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9" r:id="rId2"/>
    <p:sldId id="283" r:id="rId3"/>
    <p:sldId id="265" r:id="rId4"/>
    <p:sldId id="258" r:id="rId5"/>
    <p:sldId id="271" r:id="rId6"/>
    <p:sldId id="272" r:id="rId7"/>
    <p:sldId id="301" r:id="rId8"/>
    <p:sldId id="266" r:id="rId9"/>
    <p:sldId id="260" r:id="rId10"/>
    <p:sldId id="297" r:id="rId11"/>
    <p:sldId id="285" r:id="rId12"/>
    <p:sldId id="300" r:id="rId13"/>
    <p:sldId id="286" r:id="rId14"/>
    <p:sldId id="267" r:id="rId15"/>
    <p:sldId id="261" r:id="rId16"/>
    <p:sldId id="307" r:id="rId17"/>
    <p:sldId id="305" r:id="rId18"/>
    <p:sldId id="287" r:id="rId19"/>
    <p:sldId id="288" r:id="rId20"/>
    <p:sldId id="268" r:id="rId21"/>
    <p:sldId id="262" r:id="rId22"/>
    <p:sldId id="303" r:id="rId23"/>
    <p:sldId id="289" r:id="rId24"/>
    <p:sldId id="290" r:id="rId25"/>
    <p:sldId id="269" r:id="rId26"/>
    <p:sldId id="263" r:id="rId27"/>
    <p:sldId id="291" r:id="rId28"/>
    <p:sldId id="295" r:id="rId29"/>
    <p:sldId id="292" r:id="rId30"/>
    <p:sldId id="306" r:id="rId31"/>
    <p:sldId id="270" r:id="rId32"/>
    <p:sldId id="264" r:id="rId33"/>
    <p:sldId id="298" r:id="rId34"/>
    <p:sldId id="293" r:id="rId35"/>
    <p:sldId id="296" r:id="rId36"/>
    <p:sldId id="302" r:id="rId37"/>
    <p:sldId id="294" r:id="rId38"/>
    <p:sldId id="284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51F7AC83-C255-4A7D-B2C5-DBBBBC1C17A8}">
          <p14:sldIdLst>
            <p14:sldId id="259"/>
            <p14:sldId id="283"/>
          </p14:sldIdLst>
        </p14:section>
        <p14:section name="کلیات" id="{4BAD8013-7C39-4F44-89D1-2FDF65D17785}">
          <p14:sldIdLst>
            <p14:sldId id="265"/>
            <p14:sldId id="258"/>
            <p14:sldId id="271"/>
            <p14:sldId id="272"/>
            <p14:sldId id="301"/>
          </p14:sldIdLst>
        </p14:section>
        <p14:section name="مبانی" id="{2CDC3A08-F034-434B-BD03-EE444E088BD0}">
          <p14:sldIdLst>
            <p14:sldId id="266"/>
            <p14:sldId id="260"/>
            <p14:sldId id="297"/>
            <p14:sldId id="285"/>
            <p14:sldId id="300"/>
            <p14:sldId id="286"/>
          </p14:sldIdLst>
        </p14:section>
        <p14:section name="روش" id="{4AD6FD4A-7208-4D1F-BE5F-6959F4A48652}">
          <p14:sldIdLst>
            <p14:sldId id="267"/>
            <p14:sldId id="261"/>
            <p14:sldId id="307"/>
            <p14:sldId id="305"/>
            <p14:sldId id="287"/>
            <p14:sldId id="288"/>
          </p14:sldIdLst>
        </p14:section>
        <p14:section name="تجزیه" id="{825A86F1-D03F-4ECA-BD50-C32F57618A78}">
          <p14:sldIdLst>
            <p14:sldId id="268"/>
            <p14:sldId id="262"/>
            <p14:sldId id="303"/>
            <p14:sldId id="289"/>
            <p14:sldId id="290"/>
          </p14:sldIdLst>
        </p14:section>
        <p14:section name="بحث" id="{59EA4BF5-E442-44EA-8986-FBD7E3C09EC0}">
          <p14:sldIdLst>
            <p14:sldId id="269"/>
            <p14:sldId id="263"/>
            <p14:sldId id="291"/>
            <p14:sldId id="295"/>
            <p14:sldId id="292"/>
            <p14:sldId id="306"/>
          </p14:sldIdLst>
        </p14:section>
        <p14:section name="منابع" id="{4E5810D5-AD57-4588-AD13-B17D30BC334E}">
          <p14:sldIdLst>
            <p14:sldId id="270"/>
            <p14:sldId id="264"/>
            <p14:sldId id="298"/>
            <p14:sldId id="293"/>
            <p14:sldId id="296"/>
            <p14:sldId id="302"/>
            <p14:sldId id="294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333"/>
    <a:srgbClr val="253B50"/>
    <a:srgbClr val="6D41FA"/>
    <a:srgbClr val="2C294B"/>
    <a:srgbClr val="FDBD06"/>
    <a:srgbClr val="8497B0"/>
    <a:srgbClr val="FFF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26" autoAdjust="0"/>
  </p:normalViewPr>
  <p:slideViewPr>
    <p:cSldViewPr snapToGrid="0">
      <p:cViewPr varScale="1">
        <p:scale>
          <a:sx n="82" d="100"/>
          <a:sy n="82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3C5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B7-4A51-AB49-11C5E677FD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B7-4A51-AB49-11C5E677FD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B7-4A51-AB49-11C5E677FD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90272799"/>
        <c:axId val="1290268959"/>
      </c:barChart>
      <c:catAx>
        <c:axId val="12902727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0268959"/>
        <c:crosses val="autoZero"/>
        <c:auto val="1"/>
        <c:lblAlgn val="ctr"/>
        <c:lblOffset val="100"/>
        <c:noMultiLvlLbl val="0"/>
      </c:catAx>
      <c:valAx>
        <c:axId val="1290268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02727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4C6912-140C-D1C2-9FFA-C279F0AC13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6AA103-0D16-5247-85B3-E722A5F8CE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5EBDE-D20A-4A45-8D7A-E6AC2236E351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DB7D86-BB42-D97A-6481-4C8ADE7B82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8292FC-2D16-78DF-7D5E-79115B06F3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B9AA2-4DC1-49F5-A3EC-42DC42C2C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71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EE343-3C9A-44BB-A0CE-D79151510834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830E6-57D8-423D-9838-337237E5C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8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9830E6-57D8-423D-9838-337237E5C7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289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9830E6-57D8-423D-9838-337237E5C7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9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9830E6-57D8-423D-9838-337237E5C74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13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9830E6-57D8-423D-9838-337237E5C74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6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6DFDE6-357A-B64F-67D5-18FFE96B597E}"/>
              </a:ext>
            </a:extLst>
          </p:cNvPr>
          <p:cNvSpPr/>
          <p:nvPr userDrawn="1"/>
        </p:nvSpPr>
        <p:spPr>
          <a:xfrm>
            <a:off x="1463692" y="1031238"/>
            <a:ext cx="9264616" cy="1924400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48524"/>
      </p:ext>
    </p:extLst>
  </p:cSld>
  <p:clrMapOvr>
    <a:masterClrMapping/>
  </p:clrMapOvr>
  <p:transition spd="slow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65177D1-E7E9-7C51-FD58-DEAF8F273BAC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97DC4F-A37D-6BE3-0F85-E3A8E9120FFD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ED5E9A7-AA6C-9F73-2AD0-BB6E58D4C5F0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0803E72-537D-6FC9-F020-E03618AEFFF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6520644-0954-7BE2-E3CF-AC9522B422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7FE58A7-F9B3-1EE9-FF9D-B724DD63327C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1C8A96-20D9-3333-A3C3-3CA77260B10E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9B4DCC4-11CA-34F5-CC39-417CE244B99A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4199EAE-39E1-7528-C8F8-299E968CA923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C6394F2-1BFB-FAA4-3B4D-144937355F06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BFD496A-7603-6B9C-9937-0C85C7FEE940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66B918C-7432-20A1-0C1C-F38533EF1427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6A119B1-CF0B-DF84-1A15-C5B5DDC5E9EB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4E1C63D-40B7-2853-A6EB-2D246608D1AE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42268A7-70FB-D494-DCE7-8753825512F2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8418EC-5122-57BD-B42D-513DFC09C04C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C51EE5E-7504-4C96-F056-81A330A3E4EA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CD66E83-F4E1-679B-96DC-1945152C5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3633764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72344"/>
      </p:ext>
    </p:extLst>
  </p:cSld>
  <p:clrMapOvr>
    <a:masterClrMapping/>
  </p:clrMapOvr>
  <p:transition spd="slow">
    <p:cover dir="u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C41AE23-F06E-41DA-6988-255C5968D8FF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14294E-C99A-636A-0B05-A1FDF045BD4A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052E24D-87D5-8A55-3A93-2CB2720DB849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5D0BE7A-CAFD-87BD-213F-0FE4844E1E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9928876-2F0A-5C44-073F-41A2D6CDCF5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1F9230-4AF8-2245-3E61-A2A776E305C8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595B39-765E-9AB0-912D-34A68BA00AC3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C580706-3089-7861-34AA-0A9A11265F5A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E22488-C7D9-F284-F79C-CEB1C79C7549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6F32F68-B8BD-C05E-EEB4-E0C3A2F2E508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566694E-C3FB-96FD-7318-49AE963BC54E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D569C2C-F048-393A-F07A-D0628D486821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CFC2617-39DD-4105-1B24-5264AAD0CAEB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B089C86-4286-66B1-CB8C-F64CBB2E7174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8BB5A89-AADB-0E6A-299F-28BC69C81B90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EA91207-10C3-9977-D685-1370323E2E7E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64678AE-D66F-E7BA-B9DC-14FC6B8CA33C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4650296-E96D-2BE2-51C7-B149EE4A7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4473349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34545"/>
      </p:ext>
    </p:extLst>
  </p:cSld>
  <p:clrMapOvr>
    <a:masterClrMapping/>
  </p:clrMapOvr>
  <p:transition spd="slow">
    <p:cover dir="u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C41AE23-F06E-41DA-6988-255C5968D8FF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14294E-C99A-636A-0B05-A1FDF045BD4A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052E24D-87D5-8A55-3A93-2CB2720DB849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5D0BE7A-CAFD-87BD-213F-0FE4844E1E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9928876-2F0A-5C44-073F-41A2D6CDCF5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1F9230-4AF8-2245-3E61-A2A776E305C8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595B39-765E-9AB0-912D-34A68BA00AC3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C580706-3089-7861-34AA-0A9A11265F5A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E22488-C7D9-F284-F79C-CEB1C79C7549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6F32F68-B8BD-C05E-EEB4-E0C3A2F2E508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566694E-C3FB-96FD-7318-49AE963BC54E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D569C2C-F048-393A-F07A-D0628D486821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CFC2617-39DD-4105-1B24-5264AAD0CAEB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B089C86-4286-66B1-CB8C-F64CBB2E7174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8BB5A89-AADB-0E6A-299F-28BC69C81B90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EA91207-10C3-9977-D685-1370323E2E7E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64678AE-D66F-E7BA-B9DC-14FC6B8CA33C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4650296-E96D-2BE2-51C7-B149EE4A7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4473349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B9A09489-4709-2CF9-2BE6-DDED0A7B3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692" y="1249227"/>
            <a:ext cx="5277147" cy="5218965"/>
          </a:xfrm>
          <a:custGeom>
            <a:avLst/>
            <a:gdLst>
              <a:gd name="connsiteX0" fmla="*/ 1265873 w 6696075"/>
              <a:gd name="connsiteY0" fmla="*/ 2080260 h 6857999"/>
              <a:gd name="connsiteX1" fmla="*/ 1263968 w 6696075"/>
              <a:gd name="connsiteY1" fmla="*/ 2084070 h 6857999"/>
              <a:gd name="connsiteX2" fmla="*/ 1262698 w 6696075"/>
              <a:gd name="connsiteY2" fmla="*/ 2087880 h 6857999"/>
              <a:gd name="connsiteX3" fmla="*/ 1261745 w 6696075"/>
              <a:gd name="connsiteY3" fmla="*/ 2091055 h 6857999"/>
              <a:gd name="connsiteX4" fmla="*/ 1262698 w 6696075"/>
              <a:gd name="connsiteY4" fmla="*/ 2089785 h 6857999"/>
              <a:gd name="connsiteX5" fmla="*/ 1263650 w 6696075"/>
              <a:gd name="connsiteY5" fmla="*/ 2088198 h 6857999"/>
              <a:gd name="connsiteX6" fmla="*/ 1264603 w 6696075"/>
              <a:gd name="connsiteY6" fmla="*/ 2086610 h 6857999"/>
              <a:gd name="connsiteX7" fmla="*/ 1265873 w 6696075"/>
              <a:gd name="connsiteY7" fmla="*/ 2085023 h 6857999"/>
              <a:gd name="connsiteX8" fmla="*/ 1267460 w 6696075"/>
              <a:gd name="connsiteY8" fmla="*/ 2083753 h 6857999"/>
              <a:gd name="connsiteX9" fmla="*/ 1269048 w 6696075"/>
              <a:gd name="connsiteY9" fmla="*/ 2082800 h 6857999"/>
              <a:gd name="connsiteX10" fmla="*/ 1265873 w 6696075"/>
              <a:gd name="connsiteY10" fmla="*/ 2080578 h 6857999"/>
              <a:gd name="connsiteX11" fmla="*/ 3027998 w 6696075"/>
              <a:gd name="connsiteY11" fmla="*/ 0 h 6857999"/>
              <a:gd name="connsiteX12" fmla="*/ 3039111 w 6696075"/>
              <a:gd name="connsiteY12" fmla="*/ 0 h 6857999"/>
              <a:gd name="connsiteX13" fmla="*/ 3050223 w 6696075"/>
              <a:gd name="connsiteY13" fmla="*/ 0 h 6857999"/>
              <a:gd name="connsiteX14" fmla="*/ 3061018 w 6696075"/>
              <a:gd name="connsiteY14" fmla="*/ 0 h 6857999"/>
              <a:gd name="connsiteX15" fmla="*/ 3072130 w 6696075"/>
              <a:gd name="connsiteY15" fmla="*/ 635 h 6857999"/>
              <a:gd name="connsiteX16" fmla="*/ 3094355 w 6696075"/>
              <a:gd name="connsiteY16" fmla="*/ 1905 h 6857999"/>
              <a:gd name="connsiteX17" fmla="*/ 3116263 w 6696075"/>
              <a:gd name="connsiteY17" fmla="*/ 4128 h 6857999"/>
              <a:gd name="connsiteX18" fmla="*/ 3138488 w 6696075"/>
              <a:gd name="connsiteY18" fmla="*/ 6350 h 6857999"/>
              <a:gd name="connsiteX19" fmla="*/ 3160713 w 6696075"/>
              <a:gd name="connsiteY19" fmla="*/ 9525 h 6857999"/>
              <a:gd name="connsiteX20" fmla="*/ 3182938 w 6696075"/>
              <a:gd name="connsiteY20" fmla="*/ 13018 h 6857999"/>
              <a:gd name="connsiteX21" fmla="*/ 3205163 w 6696075"/>
              <a:gd name="connsiteY21" fmla="*/ 16828 h 6857999"/>
              <a:gd name="connsiteX22" fmla="*/ 3249930 w 6696075"/>
              <a:gd name="connsiteY22" fmla="*/ 25083 h 6857999"/>
              <a:gd name="connsiteX23" fmla="*/ 3265488 w 6696075"/>
              <a:gd name="connsiteY23" fmla="*/ 28575 h 6857999"/>
              <a:gd name="connsiteX24" fmla="*/ 3281045 w 6696075"/>
              <a:gd name="connsiteY24" fmla="*/ 32068 h 6857999"/>
              <a:gd name="connsiteX25" fmla="*/ 3296285 w 6696075"/>
              <a:gd name="connsiteY25" fmla="*/ 36195 h 6857999"/>
              <a:gd name="connsiteX26" fmla="*/ 3311208 w 6696075"/>
              <a:gd name="connsiteY26" fmla="*/ 40958 h 6857999"/>
              <a:gd name="connsiteX27" fmla="*/ 3325813 w 6696075"/>
              <a:gd name="connsiteY27" fmla="*/ 45720 h 6857999"/>
              <a:gd name="connsiteX28" fmla="*/ 3340418 w 6696075"/>
              <a:gd name="connsiteY28" fmla="*/ 50800 h 6857999"/>
              <a:gd name="connsiteX29" fmla="*/ 3354705 w 6696075"/>
              <a:gd name="connsiteY29" fmla="*/ 56515 h 6857999"/>
              <a:gd name="connsiteX30" fmla="*/ 3368993 w 6696075"/>
              <a:gd name="connsiteY30" fmla="*/ 62230 h 6857999"/>
              <a:gd name="connsiteX31" fmla="*/ 3382963 w 6696075"/>
              <a:gd name="connsiteY31" fmla="*/ 68263 h 6857999"/>
              <a:gd name="connsiteX32" fmla="*/ 3396615 w 6696075"/>
              <a:gd name="connsiteY32" fmla="*/ 74613 h 6857999"/>
              <a:gd name="connsiteX33" fmla="*/ 3410268 w 6696075"/>
              <a:gd name="connsiteY33" fmla="*/ 81598 h 6857999"/>
              <a:gd name="connsiteX34" fmla="*/ 3423603 w 6696075"/>
              <a:gd name="connsiteY34" fmla="*/ 88265 h 6857999"/>
              <a:gd name="connsiteX35" fmla="*/ 3436938 w 6696075"/>
              <a:gd name="connsiteY35" fmla="*/ 95568 h 6857999"/>
              <a:gd name="connsiteX36" fmla="*/ 3449955 w 6696075"/>
              <a:gd name="connsiteY36" fmla="*/ 102870 h 6857999"/>
              <a:gd name="connsiteX37" fmla="*/ 3462973 w 6696075"/>
              <a:gd name="connsiteY37" fmla="*/ 110490 h 6857999"/>
              <a:gd name="connsiteX38" fmla="*/ 3475990 w 6696075"/>
              <a:gd name="connsiteY38" fmla="*/ 118110 h 6857999"/>
              <a:gd name="connsiteX39" fmla="*/ 3501390 w 6696075"/>
              <a:gd name="connsiteY39" fmla="*/ 133985 h 6857999"/>
              <a:gd name="connsiteX40" fmla="*/ 3526790 w 6696075"/>
              <a:gd name="connsiteY40" fmla="*/ 150178 h 6857999"/>
              <a:gd name="connsiteX41" fmla="*/ 3551873 w 6696075"/>
              <a:gd name="connsiteY41" fmla="*/ 167005 h 6857999"/>
              <a:gd name="connsiteX42" fmla="*/ 3576638 w 6696075"/>
              <a:gd name="connsiteY42" fmla="*/ 183515 h 6857999"/>
              <a:gd name="connsiteX43" fmla="*/ 3625850 w 6696075"/>
              <a:gd name="connsiteY43" fmla="*/ 216853 h 6857999"/>
              <a:gd name="connsiteX44" fmla="*/ 3650933 w 6696075"/>
              <a:gd name="connsiteY44" fmla="*/ 233680 h 6857999"/>
              <a:gd name="connsiteX45" fmla="*/ 3675698 w 6696075"/>
              <a:gd name="connsiteY45" fmla="*/ 249555 h 6857999"/>
              <a:gd name="connsiteX46" fmla="*/ 3714750 w 6696075"/>
              <a:gd name="connsiteY46" fmla="*/ 273368 h 6857999"/>
              <a:gd name="connsiteX47" fmla="*/ 3733800 w 6696075"/>
              <a:gd name="connsiteY47" fmla="*/ 285115 h 6857999"/>
              <a:gd name="connsiteX48" fmla="*/ 3753168 w 6696075"/>
              <a:gd name="connsiteY48" fmla="*/ 296228 h 6857999"/>
              <a:gd name="connsiteX49" fmla="*/ 3772853 w 6696075"/>
              <a:gd name="connsiteY49" fmla="*/ 307340 h 6857999"/>
              <a:gd name="connsiteX50" fmla="*/ 3791903 w 6696075"/>
              <a:gd name="connsiteY50" fmla="*/ 318135 h 6857999"/>
              <a:gd name="connsiteX51" fmla="*/ 3811588 w 6696075"/>
              <a:gd name="connsiteY51" fmla="*/ 328613 h 6857999"/>
              <a:gd name="connsiteX52" fmla="*/ 3831590 w 6696075"/>
              <a:gd name="connsiteY52" fmla="*/ 338455 h 6857999"/>
              <a:gd name="connsiteX53" fmla="*/ 3851275 w 6696075"/>
              <a:gd name="connsiteY53" fmla="*/ 347980 h 6857999"/>
              <a:gd name="connsiteX54" fmla="*/ 3871278 w 6696075"/>
              <a:gd name="connsiteY54" fmla="*/ 357505 h 6857999"/>
              <a:gd name="connsiteX55" fmla="*/ 3891915 w 6696075"/>
              <a:gd name="connsiteY55" fmla="*/ 366395 h 6857999"/>
              <a:gd name="connsiteX56" fmla="*/ 3912553 w 6696075"/>
              <a:gd name="connsiteY56" fmla="*/ 374650 h 6857999"/>
              <a:gd name="connsiteX57" fmla="*/ 3932873 w 6696075"/>
              <a:gd name="connsiteY57" fmla="*/ 382588 h 6857999"/>
              <a:gd name="connsiteX58" fmla="*/ 3954145 w 6696075"/>
              <a:gd name="connsiteY58" fmla="*/ 390208 h 6857999"/>
              <a:gd name="connsiteX59" fmla="*/ 3975418 w 6696075"/>
              <a:gd name="connsiteY59" fmla="*/ 397193 h 6857999"/>
              <a:gd name="connsiteX60" fmla="*/ 3997325 w 6696075"/>
              <a:gd name="connsiteY60" fmla="*/ 403860 h 6857999"/>
              <a:gd name="connsiteX61" fmla="*/ 4018915 w 6696075"/>
              <a:gd name="connsiteY61" fmla="*/ 410210 h 6857999"/>
              <a:gd name="connsiteX62" fmla="*/ 4039870 w 6696075"/>
              <a:gd name="connsiteY62" fmla="*/ 416878 h 6857999"/>
              <a:gd name="connsiteX63" fmla="*/ 4061143 w 6696075"/>
              <a:gd name="connsiteY63" fmla="*/ 424180 h 6857999"/>
              <a:gd name="connsiteX64" fmla="*/ 4081780 w 6696075"/>
              <a:gd name="connsiteY64" fmla="*/ 431800 h 6857999"/>
              <a:gd name="connsiteX65" fmla="*/ 4102418 w 6696075"/>
              <a:gd name="connsiteY65" fmla="*/ 439738 h 6857999"/>
              <a:gd name="connsiteX66" fmla="*/ 4122420 w 6696075"/>
              <a:gd name="connsiteY66" fmla="*/ 447993 h 6857999"/>
              <a:gd name="connsiteX67" fmla="*/ 4142423 w 6696075"/>
              <a:gd name="connsiteY67" fmla="*/ 456883 h 6857999"/>
              <a:gd name="connsiteX68" fmla="*/ 4162425 w 6696075"/>
              <a:gd name="connsiteY68" fmla="*/ 466408 h 6857999"/>
              <a:gd name="connsiteX69" fmla="*/ 4181475 w 6696075"/>
              <a:gd name="connsiteY69" fmla="*/ 476568 h 6857999"/>
              <a:gd name="connsiteX70" fmla="*/ 4200843 w 6696075"/>
              <a:gd name="connsiteY70" fmla="*/ 486728 h 6857999"/>
              <a:gd name="connsiteX71" fmla="*/ 4219575 w 6696075"/>
              <a:gd name="connsiteY71" fmla="*/ 498158 h 6857999"/>
              <a:gd name="connsiteX72" fmla="*/ 4237990 w 6696075"/>
              <a:gd name="connsiteY72" fmla="*/ 509588 h 6857999"/>
              <a:gd name="connsiteX73" fmla="*/ 4256088 w 6696075"/>
              <a:gd name="connsiteY73" fmla="*/ 521970 h 6857999"/>
              <a:gd name="connsiteX74" fmla="*/ 4273550 w 6696075"/>
              <a:gd name="connsiteY74" fmla="*/ 534988 h 6857999"/>
              <a:gd name="connsiteX75" fmla="*/ 4290695 w 6696075"/>
              <a:gd name="connsiteY75" fmla="*/ 548640 h 6857999"/>
              <a:gd name="connsiteX76" fmla="*/ 4299585 w 6696075"/>
              <a:gd name="connsiteY76" fmla="*/ 555943 h 6857999"/>
              <a:gd name="connsiteX77" fmla="*/ 4307840 w 6696075"/>
              <a:gd name="connsiteY77" fmla="*/ 563245 h 6857999"/>
              <a:gd name="connsiteX78" fmla="*/ 4312285 w 6696075"/>
              <a:gd name="connsiteY78" fmla="*/ 561023 h 6857999"/>
              <a:gd name="connsiteX79" fmla="*/ 4316413 w 6696075"/>
              <a:gd name="connsiteY79" fmla="*/ 560070 h 6857999"/>
              <a:gd name="connsiteX80" fmla="*/ 4320223 w 6696075"/>
              <a:gd name="connsiteY80" fmla="*/ 559753 h 6857999"/>
              <a:gd name="connsiteX81" fmla="*/ 4324033 w 6696075"/>
              <a:gd name="connsiteY81" fmla="*/ 560070 h 6857999"/>
              <a:gd name="connsiteX82" fmla="*/ 4327525 w 6696075"/>
              <a:gd name="connsiteY82" fmla="*/ 560705 h 6857999"/>
              <a:gd name="connsiteX83" fmla="*/ 4331018 w 6696075"/>
              <a:gd name="connsiteY83" fmla="*/ 561975 h 6857999"/>
              <a:gd name="connsiteX84" fmla="*/ 4333875 w 6696075"/>
              <a:gd name="connsiteY84" fmla="*/ 563563 h 6857999"/>
              <a:gd name="connsiteX85" fmla="*/ 4337368 w 6696075"/>
              <a:gd name="connsiteY85" fmla="*/ 565468 h 6857999"/>
              <a:gd name="connsiteX86" fmla="*/ 4342765 w 6696075"/>
              <a:gd name="connsiteY86" fmla="*/ 569595 h 6857999"/>
              <a:gd name="connsiteX87" fmla="*/ 4348798 w 6696075"/>
              <a:gd name="connsiteY87" fmla="*/ 574040 h 6857999"/>
              <a:gd name="connsiteX88" fmla="*/ 4354513 w 6696075"/>
              <a:gd name="connsiteY88" fmla="*/ 578485 h 6857999"/>
              <a:gd name="connsiteX89" fmla="*/ 4357688 w 6696075"/>
              <a:gd name="connsiteY89" fmla="*/ 580073 h 6857999"/>
              <a:gd name="connsiteX90" fmla="*/ 4360863 w 6696075"/>
              <a:gd name="connsiteY90" fmla="*/ 581660 h 6857999"/>
              <a:gd name="connsiteX91" fmla="*/ 4368800 w 6696075"/>
              <a:gd name="connsiteY91" fmla="*/ 583883 h 6857999"/>
              <a:gd name="connsiteX92" fmla="*/ 4376420 w 6696075"/>
              <a:gd name="connsiteY92" fmla="*/ 586423 h 6857999"/>
              <a:gd name="connsiteX93" fmla="*/ 4383723 w 6696075"/>
              <a:gd name="connsiteY93" fmla="*/ 588963 h 6857999"/>
              <a:gd name="connsiteX94" fmla="*/ 4391343 w 6696075"/>
              <a:gd name="connsiteY94" fmla="*/ 591820 h 6857999"/>
              <a:gd name="connsiteX95" fmla="*/ 4405948 w 6696075"/>
              <a:gd name="connsiteY95" fmla="*/ 597853 h 6857999"/>
              <a:gd name="connsiteX96" fmla="*/ 4420235 w 6696075"/>
              <a:gd name="connsiteY96" fmla="*/ 604520 h 6857999"/>
              <a:gd name="connsiteX97" fmla="*/ 4434205 w 6696075"/>
              <a:gd name="connsiteY97" fmla="*/ 611823 h 6857999"/>
              <a:gd name="connsiteX98" fmla="*/ 4447858 w 6696075"/>
              <a:gd name="connsiteY98" fmla="*/ 619443 h 6857999"/>
              <a:gd name="connsiteX99" fmla="*/ 4461510 w 6696075"/>
              <a:gd name="connsiteY99" fmla="*/ 627380 h 6857999"/>
              <a:gd name="connsiteX100" fmla="*/ 4474528 w 6696075"/>
              <a:gd name="connsiteY100" fmla="*/ 635635 h 6857999"/>
              <a:gd name="connsiteX101" fmla="*/ 4501198 w 6696075"/>
              <a:gd name="connsiteY101" fmla="*/ 652463 h 6857999"/>
              <a:gd name="connsiteX102" fmla="*/ 4528185 w 6696075"/>
              <a:gd name="connsiteY102" fmla="*/ 668973 h 6857999"/>
              <a:gd name="connsiteX103" fmla="*/ 4541520 w 6696075"/>
              <a:gd name="connsiteY103" fmla="*/ 676910 h 6857999"/>
              <a:gd name="connsiteX104" fmla="*/ 4555173 w 6696075"/>
              <a:gd name="connsiteY104" fmla="*/ 684848 h 6857999"/>
              <a:gd name="connsiteX105" fmla="*/ 4568825 w 6696075"/>
              <a:gd name="connsiteY105" fmla="*/ 692150 h 6857999"/>
              <a:gd name="connsiteX106" fmla="*/ 4583113 w 6696075"/>
              <a:gd name="connsiteY106" fmla="*/ 698818 h 6857999"/>
              <a:gd name="connsiteX107" fmla="*/ 4630420 w 6696075"/>
              <a:gd name="connsiteY107" fmla="*/ 729933 h 6857999"/>
              <a:gd name="connsiteX108" fmla="*/ 4677728 w 6696075"/>
              <a:gd name="connsiteY108" fmla="*/ 760730 h 6857999"/>
              <a:gd name="connsiteX109" fmla="*/ 4725035 w 6696075"/>
              <a:gd name="connsiteY109" fmla="*/ 792163 h 6857999"/>
              <a:gd name="connsiteX110" fmla="*/ 4771708 w 6696075"/>
              <a:gd name="connsiteY110" fmla="*/ 823595 h 6857999"/>
              <a:gd name="connsiteX111" fmla="*/ 4794885 w 6696075"/>
              <a:gd name="connsiteY111" fmla="*/ 839788 h 6857999"/>
              <a:gd name="connsiteX112" fmla="*/ 4817745 w 6696075"/>
              <a:gd name="connsiteY112" fmla="*/ 855980 h 6857999"/>
              <a:gd name="connsiteX113" fmla="*/ 4840605 w 6696075"/>
              <a:gd name="connsiteY113" fmla="*/ 872490 h 6857999"/>
              <a:gd name="connsiteX114" fmla="*/ 4863465 w 6696075"/>
              <a:gd name="connsiteY114" fmla="*/ 889318 h 6857999"/>
              <a:gd name="connsiteX115" fmla="*/ 4886008 w 6696075"/>
              <a:gd name="connsiteY115" fmla="*/ 906145 h 6857999"/>
              <a:gd name="connsiteX116" fmla="*/ 4908233 w 6696075"/>
              <a:gd name="connsiteY116" fmla="*/ 923290 h 6857999"/>
              <a:gd name="connsiteX117" fmla="*/ 4930140 w 6696075"/>
              <a:gd name="connsiteY117" fmla="*/ 941070 h 6857999"/>
              <a:gd name="connsiteX118" fmla="*/ 4951730 w 6696075"/>
              <a:gd name="connsiteY118" fmla="*/ 959168 h 6857999"/>
              <a:gd name="connsiteX119" fmla="*/ 4962525 w 6696075"/>
              <a:gd name="connsiteY119" fmla="*/ 968375 h 6857999"/>
              <a:gd name="connsiteX120" fmla="*/ 4973638 w 6696075"/>
              <a:gd name="connsiteY120" fmla="*/ 977583 h 6857999"/>
              <a:gd name="connsiteX121" fmla="*/ 4995228 w 6696075"/>
              <a:gd name="connsiteY121" fmla="*/ 995998 h 6857999"/>
              <a:gd name="connsiteX122" fmla="*/ 5016818 w 6696075"/>
              <a:gd name="connsiteY122" fmla="*/ 1015048 h 6857999"/>
              <a:gd name="connsiteX123" fmla="*/ 5038725 w 6696075"/>
              <a:gd name="connsiteY123" fmla="*/ 1033463 h 6857999"/>
              <a:gd name="connsiteX124" fmla="*/ 5049520 w 6696075"/>
              <a:gd name="connsiteY124" fmla="*/ 1042670 h 6857999"/>
              <a:gd name="connsiteX125" fmla="*/ 5060315 w 6696075"/>
              <a:gd name="connsiteY125" fmla="*/ 1051560 h 6857999"/>
              <a:gd name="connsiteX126" fmla="*/ 5071745 w 6696075"/>
              <a:gd name="connsiteY126" fmla="*/ 1060450 h 6857999"/>
              <a:gd name="connsiteX127" fmla="*/ 5083493 w 6696075"/>
              <a:gd name="connsiteY127" fmla="*/ 1068705 h 6857999"/>
              <a:gd name="connsiteX128" fmla="*/ 5095240 w 6696075"/>
              <a:gd name="connsiteY128" fmla="*/ 1076960 h 6857999"/>
              <a:gd name="connsiteX129" fmla="*/ 5107305 w 6696075"/>
              <a:gd name="connsiteY129" fmla="*/ 1084898 h 6857999"/>
              <a:gd name="connsiteX130" fmla="*/ 5120005 w 6696075"/>
              <a:gd name="connsiteY130" fmla="*/ 1092518 h 6857999"/>
              <a:gd name="connsiteX131" fmla="*/ 5132388 w 6696075"/>
              <a:gd name="connsiteY131" fmla="*/ 1099503 h 6857999"/>
              <a:gd name="connsiteX132" fmla="*/ 5138103 w 6696075"/>
              <a:gd name="connsiteY132" fmla="*/ 1106805 h 6857999"/>
              <a:gd name="connsiteX133" fmla="*/ 5144135 w 6696075"/>
              <a:gd name="connsiteY133" fmla="*/ 1114108 h 6857999"/>
              <a:gd name="connsiteX134" fmla="*/ 5150168 w 6696075"/>
              <a:gd name="connsiteY134" fmla="*/ 1121093 h 6857999"/>
              <a:gd name="connsiteX135" fmla="*/ 5156518 w 6696075"/>
              <a:gd name="connsiteY135" fmla="*/ 1128078 h 6857999"/>
              <a:gd name="connsiteX136" fmla="*/ 5162550 w 6696075"/>
              <a:gd name="connsiteY136" fmla="*/ 1134745 h 6857999"/>
              <a:gd name="connsiteX137" fmla="*/ 5169218 w 6696075"/>
              <a:gd name="connsiteY137" fmla="*/ 1141413 h 6857999"/>
              <a:gd name="connsiteX138" fmla="*/ 5182553 w 6696075"/>
              <a:gd name="connsiteY138" fmla="*/ 1154430 h 6857999"/>
              <a:gd name="connsiteX139" fmla="*/ 5196523 w 6696075"/>
              <a:gd name="connsiteY139" fmla="*/ 1166813 h 6857999"/>
              <a:gd name="connsiteX140" fmla="*/ 5210810 w 6696075"/>
              <a:gd name="connsiteY140" fmla="*/ 1178560 h 6857999"/>
              <a:gd name="connsiteX141" fmla="*/ 5225415 w 6696075"/>
              <a:gd name="connsiteY141" fmla="*/ 1190308 h 6857999"/>
              <a:gd name="connsiteX142" fmla="*/ 5240020 w 6696075"/>
              <a:gd name="connsiteY142" fmla="*/ 1201420 h 6857999"/>
              <a:gd name="connsiteX143" fmla="*/ 5269865 w 6696075"/>
              <a:gd name="connsiteY143" fmla="*/ 1223645 h 6857999"/>
              <a:gd name="connsiteX144" fmla="*/ 5300028 w 6696075"/>
              <a:gd name="connsiteY144" fmla="*/ 1245870 h 6857999"/>
              <a:gd name="connsiteX145" fmla="*/ 5314633 w 6696075"/>
              <a:gd name="connsiteY145" fmla="*/ 1257300 h 6857999"/>
              <a:gd name="connsiteX146" fmla="*/ 5329238 w 6696075"/>
              <a:gd name="connsiteY146" fmla="*/ 1268730 h 6857999"/>
              <a:gd name="connsiteX147" fmla="*/ 5343843 w 6696075"/>
              <a:gd name="connsiteY147" fmla="*/ 1280795 h 6857999"/>
              <a:gd name="connsiteX148" fmla="*/ 5357813 w 6696075"/>
              <a:gd name="connsiteY148" fmla="*/ 1292860 h 6857999"/>
              <a:gd name="connsiteX149" fmla="*/ 5366703 w 6696075"/>
              <a:gd name="connsiteY149" fmla="*/ 1300798 h 6857999"/>
              <a:gd name="connsiteX150" fmla="*/ 5376545 w 6696075"/>
              <a:gd name="connsiteY150" fmla="*/ 1308418 h 6857999"/>
              <a:gd name="connsiteX151" fmla="*/ 5385753 w 6696075"/>
              <a:gd name="connsiteY151" fmla="*/ 1316038 h 6857999"/>
              <a:gd name="connsiteX152" fmla="*/ 5394643 w 6696075"/>
              <a:gd name="connsiteY152" fmla="*/ 1323975 h 6857999"/>
              <a:gd name="connsiteX153" fmla="*/ 5403215 w 6696075"/>
              <a:gd name="connsiteY153" fmla="*/ 1331913 h 6857999"/>
              <a:gd name="connsiteX154" fmla="*/ 5407660 w 6696075"/>
              <a:gd name="connsiteY154" fmla="*/ 1336358 h 6857999"/>
              <a:gd name="connsiteX155" fmla="*/ 5411470 w 6696075"/>
              <a:gd name="connsiteY155" fmla="*/ 1340485 h 6857999"/>
              <a:gd name="connsiteX156" fmla="*/ 5415280 w 6696075"/>
              <a:gd name="connsiteY156" fmla="*/ 1345248 h 6857999"/>
              <a:gd name="connsiteX157" fmla="*/ 5418773 w 6696075"/>
              <a:gd name="connsiteY157" fmla="*/ 1349693 h 6857999"/>
              <a:gd name="connsiteX158" fmla="*/ 5422265 w 6696075"/>
              <a:gd name="connsiteY158" fmla="*/ 1354773 h 6857999"/>
              <a:gd name="connsiteX159" fmla="*/ 5425440 w 6696075"/>
              <a:gd name="connsiteY159" fmla="*/ 1360170 h 6857999"/>
              <a:gd name="connsiteX160" fmla="*/ 5539423 w 6696075"/>
              <a:gd name="connsiteY160" fmla="*/ 1459230 h 6857999"/>
              <a:gd name="connsiteX161" fmla="*/ 5628640 w 6696075"/>
              <a:gd name="connsiteY161" fmla="*/ 1539875 h 6857999"/>
              <a:gd name="connsiteX162" fmla="*/ 5717540 w 6696075"/>
              <a:gd name="connsiteY162" fmla="*/ 1621155 h 6857999"/>
              <a:gd name="connsiteX163" fmla="*/ 5737860 w 6696075"/>
              <a:gd name="connsiteY163" fmla="*/ 1654493 h 6857999"/>
              <a:gd name="connsiteX164" fmla="*/ 5747385 w 6696075"/>
              <a:gd name="connsiteY164" fmla="*/ 1659573 h 6857999"/>
              <a:gd name="connsiteX165" fmla="*/ 5756910 w 6696075"/>
              <a:gd name="connsiteY165" fmla="*/ 1664653 h 6857999"/>
              <a:gd name="connsiteX166" fmla="*/ 5766117 w 6696075"/>
              <a:gd name="connsiteY166" fmla="*/ 1670050 h 6857999"/>
              <a:gd name="connsiteX167" fmla="*/ 5775007 w 6696075"/>
              <a:gd name="connsiteY167" fmla="*/ 1675765 h 6857999"/>
              <a:gd name="connsiteX168" fmla="*/ 5783580 w 6696075"/>
              <a:gd name="connsiteY168" fmla="*/ 1681798 h 6857999"/>
              <a:gd name="connsiteX169" fmla="*/ 5792470 w 6696075"/>
              <a:gd name="connsiteY169" fmla="*/ 1687513 h 6857999"/>
              <a:gd name="connsiteX170" fmla="*/ 5800725 w 6696075"/>
              <a:gd name="connsiteY170" fmla="*/ 1693863 h 6857999"/>
              <a:gd name="connsiteX171" fmla="*/ 5808980 w 6696075"/>
              <a:gd name="connsiteY171" fmla="*/ 1700213 h 6857999"/>
              <a:gd name="connsiteX172" fmla="*/ 5817235 w 6696075"/>
              <a:gd name="connsiteY172" fmla="*/ 1706563 h 6857999"/>
              <a:gd name="connsiteX173" fmla="*/ 5825173 w 6696075"/>
              <a:gd name="connsiteY173" fmla="*/ 1713230 h 6857999"/>
              <a:gd name="connsiteX174" fmla="*/ 5840413 w 6696075"/>
              <a:gd name="connsiteY174" fmla="*/ 1726883 h 6857999"/>
              <a:gd name="connsiteX175" fmla="*/ 5855335 w 6696075"/>
              <a:gd name="connsiteY175" fmla="*/ 1741170 h 6857999"/>
              <a:gd name="connsiteX176" fmla="*/ 5869940 w 6696075"/>
              <a:gd name="connsiteY176" fmla="*/ 1755458 h 6857999"/>
              <a:gd name="connsiteX177" fmla="*/ 5884227 w 6696075"/>
              <a:gd name="connsiteY177" fmla="*/ 1770380 h 6857999"/>
              <a:gd name="connsiteX178" fmla="*/ 5897880 w 6696075"/>
              <a:gd name="connsiteY178" fmla="*/ 1785620 h 6857999"/>
              <a:gd name="connsiteX179" fmla="*/ 5911850 w 6696075"/>
              <a:gd name="connsiteY179" fmla="*/ 1800860 h 6857999"/>
              <a:gd name="connsiteX180" fmla="*/ 5925185 w 6696075"/>
              <a:gd name="connsiteY180" fmla="*/ 1816418 h 6857999"/>
              <a:gd name="connsiteX181" fmla="*/ 5951537 w 6696075"/>
              <a:gd name="connsiteY181" fmla="*/ 1847850 h 6857999"/>
              <a:gd name="connsiteX182" fmla="*/ 5978525 w 6696075"/>
              <a:gd name="connsiteY182" fmla="*/ 1878965 h 6857999"/>
              <a:gd name="connsiteX183" fmla="*/ 5992177 w 6696075"/>
              <a:gd name="connsiteY183" fmla="*/ 1887220 h 6857999"/>
              <a:gd name="connsiteX184" fmla="*/ 6005513 w 6696075"/>
              <a:gd name="connsiteY184" fmla="*/ 1896428 h 6857999"/>
              <a:gd name="connsiteX185" fmla="*/ 6012180 w 6696075"/>
              <a:gd name="connsiteY185" fmla="*/ 1900873 h 6857999"/>
              <a:gd name="connsiteX186" fmla="*/ 6017895 w 6696075"/>
              <a:gd name="connsiteY186" fmla="*/ 1905953 h 6857999"/>
              <a:gd name="connsiteX187" fmla="*/ 6024245 w 6696075"/>
              <a:gd name="connsiteY187" fmla="*/ 1911033 h 6857999"/>
              <a:gd name="connsiteX188" fmla="*/ 6029960 w 6696075"/>
              <a:gd name="connsiteY188" fmla="*/ 1915795 h 6857999"/>
              <a:gd name="connsiteX189" fmla="*/ 6035675 w 6696075"/>
              <a:gd name="connsiteY189" fmla="*/ 1921193 h 6857999"/>
              <a:gd name="connsiteX190" fmla="*/ 6041390 w 6696075"/>
              <a:gd name="connsiteY190" fmla="*/ 1926908 h 6857999"/>
              <a:gd name="connsiteX191" fmla="*/ 6046470 w 6696075"/>
              <a:gd name="connsiteY191" fmla="*/ 1932623 h 6857999"/>
              <a:gd name="connsiteX192" fmla="*/ 6051550 w 6696075"/>
              <a:gd name="connsiteY192" fmla="*/ 1938338 h 6857999"/>
              <a:gd name="connsiteX193" fmla="*/ 6056630 w 6696075"/>
              <a:gd name="connsiteY193" fmla="*/ 1944370 h 6857999"/>
              <a:gd name="connsiteX194" fmla="*/ 6061075 w 6696075"/>
              <a:gd name="connsiteY194" fmla="*/ 1950720 h 6857999"/>
              <a:gd name="connsiteX195" fmla="*/ 6065520 w 6696075"/>
              <a:gd name="connsiteY195" fmla="*/ 1957388 h 6857999"/>
              <a:gd name="connsiteX196" fmla="*/ 6069647 w 6696075"/>
              <a:gd name="connsiteY196" fmla="*/ 1964373 h 6857999"/>
              <a:gd name="connsiteX197" fmla="*/ 6079807 w 6696075"/>
              <a:gd name="connsiteY197" fmla="*/ 1971358 h 6857999"/>
              <a:gd name="connsiteX198" fmla="*/ 6089650 w 6696075"/>
              <a:gd name="connsiteY198" fmla="*/ 1978660 h 6857999"/>
              <a:gd name="connsiteX199" fmla="*/ 6099175 w 6696075"/>
              <a:gd name="connsiteY199" fmla="*/ 1985963 h 6857999"/>
              <a:gd name="connsiteX200" fmla="*/ 6109017 w 6696075"/>
              <a:gd name="connsiteY200" fmla="*/ 1993265 h 6857999"/>
              <a:gd name="connsiteX201" fmla="*/ 6117907 w 6696075"/>
              <a:gd name="connsiteY201" fmla="*/ 2000885 h 6857999"/>
              <a:gd name="connsiteX202" fmla="*/ 6127115 w 6696075"/>
              <a:gd name="connsiteY202" fmla="*/ 2008823 h 6857999"/>
              <a:gd name="connsiteX203" fmla="*/ 6135687 w 6696075"/>
              <a:gd name="connsiteY203" fmla="*/ 2016760 h 6857999"/>
              <a:gd name="connsiteX204" fmla="*/ 6144260 w 6696075"/>
              <a:gd name="connsiteY204" fmla="*/ 2025333 h 6857999"/>
              <a:gd name="connsiteX205" fmla="*/ 6152515 w 6696075"/>
              <a:gd name="connsiteY205" fmla="*/ 2033905 h 6857999"/>
              <a:gd name="connsiteX206" fmla="*/ 6160135 w 6696075"/>
              <a:gd name="connsiteY206" fmla="*/ 2042795 h 6857999"/>
              <a:gd name="connsiteX207" fmla="*/ 6167437 w 6696075"/>
              <a:gd name="connsiteY207" fmla="*/ 2052003 h 6857999"/>
              <a:gd name="connsiteX208" fmla="*/ 6174740 w 6696075"/>
              <a:gd name="connsiteY208" fmla="*/ 2061528 h 6857999"/>
              <a:gd name="connsiteX209" fmla="*/ 6181090 w 6696075"/>
              <a:gd name="connsiteY209" fmla="*/ 2071688 h 6857999"/>
              <a:gd name="connsiteX210" fmla="*/ 6187123 w 6696075"/>
              <a:gd name="connsiteY210" fmla="*/ 2081848 h 6857999"/>
              <a:gd name="connsiteX211" fmla="*/ 6192837 w 6696075"/>
              <a:gd name="connsiteY211" fmla="*/ 2092325 h 6857999"/>
              <a:gd name="connsiteX212" fmla="*/ 6198235 w 6696075"/>
              <a:gd name="connsiteY212" fmla="*/ 2103438 h 6857999"/>
              <a:gd name="connsiteX213" fmla="*/ 6219190 w 6696075"/>
              <a:gd name="connsiteY213" fmla="*/ 2122170 h 6857999"/>
              <a:gd name="connsiteX214" fmla="*/ 6229667 w 6696075"/>
              <a:gd name="connsiteY214" fmla="*/ 2125980 h 6857999"/>
              <a:gd name="connsiteX215" fmla="*/ 6240145 w 6696075"/>
              <a:gd name="connsiteY215" fmla="*/ 2130425 h 6857999"/>
              <a:gd name="connsiteX216" fmla="*/ 6249670 w 6696075"/>
              <a:gd name="connsiteY216" fmla="*/ 2134870 h 6857999"/>
              <a:gd name="connsiteX217" fmla="*/ 6258560 w 6696075"/>
              <a:gd name="connsiteY217" fmla="*/ 2140268 h 6857999"/>
              <a:gd name="connsiteX218" fmla="*/ 6267133 w 6696075"/>
              <a:gd name="connsiteY218" fmla="*/ 2146300 h 6857999"/>
              <a:gd name="connsiteX219" fmla="*/ 6275705 w 6696075"/>
              <a:gd name="connsiteY219" fmla="*/ 2152015 h 6857999"/>
              <a:gd name="connsiteX220" fmla="*/ 6283325 w 6696075"/>
              <a:gd name="connsiteY220" fmla="*/ 2158683 h 6857999"/>
              <a:gd name="connsiteX221" fmla="*/ 6290627 w 6696075"/>
              <a:gd name="connsiteY221" fmla="*/ 2165985 h 6857999"/>
              <a:gd name="connsiteX222" fmla="*/ 6297613 w 6696075"/>
              <a:gd name="connsiteY222" fmla="*/ 2173288 h 6857999"/>
              <a:gd name="connsiteX223" fmla="*/ 6303963 w 6696075"/>
              <a:gd name="connsiteY223" fmla="*/ 2180908 h 6857999"/>
              <a:gd name="connsiteX224" fmla="*/ 6310313 w 6696075"/>
              <a:gd name="connsiteY224" fmla="*/ 2188845 h 6857999"/>
              <a:gd name="connsiteX225" fmla="*/ 6316345 w 6696075"/>
              <a:gd name="connsiteY225" fmla="*/ 2197418 h 6857999"/>
              <a:gd name="connsiteX226" fmla="*/ 6322377 w 6696075"/>
              <a:gd name="connsiteY226" fmla="*/ 2205990 h 6857999"/>
              <a:gd name="connsiteX227" fmla="*/ 6328093 w 6696075"/>
              <a:gd name="connsiteY227" fmla="*/ 2214563 h 6857999"/>
              <a:gd name="connsiteX228" fmla="*/ 6333173 w 6696075"/>
              <a:gd name="connsiteY228" fmla="*/ 2223453 h 6857999"/>
              <a:gd name="connsiteX229" fmla="*/ 6338253 w 6696075"/>
              <a:gd name="connsiteY229" fmla="*/ 2232660 h 6857999"/>
              <a:gd name="connsiteX230" fmla="*/ 6433185 w 6696075"/>
              <a:gd name="connsiteY230" fmla="*/ 2350453 h 6857999"/>
              <a:gd name="connsiteX231" fmla="*/ 6539230 w 6696075"/>
              <a:gd name="connsiteY231" fmla="*/ 2480945 h 6857999"/>
              <a:gd name="connsiteX232" fmla="*/ 6591935 w 6696075"/>
              <a:gd name="connsiteY232" fmla="*/ 2546350 h 6857999"/>
              <a:gd name="connsiteX233" fmla="*/ 6617653 w 6696075"/>
              <a:gd name="connsiteY233" fmla="*/ 2579370 h 6857999"/>
              <a:gd name="connsiteX234" fmla="*/ 6643687 w 6696075"/>
              <a:gd name="connsiteY234" fmla="*/ 2612390 h 6857999"/>
              <a:gd name="connsiteX235" fmla="*/ 6649403 w 6696075"/>
              <a:gd name="connsiteY235" fmla="*/ 2619693 h 6857999"/>
              <a:gd name="connsiteX236" fmla="*/ 6655117 w 6696075"/>
              <a:gd name="connsiteY236" fmla="*/ 2626995 h 6857999"/>
              <a:gd name="connsiteX237" fmla="*/ 6660833 w 6696075"/>
              <a:gd name="connsiteY237" fmla="*/ 2634933 h 6857999"/>
              <a:gd name="connsiteX238" fmla="*/ 6663373 w 6696075"/>
              <a:gd name="connsiteY238" fmla="*/ 2639060 h 6857999"/>
              <a:gd name="connsiteX239" fmla="*/ 6665595 w 6696075"/>
              <a:gd name="connsiteY239" fmla="*/ 2643188 h 6857999"/>
              <a:gd name="connsiteX240" fmla="*/ 6667500 w 6696075"/>
              <a:gd name="connsiteY240" fmla="*/ 2647633 h 6857999"/>
              <a:gd name="connsiteX241" fmla="*/ 6669087 w 6696075"/>
              <a:gd name="connsiteY241" fmla="*/ 2651760 h 6857999"/>
              <a:gd name="connsiteX242" fmla="*/ 6670675 w 6696075"/>
              <a:gd name="connsiteY242" fmla="*/ 2656523 h 6857999"/>
              <a:gd name="connsiteX243" fmla="*/ 6671627 w 6696075"/>
              <a:gd name="connsiteY243" fmla="*/ 2661285 h 6857999"/>
              <a:gd name="connsiteX244" fmla="*/ 6672263 w 6696075"/>
              <a:gd name="connsiteY244" fmla="*/ 2666048 h 6857999"/>
              <a:gd name="connsiteX245" fmla="*/ 6671945 w 6696075"/>
              <a:gd name="connsiteY245" fmla="*/ 2671128 h 6857999"/>
              <a:gd name="connsiteX246" fmla="*/ 6671627 w 6696075"/>
              <a:gd name="connsiteY246" fmla="*/ 2676208 h 6857999"/>
              <a:gd name="connsiteX247" fmla="*/ 6670040 w 6696075"/>
              <a:gd name="connsiteY247" fmla="*/ 2681288 h 6857999"/>
              <a:gd name="connsiteX248" fmla="*/ 6673533 w 6696075"/>
              <a:gd name="connsiteY248" fmla="*/ 2687638 h 6857999"/>
              <a:gd name="connsiteX249" fmla="*/ 6676390 w 6696075"/>
              <a:gd name="connsiteY249" fmla="*/ 2693988 h 6857999"/>
              <a:gd name="connsiteX250" fmla="*/ 6679247 w 6696075"/>
              <a:gd name="connsiteY250" fmla="*/ 2700020 h 6857999"/>
              <a:gd name="connsiteX251" fmla="*/ 6681787 w 6696075"/>
              <a:gd name="connsiteY251" fmla="*/ 2706370 h 6857999"/>
              <a:gd name="connsiteX252" fmla="*/ 6683693 w 6696075"/>
              <a:gd name="connsiteY252" fmla="*/ 2712720 h 6857999"/>
              <a:gd name="connsiteX253" fmla="*/ 6685915 w 6696075"/>
              <a:gd name="connsiteY253" fmla="*/ 2718753 h 6857999"/>
              <a:gd name="connsiteX254" fmla="*/ 6687185 w 6696075"/>
              <a:gd name="connsiteY254" fmla="*/ 2725103 h 6857999"/>
              <a:gd name="connsiteX255" fmla="*/ 6688455 w 6696075"/>
              <a:gd name="connsiteY255" fmla="*/ 2731453 h 6857999"/>
              <a:gd name="connsiteX256" fmla="*/ 6689725 w 6696075"/>
              <a:gd name="connsiteY256" fmla="*/ 2738120 h 6857999"/>
              <a:gd name="connsiteX257" fmla="*/ 6690360 w 6696075"/>
              <a:gd name="connsiteY257" fmla="*/ 2744470 h 6857999"/>
              <a:gd name="connsiteX258" fmla="*/ 6691630 w 6696075"/>
              <a:gd name="connsiteY258" fmla="*/ 2757170 h 6857999"/>
              <a:gd name="connsiteX259" fmla="*/ 6692583 w 6696075"/>
              <a:gd name="connsiteY259" fmla="*/ 2769870 h 6857999"/>
              <a:gd name="connsiteX260" fmla="*/ 6692583 w 6696075"/>
              <a:gd name="connsiteY260" fmla="*/ 2782888 h 6857999"/>
              <a:gd name="connsiteX261" fmla="*/ 6691947 w 6696075"/>
              <a:gd name="connsiteY261" fmla="*/ 2795905 h 6857999"/>
              <a:gd name="connsiteX262" fmla="*/ 6691630 w 6696075"/>
              <a:gd name="connsiteY262" fmla="*/ 2808923 h 6857999"/>
              <a:gd name="connsiteX263" fmla="*/ 6690360 w 6696075"/>
              <a:gd name="connsiteY263" fmla="*/ 2834640 h 6857999"/>
              <a:gd name="connsiteX264" fmla="*/ 6690043 w 6696075"/>
              <a:gd name="connsiteY264" fmla="*/ 2847975 h 6857999"/>
              <a:gd name="connsiteX265" fmla="*/ 6689725 w 6696075"/>
              <a:gd name="connsiteY265" fmla="*/ 2860675 h 6857999"/>
              <a:gd name="connsiteX266" fmla="*/ 6690043 w 6696075"/>
              <a:gd name="connsiteY266" fmla="*/ 2873693 h 6857999"/>
              <a:gd name="connsiteX267" fmla="*/ 6690677 w 6696075"/>
              <a:gd name="connsiteY267" fmla="*/ 2886393 h 6857999"/>
              <a:gd name="connsiteX268" fmla="*/ 6693217 w 6696075"/>
              <a:gd name="connsiteY268" fmla="*/ 2903538 h 6857999"/>
              <a:gd name="connsiteX269" fmla="*/ 6695123 w 6696075"/>
              <a:gd name="connsiteY269" fmla="*/ 2920683 h 6857999"/>
              <a:gd name="connsiteX270" fmla="*/ 6695757 w 6696075"/>
              <a:gd name="connsiteY270" fmla="*/ 2928938 h 6857999"/>
              <a:gd name="connsiteX271" fmla="*/ 6696075 w 6696075"/>
              <a:gd name="connsiteY271" fmla="*/ 2937193 h 6857999"/>
              <a:gd name="connsiteX272" fmla="*/ 6696075 w 6696075"/>
              <a:gd name="connsiteY272" fmla="*/ 2945448 h 6857999"/>
              <a:gd name="connsiteX273" fmla="*/ 6695440 w 6696075"/>
              <a:gd name="connsiteY273" fmla="*/ 2953385 h 6857999"/>
              <a:gd name="connsiteX274" fmla="*/ 6694805 w 6696075"/>
              <a:gd name="connsiteY274" fmla="*/ 2957513 h 6857999"/>
              <a:gd name="connsiteX275" fmla="*/ 6694170 w 6696075"/>
              <a:gd name="connsiteY275" fmla="*/ 2961005 h 6857999"/>
              <a:gd name="connsiteX276" fmla="*/ 6692900 w 6696075"/>
              <a:gd name="connsiteY276" fmla="*/ 2965133 h 6857999"/>
              <a:gd name="connsiteX277" fmla="*/ 6691630 w 6696075"/>
              <a:gd name="connsiteY277" fmla="*/ 2968625 h 6857999"/>
              <a:gd name="connsiteX278" fmla="*/ 6690043 w 6696075"/>
              <a:gd name="connsiteY278" fmla="*/ 2972753 h 6857999"/>
              <a:gd name="connsiteX279" fmla="*/ 6688455 w 6696075"/>
              <a:gd name="connsiteY279" fmla="*/ 2976245 h 6857999"/>
              <a:gd name="connsiteX280" fmla="*/ 6686550 w 6696075"/>
              <a:gd name="connsiteY280" fmla="*/ 2979738 h 6857999"/>
              <a:gd name="connsiteX281" fmla="*/ 6684010 w 6696075"/>
              <a:gd name="connsiteY281" fmla="*/ 2983230 h 6857999"/>
              <a:gd name="connsiteX282" fmla="*/ 6681470 w 6696075"/>
              <a:gd name="connsiteY282" fmla="*/ 2986723 h 6857999"/>
              <a:gd name="connsiteX283" fmla="*/ 6678930 w 6696075"/>
              <a:gd name="connsiteY283" fmla="*/ 2989898 h 6857999"/>
              <a:gd name="connsiteX284" fmla="*/ 6675437 w 6696075"/>
              <a:gd name="connsiteY284" fmla="*/ 2993390 h 6857999"/>
              <a:gd name="connsiteX285" fmla="*/ 6671945 w 6696075"/>
              <a:gd name="connsiteY285" fmla="*/ 2996565 h 6857999"/>
              <a:gd name="connsiteX286" fmla="*/ 6667817 w 6696075"/>
              <a:gd name="connsiteY286" fmla="*/ 2999740 h 6857999"/>
              <a:gd name="connsiteX287" fmla="*/ 6664007 w 6696075"/>
              <a:gd name="connsiteY287" fmla="*/ 3002598 h 6857999"/>
              <a:gd name="connsiteX288" fmla="*/ 6659245 w 6696075"/>
              <a:gd name="connsiteY288" fmla="*/ 3005138 h 6857999"/>
              <a:gd name="connsiteX289" fmla="*/ 6654165 w 6696075"/>
              <a:gd name="connsiteY289" fmla="*/ 3008313 h 6857999"/>
              <a:gd name="connsiteX290" fmla="*/ 6652895 w 6696075"/>
              <a:gd name="connsiteY290" fmla="*/ 3001328 h 6857999"/>
              <a:gd name="connsiteX291" fmla="*/ 6652577 w 6696075"/>
              <a:gd name="connsiteY291" fmla="*/ 2997835 h 6857999"/>
              <a:gd name="connsiteX292" fmla="*/ 6651625 w 6696075"/>
              <a:gd name="connsiteY292" fmla="*/ 2994978 h 6857999"/>
              <a:gd name="connsiteX293" fmla="*/ 6652577 w 6696075"/>
              <a:gd name="connsiteY293" fmla="*/ 3001645 h 6857999"/>
              <a:gd name="connsiteX294" fmla="*/ 6654165 w 6696075"/>
              <a:gd name="connsiteY294" fmla="*/ 3008313 h 6857999"/>
              <a:gd name="connsiteX295" fmla="*/ 6651307 w 6696075"/>
              <a:gd name="connsiteY295" fmla="*/ 3007360 h 6857999"/>
              <a:gd name="connsiteX296" fmla="*/ 6642417 w 6696075"/>
              <a:gd name="connsiteY296" fmla="*/ 3011488 h 6857999"/>
              <a:gd name="connsiteX297" fmla="*/ 6633210 w 6696075"/>
              <a:gd name="connsiteY297" fmla="*/ 3016250 h 6857999"/>
              <a:gd name="connsiteX298" fmla="*/ 6635750 w 6696075"/>
              <a:gd name="connsiteY298" fmla="*/ 3016250 h 6857999"/>
              <a:gd name="connsiteX299" fmla="*/ 6637973 w 6696075"/>
              <a:gd name="connsiteY299" fmla="*/ 3015933 h 6857999"/>
              <a:gd name="connsiteX300" fmla="*/ 6640195 w 6696075"/>
              <a:gd name="connsiteY300" fmla="*/ 3015298 h 6857999"/>
              <a:gd name="connsiteX301" fmla="*/ 6642417 w 6696075"/>
              <a:gd name="connsiteY301" fmla="*/ 3014345 h 6857999"/>
              <a:gd name="connsiteX302" fmla="*/ 6644640 w 6696075"/>
              <a:gd name="connsiteY302" fmla="*/ 3012758 h 6857999"/>
              <a:gd name="connsiteX303" fmla="*/ 6646863 w 6696075"/>
              <a:gd name="connsiteY303" fmla="*/ 3011170 h 6857999"/>
              <a:gd name="connsiteX304" fmla="*/ 6649085 w 6696075"/>
              <a:gd name="connsiteY304" fmla="*/ 3009265 h 6857999"/>
              <a:gd name="connsiteX305" fmla="*/ 6651307 w 6696075"/>
              <a:gd name="connsiteY305" fmla="*/ 3007360 h 6857999"/>
              <a:gd name="connsiteX306" fmla="*/ 6649085 w 6696075"/>
              <a:gd name="connsiteY306" fmla="*/ 3014345 h 6857999"/>
              <a:gd name="connsiteX307" fmla="*/ 6646227 w 6696075"/>
              <a:gd name="connsiteY307" fmla="*/ 3021648 h 6857999"/>
              <a:gd name="connsiteX308" fmla="*/ 6643687 w 6696075"/>
              <a:gd name="connsiteY308" fmla="*/ 3028950 h 6857999"/>
              <a:gd name="connsiteX309" fmla="*/ 6640195 w 6696075"/>
              <a:gd name="connsiteY309" fmla="*/ 3035935 h 6857999"/>
              <a:gd name="connsiteX310" fmla="*/ 6636703 w 6696075"/>
              <a:gd name="connsiteY310" fmla="*/ 3042920 h 6857999"/>
              <a:gd name="connsiteX311" fmla="*/ 6632893 w 6696075"/>
              <a:gd name="connsiteY311" fmla="*/ 3049588 h 6857999"/>
              <a:gd name="connsiteX312" fmla="*/ 6628765 w 6696075"/>
              <a:gd name="connsiteY312" fmla="*/ 3056573 h 6857999"/>
              <a:gd name="connsiteX313" fmla="*/ 6624320 w 6696075"/>
              <a:gd name="connsiteY313" fmla="*/ 3063558 h 6857999"/>
              <a:gd name="connsiteX314" fmla="*/ 6619875 w 6696075"/>
              <a:gd name="connsiteY314" fmla="*/ 3070225 h 6857999"/>
              <a:gd name="connsiteX315" fmla="*/ 6614795 w 6696075"/>
              <a:gd name="connsiteY315" fmla="*/ 3076575 h 6857999"/>
              <a:gd name="connsiteX316" fmla="*/ 6609397 w 6696075"/>
              <a:gd name="connsiteY316" fmla="*/ 3082925 h 6857999"/>
              <a:gd name="connsiteX317" fmla="*/ 6604000 w 6696075"/>
              <a:gd name="connsiteY317" fmla="*/ 3089275 h 6857999"/>
              <a:gd name="connsiteX318" fmla="*/ 6598285 w 6696075"/>
              <a:gd name="connsiteY318" fmla="*/ 3095308 h 6857999"/>
              <a:gd name="connsiteX319" fmla="*/ 6592570 w 6696075"/>
              <a:gd name="connsiteY319" fmla="*/ 3101023 h 6857999"/>
              <a:gd name="connsiteX320" fmla="*/ 6586220 w 6696075"/>
              <a:gd name="connsiteY320" fmla="*/ 3106738 h 6857999"/>
              <a:gd name="connsiteX321" fmla="*/ 6580187 w 6696075"/>
              <a:gd name="connsiteY321" fmla="*/ 3112135 h 6857999"/>
              <a:gd name="connsiteX322" fmla="*/ 6573520 w 6696075"/>
              <a:gd name="connsiteY322" fmla="*/ 3117533 h 6857999"/>
              <a:gd name="connsiteX323" fmla="*/ 6566853 w 6696075"/>
              <a:gd name="connsiteY323" fmla="*/ 3122295 h 6857999"/>
              <a:gd name="connsiteX324" fmla="*/ 6560185 w 6696075"/>
              <a:gd name="connsiteY324" fmla="*/ 3127058 h 6857999"/>
              <a:gd name="connsiteX325" fmla="*/ 6553835 w 6696075"/>
              <a:gd name="connsiteY325" fmla="*/ 3131503 h 6857999"/>
              <a:gd name="connsiteX326" fmla="*/ 6546850 w 6696075"/>
              <a:gd name="connsiteY326" fmla="*/ 3135630 h 6857999"/>
              <a:gd name="connsiteX327" fmla="*/ 6539547 w 6696075"/>
              <a:gd name="connsiteY327" fmla="*/ 3139758 h 6857999"/>
              <a:gd name="connsiteX328" fmla="*/ 6532563 w 6696075"/>
              <a:gd name="connsiteY328" fmla="*/ 3143250 h 6857999"/>
              <a:gd name="connsiteX329" fmla="*/ 6525260 w 6696075"/>
              <a:gd name="connsiteY329" fmla="*/ 3146425 h 6857999"/>
              <a:gd name="connsiteX330" fmla="*/ 6517957 w 6696075"/>
              <a:gd name="connsiteY330" fmla="*/ 3149283 h 6857999"/>
              <a:gd name="connsiteX331" fmla="*/ 6510655 w 6696075"/>
              <a:gd name="connsiteY331" fmla="*/ 3151823 h 6857999"/>
              <a:gd name="connsiteX332" fmla="*/ 6503035 w 6696075"/>
              <a:gd name="connsiteY332" fmla="*/ 3154363 h 6857999"/>
              <a:gd name="connsiteX333" fmla="*/ 6495733 w 6696075"/>
              <a:gd name="connsiteY333" fmla="*/ 3156268 h 6857999"/>
              <a:gd name="connsiteX334" fmla="*/ 6488113 w 6696075"/>
              <a:gd name="connsiteY334" fmla="*/ 3157538 h 6857999"/>
              <a:gd name="connsiteX335" fmla="*/ 6480810 w 6696075"/>
              <a:gd name="connsiteY335" fmla="*/ 3158808 h 6857999"/>
              <a:gd name="connsiteX336" fmla="*/ 6473507 w 6696075"/>
              <a:gd name="connsiteY336" fmla="*/ 3159443 h 6857999"/>
              <a:gd name="connsiteX337" fmla="*/ 6465887 w 6696075"/>
              <a:gd name="connsiteY337" fmla="*/ 3159760 h 6857999"/>
              <a:gd name="connsiteX338" fmla="*/ 6444933 w 6696075"/>
              <a:gd name="connsiteY338" fmla="*/ 3160078 h 6857999"/>
              <a:gd name="connsiteX339" fmla="*/ 6423977 w 6696075"/>
              <a:gd name="connsiteY339" fmla="*/ 3161348 h 6857999"/>
              <a:gd name="connsiteX340" fmla="*/ 6381433 w 6696075"/>
              <a:gd name="connsiteY340" fmla="*/ 3164205 h 6857999"/>
              <a:gd name="connsiteX341" fmla="*/ 6360477 w 6696075"/>
              <a:gd name="connsiteY341" fmla="*/ 3165475 h 6857999"/>
              <a:gd name="connsiteX342" fmla="*/ 6339205 w 6696075"/>
              <a:gd name="connsiteY342" fmla="*/ 3166745 h 6857999"/>
              <a:gd name="connsiteX343" fmla="*/ 6317933 w 6696075"/>
              <a:gd name="connsiteY343" fmla="*/ 3167063 h 6857999"/>
              <a:gd name="connsiteX344" fmla="*/ 6307773 w 6696075"/>
              <a:gd name="connsiteY344" fmla="*/ 3167063 h 6857999"/>
              <a:gd name="connsiteX345" fmla="*/ 6296977 w 6696075"/>
              <a:gd name="connsiteY345" fmla="*/ 3167063 h 6857999"/>
              <a:gd name="connsiteX346" fmla="*/ 6286817 w 6696075"/>
              <a:gd name="connsiteY346" fmla="*/ 3166745 h 6857999"/>
              <a:gd name="connsiteX347" fmla="*/ 6276657 w 6696075"/>
              <a:gd name="connsiteY347" fmla="*/ 3166110 h 6857999"/>
              <a:gd name="connsiteX348" fmla="*/ 6265863 w 6696075"/>
              <a:gd name="connsiteY348" fmla="*/ 3165158 h 6857999"/>
              <a:gd name="connsiteX349" fmla="*/ 6255703 w 6696075"/>
              <a:gd name="connsiteY349" fmla="*/ 3163888 h 6857999"/>
              <a:gd name="connsiteX350" fmla="*/ 6245225 w 6696075"/>
              <a:gd name="connsiteY350" fmla="*/ 3162300 h 6857999"/>
              <a:gd name="connsiteX351" fmla="*/ 6235383 w 6696075"/>
              <a:gd name="connsiteY351" fmla="*/ 3160078 h 6857999"/>
              <a:gd name="connsiteX352" fmla="*/ 6225223 w 6696075"/>
              <a:gd name="connsiteY352" fmla="*/ 3157855 h 6857999"/>
              <a:gd name="connsiteX353" fmla="*/ 6215063 w 6696075"/>
              <a:gd name="connsiteY353" fmla="*/ 3155315 h 6857999"/>
              <a:gd name="connsiteX354" fmla="*/ 6205220 w 6696075"/>
              <a:gd name="connsiteY354" fmla="*/ 3151823 h 6857999"/>
              <a:gd name="connsiteX355" fmla="*/ 6195377 w 6696075"/>
              <a:gd name="connsiteY355" fmla="*/ 3148330 h 6857999"/>
              <a:gd name="connsiteX356" fmla="*/ 6185217 w 6696075"/>
              <a:gd name="connsiteY356" fmla="*/ 3144203 h 6857999"/>
              <a:gd name="connsiteX357" fmla="*/ 6175693 w 6696075"/>
              <a:gd name="connsiteY357" fmla="*/ 3139758 h 6857999"/>
              <a:gd name="connsiteX358" fmla="*/ 6165850 w 6696075"/>
              <a:gd name="connsiteY358" fmla="*/ 3134360 h 6857999"/>
              <a:gd name="connsiteX359" fmla="*/ 6156007 w 6696075"/>
              <a:gd name="connsiteY359" fmla="*/ 3128328 h 6857999"/>
              <a:gd name="connsiteX360" fmla="*/ 6146800 w 6696075"/>
              <a:gd name="connsiteY360" fmla="*/ 3121978 h 6857999"/>
              <a:gd name="connsiteX361" fmla="*/ 6137593 w 6696075"/>
              <a:gd name="connsiteY361" fmla="*/ 3114993 h 6857999"/>
              <a:gd name="connsiteX362" fmla="*/ 6128067 w 6696075"/>
              <a:gd name="connsiteY362" fmla="*/ 3112453 h 6857999"/>
              <a:gd name="connsiteX363" fmla="*/ 6119177 w 6696075"/>
              <a:gd name="connsiteY363" fmla="*/ 3109913 h 6857999"/>
              <a:gd name="connsiteX364" fmla="*/ 6110923 w 6696075"/>
              <a:gd name="connsiteY364" fmla="*/ 3106103 h 6857999"/>
              <a:gd name="connsiteX365" fmla="*/ 6102350 w 6696075"/>
              <a:gd name="connsiteY365" fmla="*/ 3102610 h 6857999"/>
              <a:gd name="connsiteX366" fmla="*/ 6094413 w 6696075"/>
              <a:gd name="connsiteY366" fmla="*/ 3098483 h 6857999"/>
              <a:gd name="connsiteX367" fmla="*/ 6086475 w 6696075"/>
              <a:gd name="connsiteY367" fmla="*/ 3094355 h 6857999"/>
              <a:gd name="connsiteX368" fmla="*/ 6078855 w 6696075"/>
              <a:gd name="connsiteY368" fmla="*/ 3089593 h 6857999"/>
              <a:gd name="connsiteX369" fmla="*/ 6071235 w 6696075"/>
              <a:gd name="connsiteY369" fmla="*/ 3084513 h 6857999"/>
              <a:gd name="connsiteX370" fmla="*/ 6056313 w 6696075"/>
              <a:gd name="connsiteY370" fmla="*/ 3074353 h 6857999"/>
              <a:gd name="connsiteX371" fmla="*/ 6041707 w 6696075"/>
              <a:gd name="connsiteY371" fmla="*/ 3063875 h 6857999"/>
              <a:gd name="connsiteX372" fmla="*/ 6027103 w 6696075"/>
              <a:gd name="connsiteY372" fmla="*/ 3053398 h 6857999"/>
              <a:gd name="connsiteX373" fmla="*/ 6012180 w 6696075"/>
              <a:gd name="connsiteY373" fmla="*/ 3043238 h 6857999"/>
              <a:gd name="connsiteX374" fmla="*/ 5959157 w 6696075"/>
              <a:gd name="connsiteY374" fmla="*/ 3005455 h 6857999"/>
              <a:gd name="connsiteX375" fmla="*/ 5880735 w 6696075"/>
              <a:gd name="connsiteY375" fmla="*/ 2958465 h 6857999"/>
              <a:gd name="connsiteX376" fmla="*/ 5844223 w 6696075"/>
              <a:gd name="connsiteY376" fmla="*/ 2926080 h 6857999"/>
              <a:gd name="connsiteX377" fmla="*/ 5831840 w 6696075"/>
              <a:gd name="connsiteY377" fmla="*/ 2920683 h 6857999"/>
              <a:gd name="connsiteX378" fmla="*/ 5819457 w 6696075"/>
              <a:gd name="connsiteY378" fmla="*/ 2915285 h 6857999"/>
              <a:gd name="connsiteX379" fmla="*/ 5807393 w 6696075"/>
              <a:gd name="connsiteY379" fmla="*/ 2909570 h 6857999"/>
              <a:gd name="connsiteX380" fmla="*/ 5795645 w 6696075"/>
              <a:gd name="connsiteY380" fmla="*/ 2904173 h 6857999"/>
              <a:gd name="connsiteX381" fmla="*/ 5789613 w 6696075"/>
              <a:gd name="connsiteY381" fmla="*/ 2900680 h 6857999"/>
              <a:gd name="connsiteX382" fmla="*/ 5783897 w 6696075"/>
              <a:gd name="connsiteY382" fmla="*/ 2897505 h 6857999"/>
              <a:gd name="connsiteX383" fmla="*/ 5778500 w 6696075"/>
              <a:gd name="connsiteY383" fmla="*/ 2893695 h 6857999"/>
              <a:gd name="connsiteX384" fmla="*/ 5773103 w 6696075"/>
              <a:gd name="connsiteY384" fmla="*/ 2889885 h 6857999"/>
              <a:gd name="connsiteX385" fmla="*/ 5768023 w 6696075"/>
              <a:gd name="connsiteY385" fmla="*/ 2885758 h 6857999"/>
              <a:gd name="connsiteX386" fmla="*/ 5763260 w 6696075"/>
              <a:gd name="connsiteY386" fmla="*/ 2881313 h 6857999"/>
              <a:gd name="connsiteX387" fmla="*/ 5758497 w 6696075"/>
              <a:gd name="connsiteY387" fmla="*/ 2876550 h 6857999"/>
              <a:gd name="connsiteX388" fmla="*/ 5754053 w 6696075"/>
              <a:gd name="connsiteY388" fmla="*/ 2871153 h 6857999"/>
              <a:gd name="connsiteX389" fmla="*/ 5746750 w 6696075"/>
              <a:gd name="connsiteY389" fmla="*/ 2863215 h 6857999"/>
              <a:gd name="connsiteX390" fmla="*/ 5739765 w 6696075"/>
              <a:gd name="connsiteY390" fmla="*/ 2854960 h 6857999"/>
              <a:gd name="connsiteX391" fmla="*/ 5732780 w 6696075"/>
              <a:gd name="connsiteY391" fmla="*/ 2846705 h 6857999"/>
              <a:gd name="connsiteX392" fmla="*/ 5725795 w 6696075"/>
              <a:gd name="connsiteY392" fmla="*/ 2838450 h 6857999"/>
              <a:gd name="connsiteX393" fmla="*/ 5718493 w 6696075"/>
              <a:gd name="connsiteY393" fmla="*/ 2830513 h 6857999"/>
              <a:gd name="connsiteX394" fmla="*/ 5710873 w 6696075"/>
              <a:gd name="connsiteY394" fmla="*/ 2822893 h 6857999"/>
              <a:gd name="connsiteX395" fmla="*/ 5707063 w 6696075"/>
              <a:gd name="connsiteY395" fmla="*/ 2819400 h 6857999"/>
              <a:gd name="connsiteX396" fmla="*/ 5702935 w 6696075"/>
              <a:gd name="connsiteY396" fmla="*/ 2816225 h 6857999"/>
              <a:gd name="connsiteX397" fmla="*/ 5698807 w 6696075"/>
              <a:gd name="connsiteY397" fmla="*/ 2813050 h 6857999"/>
              <a:gd name="connsiteX398" fmla="*/ 5694045 w 6696075"/>
              <a:gd name="connsiteY398" fmla="*/ 2810193 h 6857999"/>
              <a:gd name="connsiteX399" fmla="*/ 5689600 w 6696075"/>
              <a:gd name="connsiteY399" fmla="*/ 2807653 h 6857999"/>
              <a:gd name="connsiteX400" fmla="*/ 5685155 w 6696075"/>
              <a:gd name="connsiteY400" fmla="*/ 2804478 h 6857999"/>
              <a:gd name="connsiteX401" fmla="*/ 5675947 w 6696075"/>
              <a:gd name="connsiteY401" fmla="*/ 2797810 h 6857999"/>
              <a:gd name="connsiteX402" fmla="*/ 5670867 w 6696075"/>
              <a:gd name="connsiteY402" fmla="*/ 2794953 h 6857999"/>
              <a:gd name="connsiteX403" fmla="*/ 5665787 w 6696075"/>
              <a:gd name="connsiteY403" fmla="*/ 2791778 h 6857999"/>
              <a:gd name="connsiteX404" fmla="*/ 5661025 w 6696075"/>
              <a:gd name="connsiteY404" fmla="*/ 2789238 h 6857999"/>
              <a:gd name="connsiteX405" fmla="*/ 5655627 w 6696075"/>
              <a:gd name="connsiteY405" fmla="*/ 2787333 h 6857999"/>
              <a:gd name="connsiteX406" fmla="*/ 5650230 w 6696075"/>
              <a:gd name="connsiteY406" fmla="*/ 2786063 h 6857999"/>
              <a:gd name="connsiteX407" fmla="*/ 5647690 w 6696075"/>
              <a:gd name="connsiteY407" fmla="*/ 2785428 h 6857999"/>
              <a:gd name="connsiteX408" fmla="*/ 5644833 w 6696075"/>
              <a:gd name="connsiteY408" fmla="*/ 2785428 h 6857999"/>
              <a:gd name="connsiteX409" fmla="*/ 5642293 w 6696075"/>
              <a:gd name="connsiteY409" fmla="*/ 2785428 h 6857999"/>
              <a:gd name="connsiteX410" fmla="*/ 5639753 w 6696075"/>
              <a:gd name="connsiteY410" fmla="*/ 2785428 h 6857999"/>
              <a:gd name="connsiteX411" fmla="*/ 5636578 w 6696075"/>
              <a:gd name="connsiteY411" fmla="*/ 2786063 h 6857999"/>
              <a:gd name="connsiteX412" fmla="*/ 5634038 w 6696075"/>
              <a:gd name="connsiteY412" fmla="*/ 2786698 h 6857999"/>
              <a:gd name="connsiteX413" fmla="*/ 5631498 w 6696075"/>
              <a:gd name="connsiteY413" fmla="*/ 2787650 h 6857999"/>
              <a:gd name="connsiteX414" fmla="*/ 5628323 w 6696075"/>
              <a:gd name="connsiteY414" fmla="*/ 2788920 h 6857999"/>
              <a:gd name="connsiteX415" fmla="*/ 5625783 w 6696075"/>
              <a:gd name="connsiteY415" fmla="*/ 2790508 h 6857999"/>
              <a:gd name="connsiteX416" fmla="*/ 5622608 w 6696075"/>
              <a:gd name="connsiteY416" fmla="*/ 2792730 h 6857999"/>
              <a:gd name="connsiteX417" fmla="*/ 5620068 w 6696075"/>
              <a:gd name="connsiteY417" fmla="*/ 2795270 h 6857999"/>
              <a:gd name="connsiteX418" fmla="*/ 5617210 w 6696075"/>
              <a:gd name="connsiteY418" fmla="*/ 2797810 h 6857999"/>
              <a:gd name="connsiteX419" fmla="*/ 5614353 w 6696075"/>
              <a:gd name="connsiteY419" fmla="*/ 2800985 h 6857999"/>
              <a:gd name="connsiteX420" fmla="*/ 5611495 w 6696075"/>
              <a:gd name="connsiteY420" fmla="*/ 2804478 h 6857999"/>
              <a:gd name="connsiteX421" fmla="*/ 5612765 w 6696075"/>
              <a:gd name="connsiteY421" fmla="*/ 2806065 h 6857999"/>
              <a:gd name="connsiteX422" fmla="*/ 5613400 w 6696075"/>
              <a:gd name="connsiteY422" fmla="*/ 2808288 h 6857999"/>
              <a:gd name="connsiteX423" fmla="*/ 5613718 w 6696075"/>
              <a:gd name="connsiteY423" fmla="*/ 2809875 h 6857999"/>
              <a:gd name="connsiteX424" fmla="*/ 5613718 w 6696075"/>
              <a:gd name="connsiteY424" fmla="*/ 2811463 h 6857999"/>
              <a:gd name="connsiteX425" fmla="*/ 5613718 w 6696075"/>
              <a:gd name="connsiteY425" fmla="*/ 2813050 h 6857999"/>
              <a:gd name="connsiteX426" fmla="*/ 5613083 w 6696075"/>
              <a:gd name="connsiteY426" fmla="*/ 2814955 h 6857999"/>
              <a:gd name="connsiteX427" fmla="*/ 5612130 w 6696075"/>
              <a:gd name="connsiteY427" fmla="*/ 2816860 h 6857999"/>
              <a:gd name="connsiteX428" fmla="*/ 5610860 w 6696075"/>
              <a:gd name="connsiteY428" fmla="*/ 2818448 h 6857999"/>
              <a:gd name="connsiteX429" fmla="*/ 5613400 w 6696075"/>
              <a:gd name="connsiteY429" fmla="*/ 2824798 h 6857999"/>
              <a:gd name="connsiteX430" fmla="*/ 5614035 w 6696075"/>
              <a:gd name="connsiteY430" fmla="*/ 2827973 h 6857999"/>
              <a:gd name="connsiteX431" fmla="*/ 5614988 w 6696075"/>
              <a:gd name="connsiteY431" fmla="*/ 2831148 h 6857999"/>
              <a:gd name="connsiteX432" fmla="*/ 5615305 w 6696075"/>
              <a:gd name="connsiteY432" fmla="*/ 2834323 h 6857999"/>
              <a:gd name="connsiteX433" fmla="*/ 5615623 w 6696075"/>
              <a:gd name="connsiteY433" fmla="*/ 2837815 h 6857999"/>
              <a:gd name="connsiteX434" fmla="*/ 5615623 w 6696075"/>
              <a:gd name="connsiteY434" fmla="*/ 2843848 h 6857999"/>
              <a:gd name="connsiteX435" fmla="*/ 5614988 w 6696075"/>
              <a:gd name="connsiteY435" fmla="*/ 2850198 h 6857999"/>
              <a:gd name="connsiteX436" fmla="*/ 5613718 w 6696075"/>
              <a:gd name="connsiteY436" fmla="*/ 2856548 h 6857999"/>
              <a:gd name="connsiteX437" fmla="*/ 5611495 w 6696075"/>
              <a:gd name="connsiteY437" fmla="*/ 2862898 h 6857999"/>
              <a:gd name="connsiteX438" fmla="*/ 5608638 w 6696075"/>
              <a:gd name="connsiteY438" fmla="*/ 2868930 h 6857999"/>
              <a:gd name="connsiteX439" fmla="*/ 5607368 w 6696075"/>
              <a:gd name="connsiteY439" fmla="*/ 2874010 h 6857999"/>
              <a:gd name="connsiteX440" fmla="*/ 5605463 w 6696075"/>
              <a:gd name="connsiteY440" fmla="*/ 2878455 h 6857999"/>
              <a:gd name="connsiteX441" fmla="*/ 5603240 w 6696075"/>
              <a:gd name="connsiteY441" fmla="*/ 2882900 h 6857999"/>
              <a:gd name="connsiteX442" fmla="*/ 5600065 w 6696075"/>
              <a:gd name="connsiteY442" fmla="*/ 2886710 h 6857999"/>
              <a:gd name="connsiteX443" fmla="*/ 5597208 w 6696075"/>
              <a:gd name="connsiteY443" fmla="*/ 2890838 h 6857999"/>
              <a:gd name="connsiteX444" fmla="*/ 5593398 w 6696075"/>
              <a:gd name="connsiteY444" fmla="*/ 2894648 h 6857999"/>
              <a:gd name="connsiteX445" fmla="*/ 5586413 w 6696075"/>
              <a:gd name="connsiteY445" fmla="*/ 2902268 h 6857999"/>
              <a:gd name="connsiteX446" fmla="*/ 5583238 w 6696075"/>
              <a:gd name="connsiteY446" fmla="*/ 2906078 h 6857999"/>
              <a:gd name="connsiteX447" fmla="*/ 5579745 w 6696075"/>
              <a:gd name="connsiteY447" fmla="*/ 2909888 h 6857999"/>
              <a:gd name="connsiteX448" fmla="*/ 5577205 w 6696075"/>
              <a:gd name="connsiteY448" fmla="*/ 2914333 h 6857999"/>
              <a:gd name="connsiteX449" fmla="*/ 5574665 w 6696075"/>
              <a:gd name="connsiteY449" fmla="*/ 2918778 h 6857999"/>
              <a:gd name="connsiteX450" fmla="*/ 5572443 w 6696075"/>
              <a:gd name="connsiteY450" fmla="*/ 2922905 h 6857999"/>
              <a:gd name="connsiteX451" fmla="*/ 5571173 w 6696075"/>
              <a:gd name="connsiteY451" fmla="*/ 2927985 h 6857999"/>
              <a:gd name="connsiteX452" fmla="*/ 5570855 w 6696075"/>
              <a:gd name="connsiteY452" fmla="*/ 2930525 h 6857999"/>
              <a:gd name="connsiteX453" fmla="*/ 5570538 w 6696075"/>
              <a:gd name="connsiteY453" fmla="*/ 2933065 h 6857999"/>
              <a:gd name="connsiteX454" fmla="*/ 5570538 w 6696075"/>
              <a:gd name="connsiteY454" fmla="*/ 2935923 h 6857999"/>
              <a:gd name="connsiteX455" fmla="*/ 5570538 w 6696075"/>
              <a:gd name="connsiteY455" fmla="*/ 2938463 h 6857999"/>
              <a:gd name="connsiteX456" fmla="*/ 5579110 w 6696075"/>
              <a:gd name="connsiteY456" fmla="*/ 2942590 h 6857999"/>
              <a:gd name="connsiteX457" fmla="*/ 5586095 w 6696075"/>
              <a:gd name="connsiteY457" fmla="*/ 2946400 h 6857999"/>
              <a:gd name="connsiteX458" fmla="*/ 5588953 w 6696075"/>
              <a:gd name="connsiteY458" fmla="*/ 2948623 h 6857999"/>
              <a:gd name="connsiteX459" fmla="*/ 5591493 w 6696075"/>
              <a:gd name="connsiteY459" fmla="*/ 2950528 h 6857999"/>
              <a:gd name="connsiteX460" fmla="*/ 5593398 w 6696075"/>
              <a:gd name="connsiteY460" fmla="*/ 2952433 h 6857999"/>
              <a:gd name="connsiteX461" fmla="*/ 5595303 w 6696075"/>
              <a:gd name="connsiteY461" fmla="*/ 2954020 h 6857999"/>
              <a:gd name="connsiteX462" fmla="*/ 5596890 w 6696075"/>
              <a:gd name="connsiteY462" fmla="*/ 2956243 h 6857999"/>
              <a:gd name="connsiteX463" fmla="*/ 5597843 w 6696075"/>
              <a:gd name="connsiteY463" fmla="*/ 2958148 h 6857999"/>
              <a:gd name="connsiteX464" fmla="*/ 5598478 w 6696075"/>
              <a:gd name="connsiteY464" fmla="*/ 2960053 h 6857999"/>
              <a:gd name="connsiteX465" fmla="*/ 5599113 w 6696075"/>
              <a:gd name="connsiteY465" fmla="*/ 2962275 h 6857999"/>
              <a:gd name="connsiteX466" fmla="*/ 5599113 w 6696075"/>
              <a:gd name="connsiteY466" fmla="*/ 2963863 h 6857999"/>
              <a:gd name="connsiteX467" fmla="*/ 5599113 w 6696075"/>
              <a:gd name="connsiteY467" fmla="*/ 2965768 h 6857999"/>
              <a:gd name="connsiteX468" fmla="*/ 5598795 w 6696075"/>
              <a:gd name="connsiteY468" fmla="*/ 2967673 h 6857999"/>
              <a:gd name="connsiteX469" fmla="*/ 5598478 w 6696075"/>
              <a:gd name="connsiteY469" fmla="*/ 2969895 h 6857999"/>
              <a:gd name="connsiteX470" fmla="*/ 5596890 w 6696075"/>
              <a:gd name="connsiteY470" fmla="*/ 2973388 h 6857999"/>
              <a:gd name="connsiteX471" fmla="*/ 5594350 w 6696075"/>
              <a:gd name="connsiteY471" fmla="*/ 2977515 h 6857999"/>
              <a:gd name="connsiteX472" fmla="*/ 5591175 w 6696075"/>
              <a:gd name="connsiteY472" fmla="*/ 2981008 h 6857999"/>
              <a:gd name="connsiteX473" fmla="*/ 5587683 w 6696075"/>
              <a:gd name="connsiteY473" fmla="*/ 2985135 h 6857999"/>
              <a:gd name="connsiteX474" fmla="*/ 5583555 w 6696075"/>
              <a:gd name="connsiteY474" fmla="*/ 2988945 h 6857999"/>
              <a:gd name="connsiteX475" fmla="*/ 5579110 w 6696075"/>
              <a:gd name="connsiteY475" fmla="*/ 2992755 h 6857999"/>
              <a:gd name="connsiteX476" fmla="*/ 5569903 w 6696075"/>
              <a:gd name="connsiteY476" fmla="*/ 3000693 h 6857999"/>
              <a:gd name="connsiteX477" fmla="*/ 5559743 w 6696075"/>
              <a:gd name="connsiteY477" fmla="*/ 3009265 h 6857999"/>
              <a:gd name="connsiteX478" fmla="*/ 5549265 w 6696075"/>
              <a:gd name="connsiteY478" fmla="*/ 3017203 h 6857999"/>
              <a:gd name="connsiteX479" fmla="*/ 5539105 w 6696075"/>
              <a:gd name="connsiteY479" fmla="*/ 3024823 h 6857999"/>
              <a:gd name="connsiteX480" fmla="*/ 5528310 w 6696075"/>
              <a:gd name="connsiteY480" fmla="*/ 3031808 h 6857999"/>
              <a:gd name="connsiteX481" fmla="*/ 5517833 w 6696075"/>
              <a:gd name="connsiteY481" fmla="*/ 3038158 h 6857999"/>
              <a:gd name="connsiteX482" fmla="*/ 5507355 w 6696075"/>
              <a:gd name="connsiteY482" fmla="*/ 3044190 h 6857999"/>
              <a:gd name="connsiteX483" fmla="*/ 5496243 w 6696075"/>
              <a:gd name="connsiteY483" fmla="*/ 3049588 h 6857999"/>
              <a:gd name="connsiteX484" fmla="*/ 5485765 w 6696075"/>
              <a:gd name="connsiteY484" fmla="*/ 3054668 h 6857999"/>
              <a:gd name="connsiteX485" fmla="*/ 5474653 w 6696075"/>
              <a:gd name="connsiteY485" fmla="*/ 3059430 h 6857999"/>
              <a:gd name="connsiteX486" fmla="*/ 5463540 w 6696075"/>
              <a:gd name="connsiteY486" fmla="*/ 3063240 h 6857999"/>
              <a:gd name="connsiteX487" fmla="*/ 5452428 w 6696075"/>
              <a:gd name="connsiteY487" fmla="*/ 3067050 h 6857999"/>
              <a:gd name="connsiteX488" fmla="*/ 5441315 w 6696075"/>
              <a:gd name="connsiteY488" fmla="*/ 3070225 h 6857999"/>
              <a:gd name="connsiteX489" fmla="*/ 5429885 w 6696075"/>
              <a:gd name="connsiteY489" fmla="*/ 3073400 h 6857999"/>
              <a:gd name="connsiteX490" fmla="*/ 5418455 w 6696075"/>
              <a:gd name="connsiteY490" fmla="*/ 3075623 h 6857999"/>
              <a:gd name="connsiteX491" fmla="*/ 5407343 w 6696075"/>
              <a:gd name="connsiteY491" fmla="*/ 3077528 h 6857999"/>
              <a:gd name="connsiteX492" fmla="*/ 5395595 w 6696075"/>
              <a:gd name="connsiteY492" fmla="*/ 3079115 h 6857999"/>
              <a:gd name="connsiteX493" fmla="*/ 5384483 w 6696075"/>
              <a:gd name="connsiteY493" fmla="*/ 3080385 h 6857999"/>
              <a:gd name="connsiteX494" fmla="*/ 5372735 w 6696075"/>
              <a:gd name="connsiteY494" fmla="*/ 3081338 h 6857999"/>
              <a:gd name="connsiteX495" fmla="*/ 5360988 w 6696075"/>
              <a:gd name="connsiteY495" fmla="*/ 3081655 h 6857999"/>
              <a:gd name="connsiteX496" fmla="*/ 5349240 w 6696075"/>
              <a:gd name="connsiteY496" fmla="*/ 3081973 h 6857999"/>
              <a:gd name="connsiteX497" fmla="*/ 5337493 w 6696075"/>
              <a:gd name="connsiteY497" fmla="*/ 3081655 h 6857999"/>
              <a:gd name="connsiteX498" fmla="*/ 5325745 w 6696075"/>
              <a:gd name="connsiteY498" fmla="*/ 3081020 h 6857999"/>
              <a:gd name="connsiteX499" fmla="*/ 5313680 w 6696075"/>
              <a:gd name="connsiteY499" fmla="*/ 3080385 h 6857999"/>
              <a:gd name="connsiteX500" fmla="*/ 5301615 w 6696075"/>
              <a:gd name="connsiteY500" fmla="*/ 3078798 h 6857999"/>
              <a:gd name="connsiteX501" fmla="*/ 5289868 w 6696075"/>
              <a:gd name="connsiteY501" fmla="*/ 3077210 h 6857999"/>
              <a:gd name="connsiteX502" fmla="*/ 5277485 w 6696075"/>
              <a:gd name="connsiteY502" fmla="*/ 3075623 h 6857999"/>
              <a:gd name="connsiteX503" fmla="*/ 5265738 w 6696075"/>
              <a:gd name="connsiteY503" fmla="*/ 3073400 h 6857999"/>
              <a:gd name="connsiteX504" fmla="*/ 5253355 w 6696075"/>
              <a:gd name="connsiteY504" fmla="*/ 3070860 h 6857999"/>
              <a:gd name="connsiteX505" fmla="*/ 5240973 w 6696075"/>
              <a:gd name="connsiteY505" fmla="*/ 3068320 h 6857999"/>
              <a:gd name="connsiteX506" fmla="*/ 5228590 w 6696075"/>
              <a:gd name="connsiteY506" fmla="*/ 3065463 h 6857999"/>
              <a:gd name="connsiteX507" fmla="*/ 5216525 w 6696075"/>
              <a:gd name="connsiteY507" fmla="*/ 3061970 h 6857999"/>
              <a:gd name="connsiteX508" fmla="*/ 5204143 w 6696075"/>
              <a:gd name="connsiteY508" fmla="*/ 3058795 h 6857999"/>
              <a:gd name="connsiteX509" fmla="*/ 5204778 w 6696075"/>
              <a:gd name="connsiteY509" fmla="*/ 3096895 h 6857999"/>
              <a:gd name="connsiteX510" fmla="*/ 5332095 w 6696075"/>
              <a:gd name="connsiteY510" fmla="*/ 3217545 h 6857999"/>
              <a:gd name="connsiteX511" fmla="*/ 5342255 w 6696075"/>
              <a:gd name="connsiteY511" fmla="*/ 3228975 h 6857999"/>
              <a:gd name="connsiteX512" fmla="*/ 5352415 w 6696075"/>
              <a:gd name="connsiteY512" fmla="*/ 3239453 h 6857999"/>
              <a:gd name="connsiteX513" fmla="*/ 5363528 w 6696075"/>
              <a:gd name="connsiteY513" fmla="*/ 3250248 h 6857999"/>
              <a:gd name="connsiteX514" fmla="*/ 5374323 w 6696075"/>
              <a:gd name="connsiteY514" fmla="*/ 3260408 h 6857999"/>
              <a:gd name="connsiteX515" fmla="*/ 5396548 w 6696075"/>
              <a:gd name="connsiteY515" fmla="*/ 3281045 h 6857999"/>
              <a:gd name="connsiteX516" fmla="*/ 5418773 w 6696075"/>
              <a:gd name="connsiteY516" fmla="*/ 3301683 h 6857999"/>
              <a:gd name="connsiteX517" fmla="*/ 5429885 w 6696075"/>
              <a:gd name="connsiteY517" fmla="*/ 3311843 h 6857999"/>
              <a:gd name="connsiteX518" fmla="*/ 5440363 w 6696075"/>
              <a:gd name="connsiteY518" fmla="*/ 3322003 h 6857999"/>
              <a:gd name="connsiteX519" fmla="*/ 5451158 w 6696075"/>
              <a:gd name="connsiteY519" fmla="*/ 3333115 h 6857999"/>
              <a:gd name="connsiteX520" fmla="*/ 5461318 w 6696075"/>
              <a:gd name="connsiteY520" fmla="*/ 3343910 h 6857999"/>
              <a:gd name="connsiteX521" fmla="*/ 5471478 w 6696075"/>
              <a:gd name="connsiteY521" fmla="*/ 3355340 h 6857999"/>
              <a:gd name="connsiteX522" fmla="*/ 5480685 w 6696075"/>
              <a:gd name="connsiteY522" fmla="*/ 3367088 h 6857999"/>
              <a:gd name="connsiteX523" fmla="*/ 5489575 w 6696075"/>
              <a:gd name="connsiteY523" fmla="*/ 3378835 h 6857999"/>
              <a:gd name="connsiteX524" fmla="*/ 5494020 w 6696075"/>
              <a:gd name="connsiteY524" fmla="*/ 3385185 h 6857999"/>
              <a:gd name="connsiteX525" fmla="*/ 5497830 w 6696075"/>
              <a:gd name="connsiteY525" fmla="*/ 3391535 h 6857999"/>
              <a:gd name="connsiteX526" fmla="*/ 5501323 w 6696075"/>
              <a:gd name="connsiteY526" fmla="*/ 3393440 h 6857999"/>
              <a:gd name="connsiteX527" fmla="*/ 5503863 w 6696075"/>
              <a:gd name="connsiteY527" fmla="*/ 3395345 h 6857999"/>
              <a:gd name="connsiteX528" fmla="*/ 5506085 w 6696075"/>
              <a:gd name="connsiteY528" fmla="*/ 3397885 h 6857999"/>
              <a:gd name="connsiteX529" fmla="*/ 5508308 w 6696075"/>
              <a:gd name="connsiteY529" fmla="*/ 3400108 h 6857999"/>
              <a:gd name="connsiteX530" fmla="*/ 5509895 w 6696075"/>
              <a:gd name="connsiteY530" fmla="*/ 3402648 h 6857999"/>
              <a:gd name="connsiteX531" fmla="*/ 5511165 w 6696075"/>
              <a:gd name="connsiteY531" fmla="*/ 3405505 h 6857999"/>
              <a:gd name="connsiteX532" fmla="*/ 5512118 w 6696075"/>
              <a:gd name="connsiteY532" fmla="*/ 3408045 h 6857999"/>
              <a:gd name="connsiteX533" fmla="*/ 5512753 w 6696075"/>
              <a:gd name="connsiteY533" fmla="*/ 3411220 h 6857999"/>
              <a:gd name="connsiteX534" fmla="*/ 5513388 w 6696075"/>
              <a:gd name="connsiteY534" fmla="*/ 3414078 h 6857999"/>
              <a:gd name="connsiteX535" fmla="*/ 5513705 w 6696075"/>
              <a:gd name="connsiteY535" fmla="*/ 3416935 h 6857999"/>
              <a:gd name="connsiteX536" fmla="*/ 5514023 w 6696075"/>
              <a:gd name="connsiteY536" fmla="*/ 3422968 h 6857999"/>
              <a:gd name="connsiteX537" fmla="*/ 5514023 w 6696075"/>
              <a:gd name="connsiteY537" fmla="*/ 3429318 h 6857999"/>
              <a:gd name="connsiteX538" fmla="*/ 5513705 w 6696075"/>
              <a:gd name="connsiteY538" fmla="*/ 3435668 h 6857999"/>
              <a:gd name="connsiteX539" fmla="*/ 5513388 w 6696075"/>
              <a:gd name="connsiteY539" fmla="*/ 3442018 h 6857999"/>
              <a:gd name="connsiteX540" fmla="*/ 5513388 w 6696075"/>
              <a:gd name="connsiteY540" fmla="*/ 3448368 h 6857999"/>
              <a:gd name="connsiteX541" fmla="*/ 5514023 w 6696075"/>
              <a:gd name="connsiteY541" fmla="*/ 3454083 h 6857999"/>
              <a:gd name="connsiteX542" fmla="*/ 5514658 w 6696075"/>
              <a:gd name="connsiteY542" fmla="*/ 3457258 h 6857999"/>
              <a:gd name="connsiteX543" fmla="*/ 5515610 w 6696075"/>
              <a:gd name="connsiteY543" fmla="*/ 3459798 h 6857999"/>
              <a:gd name="connsiteX544" fmla="*/ 5516563 w 6696075"/>
              <a:gd name="connsiteY544" fmla="*/ 3462973 h 6857999"/>
              <a:gd name="connsiteX545" fmla="*/ 5517833 w 6696075"/>
              <a:gd name="connsiteY545" fmla="*/ 3465513 h 6857999"/>
              <a:gd name="connsiteX546" fmla="*/ 5519420 w 6696075"/>
              <a:gd name="connsiteY546" fmla="*/ 3467735 h 6857999"/>
              <a:gd name="connsiteX547" fmla="*/ 5521325 w 6696075"/>
              <a:gd name="connsiteY547" fmla="*/ 3470275 h 6857999"/>
              <a:gd name="connsiteX548" fmla="*/ 5524183 w 6696075"/>
              <a:gd name="connsiteY548" fmla="*/ 3472498 h 6857999"/>
              <a:gd name="connsiteX549" fmla="*/ 5526723 w 6696075"/>
              <a:gd name="connsiteY549" fmla="*/ 3474403 h 6857999"/>
              <a:gd name="connsiteX550" fmla="*/ 5530215 w 6696075"/>
              <a:gd name="connsiteY550" fmla="*/ 3476308 h 6857999"/>
              <a:gd name="connsiteX551" fmla="*/ 5533708 w 6696075"/>
              <a:gd name="connsiteY551" fmla="*/ 3478213 h 6857999"/>
              <a:gd name="connsiteX552" fmla="*/ 5538788 w 6696075"/>
              <a:gd name="connsiteY552" fmla="*/ 3478213 h 6857999"/>
              <a:gd name="connsiteX553" fmla="*/ 5543868 w 6696075"/>
              <a:gd name="connsiteY553" fmla="*/ 3478213 h 6857999"/>
              <a:gd name="connsiteX554" fmla="*/ 5553710 w 6696075"/>
              <a:gd name="connsiteY554" fmla="*/ 3477578 h 6857999"/>
              <a:gd name="connsiteX555" fmla="*/ 5563235 w 6696075"/>
              <a:gd name="connsiteY555" fmla="*/ 3476625 h 6857999"/>
              <a:gd name="connsiteX556" fmla="*/ 5568315 w 6696075"/>
              <a:gd name="connsiteY556" fmla="*/ 3476625 h 6857999"/>
              <a:gd name="connsiteX557" fmla="*/ 5573395 w 6696075"/>
              <a:gd name="connsiteY557" fmla="*/ 3476625 h 6857999"/>
              <a:gd name="connsiteX558" fmla="*/ 5577840 w 6696075"/>
              <a:gd name="connsiteY558" fmla="*/ 3477260 h 6857999"/>
              <a:gd name="connsiteX559" fmla="*/ 5582920 w 6696075"/>
              <a:gd name="connsiteY559" fmla="*/ 3477895 h 6857999"/>
              <a:gd name="connsiteX560" fmla="*/ 5587683 w 6696075"/>
              <a:gd name="connsiteY560" fmla="*/ 3479165 h 6857999"/>
              <a:gd name="connsiteX561" fmla="*/ 5591810 w 6696075"/>
              <a:gd name="connsiteY561" fmla="*/ 3480753 h 6857999"/>
              <a:gd name="connsiteX562" fmla="*/ 5596573 w 6696075"/>
              <a:gd name="connsiteY562" fmla="*/ 3482658 h 6857999"/>
              <a:gd name="connsiteX563" fmla="*/ 5600700 w 6696075"/>
              <a:gd name="connsiteY563" fmla="*/ 3485833 h 6857999"/>
              <a:gd name="connsiteX564" fmla="*/ 5604828 w 6696075"/>
              <a:gd name="connsiteY564" fmla="*/ 3489325 h 6857999"/>
              <a:gd name="connsiteX565" fmla="*/ 5608638 w 6696075"/>
              <a:gd name="connsiteY565" fmla="*/ 3493770 h 6857999"/>
              <a:gd name="connsiteX566" fmla="*/ 5620068 w 6696075"/>
              <a:gd name="connsiteY566" fmla="*/ 3507105 h 6857999"/>
              <a:gd name="connsiteX567" fmla="*/ 5631498 w 6696075"/>
              <a:gd name="connsiteY567" fmla="*/ 3519805 h 6857999"/>
              <a:gd name="connsiteX568" fmla="*/ 5643245 w 6696075"/>
              <a:gd name="connsiteY568" fmla="*/ 3532505 h 6857999"/>
              <a:gd name="connsiteX569" fmla="*/ 5655627 w 6696075"/>
              <a:gd name="connsiteY569" fmla="*/ 3545205 h 6857999"/>
              <a:gd name="connsiteX570" fmla="*/ 5680393 w 6696075"/>
              <a:gd name="connsiteY570" fmla="*/ 3569653 h 6857999"/>
              <a:gd name="connsiteX571" fmla="*/ 5705475 w 6696075"/>
              <a:gd name="connsiteY571" fmla="*/ 3594100 h 6857999"/>
              <a:gd name="connsiteX572" fmla="*/ 5717540 w 6696075"/>
              <a:gd name="connsiteY572" fmla="*/ 3606483 h 6857999"/>
              <a:gd name="connsiteX573" fmla="*/ 5729605 w 6696075"/>
              <a:gd name="connsiteY573" fmla="*/ 3619183 h 6857999"/>
              <a:gd name="connsiteX574" fmla="*/ 5741353 w 6696075"/>
              <a:gd name="connsiteY574" fmla="*/ 3632200 h 6857999"/>
              <a:gd name="connsiteX575" fmla="*/ 5752147 w 6696075"/>
              <a:gd name="connsiteY575" fmla="*/ 3645218 h 6857999"/>
              <a:gd name="connsiteX576" fmla="*/ 5763260 w 6696075"/>
              <a:gd name="connsiteY576" fmla="*/ 3658870 h 6857999"/>
              <a:gd name="connsiteX577" fmla="*/ 5768023 w 6696075"/>
              <a:gd name="connsiteY577" fmla="*/ 3665855 h 6857999"/>
              <a:gd name="connsiteX578" fmla="*/ 5773103 w 6696075"/>
              <a:gd name="connsiteY578" fmla="*/ 3672840 h 6857999"/>
              <a:gd name="connsiteX579" fmla="*/ 5778183 w 6696075"/>
              <a:gd name="connsiteY579" fmla="*/ 3680143 h 6857999"/>
              <a:gd name="connsiteX580" fmla="*/ 5782627 w 6696075"/>
              <a:gd name="connsiteY580" fmla="*/ 3687445 h 6857999"/>
              <a:gd name="connsiteX581" fmla="*/ 5787073 w 6696075"/>
              <a:gd name="connsiteY581" fmla="*/ 3695065 h 6857999"/>
              <a:gd name="connsiteX582" fmla="*/ 5791200 w 6696075"/>
              <a:gd name="connsiteY582" fmla="*/ 3702685 h 6857999"/>
              <a:gd name="connsiteX583" fmla="*/ 5798503 w 6696075"/>
              <a:gd name="connsiteY583" fmla="*/ 3710940 h 6857999"/>
              <a:gd name="connsiteX584" fmla="*/ 5805805 w 6696075"/>
              <a:gd name="connsiteY584" fmla="*/ 3718878 h 6857999"/>
              <a:gd name="connsiteX585" fmla="*/ 5813425 w 6696075"/>
              <a:gd name="connsiteY585" fmla="*/ 3726815 h 6857999"/>
              <a:gd name="connsiteX586" fmla="*/ 5817553 w 6696075"/>
              <a:gd name="connsiteY586" fmla="*/ 3730943 h 6857999"/>
              <a:gd name="connsiteX587" fmla="*/ 5821997 w 6696075"/>
              <a:gd name="connsiteY587" fmla="*/ 3734118 h 6857999"/>
              <a:gd name="connsiteX588" fmla="*/ 5832475 w 6696075"/>
              <a:gd name="connsiteY588" fmla="*/ 3743325 h 6857999"/>
              <a:gd name="connsiteX589" fmla="*/ 5842635 w 6696075"/>
              <a:gd name="connsiteY589" fmla="*/ 3751898 h 6857999"/>
              <a:gd name="connsiteX590" fmla="*/ 5852795 w 6696075"/>
              <a:gd name="connsiteY590" fmla="*/ 3760788 h 6857999"/>
              <a:gd name="connsiteX591" fmla="*/ 5862320 w 6696075"/>
              <a:gd name="connsiteY591" fmla="*/ 3769995 h 6857999"/>
              <a:gd name="connsiteX592" fmla="*/ 5871527 w 6696075"/>
              <a:gd name="connsiteY592" fmla="*/ 3779203 h 6857999"/>
              <a:gd name="connsiteX593" fmla="*/ 5880417 w 6696075"/>
              <a:gd name="connsiteY593" fmla="*/ 3788728 h 6857999"/>
              <a:gd name="connsiteX594" fmla="*/ 5888673 w 6696075"/>
              <a:gd name="connsiteY594" fmla="*/ 3797935 h 6857999"/>
              <a:gd name="connsiteX595" fmla="*/ 5896610 w 6696075"/>
              <a:gd name="connsiteY595" fmla="*/ 3807460 h 6857999"/>
              <a:gd name="connsiteX596" fmla="*/ 5904230 w 6696075"/>
              <a:gd name="connsiteY596" fmla="*/ 3817620 h 6857999"/>
              <a:gd name="connsiteX597" fmla="*/ 5911215 w 6696075"/>
              <a:gd name="connsiteY597" fmla="*/ 3827463 h 6857999"/>
              <a:gd name="connsiteX598" fmla="*/ 5917883 w 6696075"/>
              <a:gd name="connsiteY598" fmla="*/ 3837623 h 6857999"/>
              <a:gd name="connsiteX599" fmla="*/ 5924233 w 6696075"/>
              <a:gd name="connsiteY599" fmla="*/ 3847783 h 6857999"/>
              <a:gd name="connsiteX600" fmla="*/ 5929947 w 6696075"/>
              <a:gd name="connsiteY600" fmla="*/ 3857943 h 6857999"/>
              <a:gd name="connsiteX601" fmla="*/ 5935345 w 6696075"/>
              <a:gd name="connsiteY601" fmla="*/ 3868738 h 6857999"/>
              <a:gd name="connsiteX602" fmla="*/ 5940425 w 6696075"/>
              <a:gd name="connsiteY602" fmla="*/ 3879215 h 6857999"/>
              <a:gd name="connsiteX603" fmla="*/ 5944870 w 6696075"/>
              <a:gd name="connsiteY603" fmla="*/ 3890328 h 6857999"/>
              <a:gd name="connsiteX604" fmla="*/ 5948997 w 6696075"/>
              <a:gd name="connsiteY604" fmla="*/ 3901123 h 6857999"/>
              <a:gd name="connsiteX605" fmla="*/ 5952490 w 6696075"/>
              <a:gd name="connsiteY605" fmla="*/ 3912235 h 6857999"/>
              <a:gd name="connsiteX606" fmla="*/ 5955983 w 6696075"/>
              <a:gd name="connsiteY606" fmla="*/ 3923348 h 6857999"/>
              <a:gd name="connsiteX607" fmla="*/ 5958523 w 6696075"/>
              <a:gd name="connsiteY607" fmla="*/ 3934778 h 6857999"/>
              <a:gd name="connsiteX608" fmla="*/ 5961063 w 6696075"/>
              <a:gd name="connsiteY608" fmla="*/ 3946208 h 6857999"/>
              <a:gd name="connsiteX609" fmla="*/ 5962967 w 6696075"/>
              <a:gd name="connsiteY609" fmla="*/ 3958273 h 6857999"/>
              <a:gd name="connsiteX610" fmla="*/ 5964237 w 6696075"/>
              <a:gd name="connsiteY610" fmla="*/ 3970020 h 6857999"/>
              <a:gd name="connsiteX611" fmla="*/ 5965190 w 6696075"/>
              <a:gd name="connsiteY611" fmla="*/ 3982085 h 6857999"/>
              <a:gd name="connsiteX612" fmla="*/ 5965507 w 6696075"/>
              <a:gd name="connsiteY612" fmla="*/ 3994150 h 6857999"/>
              <a:gd name="connsiteX613" fmla="*/ 5965507 w 6696075"/>
              <a:gd name="connsiteY613" fmla="*/ 4006850 h 6857999"/>
              <a:gd name="connsiteX614" fmla="*/ 5965190 w 6696075"/>
              <a:gd name="connsiteY614" fmla="*/ 4018915 h 6857999"/>
              <a:gd name="connsiteX615" fmla="*/ 5964237 w 6696075"/>
              <a:gd name="connsiteY615" fmla="*/ 4031933 h 6857999"/>
              <a:gd name="connsiteX616" fmla="*/ 5962967 w 6696075"/>
              <a:gd name="connsiteY616" fmla="*/ 4044633 h 6857999"/>
              <a:gd name="connsiteX617" fmla="*/ 5961063 w 6696075"/>
              <a:gd name="connsiteY617" fmla="*/ 4057650 h 6857999"/>
              <a:gd name="connsiteX618" fmla="*/ 5958523 w 6696075"/>
              <a:gd name="connsiteY618" fmla="*/ 4070668 h 6857999"/>
              <a:gd name="connsiteX619" fmla="*/ 5955665 w 6696075"/>
              <a:gd name="connsiteY619" fmla="*/ 4084320 h 6857999"/>
              <a:gd name="connsiteX620" fmla="*/ 5955983 w 6696075"/>
              <a:gd name="connsiteY620" fmla="*/ 4135438 h 6857999"/>
              <a:gd name="connsiteX621" fmla="*/ 5955347 w 6696075"/>
              <a:gd name="connsiteY621" fmla="*/ 4139248 h 6857999"/>
              <a:gd name="connsiteX622" fmla="*/ 5954077 w 6696075"/>
              <a:gd name="connsiteY622" fmla="*/ 4143058 h 6857999"/>
              <a:gd name="connsiteX623" fmla="*/ 5952173 w 6696075"/>
              <a:gd name="connsiteY623" fmla="*/ 4146868 h 6857999"/>
              <a:gd name="connsiteX624" fmla="*/ 5950585 w 6696075"/>
              <a:gd name="connsiteY624" fmla="*/ 4150360 h 6857999"/>
              <a:gd name="connsiteX625" fmla="*/ 5948680 w 6696075"/>
              <a:gd name="connsiteY625" fmla="*/ 4154170 h 6857999"/>
              <a:gd name="connsiteX626" fmla="*/ 5946457 w 6696075"/>
              <a:gd name="connsiteY626" fmla="*/ 4157345 h 6857999"/>
              <a:gd name="connsiteX627" fmla="*/ 5941377 w 6696075"/>
              <a:gd name="connsiteY627" fmla="*/ 4164330 h 6857999"/>
              <a:gd name="connsiteX628" fmla="*/ 5935663 w 6696075"/>
              <a:gd name="connsiteY628" fmla="*/ 4170998 h 6857999"/>
              <a:gd name="connsiteX629" fmla="*/ 5929947 w 6696075"/>
              <a:gd name="connsiteY629" fmla="*/ 4177665 h 6857999"/>
              <a:gd name="connsiteX630" fmla="*/ 5924550 w 6696075"/>
              <a:gd name="connsiteY630" fmla="*/ 4184333 h 6857999"/>
              <a:gd name="connsiteX631" fmla="*/ 5918835 w 6696075"/>
              <a:gd name="connsiteY631" fmla="*/ 4191318 h 6857999"/>
              <a:gd name="connsiteX632" fmla="*/ 5914073 w 6696075"/>
              <a:gd name="connsiteY632" fmla="*/ 4197668 h 6857999"/>
              <a:gd name="connsiteX633" fmla="*/ 5911850 w 6696075"/>
              <a:gd name="connsiteY633" fmla="*/ 4201478 h 6857999"/>
              <a:gd name="connsiteX634" fmla="*/ 5909945 w 6696075"/>
              <a:gd name="connsiteY634" fmla="*/ 4204970 h 6857999"/>
              <a:gd name="connsiteX635" fmla="*/ 5908040 w 6696075"/>
              <a:gd name="connsiteY635" fmla="*/ 4208780 h 6857999"/>
              <a:gd name="connsiteX636" fmla="*/ 5906770 w 6696075"/>
              <a:gd name="connsiteY636" fmla="*/ 4212273 h 6857999"/>
              <a:gd name="connsiteX637" fmla="*/ 5905817 w 6696075"/>
              <a:gd name="connsiteY637" fmla="*/ 4216400 h 6857999"/>
              <a:gd name="connsiteX638" fmla="*/ 5905183 w 6696075"/>
              <a:gd name="connsiteY638" fmla="*/ 4220528 h 6857999"/>
              <a:gd name="connsiteX639" fmla="*/ 5904865 w 6696075"/>
              <a:gd name="connsiteY639" fmla="*/ 4224338 h 6857999"/>
              <a:gd name="connsiteX640" fmla="*/ 5904865 w 6696075"/>
              <a:gd name="connsiteY640" fmla="*/ 4228783 h 6857999"/>
              <a:gd name="connsiteX641" fmla="*/ 5905500 w 6696075"/>
              <a:gd name="connsiteY641" fmla="*/ 4232910 h 6857999"/>
              <a:gd name="connsiteX642" fmla="*/ 5906770 w 6696075"/>
              <a:gd name="connsiteY642" fmla="*/ 4237673 h 6857999"/>
              <a:gd name="connsiteX643" fmla="*/ 5908040 w 6696075"/>
              <a:gd name="connsiteY643" fmla="*/ 4242435 h 6857999"/>
              <a:gd name="connsiteX644" fmla="*/ 5910580 w 6696075"/>
              <a:gd name="connsiteY644" fmla="*/ 4246880 h 6857999"/>
              <a:gd name="connsiteX645" fmla="*/ 5913120 w 6696075"/>
              <a:gd name="connsiteY645" fmla="*/ 4251960 h 6857999"/>
              <a:gd name="connsiteX646" fmla="*/ 5916295 w 6696075"/>
              <a:gd name="connsiteY646" fmla="*/ 4257358 h 6857999"/>
              <a:gd name="connsiteX647" fmla="*/ 5916295 w 6696075"/>
              <a:gd name="connsiteY647" fmla="*/ 4258310 h 6857999"/>
              <a:gd name="connsiteX648" fmla="*/ 5915343 w 6696075"/>
              <a:gd name="connsiteY648" fmla="*/ 4259580 h 6857999"/>
              <a:gd name="connsiteX649" fmla="*/ 5912485 w 6696075"/>
              <a:gd name="connsiteY649" fmla="*/ 4263390 h 6857999"/>
              <a:gd name="connsiteX650" fmla="*/ 5908993 w 6696075"/>
              <a:gd name="connsiteY650" fmla="*/ 4266883 h 6857999"/>
              <a:gd name="connsiteX651" fmla="*/ 5907405 w 6696075"/>
              <a:gd name="connsiteY651" fmla="*/ 4267835 h 6857999"/>
              <a:gd name="connsiteX652" fmla="*/ 5906453 w 6696075"/>
              <a:gd name="connsiteY652" fmla="*/ 4268153 h 6857999"/>
              <a:gd name="connsiteX653" fmla="*/ 5896927 w 6696075"/>
              <a:gd name="connsiteY653" fmla="*/ 4265613 h 6857999"/>
              <a:gd name="connsiteX654" fmla="*/ 5888037 w 6696075"/>
              <a:gd name="connsiteY654" fmla="*/ 4263708 h 6857999"/>
              <a:gd name="connsiteX655" fmla="*/ 5883910 w 6696075"/>
              <a:gd name="connsiteY655" fmla="*/ 4263073 h 6857999"/>
              <a:gd name="connsiteX656" fmla="*/ 5879783 w 6696075"/>
              <a:gd name="connsiteY656" fmla="*/ 4262755 h 6857999"/>
              <a:gd name="connsiteX657" fmla="*/ 5876290 w 6696075"/>
              <a:gd name="connsiteY657" fmla="*/ 4262755 h 6857999"/>
              <a:gd name="connsiteX658" fmla="*/ 5872480 w 6696075"/>
              <a:gd name="connsiteY658" fmla="*/ 4263073 h 6857999"/>
              <a:gd name="connsiteX659" fmla="*/ 5869305 w 6696075"/>
              <a:gd name="connsiteY659" fmla="*/ 4263390 h 6857999"/>
              <a:gd name="connsiteX660" fmla="*/ 5866130 w 6696075"/>
              <a:gd name="connsiteY660" fmla="*/ 4263708 h 6857999"/>
              <a:gd name="connsiteX661" fmla="*/ 5862955 w 6696075"/>
              <a:gd name="connsiteY661" fmla="*/ 4264978 h 6857999"/>
              <a:gd name="connsiteX662" fmla="*/ 5860097 w 6696075"/>
              <a:gd name="connsiteY662" fmla="*/ 4265930 h 6857999"/>
              <a:gd name="connsiteX663" fmla="*/ 5857240 w 6696075"/>
              <a:gd name="connsiteY663" fmla="*/ 4266883 h 6857999"/>
              <a:gd name="connsiteX664" fmla="*/ 5855017 w 6696075"/>
              <a:gd name="connsiteY664" fmla="*/ 4268470 h 6857999"/>
              <a:gd name="connsiteX665" fmla="*/ 5852477 w 6696075"/>
              <a:gd name="connsiteY665" fmla="*/ 4269740 h 6857999"/>
              <a:gd name="connsiteX666" fmla="*/ 5850255 w 6696075"/>
              <a:gd name="connsiteY666" fmla="*/ 4271963 h 6857999"/>
              <a:gd name="connsiteX667" fmla="*/ 5848350 w 6696075"/>
              <a:gd name="connsiteY667" fmla="*/ 4273868 h 6857999"/>
              <a:gd name="connsiteX668" fmla="*/ 5846445 w 6696075"/>
              <a:gd name="connsiteY668" fmla="*/ 4275773 h 6857999"/>
              <a:gd name="connsiteX669" fmla="*/ 5844857 w 6696075"/>
              <a:gd name="connsiteY669" fmla="*/ 4277995 h 6857999"/>
              <a:gd name="connsiteX670" fmla="*/ 5842953 w 6696075"/>
              <a:gd name="connsiteY670" fmla="*/ 4280535 h 6857999"/>
              <a:gd name="connsiteX671" fmla="*/ 5840095 w 6696075"/>
              <a:gd name="connsiteY671" fmla="*/ 4285933 h 6857999"/>
              <a:gd name="connsiteX672" fmla="*/ 5837873 w 6696075"/>
              <a:gd name="connsiteY672" fmla="*/ 4291965 h 6857999"/>
              <a:gd name="connsiteX673" fmla="*/ 5835650 w 6696075"/>
              <a:gd name="connsiteY673" fmla="*/ 4298950 h 6857999"/>
              <a:gd name="connsiteX674" fmla="*/ 5834380 w 6696075"/>
              <a:gd name="connsiteY674" fmla="*/ 4306253 h 6857999"/>
              <a:gd name="connsiteX675" fmla="*/ 5833427 w 6696075"/>
              <a:gd name="connsiteY675" fmla="*/ 4314190 h 6857999"/>
              <a:gd name="connsiteX676" fmla="*/ 5832793 w 6696075"/>
              <a:gd name="connsiteY676" fmla="*/ 4322445 h 6857999"/>
              <a:gd name="connsiteX677" fmla="*/ 5831840 w 6696075"/>
              <a:gd name="connsiteY677" fmla="*/ 4322763 h 6857999"/>
              <a:gd name="connsiteX678" fmla="*/ 5828347 w 6696075"/>
              <a:gd name="connsiteY678" fmla="*/ 4323398 h 6857999"/>
              <a:gd name="connsiteX679" fmla="*/ 5817553 w 6696075"/>
              <a:gd name="connsiteY679" fmla="*/ 4324033 h 6857999"/>
              <a:gd name="connsiteX680" fmla="*/ 5790883 w 6696075"/>
              <a:gd name="connsiteY680" fmla="*/ 4324668 h 6857999"/>
              <a:gd name="connsiteX681" fmla="*/ 5784215 w 6696075"/>
              <a:gd name="connsiteY681" fmla="*/ 4324033 h 6857999"/>
              <a:gd name="connsiteX682" fmla="*/ 5777230 w 6696075"/>
              <a:gd name="connsiteY682" fmla="*/ 4323715 h 6857999"/>
              <a:gd name="connsiteX683" fmla="*/ 5770563 w 6696075"/>
              <a:gd name="connsiteY683" fmla="*/ 4323715 h 6857999"/>
              <a:gd name="connsiteX684" fmla="*/ 5763577 w 6696075"/>
              <a:gd name="connsiteY684" fmla="*/ 4324033 h 6857999"/>
              <a:gd name="connsiteX685" fmla="*/ 5749290 w 6696075"/>
              <a:gd name="connsiteY685" fmla="*/ 4324985 h 6857999"/>
              <a:gd name="connsiteX686" fmla="*/ 5735320 w 6696075"/>
              <a:gd name="connsiteY686" fmla="*/ 4326573 h 6857999"/>
              <a:gd name="connsiteX687" fmla="*/ 5721350 w 6696075"/>
              <a:gd name="connsiteY687" fmla="*/ 4328478 h 6857999"/>
              <a:gd name="connsiteX688" fmla="*/ 5707063 w 6696075"/>
              <a:gd name="connsiteY688" fmla="*/ 4330700 h 6857999"/>
              <a:gd name="connsiteX689" fmla="*/ 5693093 w 6696075"/>
              <a:gd name="connsiteY689" fmla="*/ 4332923 h 6857999"/>
              <a:gd name="connsiteX690" fmla="*/ 5679123 w 6696075"/>
              <a:gd name="connsiteY690" fmla="*/ 4334510 h 6857999"/>
              <a:gd name="connsiteX691" fmla="*/ 5664835 w 6696075"/>
              <a:gd name="connsiteY691" fmla="*/ 4335780 h 6857999"/>
              <a:gd name="connsiteX692" fmla="*/ 5657850 w 6696075"/>
              <a:gd name="connsiteY692" fmla="*/ 4336098 h 6857999"/>
              <a:gd name="connsiteX693" fmla="*/ 5650865 w 6696075"/>
              <a:gd name="connsiteY693" fmla="*/ 4336415 h 6857999"/>
              <a:gd name="connsiteX694" fmla="*/ 5643880 w 6696075"/>
              <a:gd name="connsiteY694" fmla="*/ 4336415 h 6857999"/>
              <a:gd name="connsiteX695" fmla="*/ 5636895 w 6696075"/>
              <a:gd name="connsiteY695" fmla="*/ 4336098 h 6857999"/>
              <a:gd name="connsiteX696" fmla="*/ 5630228 w 6696075"/>
              <a:gd name="connsiteY696" fmla="*/ 4335463 h 6857999"/>
              <a:gd name="connsiteX697" fmla="*/ 5623243 w 6696075"/>
              <a:gd name="connsiteY697" fmla="*/ 4334510 h 6857999"/>
              <a:gd name="connsiteX698" fmla="*/ 5616258 w 6696075"/>
              <a:gd name="connsiteY698" fmla="*/ 4333240 h 6857999"/>
              <a:gd name="connsiteX699" fmla="*/ 5609590 w 6696075"/>
              <a:gd name="connsiteY699" fmla="*/ 4331653 h 6857999"/>
              <a:gd name="connsiteX700" fmla="*/ 5602923 w 6696075"/>
              <a:gd name="connsiteY700" fmla="*/ 4329113 h 6857999"/>
              <a:gd name="connsiteX701" fmla="*/ 5595938 w 6696075"/>
              <a:gd name="connsiteY701" fmla="*/ 4326890 h 6857999"/>
              <a:gd name="connsiteX702" fmla="*/ 5589270 w 6696075"/>
              <a:gd name="connsiteY702" fmla="*/ 4324033 h 6857999"/>
              <a:gd name="connsiteX703" fmla="*/ 5582285 w 6696075"/>
              <a:gd name="connsiteY703" fmla="*/ 4320223 h 6857999"/>
              <a:gd name="connsiteX704" fmla="*/ 5575618 w 6696075"/>
              <a:gd name="connsiteY704" fmla="*/ 4316413 h 6857999"/>
              <a:gd name="connsiteX705" fmla="*/ 5568950 w 6696075"/>
              <a:gd name="connsiteY705" fmla="*/ 4311968 h 6857999"/>
              <a:gd name="connsiteX706" fmla="*/ 5498783 w 6696075"/>
              <a:gd name="connsiteY706" fmla="*/ 4295775 h 6857999"/>
              <a:gd name="connsiteX707" fmla="*/ 5496878 w 6696075"/>
              <a:gd name="connsiteY707" fmla="*/ 4299903 h 6857999"/>
              <a:gd name="connsiteX708" fmla="*/ 5494973 w 6696075"/>
              <a:gd name="connsiteY708" fmla="*/ 4304030 h 6857999"/>
              <a:gd name="connsiteX709" fmla="*/ 5493068 w 6696075"/>
              <a:gd name="connsiteY709" fmla="*/ 4307523 h 6857999"/>
              <a:gd name="connsiteX710" fmla="*/ 5490210 w 6696075"/>
              <a:gd name="connsiteY710" fmla="*/ 4311015 h 6857999"/>
              <a:gd name="connsiteX711" fmla="*/ 5487988 w 6696075"/>
              <a:gd name="connsiteY711" fmla="*/ 4313873 h 6857999"/>
              <a:gd name="connsiteX712" fmla="*/ 5485130 w 6696075"/>
              <a:gd name="connsiteY712" fmla="*/ 4316730 h 6857999"/>
              <a:gd name="connsiteX713" fmla="*/ 5482273 w 6696075"/>
              <a:gd name="connsiteY713" fmla="*/ 4318635 h 6857999"/>
              <a:gd name="connsiteX714" fmla="*/ 5479098 w 6696075"/>
              <a:gd name="connsiteY714" fmla="*/ 4320223 h 6857999"/>
              <a:gd name="connsiteX715" fmla="*/ 5475923 w 6696075"/>
              <a:gd name="connsiteY715" fmla="*/ 4321493 h 6857999"/>
              <a:gd name="connsiteX716" fmla="*/ 5472748 w 6696075"/>
              <a:gd name="connsiteY716" fmla="*/ 4322128 h 6857999"/>
              <a:gd name="connsiteX717" fmla="*/ 5469255 w 6696075"/>
              <a:gd name="connsiteY717" fmla="*/ 4322445 h 6857999"/>
              <a:gd name="connsiteX718" fmla="*/ 5465763 w 6696075"/>
              <a:gd name="connsiteY718" fmla="*/ 4322128 h 6857999"/>
              <a:gd name="connsiteX719" fmla="*/ 5461953 w 6696075"/>
              <a:gd name="connsiteY719" fmla="*/ 4321175 h 6857999"/>
              <a:gd name="connsiteX720" fmla="*/ 5458460 w 6696075"/>
              <a:gd name="connsiteY720" fmla="*/ 4319588 h 6857999"/>
              <a:gd name="connsiteX721" fmla="*/ 5454333 w 6696075"/>
              <a:gd name="connsiteY721" fmla="*/ 4317365 h 6857999"/>
              <a:gd name="connsiteX722" fmla="*/ 5450840 w 6696075"/>
              <a:gd name="connsiteY722" fmla="*/ 4314190 h 6857999"/>
              <a:gd name="connsiteX723" fmla="*/ 5436553 w 6696075"/>
              <a:gd name="connsiteY723" fmla="*/ 4302443 h 6857999"/>
              <a:gd name="connsiteX724" fmla="*/ 5421948 w 6696075"/>
              <a:gd name="connsiteY724" fmla="*/ 4290378 h 6857999"/>
              <a:gd name="connsiteX725" fmla="*/ 5392738 w 6696075"/>
              <a:gd name="connsiteY725" fmla="*/ 4266883 h 6857999"/>
              <a:gd name="connsiteX726" fmla="*/ 5363210 w 6696075"/>
              <a:gd name="connsiteY726" fmla="*/ 4243705 h 6857999"/>
              <a:gd name="connsiteX727" fmla="*/ 5334000 w 6696075"/>
              <a:gd name="connsiteY727" fmla="*/ 4220210 h 6857999"/>
              <a:gd name="connsiteX728" fmla="*/ 5319713 w 6696075"/>
              <a:gd name="connsiteY728" fmla="*/ 4208145 h 6857999"/>
              <a:gd name="connsiteX729" fmla="*/ 5305108 w 6696075"/>
              <a:gd name="connsiteY729" fmla="*/ 4196080 h 6857999"/>
              <a:gd name="connsiteX730" fmla="*/ 5291138 w 6696075"/>
              <a:gd name="connsiteY730" fmla="*/ 4184015 h 6857999"/>
              <a:gd name="connsiteX731" fmla="*/ 5277168 w 6696075"/>
              <a:gd name="connsiteY731" fmla="*/ 4171315 h 6857999"/>
              <a:gd name="connsiteX732" fmla="*/ 5263515 w 6696075"/>
              <a:gd name="connsiteY732" fmla="*/ 4158615 h 6857999"/>
              <a:gd name="connsiteX733" fmla="*/ 5250498 w 6696075"/>
              <a:gd name="connsiteY733" fmla="*/ 4145280 h 6857999"/>
              <a:gd name="connsiteX734" fmla="*/ 5237798 w 6696075"/>
              <a:gd name="connsiteY734" fmla="*/ 4131945 h 6857999"/>
              <a:gd name="connsiteX735" fmla="*/ 5225415 w 6696075"/>
              <a:gd name="connsiteY735" fmla="*/ 4117975 h 6857999"/>
              <a:gd name="connsiteX736" fmla="*/ 5215255 w 6696075"/>
              <a:gd name="connsiteY736" fmla="*/ 4108768 h 6857999"/>
              <a:gd name="connsiteX737" fmla="*/ 5204778 w 6696075"/>
              <a:gd name="connsiteY737" fmla="*/ 4100195 h 6857999"/>
              <a:gd name="connsiteX738" fmla="*/ 5193983 w 6696075"/>
              <a:gd name="connsiteY738" fmla="*/ 4092258 h 6857999"/>
              <a:gd name="connsiteX739" fmla="*/ 5182870 w 6696075"/>
              <a:gd name="connsiteY739" fmla="*/ 4084320 h 6857999"/>
              <a:gd name="connsiteX740" fmla="*/ 5160645 w 6696075"/>
              <a:gd name="connsiteY740" fmla="*/ 4069080 h 6857999"/>
              <a:gd name="connsiteX741" fmla="*/ 5138103 w 6696075"/>
              <a:gd name="connsiteY741" fmla="*/ 4053840 h 6857999"/>
              <a:gd name="connsiteX742" fmla="*/ 5127308 w 6696075"/>
              <a:gd name="connsiteY742" fmla="*/ 4046220 h 6857999"/>
              <a:gd name="connsiteX743" fmla="*/ 5115878 w 6696075"/>
              <a:gd name="connsiteY743" fmla="*/ 4038283 h 6857999"/>
              <a:gd name="connsiteX744" fmla="*/ 5105400 w 6696075"/>
              <a:gd name="connsiteY744" fmla="*/ 4030028 h 6857999"/>
              <a:gd name="connsiteX745" fmla="*/ 5094923 w 6696075"/>
              <a:gd name="connsiteY745" fmla="*/ 4021138 h 6857999"/>
              <a:gd name="connsiteX746" fmla="*/ 5084763 w 6696075"/>
              <a:gd name="connsiteY746" fmla="*/ 4012248 h 6857999"/>
              <a:gd name="connsiteX747" fmla="*/ 5074920 w 6696075"/>
              <a:gd name="connsiteY747" fmla="*/ 4003040 h 6857999"/>
              <a:gd name="connsiteX748" fmla="*/ 5070475 w 6696075"/>
              <a:gd name="connsiteY748" fmla="*/ 3997960 h 6857999"/>
              <a:gd name="connsiteX749" fmla="*/ 5066030 w 6696075"/>
              <a:gd name="connsiteY749" fmla="*/ 3993198 h 6857999"/>
              <a:gd name="connsiteX750" fmla="*/ 5061903 w 6696075"/>
              <a:gd name="connsiteY750" fmla="*/ 3987800 h 6857999"/>
              <a:gd name="connsiteX751" fmla="*/ 5057458 w 6696075"/>
              <a:gd name="connsiteY751" fmla="*/ 3982403 h 6857999"/>
              <a:gd name="connsiteX752" fmla="*/ 5046345 w 6696075"/>
              <a:gd name="connsiteY752" fmla="*/ 3977005 h 6857999"/>
              <a:gd name="connsiteX753" fmla="*/ 5035550 w 6696075"/>
              <a:gd name="connsiteY753" fmla="*/ 3971608 h 6857999"/>
              <a:gd name="connsiteX754" fmla="*/ 5025073 w 6696075"/>
              <a:gd name="connsiteY754" fmla="*/ 3965575 h 6857999"/>
              <a:gd name="connsiteX755" fmla="*/ 5014595 w 6696075"/>
              <a:gd name="connsiteY755" fmla="*/ 3958908 h 6857999"/>
              <a:gd name="connsiteX756" fmla="*/ 5005070 w 6696075"/>
              <a:gd name="connsiteY756" fmla="*/ 3951923 h 6857999"/>
              <a:gd name="connsiteX757" fmla="*/ 4995545 w 6696075"/>
              <a:gd name="connsiteY757" fmla="*/ 3944938 h 6857999"/>
              <a:gd name="connsiteX758" fmla="*/ 4986020 w 6696075"/>
              <a:gd name="connsiteY758" fmla="*/ 3937318 h 6857999"/>
              <a:gd name="connsiteX759" fmla="*/ 4977130 w 6696075"/>
              <a:gd name="connsiteY759" fmla="*/ 3929698 h 6857999"/>
              <a:gd name="connsiteX760" fmla="*/ 4968240 w 6696075"/>
              <a:gd name="connsiteY760" fmla="*/ 3921760 h 6857999"/>
              <a:gd name="connsiteX761" fmla="*/ 4959350 w 6696075"/>
              <a:gd name="connsiteY761" fmla="*/ 3913823 h 6857999"/>
              <a:gd name="connsiteX762" fmla="*/ 4942205 w 6696075"/>
              <a:gd name="connsiteY762" fmla="*/ 3897313 h 6857999"/>
              <a:gd name="connsiteX763" fmla="*/ 4908550 w 6696075"/>
              <a:gd name="connsiteY763" fmla="*/ 3863340 h 6857999"/>
              <a:gd name="connsiteX764" fmla="*/ 4837430 w 6696075"/>
              <a:gd name="connsiteY764" fmla="*/ 3807460 h 6857999"/>
              <a:gd name="connsiteX765" fmla="*/ 4765993 w 6696075"/>
              <a:gd name="connsiteY765" fmla="*/ 3736658 h 6857999"/>
              <a:gd name="connsiteX766" fmla="*/ 4670425 w 6696075"/>
              <a:gd name="connsiteY766" fmla="*/ 3652203 h 6857999"/>
              <a:gd name="connsiteX767" fmla="*/ 4564698 w 6696075"/>
              <a:gd name="connsiteY767" fmla="*/ 3545523 h 6857999"/>
              <a:gd name="connsiteX768" fmla="*/ 4398328 w 6696075"/>
              <a:gd name="connsiteY768" fmla="*/ 3373120 h 6857999"/>
              <a:gd name="connsiteX769" fmla="*/ 4314190 w 6696075"/>
              <a:gd name="connsiteY769" fmla="*/ 3278505 h 6857999"/>
              <a:gd name="connsiteX770" fmla="*/ 4229735 w 6696075"/>
              <a:gd name="connsiteY770" fmla="*/ 3183573 h 6857999"/>
              <a:gd name="connsiteX771" fmla="*/ 4131945 w 6696075"/>
              <a:gd name="connsiteY771" fmla="*/ 3094673 h 6857999"/>
              <a:gd name="connsiteX772" fmla="*/ 4033838 w 6696075"/>
              <a:gd name="connsiteY772" fmla="*/ 3005138 h 6857999"/>
              <a:gd name="connsiteX773" fmla="*/ 4027170 w 6696075"/>
              <a:gd name="connsiteY773" fmla="*/ 3004503 h 6857999"/>
              <a:gd name="connsiteX774" fmla="*/ 4021138 w 6696075"/>
              <a:gd name="connsiteY774" fmla="*/ 3003550 h 6857999"/>
              <a:gd name="connsiteX775" fmla="*/ 4015423 w 6696075"/>
              <a:gd name="connsiteY775" fmla="*/ 3001963 h 6857999"/>
              <a:gd name="connsiteX776" fmla="*/ 4010025 w 6696075"/>
              <a:gd name="connsiteY776" fmla="*/ 2999740 h 6857999"/>
              <a:gd name="connsiteX777" fmla="*/ 4004945 w 6696075"/>
              <a:gd name="connsiteY777" fmla="*/ 2997200 h 6857999"/>
              <a:gd name="connsiteX778" fmla="*/ 4000183 w 6696075"/>
              <a:gd name="connsiteY778" fmla="*/ 2994343 h 6857999"/>
              <a:gd name="connsiteX779" fmla="*/ 3995420 w 6696075"/>
              <a:gd name="connsiteY779" fmla="*/ 2991485 h 6857999"/>
              <a:gd name="connsiteX780" fmla="*/ 3990975 w 6696075"/>
              <a:gd name="connsiteY780" fmla="*/ 2987993 h 6857999"/>
              <a:gd name="connsiteX781" fmla="*/ 3986848 w 6696075"/>
              <a:gd name="connsiteY781" fmla="*/ 2984500 h 6857999"/>
              <a:gd name="connsiteX782" fmla="*/ 3982403 w 6696075"/>
              <a:gd name="connsiteY782" fmla="*/ 2980373 h 6857999"/>
              <a:gd name="connsiteX783" fmla="*/ 3974465 w 6696075"/>
              <a:gd name="connsiteY783" fmla="*/ 2972435 h 6857999"/>
              <a:gd name="connsiteX784" fmla="*/ 3966845 w 6696075"/>
              <a:gd name="connsiteY784" fmla="*/ 2964498 h 6857999"/>
              <a:gd name="connsiteX785" fmla="*/ 3958908 w 6696075"/>
              <a:gd name="connsiteY785" fmla="*/ 2956243 h 6857999"/>
              <a:gd name="connsiteX786" fmla="*/ 3900805 w 6696075"/>
              <a:gd name="connsiteY786" fmla="*/ 2914650 h 6857999"/>
              <a:gd name="connsiteX787" fmla="*/ 3871913 w 6696075"/>
              <a:gd name="connsiteY787" fmla="*/ 2893695 h 6857999"/>
              <a:gd name="connsiteX788" fmla="*/ 3843020 w 6696075"/>
              <a:gd name="connsiteY788" fmla="*/ 2872423 h 6857999"/>
              <a:gd name="connsiteX789" fmla="*/ 3838893 w 6696075"/>
              <a:gd name="connsiteY789" fmla="*/ 2869565 h 6857999"/>
              <a:gd name="connsiteX790" fmla="*/ 3834448 w 6696075"/>
              <a:gd name="connsiteY790" fmla="*/ 2867343 h 6857999"/>
              <a:gd name="connsiteX791" fmla="*/ 3830638 w 6696075"/>
              <a:gd name="connsiteY791" fmla="*/ 2865438 h 6857999"/>
              <a:gd name="connsiteX792" fmla="*/ 3827780 w 6696075"/>
              <a:gd name="connsiteY792" fmla="*/ 2864803 h 6857999"/>
              <a:gd name="connsiteX793" fmla="*/ 3824923 w 6696075"/>
              <a:gd name="connsiteY793" fmla="*/ 2864485 h 6857999"/>
              <a:gd name="connsiteX794" fmla="*/ 3822383 w 6696075"/>
              <a:gd name="connsiteY794" fmla="*/ 2864803 h 6857999"/>
              <a:gd name="connsiteX795" fmla="*/ 3820160 w 6696075"/>
              <a:gd name="connsiteY795" fmla="*/ 2865755 h 6857999"/>
              <a:gd name="connsiteX796" fmla="*/ 3818255 w 6696075"/>
              <a:gd name="connsiteY796" fmla="*/ 2867343 h 6857999"/>
              <a:gd name="connsiteX797" fmla="*/ 3816668 w 6696075"/>
              <a:gd name="connsiteY797" fmla="*/ 2869248 h 6857999"/>
              <a:gd name="connsiteX798" fmla="*/ 3815080 w 6696075"/>
              <a:gd name="connsiteY798" fmla="*/ 2871153 h 6857999"/>
              <a:gd name="connsiteX799" fmla="*/ 3813810 w 6696075"/>
              <a:gd name="connsiteY799" fmla="*/ 2874010 h 6857999"/>
              <a:gd name="connsiteX800" fmla="*/ 3812540 w 6696075"/>
              <a:gd name="connsiteY800" fmla="*/ 2876550 h 6857999"/>
              <a:gd name="connsiteX801" fmla="*/ 3810635 w 6696075"/>
              <a:gd name="connsiteY801" fmla="*/ 2882583 h 6857999"/>
              <a:gd name="connsiteX802" fmla="*/ 3808413 w 6696075"/>
              <a:gd name="connsiteY802" fmla="*/ 2888933 h 6857999"/>
              <a:gd name="connsiteX803" fmla="*/ 3814128 w 6696075"/>
              <a:gd name="connsiteY803" fmla="*/ 2890520 h 6857999"/>
              <a:gd name="connsiteX804" fmla="*/ 3819208 w 6696075"/>
              <a:gd name="connsiteY804" fmla="*/ 2892425 h 6857999"/>
              <a:gd name="connsiteX805" fmla="*/ 3824288 w 6696075"/>
              <a:gd name="connsiteY805" fmla="*/ 2894330 h 6857999"/>
              <a:gd name="connsiteX806" fmla="*/ 3829050 w 6696075"/>
              <a:gd name="connsiteY806" fmla="*/ 2896870 h 6857999"/>
              <a:gd name="connsiteX807" fmla="*/ 3833495 w 6696075"/>
              <a:gd name="connsiteY807" fmla="*/ 2899410 h 6857999"/>
              <a:gd name="connsiteX808" fmla="*/ 3837623 w 6696075"/>
              <a:gd name="connsiteY808" fmla="*/ 2901950 h 6857999"/>
              <a:gd name="connsiteX809" fmla="*/ 3841750 w 6696075"/>
              <a:gd name="connsiteY809" fmla="*/ 2905125 h 6857999"/>
              <a:gd name="connsiteX810" fmla="*/ 3845243 w 6696075"/>
              <a:gd name="connsiteY810" fmla="*/ 2908300 h 6857999"/>
              <a:gd name="connsiteX811" fmla="*/ 3848735 w 6696075"/>
              <a:gd name="connsiteY811" fmla="*/ 2912110 h 6857999"/>
              <a:gd name="connsiteX812" fmla="*/ 3851910 w 6696075"/>
              <a:gd name="connsiteY812" fmla="*/ 2915603 h 6857999"/>
              <a:gd name="connsiteX813" fmla="*/ 3855085 w 6696075"/>
              <a:gd name="connsiteY813" fmla="*/ 2919730 h 6857999"/>
              <a:gd name="connsiteX814" fmla="*/ 3857625 w 6696075"/>
              <a:gd name="connsiteY814" fmla="*/ 2923858 h 6857999"/>
              <a:gd name="connsiteX815" fmla="*/ 3859848 w 6696075"/>
              <a:gd name="connsiteY815" fmla="*/ 2928620 h 6857999"/>
              <a:gd name="connsiteX816" fmla="*/ 3862070 w 6696075"/>
              <a:gd name="connsiteY816" fmla="*/ 2933383 h 6857999"/>
              <a:gd name="connsiteX817" fmla="*/ 3863975 w 6696075"/>
              <a:gd name="connsiteY817" fmla="*/ 2938145 h 6857999"/>
              <a:gd name="connsiteX818" fmla="*/ 3865563 w 6696075"/>
              <a:gd name="connsiteY818" fmla="*/ 2943543 h 6857999"/>
              <a:gd name="connsiteX819" fmla="*/ 3880803 w 6696075"/>
              <a:gd name="connsiteY819" fmla="*/ 2957513 h 6857999"/>
              <a:gd name="connsiteX820" fmla="*/ 3891598 w 6696075"/>
              <a:gd name="connsiteY820" fmla="*/ 2965450 h 6857999"/>
              <a:gd name="connsiteX821" fmla="*/ 3902075 w 6696075"/>
              <a:gd name="connsiteY821" fmla="*/ 2973070 h 6857999"/>
              <a:gd name="connsiteX822" fmla="*/ 3913188 w 6696075"/>
              <a:gd name="connsiteY822" fmla="*/ 2980690 h 6857999"/>
              <a:gd name="connsiteX823" fmla="*/ 3924300 w 6696075"/>
              <a:gd name="connsiteY823" fmla="*/ 2987675 h 6857999"/>
              <a:gd name="connsiteX824" fmla="*/ 3946843 w 6696075"/>
              <a:gd name="connsiteY824" fmla="*/ 3002280 h 6857999"/>
              <a:gd name="connsiteX825" fmla="*/ 3957955 w 6696075"/>
              <a:gd name="connsiteY825" fmla="*/ 3009583 h 6857999"/>
              <a:gd name="connsiteX826" fmla="*/ 3968433 w 6696075"/>
              <a:gd name="connsiteY826" fmla="*/ 3017203 h 6857999"/>
              <a:gd name="connsiteX827" fmla="*/ 3978910 w 6696075"/>
              <a:gd name="connsiteY827" fmla="*/ 3025140 h 6857999"/>
              <a:gd name="connsiteX828" fmla="*/ 3983673 w 6696075"/>
              <a:gd name="connsiteY828" fmla="*/ 3029268 h 6857999"/>
              <a:gd name="connsiteX829" fmla="*/ 3988753 w 6696075"/>
              <a:gd name="connsiteY829" fmla="*/ 3033395 h 6857999"/>
              <a:gd name="connsiteX830" fmla="*/ 3993515 w 6696075"/>
              <a:gd name="connsiteY830" fmla="*/ 3038158 h 6857999"/>
              <a:gd name="connsiteX831" fmla="*/ 3997643 w 6696075"/>
              <a:gd name="connsiteY831" fmla="*/ 3042920 h 6857999"/>
              <a:gd name="connsiteX832" fmla="*/ 4002088 w 6696075"/>
              <a:gd name="connsiteY832" fmla="*/ 3047365 h 6857999"/>
              <a:gd name="connsiteX833" fmla="*/ 4005898 w 6696075"/>
              <a:gd name="connsiteY833" fmla="*/ 3052445 h 6857999"/>
              <a:gd name="connsiteX834" fmla="*/ 4010025 w 6696075"/>
              <a:gd name="connsiteY834" fmla="*/ 3057843 h 6857999"/>
              <a:gd name="connsiteX835" fmla="*/ 4013518 w 6696075"/>
              <a:gd name="connsiteY835" fmla="*/ 3062923 h 6857999"/>
              <a:gd name="connsiteX836" fmla="*/ 4017010 w 6696075"/>
              <a:gd name="connsiteY836" fmla="*/ 3068638 h 6857999"/>
              <a:gd name="connsiteX837" fmla="*/ 4019868 w 6696075"/>
              <a:gd name="connsiteY837" fmla="*/ 3074670 h 6857999"/>
              <a:gd name="connsiteX838" fmla="*/ 4023043 w 6696075"/>
              <a:gd name="connsiteY838" fmla="*/ 3081020 h 6857999"/>
              <a:gd name="connsiteX839" fmla="*/ 4025583 w 6696075"/>
              <a:gd name="connsiteY839" fmla="*/ 3087370 h 6857999"/>
              <a:gd name="connsiteX840" fmla="*/ 4027488 w 6696075"/>
              <a:gd name="connsiteY840" fmla="*/ 3093720 h 6857999"/>
              <a:gd name="connsiteX841" fmla="*/ 4029710 w 6696075"/>
              <a:gd name="connsiteY841" fmla="*/ 3100705 h 6857999"/>
              <a:gd name="connsiteX842" fmla="*/ 4037648 w 6696075"/>
              <a:gd name="connsiteY842" fmla="*/ 3113723 h 6857999"/>
              <a:gd name="connsiteX843" fmla="*/ 4046220 w 6696075"/>
              <a:gd name="connsiteY843" fmla="*/ 3126105 h 6857999"/>
              <a:gd name="connsiteX844" fmla="*/ 4055428 w 6696075"/>
              <a:gd name="connsiteY844" fmla="*/ 3137535 h 6857999"/>
              <a:gd name="connsiteX845" fmla="*/ 4064635 w 6696075"/>
              <a:gd name="connsiteY845" fmla="*/ 3149283 h 6857999"/>
              <a:gd name="connsiteX846" fmla="*/ 4074795 w 6696075"/>
              <a:gd name="connsiteY846" fmla="*/ 3160078 h 6857999"/>
              <a:gd name="connsiteX847" fmla="*/ 4084955 w 6696075"/>
              <a:gd name="connsiteY847" fmla="*/ 3171190 h 6857999"/>
              <a:gd name="connsiteX848" fmla="*/ 4095433 w 6696075"/>
              <a:gd name="connsiteY848" fmla="*/ 3181350 h 6857999"/>
              <a:gd name="connsiteX849" fmla="*/ 4106228 w 6696075"/>
              <a:gd name="connsiteY849" fmla="*/ 3191828 h 6857999"/>
              <a:gd name="connsiteX850" fmla="*/ 4117340 w 6696075"/>
              <a:gd name="connsiteY850" fmla="*/ 3201988 h 6857999"/>
              <a:gd name="connsiteX851" fmla="*/ 4128135 w 6696075"/>
              <a:gd name="connsiteY851" fmla="*/ 3212148 h 6857999"/>
              <a:gd name="connsiteX852" fmla="*/ 4150995 w 6696075"/>
              <a:gd name="connsiteY852" fmla="*/ 3231515 h 6857999"/>
              <a:gd name="connsiteX853" fmla="*/ 4173538 w 6696075"/>
              <a:gd name="connsiteY853" fmla="*/ 3250883 h 6857999"/>
              <a:gd name="connsiteX854" fmla="*/ 4196080 w 6696075"/>
              <a:gd name="connsiteY854" fmla="*/ 3270568 h 6857999"/>
              <a:gd name="connsiteX855" fmla="*/ 4198303 w 6696075"/>
              <a:gd name="connsiteY855" fmla="*/ 3272473 h 6857999"/>
              <a:gd name="connsiteX856" fmla="*/ 4199890 w 6696075"/>
              <a:gd name="connsiteY856" fmla="*/ 3274060 h 6857999"/>
              <a:gd name="connsiteX857" fmla="*/ 4200843 w 6696075"/>
              <a:gd name="connsiteY857" fmla="*/ 3275648 h 6857999"/>
              <a:gd name="connsiteX858" fmla="*/ 4201478 w 6696075"/>
              <a:gd name="connsiteY858" fmla="*/ 3277235 h 6857999"/>
              <a:gd name="connsiteX859" fmla="*/ 4206240 w 6696075"/>
              <a:gd name="connsiteY859" fmla="*/ 3283585 h 6857999"/>
              <a:gd name="connsiteX860" fmla="*/ 4211003 w 6696075"/>
              <a:gd name="connsiteY860" fmla="*/ 3289300 h 6857999"/>
              <a:gd name="connsiteX861" fmla="*/ 4221163 w 6696075"/>
              <a:gd name="connsiteY861" fmla="*/ 3301048 h 6857999"/>
              <a:gd name="connsiteX862" fmla="*/ 4231323 w 6696075"/>
              <a:gd name="connsiteY862" fmla="*/ 3311843 h 6857999"/>
              <a:gd name="connsiteX863" fmla="*/ 4242435 w 6696075"/>
              <a:gd name="connsiteY863" fmla="*/ 3322638 h 6857999"/>
              <a:gd name="connsiteX864" fmla="*/ 4253548 w 6696075"/>
              <a:gd name="connsiteY864" fmla="*/ 3332798 h 6857999"/>
              <a:gd name="connsiteX865" fmla="*/ 4264978 w 6696075"/>
              <a:gd name="connsiteY865" fmla="*/ 3342958 h 6857999"/>
              <a:gd name="connsiteX866" fmla="*/ 4288155 w 6696075"/>
              <a:gd name="connsiteY866" fmla="*/ 3363595 h 6857999"/>
              <a:gd name="connsiteX867" fmla="*/ 4299585 w 6696075"/>
              <a:gd name="connsiteY867" fmla="*/ 3374073 h 6857999"/>
              <a:gd name="connsiteX868" fmla="*/ 4310380 w 6696075"/>
              <a:gd name="connsiteY868" fmla="*/ 3384550 h 6857999"/>
              <a:gd name="connsiteX869" fmla="*/ 4320858 w 6696075"/>
              <a:gd name="connsiteY869" fmla="*/ 3395028 h 6857999"/>
              <a:gd name="connsiteX870" fmla="*/ 4331335 w 6696075"/>
              <a:gd name="connsiteY870" fmla="*/ 3406458 h 6857999"/>
              <a:gd name="connsiteX871" fmla="*/ 4336415 w 6696075"/>
              <a:gd name="connsiteY871" fmla="*/ 3412490 h 6857999"/>
              <a:gd name="connsiteX872" fmla="*/ 4341178 w 6696075"/>
              <a:gd name="connsiteY872" fmla="*/ 3418205 h 6857999"/>
              <a:gd name="connsiteX873" fmla="*/ 4345623 w 6696075"/>
              <a:gd name="connsiteY873" fmla="*/ 3424238 h 6857999"/>
              <a:gd name="connsiteX874" fmla="*/ 4350068 w 6696075"/>
              <a:gd name="connsiteY874" fmla="*/ 3430270 h 6857999"/>
              <a:gd name="connsiteX875" fmla="*/ 4354513 w 6696075"/>
              <a:gd name="connsiteY875" fmla="*/ 3436620 h 6857999"/>
              <a:gd name="connsiteX876" fmla="*/ 4358640 w 6696075"/>
              <a:gd name="connsiteY876" fmla="*/ 3443288 h 6857999"/>
              <a:gd name="connsiteX877" fmla="*/ 4362133 w 6696075"/>
              <a:gd name="connsiteY877" fmla="*/ 3449955 h 6857999"/>
              <a:gd name="connsiteX878" fmla="*/ 4365943 w 6696075"/>
              <a:gd name="connsiteY878" fmla="*/ 3456940 h 6857999"/>
              <a:gd name="connsiteX879" fmla="*/ 4373880 w 6696075"/>
              <a:gd name="connsiteY879" fmla="*/ 3468370 h 6857999"/>
              <a:gd name="connsiteX880" fmla="*/ 4382135 w 6696075"/>
              <a:gd name="connsiteY880" fmla="*/ 3480118 h 6857999"/>
              <a:gd name="connsiteX881" fmla="*/ 4390390 w 6696075"/>
              <a:gd name="connsiteY881" fmla="*/ 3491230 h 6857999"/>
              <a:gd name="connsiteX882" fmla="*/ 4398963 w 6696075"/>
              <a:gd name="connsiteY882" fmla="*/ 3502660 h 6857999"/>
              <a:gd name="connsiteX883" fmla="*/ 4407853 w 6696075"/>
              <a:gd name="connsiteY883" fmla="*/ 3513455 h 6857999"/>
              <a:gd name="connsiteX884" fmla="*/ 4417378 w 6696075"/>
              <a:gd name="connsiteY884" fmla="*/ 3524568 h 6857999"/>
              <a:gd name="connsiteX885" fmla="*/ 4426585 w 6696075"/>
              <a:gd name="connsiteY885" fmla="*/ 3535045 h 6857999"/>
              <a:gd name="connsiteX886" fmla="*/ 4435793 w 6696075"/>
              <a:gd name="connsiteY886" fmla="*/ 3545523 h 6857999"/>
              <a:gd name="connsiteX887" fmla="*/ 4455478 w 6696075"/>
              <a:gd name="connsiteY887" fmla="*/ 3566160 h 6857999"/>
              <a:gd name="connsiteX888" fmla="*/ 4475480 w 6696075"/>
              <a:gd name="connsiteY888" fmla="*/ 3586163 h 6857999"/>
              <a:gd name="connsiteX889" fmla="*/ 4495483 w 6696075"/>
              <a:gd name="connsiteY889" fmla="*/ 3606165 h 6857999"/>
              <a:gd name="connsiteX890" fmla="*/ 4516438 w 6696075"/>
              <a:gd name="connsiteY890" fmla="*/ 3625850 h 6857999"/>
              <a:gd name="connsiteX891" fmla="*/ 4558030 w 6696075"/>
              <a:gd name="connsiteY891" fmla="*/ 3664903 h 6857999"/>
              <a:gd name="connsiteX892" fmla="*/ 4578668 w 6696075"/>
              <a:gd name="connsiteY892" fmla="*/ 3684588 h 6857999"/>
              <a:gd name="connsiteX893" fmla="*/ 4598670 w 6696075"/>
              <a:gd name="connsiteY893" fmla="*/ 3704273 h 6857999"/>
              <a:gd name="connsiteX894" fmla="*/ 4618673 w 6696075"/>
              <a:gd name="connsiteY894" fmla="*/ 3724593 h 6857999"/>
              <a:gd name="connsiteX895" fmla="*/ 4638358 w 6696075"/>
              <a:gd name="connsiteY895" fmla="*/ 3745230 h 6857999"/>
              <a:gd name="connsiteX896" fmla="*/ 4647565 w 6696075"/>
              <a:gd name="connsiteY896" fmla="*/ 3755390 h 6857999"/>
              <a:gd name="connsiteX897" fmla="*/ 4657090 w 6696075"/>
              <a:gd name="connsiteY897" fmla="*/ 3766185 h 6857999"/>
              <a:gd name="connsiteX898" fmla="*/ 4666298 w 6696075"/>
              <a:gd name="connsiteY898" fmla="*/ 3776980 h 6857999"/>
              <a:gd name="connsiteX899" fmla="*/ 4675188 w 6696075"/>
              <a:gd name="connsiteY899" fmla="*/ 3788093 h 6857999"/>
              <a:gd name="connsiteX900" fmla="*/ 4685665 w 6696075"/>
              <a:gd name="connsiteY900" fmla="*/ 3797618 h 6857999"/>
              <a:gd name="connsiteX901" fmla="*/ 4697095 w 6696075"/>
              <a:gd name="connsiteY901" fmla="*/ 3806825 h 6857999"/>
              <a:gd name="connsiteX902" fmla="*/ 4707890 w 6696075"/>
              <a:gd name="connsiteY902" fmla="*/ 3816668 h 6857999"/>
              <a:gd name="connsiteX903" fmla="*/ 4713288 w 6696075"/>
              <a:gd name="connsiteY903" fmla="*/ 3821113 h 6857999"/>
              <a:gd name="connsiteX904" fmla="*/ 4718685 w 6696075"/>
              <a:gd name="connsiteY904" fmla="*/ 3826193 h 6857999"/>
              <a:gd name="connsiteX905" fmla="*/ 4723448 w 6696075"/>
              <a:gd name="connsiteY905" fmla="*/ 3831273 h 6857999"/>
              <a:gd name="connsiteX906" fmla="*/ 4728210 w 6696075"/>
              <a:gd name="connsiteY906" fmla="*/ 3836353 h 6857999"/>
              <a:gd name="connsiteX907" fmla="*/ 4732973 w 6696075"/>
              <a:gd name="connsiteY907" fmla="*/ 3842068 h 6857999"/>
              <a:gd name="connsiteX908" fmla="*/ 4736783 w 6696075"/>
              <a:gd name="connsiteY908" fmla="*/ 3847783 h 6857999"/>
              <a:gd name="connsiteX909" fmla="*/ 4740910 w 6696075"/>
              <a:gd name="connsiteY909" fmla="*/ 3853815 h 6857999"/>
              <a:gd name="connsiteX910" fmla="*/ 4744085 w 6696075"/>
              <a:gd name="connsiteY910" fmla="*/ 3860165 h 6857999"/>
              <a:gd name="connsiteX911" fmla="*/ 4746943 w 6696075"/>
              <a:gd name="connsiteY911" fmla="*/ 3867150 h 6857999"/>
              <a:gd name="connsiteX912" fmla="*/ 4749165 w 6696075"/>
              <a:gd name="connsiteY912" fmla="*/ 3873818 h 6857999"/>
              <a:gd name="connsiteX913" fmla="*/ 4767580 w 6696075"/>
              <a:gd name="connsiteY913" fmla="*/ 3890963 h 6857999"/>
              <a:gd name="connsiteX914" fmla="*/ 4786313 w 6696075"/>
              <a:gd name="connsiteY914" fmla="*/ 3907473 h 6857999"/>
              <a:gd name="connsiteX915" fmla="*/ 4796473 w 6696075"/>
              <a:gd name="connsiteY915" fmla="*/ 3915728 h 6857999"/>
              <a:gd name="connsiteX916" fmla="*/ 4806315 w 6696075"/>
              <a:gd name="connsiteY916" fmla="*/ 3924300 h 6857999"/>
              <a:gd name="connsiteX917" fmla="*/ 4815523 w 6696075"/>
              <a:gd name="connsiteY917" fmla="*/ 3933508 h 6857999"/>
              <a:gd name="connsiteX918" fmla="*/ 4824095 w 6696075"/>
              <a:gd name="connsiteY918" fmla="*/ 3942715 h 6857999"/>
              <a:gd name="connsiteX919" fmla="*/ 4832668 w 6696075"/>
              <a:gd name="connsiteY919" fmla="*/ 3952240 h 6857999"/>
              <a:gd name="connsiteX920" fmla="*/ 4840605 w 6696075"/>
              <a:gd name="connsiteY920" fmla="*/ 3961765 h 6857999"/>
              <a:gd name="connsiteX921" fmla="*/ 4848543 w 6696075"/>
              <a:gd name="connsiteY921" fmla="*/ 3971925 h 6857999"/>
              <a:gd name="connsiteX922" fmla="*/ 4856163 w 6696075"/>
              <a:gd name="connsiteY922" fmla="*/ 3982085 h 6857999"/>
              <a:gd name="connsiteX923" fmla="*/ 4863465 w 6696075"/>
              <a:gd name="connsiteY923" fmla="*/ 3992563 h 6857999"/>
              <a:gd name="connsiteX924" fmla="*/ 4870450 w 6696075"/>
              <a:gd name="connsiteY924" fmla="*/ 4003040 h 6857999"/>
              <a:gd name="connsiteX925" fmla="*/ 4884103 w 6696075"/>
              <a:gd name="connsiteY925" fmla="*/ 4024313 h 6857999"/>
              <a:gd name="connsiteX926" fmla="*/ 4897438 w 6696075"/>
              <a:gd name="connsiteY926" fmla="*/ 4045585 h 6857999"/>
              <a:gd name="connsiteX927" fmla="*/ 4911090 w 6696075"/>
              <a:gd name="connsiteY927" fmla="*/ 4066858 h 6857999"/>
              <a:gd name="connsiteX928" fmla="*/ 4917440 w 6696075"/>
              <a:gd name="connsiteY928" fmla="*/ 4074478 h 6857999"/>
              <a:gd name="connsiteX929" fmla="*/ 4924108 w 6696075"/>
              <a:gd name="connsiteY929" fmla="*/ 4082098 h 6857999"/>
              <a:gd name="connsiteX930" fmla="*/ 4930458 w 6696075"/>
              <a:gd name="connsiteY930" fmla="*/ 4089718 h 6857999"/>
              <a:gd name="connsiteX931" fmla="*/ 4936490 w 6696075"/>
              <a:gd name="connsiteY931" fmla="*/ 4097338 h 6857999"/>
              <a:gd name="connsiteX932" fmla="*/ 4939030 w 6696075"/>
              <a:gd name="connsiteY932" fmla="*/ 4101148 h 6857999"/>
              <a:gd name="connsiteX933" fmla="*/ 4941253 w 6696075"/>
              <a:gd name="connsiteY933" fmla="*/ 4105593 h 6857999"/>
              <a:gd name="connsiteX934" fmla="*/ 4943793 w 6696075"/>
              <a:gd name="connsiteY934" fmla="*/ 4110038 h 6857999"/>
              <a:gd name="connsiteX935" fmla="*/ 4945698 w 6696075"/>
              <a:gd name="connsiteY935" fmla="*/ 4114165 h 6857999"/>
              <a:gd name="connsiteX936" fmla="*/ 4947285 w 6696075"/>
              <a:gd name="connsiteY936" fmla="*/ 4118928 h 6857999"/>
              <a:gd name="connsiteX937" fmla="*/ 4948555 w 6696075"/>
              <a:gd name="connsiteY937" fmla="*/ 4123373 h 6857999"/>
              <a:gd name="connsiteX938" fmla="*/ 4949508 w 6696075"/>
              <a:gd name="connsiteY938" fmla="*/ 4128453 h 6857999"/>
              <a:gd name="connsiteX939" fmla="*/ 4949825 w 6696075"/>
              <a:gd name="connsiteY939" fmla="*/ 4133850 h 6857999"/>
              <a:gd name="connsiteX940" fmla="*/ 4955540 w 6696075"/>
              <a:gd name="connsiteY940" fmla="*/ 4139565 h 6857999"/>
              <a:gd name="connsiteX941" fmla="*/ 4960303 w 6696075"/>
              <a:gd name="connsiteY941" fmla="*/ 4144963 h 6857999"/>
              <a:gd name="connsiteX942" fmla="*/ 4964113 w 6696075"/>
              <a:gd name="connsiteY942" fmla="*/ 4150360 h 6857999"/>
              <a:gd name="connsiteX943" fmla="*/ 4967605 w 6696075"/>
              <a:gd name="connsiteY943" fmla="*/ 4156075 h 6857999"/>
              <a:gd name="connsiteX944" fmla="*/ 4970145 w 6696075"/>
              <a:gd name="connsiteY944" fmla="*/ 4161790 h 6857999"/>
              <a:gd name="connsiteX945" fmla="*/ 4971733 w 6696075"/>
              <a:gd name="connsiteY945" fmla="*/ 4167188 h 6857999"/>
              <a:gd name="connsiteX946" fmla="*/ 4973003 w 6696075"/>
              <a:gd name="connsiteY946" fmla="*/ 4172903 h 6857999"/>
              <a:gd name="connsiteX947" fmla="*/ 4973320 w 6696075"/>
              <a:gd name="connsiteY947" fmla="*/ 4178618 h 6857999"/>
              <a:gd name="connsiteX948" fmla="*/ 4973003 w 6696075"/>
              <a:gd name="connsiteY948" fmla="*/ 4184333 h 6857999"/>
              <a:gd name="connsiteX949" fmla="*/ 4971415 w 6696075"/>
              <a:gd name="connsiteY949" fmla="*/ 4189730 h 6857999"/>
              <a:gd name="connsiteX950" fmla="*/ 4969828 w 6696075"/>
              <a:gd name="connsiteY950" fmla="*/ 4195445 h 6857999"/>
              <a:gd name="connsiteX951" fmla="*/ 4967288 w 6696075"/>
              <a:gd name="connsiteY951" fmla="*/ 4201160 h 6857999"/>
              <a:gd name="connsiteX952" fmla="*/ 4963795 w 6696075"/>
              <a:gd name="connsiteY952" fmla="*/ 4206875 h 6857999"/>
              <a:gd name="connsiteX953" fmla="*/ 4959985 w 6696075"/>
              <a:gd name="connsiteY953" fmla="*/ 4212273 h 6857999"/>
              <a:gd name="connsiteX954" fmla="*/ 4955223 w 6696075"/>
              <a:gd name="connsiteY954" fmla="*/ 4217670 h 6857999"/>
              <a:gd name="connsiteX955" fmla="*/ 4950143 w 6696075"/>
              <a:gd name="connsiteY955" fmla="*/ 4223385 h 6857999"/>
              <a:gd name="connsiteX956" fmla="*/ 4964748 w 6696075"/>
              <a:gd name="connsiteY956" fmla="*/ 4257040 h 6857999"/>
              <a:gd name="connsiteX957" fmla="*/ 4966335 w 6696075"/>
              <a:gd name="connsiteY957" fmla="*/ 4272915 h 6857999"/>
              <a:gd name="connsiteX958" fmla="*/ 4967605 w 6696075"/>
              <a:gd name="connsiteY958" fmla="*/ 4289108 h 6857999"/>
              <a:gd name="connsiteX959" fmla="*/ 4968875 w 6696075"/>
              <a:gd name="connsiteY959" fmla="*/ 4304983 h 6857999"/>
              <a:gd name="connsiteX960" fmla="*/ 4969193 w 6696075"/>
              <a:gd name="connsiteY960" fmla="*/ 4312920 h 6857999"/>
              <a:gd name="connsiteX961" fmla="*/ 4969193 w 6696075"/>
              <a:gd name="connsiteY961" fmla="*/ 4320858 h 6857999"/>
              <a:gd name="connsiteX962" fmla="*/ 4968875 w 6696075"/>
              <a:gd name="connsiteY962" fmla="*/ 4328795 h 6857999"/>
              <a:gd name="connsiteX963" fmla="*/ 4968240 w 6696075"/>
              <a:gd name="connsiteY963" fmla="*/ 4336733 h 6857999"/>
              <a:gd name="connsiteX964" fmla="*/ 4967288 w 6696075"/>
              <a:gd name="connsiteY964" fmla="*/ 4344670 h 6857999"/>
              <a:gd name="connsiteX965" fmla="*/ 4965700 w 6696075"/>
              <a:gd name="connsiteY965" fmla="*/ 4352290 h 6857999"/>
              <a:gd name="connsiteX966" fmla="*/ 4963160 w 6696075"/>
              <a:gd name="connsiteY966" fmla="*/ 4360228 h 6857999"/>
              <a:gd name="connsiteX967" fmla="*/ 4960303 w 6696075"/>
              <a:gd name="connsiteY967" fmla="*/ 4367848 h 6857999"/>
              <a:gd name="connsiteX968" fmla="*/ 4956493 w 6696075"/>
              <a:gd name="connsiteY968" fmla="*/ 4375468 h 6857999"/>
              <a:gd name="connsiteX969" fmla="*/ 4952048 w 6696075"/>
              <a:gd name="connsiteY969" fmla="*/ 4383088 h 6857999"/>
              <a:gd name="connsiteX970" fmla="*/ 4951730 w 6696075"/>
              <a:gd name="connsiteY970" fmla="*/ 4385945 h 6857999"/>
              <a:gd name="connsiteX971" fmla="*/ 4951095 w 6696075"/>
              <a:gd name="connsiteY971" fmla="*/ 4388803 h 6857999"/>
              <a:gd name="connsiteX972" fmla="*/ 4949825 w 6696075"/>
              <a:gd name="connsiteY972" fmla="*/ 4391978 h 6857999"/>
              <a:gd name="connsiteX973" fmla="*/ 4948873 w 6696075"/>
              <a:gd name="connsiteY973" fmla="*/ 4394835 h 6857999"/>
              <a:gd name="connsiteX974" fmla="*/ 4946333 w 6696075"/>
              <a:gd name="connsiteY974" fmla="*/ 4400233 h 6857999"/>
              <a:gd name="connsiteX975" fmla="*/ 4942840 w 6696075"/>
              <a:gd name="connsiteY975" fmla="*/ 4405948 h 6857999"/>
              <a:gd name="connsiteX976" fmla="*/ 4939348 w 6696075"/>
              <a:gd name="connsiteY976" fmla="*/ 4411028 h 6857999"/>
              <a:gd name="connsiteX977" fmla="*/ 4935220 w 6696075"/>
              <a:gd name="connsiteY977" fmla="*/ 4416425 h 6857999"/>
              <a:gd name="connsiteX978" fmla="*/ 4931728 w 6696075"/>
              <a:gd name="connsiteY978" fmla="*/ 4422140 h 6857999"/>
              <a:gd name="connsiteX979" fmla="*/ 4927918 w 6696075"/>
              <a:gd name="connsiteY979" fmla="*/ 4427538 h 6857999"/>
              <a:gd name="connsiteX980" fmla="*/ 4924743 w 6696075"/>
              <a:gd name="connsiteY980" fmla="*/ 4432935 h 6857999"/>
              <a:gd name="connsiteX981" fmla="*/ 4923473 w 6696075"/>
              <a:gd name="connsiteY981" fmla="*/ 4436110 h 6857999"/>
              <a:gd name="connsiteX982" fmla="*/ 4922520 w 6696075"/>
              <a:gd name="connsiteY982" fmla="*/ 4438968 h 6857999"/>
              <a:gd name="connsiteX983" fmla="*/ 4921250 w 6696075"/>
              <a:gd name="connsiteY983" fmla="*/ 4442143 h 6857999"/>
              <a:gd name="connsiteX984" fmla="*/ 4920615 w 6696075"/>
              <a:gd name="connsiteY984" fmla="*/ 4445000 h 6857999"/>
              <a:gd name="connsiteX985" fmla="*/ 4919980 w 6696075"/>
              <a:gd name="connsiteY985" fmla="*/ 4447858 h 6857999"/>
              <a:gd name="connsiteX986" fmla="*/ 4919980 w 6696075"/>
              <a:gd name="connsiteY986" fmla="*/ 4451350 h 6857999"/>
              <a:gd name="connsiteX987" fmla="*/ 4919980 w 6696075"/>
              <a:gd name="connsiteY987" fmla="*/ 4454525 h 6857999"/>
              <a:gd name="connsiteX988" fmla="*/ 4920615 w 6696075"/>
              <a:gd name="connsiteY988" fmla="*/ 4458018 h 6857999"/>
              <a:gd name="connsiteX989" fmla="*/ 4921250 w 6696075"/>
              <a:gd name="connsiteY989" fmla="*/ 4461510 h 6857999"/>
              <a:gd name="connsiteX990" fmla="*/ 4922838 w 6696075"/>
              <a:gd name="connsiteY990" fmla="*/ 4465003 h 6857999"/>
              <a:gd name="connsiteX991" fmla="*/ 4924425 w 6696075"/>
              <a:gd name="connsiteY991" fmla="*/ 4468813 h 6857999"/>
              <a:gd name="connsiteX992" fmla="*/ 4926330 w 6696075"/>
              <a:gd name="connsiteY992" fmla="*/ 4472623 h 6857999"/>
              <a:gd name="connsiteX993" fmla="*/ 4929188 w 6696075"/>
              <a:gd name="connsiteY993" fmla="*/ 4476433 h 6857999"/>
              <a:gd name="connsiteX994" fmla="*/ 4932045 w 6696075"/>
              <a:gd name="connsiteY994" fmla="*/ 4480560 h 6857999"/>
              <a:gd name="connsiteX995" fmla="*/ 4935220 w 6696075"/>
              <a:gd name="connsiteY995" fmla="*/ 4485323 h 6857999"/>
              <a:gd name="connsiteX996" fmla="*/ 4937443 w 6696075"/>
              <a:gd name="connsiteY996" fmla="*/ 4489133 h 6857999"/>
              <a:gd name="connsiteX997" fmla="*/ 4939030 w 6696075"/>
              <a:gd name="connsiteY997" fmla="*/ 4492943 h 6857999"/>
              <a:gd name="connsiteX998" fmla="*/ 4939348 w 6696075"/>
              <a:gd name="connsiteY998" fmla="*/ 4496118 h 6857999"/>
              <a:gd name="connsiteX999" fmla="*/ 4939030 w 6696075"/>
              <a:gd name="connsiteY999" fmla="*/ 4498975 h 6857999"/>
              <a:gd name="connsiteX1000" fmla="*/ 4938395 w 6696075"/>
              <a:gd name="connsiteY1000" fmla="*/ 4501833 h 6857999"/>
              <a:gd name="connsiteX1001" fmla="*/ 4936808 w 6696075"/>
              <a:gd name="connsiteY1001" fmla="*/ 4504055 h 6857999"/>
              <a:gd name="connsiteX1002" fmla="*/ 4934268 w 6696075"/>
              <a:gd name="connsiteY1002" fmla="*/ 4505643 h 6857999"/>
              <a:gd name="connsiteX1003" fmla="*/ 4931728 w 6696075"/>
              <a:gd name="connsiteY1003" fmla="*/ 4507230 h 6857999"/>
              <a:gd name="connsiteX1004" fmla="*/ 4928235 w 6696075"/>
              <a:gd name="connsiteY1004" fmla="*/ 4508183 h 6857999"/>
              <a:gd name="connsiteX1005" fmla="*/ 4924743 w 6696075"/>
              <a:gd name="connsiteY1005" fmla="*/ 4508818 h 6857999"/>
              <a:gd name="connsiteX1006" fmla="*/ 4920615 w 6696075"/>
              <a:gd name="connsiteY1006" fmla="*/ 4509135 h 6857999"/>
              <a:gd name="connsiteX1007" fmla="*/ 4916805 w 6696075"/>
              <a:gd name="connsiteY1007" fmla="*/ 4508818 h 6857999"/>
              <a:gd name="connsiteX1008" fmla="*/ 4912043 w 6696075"/>
              <a:gd name="connsiteY1008" fmla="*/ 4508183 h 6857999"/>
              <a:gd name="connsiteX1009" fmla="*/ 4907598 w 6696075"/>
              <a:gd name="connsiteY1009" fmla="*/ 4506595 h 6857999"/>
              <a:gd name="connsiteX1010" fmla="*/ 4902835 w 6696075"/>
              <a:gd name="connsiteY1010" fmla="*/ 4505008 h 6857999"/>
              <a:gd name="connsiteX1011" fmla="*/ 4896485 w 6696075"/>
              <a:gd name="connsiteY1011" fmla="*/ 4503103 h 6857999"/>
              <a:gd name="connsiteX1012" fmla="*/ 4891088 w 6696075"/>
              <a:gd name="connsiteY1012" fmla="*/ 4501833 h 6857999"/>
              <a:gd name="connsiteX1013" fmla="*/ 4886325 w 6696075"/>
              <a:gd name="connsiteY1013" fmla="*/ 4501198 h 6857999"/>
              <a:gd name="connsiteX1014" fmla="*/ 4881880 w 6696075"/>
              <a:gd name="connsiteY1014" fmla="*/ 4501198 h 6857999"/>
              <a:gd name="connsiteX1015" fmla="*/ 4878070 w 6696075"/>
              <a:gd name="connsiteY1015" fmla="*/ 4501833 h 6857999"/>
              <a:gd name="connsiteX1016" fmla="*/ 4874260 w 6696075"/>
              <a:gd name="connsiteY1016" fmla="*/ 4503103 h 6857999"/>
              <a:gd name="connsiteX1017" fmla="*/ 4871403 w 6696075"/>
              <a:gd name="connsiteY1017" fmla="*/ 4504690 h 6857999"/>
              <a:gd name="connsiteX1018" fmla="*/ 4868545 w 6696075"/>
              <a:gd name="connsiteY1018" fmla="*/ 4506595 h 6857999"/>
              <a:gd name="connsiteX1019" fmla="*/ 4866323 w 6696075"/>
              <a:gd name="connsiteY1019" fmla="*/ 4509453 h 6857999"/>
              <a:gd name="connsiteX1020" fmla="*/ 4864418 w 6696075"/>
              <a:gd name="connsiteY1020" fmla="*/ 4512310 h 6857999"/>
              <a:gd name="connsiteX1021" fmla="*/ 4862513 w 6696075"/>
              <a:gd name="connsiteY1021" fmla="*/ 4515803 h 6857999"/>
              <a:gd name="connsiteX1022" fmla="*/ 4860925 w 6696075"/>
              <a:gd name="connsiteY1022" fmla="*/ 4519295 h 6857999"/>
              <a:gd name="connsiteX1023" fmla="*/ 4859655 w 6696075"/>
              <a:gd name="connsiteY1023" fmla="*/ 4523423 h 6857999"/>
              <a:gd name="connsiteX1024" fmla="*/ 4858385 w 6696075"/>
              <a:gd name="connsiteY1024" fmla="*/ 4527550 h 6857999"/>
              <a:gd name="connsiteX1025" fmla="*/ 4856798 w 6696075"/>
              <a:gd name="connsiteY1025" fmla="*/ 4536123 h 6857999"/>
              <a:gd name="connsiteX1026" fmla="*/ 4857433 w 6696075"/>
              <a:gd name="connsiteY1026" fmla="*/ 4540568 h 6857999"/>
              <a:gd name="connsiteX1027" fmla="*/ 4858385 w 6696075"/>
              <a:gd name="connsiteY1027" fmla="*/ 4544695 h 6857999"/>
              <a:gd name="connsiteX1028" fmla="*/ 4859655 w 6696075"/>
              <a:gd name="connsiteY1028" fmla="*/ 4548505 h 6857999"/>
              <a:gd name="connsiteX1029" fmla="*/ 4860925 w 6696075"/>
              <a:gd name="connsiteY1029" fmla="*/ 4552315 h 6857999"/>
              <a:gd name="connsiteX1030" fmla="*/ 4863148 w 6696075"/>
              <a:gd name="connsiteY1030" fmla="*/ 4555490 h 6857999"/>
              <a:gd name="connsiteX1031" fmla="*/ 4865053 w 6696075"/>
              <a:gd name="connsiteY1031" fmla="*/ 4558983 h 6857999"/>
              <a:gd name="connsiteX1032" fmla="*/ 4867275 w 6696075"/>
              <a:gd name="connsiteY1032" fmla="*/ 4562158 h 6857999"/>
              <a:gd name="connsiteX1033" fmla="*/ 4869815 w 6696075"/>
              <a:gd name="connsiteY1033" fmla="*/ 4565015 h 6857999"/>
              <a:gd name="connsiteX1034" fmla="*/ 4875213 w 6696075"/>
              <a:gd name="connsiteY1034" fmla="*/ 4570730 h 6857999"/>
              <a:gd name="connsiteX1035" fmla="*/ 4881563 w 6696075"/>
              <a:gd name="connsiteY1035" fmla="*/ 4576128 h 6857999"/>
              <a:gd name="connsiteX1036" fmla="*/ 4887913 w 6696075"/>
              <a:gd name="connsiteY1036" fmla="*/ 4581525 h 6857999"/>
              <a:gd name="connsiteX1037" fmla="*/ 4894580 w 6696075"/>
              <a:gd name="connsiteY1037" fmla="*/ 4586288 h 6857999"/>
              <a:gd name="connsiteX1038" fmla="*/ 4899660 w 6696075"/>
              <a:gd name="connsiteY1038" fmla="*/ 4588828 h 6857999"/>
              <a:gd name="connsiteX1039" fmla="*/ 4904423 w 6696075"/>
              <a:gd name="connsiteY1039" fmla="*/ 4591685 h 6857999"/>
              <a:gd name="connsiteX1040" fmla="*/ 4913313 w 6696075"/>
              <a:gd name="connsiteY1040" fmla="*/ 4597400 h 6857999"/>
              <a:gd name="connsiteX1041" fmla="*/ 4922203 w 6696075"/>
              <a:gd name="connsiteY1041" fmla="*/ 4603750 h 6857999"/>
              <a:gd name="connsiteX1042" fmla="*/ 4929823 w 6696075"/>
              <a:gd name="connsiteY1042" fmla="*/ 4610418 h 6857999"/>
              <a:gd name="connsiteX1043" fmla="*/ 4937443 w 6696075"/>
              <a:gd name="connsiteY1043" fmla="*/ 4617720 h 6857999"/>
              <a:gd name="connsiteX1044" fmla="*/ 4944428 w 6696075"/>
              <a:gd name="connsiteY1044" fmla="*/ 4625023 h 6857999"/>
              <a:gd name="connsiteX1045" fmla="*/ 4951095 w 6696075"/>
              <a:gd name="connsiteY1045" fmla="*/ 4632960 h 6857999"/>
              <a:gd name="connsiteX1046" fmla="*/ 4957128 w 6696075"/>
              <a:gd name="connsiteY1046" fmla="*/ 4640898 h 6857999"/>
              <a:gd name="connsiteX1047" fmla="*/ 4963478 w 6696075"/>
              <a:gd name="connsiteY1047" fmla="*/ 4648835 h 6857999"/>
              <a:gd name="connsiteX1048" fmla="*/ 4969510 w 6696075"/>
              <a:gd name="connsiteY1048" fmla="*/ 4657090 h 6857999"/>
              <a:gd name="connsiteX1049" fmla="*/ 4980940 w 6696075"/>
              <a:gd name="connsiteY1049" fmla="*/ 4673918 h 6857999"/>
              <a:gd name="connsiteX1050" fmla="*/ 4992688 w 6696075"/>
              <a:gd name="connsiteY1050" fmla="*/ 4691380 h 6857999"/>
              <a:gd name="connsiteX1051" fmla="*/ 4998403 w 6696075"/>
              <a:gd name="connsiteY1051" fmla="*/ 4699635 h 6857999"/>
              <a:gd name="connsiteX1052" fmla="*/ 5004753 w 6696075"/>
              <a:gd name="connsiteY1052" fmla="*/ 4707573 h 6857999"/>
              <a:gd name="connsiteX1053" fmla="*/ 5016183 w 6696075"/>
              <a:gd name="connsiteY1053" fmla="*/ 4720908 h 6857999"/>
              <a:gd name="connsiteX1054" fmla="*/ 5027613 w 6696075"/>
              <a:gd name="connsiteY1054" fmla="*/ 4734243 h 6857999"/>
              <a:gd name="connsiteX1055" fmla="*/ 5038725 w 6696075"/>
              <a:gd name="connsiteY1055" fmla="*/ 4747895 h 6857999"/>
              <a:gd name="connsiteX1056" fmla="*/ 5049203 w 6696075"/>
              <a:gd name="connsiteY1056" fmla="*/ 4761548 h 6857999"/>
              <a:gd name="connsiteX1057" fmla="*/ 5059680 w 6696075"/>
              <a:gd name="connsiteY1057" fmla="*/ 4775518 h 6857999"/>
              <a:gd name="connsiteX1058" fmla="*/ 5070158 w 6696075"/>
              <a:gd name="connsiteY1058" fmla="*/ 4789488 h 6857999"/>
              <a:gd name="connsiteX1059" fmla="*/ 5090478 w 6696075"/>
              <a:gd name="connsiteY1059" fmla="*/ 4818063 h 6857999"/>
              <a:gd name="connsiteX1060" fmla="*/ 5109845 w 6696075"/>
              <a:gd name="connsiteY1060" fmla="*/ 4846638 h 6857999"/>
              <a:gd name="connsiteX1061" fmla="*/ 5129213 w 6696075"/>
              <a:gd name="connsiteY1061" fmla="*/ 4875848 h 6857999"/>
              <a:gd name="connsiteX1062" fmla="*/ 5147945 w 6696075"/>
              <a:gd name="connsiteY1062" fmla="*/ 4905058 h 6857999"/>
              <a:gd name="connsiteX1063" fmla="*/ 5166995 w 6696075"/>
              <a:gd name="connsiteY1063" fmla="*/ 4934268 h 6857999"/>
              <a:gd name="connsiteX1064" fmla="*/ 5189220 w 6696075"/>
              <a:gd name="connsiteY1064" fmla="*/ 4966653 h 6857999"/>
              <a:gd name="connsiteX1065" fmla="*/ 5211763 w 6696075"/>
              <a:gd name="connsiteY1065" fmla="*/ 4998720 h 6857999"/>
              <a:gd name="connsiteX1066" fmla="*/ 5219700 w 6696075"/>
              <a:gd name="connsiteY1066" fmla="*/ 5006658 h 6857999"/>
              <a:gd name="connsiteX1067" fmla="*/ 5227003 w 6696075"/>
              <a:gd name="connsiteY1067" fmla="*/ 5015230 h 6857999"/>
              <a:gd name="connsiteX1068" fmla="*/ 5233353 w 6696075"/>
              <a:gd name="connsiteY1068" fmla="*/ 5023485 h 6857999"/>
              <a:gd name="connsiteX1069" fmla="*/ 5239068 w 6696075"/>
              <a:gd name="connsiteY1069" fmla="*/ 5031740 h 6857999"/>
              <a:gd name="connsiteX1070" fmla="*/ 5243830 w 6696075"/>
              <a:gd name="connsiteY1070" fmla="*/ 5040313 h 6857999"/>
              <a:gd name="connsiteX1071" fmla="*/ 5247640 w 6696075"/>
              <a:gd name="connsiteY1071" fmla="*/ 5048568 h 6857999"/>
              <a:gd name="connsiteX1072" fmla="*/ 5251133 w 6696075"/>
              <a:gd name="connsiteY1072" fmla="*/ 5057140 h 6857999"/>
              <a:gd name="connsiteX1073" fmla="*/ 5253673 w 6696075"/>
              <a:gd name="connsiteY1073" fmla="*/ 5065713 h 6857999"/>
              <a:gd name="connsiteX1074" fmla="*/ 5255895 w 6696075"/>
              <a:gd name="connsiteY1074" fmla="*/ 5074920 h 6857999"/>
              <a:gd name="connsiteX1075" fmla="*/ 5257165 w 6696075"/>
              <a:gd name="connsiteY1075" fmla="*/ 5083493 h 6857999"/>
              <a:gd name="connsiteX1076" fmla="*/ 5258435 w 6696075"/>
              <a:gd name="connsiteY1076" fmla="*/ 5092383 h 6857999"/>
              <a:gd name="connsiteX1077" fmla="*/ 5259070 w 6696075"/>
              <a:gd name="connsiteY1077" fmla="*/ 5100955 h 6857999"/>
              <a:gd name="connsiteX1078" fmla="*/ 5259070 w 6696075"/>
              <a:gd name="connsiteY1078" fmla="*/ 5109845 h 6857999"/>
              <a:gd name="connsiteX1079" fmla="*/ 5258753 w 6696075"/>
              <a:gd name="connsiteY1079" fmla="*/ 5119053 h 6857999"/>
              <a:gd name="connsiteX1080" fmla="*/ 5258435 w 6696075"/>
              <a:gd name="connsiteY1080" fmla="*/ 5127943 h 6857999"/>
              <a:gd name="connsiteX1081" fmla="*/ 5257165 w 6696075"/>
              <a:gd name="connsiteY1081" fmla="*/ 5136833 h 6857999"/>
              <a:gd name="connsiteX1082" fmla="*/ 5256213 w 6696075"/>
              <a:gd name="connsiteY1082" fmla="*/ 5145723 h 6857999"/>
              <a:gd name="connsiteX1083" fmla="*/ 5254943 w 6696075"/>
              <a:gd name="connsiteY1083" fmla="*/ 5155248 h 6857999"/>
              <a:gd name="connsiteX1084" fmla="*/ 5252085 w 6696075"/>
              <a:gd name="connsiteY1084" fmla="*/ 5173028 h 6857999"/>
              <a:gd name="connsiteX1085" fmla="*/ 5248593 w 6696075"/>
              <a:gd name="connsiteY1085" fmla="*/ 5191125 h 6857999"/>
              <a:gd name="connsiteX1086" fmla="*/ 5245735 w 6696075"/>
              <a:gd name="connsiteY1086" fmla="*/ 5209540 h 6857999"/>
              <a:gd name="connsiteX1087" fmla="*/ 5243195 w 6696075"/>
              <a:gd name="connsiteY1087" fmla="*/ 5227320 h 6857999"/>
              <a:gd name="connsiteX1088" fmla="*/ 5242243 w 6696075"/>
              <a:gd name="connsiteY1088" fmla="*/ 5236528 h 6857999"/>
              <a:gd name="connsiteX1089" fmla="*/ 5241608 w 6696075"/>
              <a:gd name="connsiteY1089" fmla="*/ 5245418 h 6857999"/>
              <a:gd name="connsiteX1090" fmla="*/ 5241290 w 6696075"/>
              <a:gd name="connsiteY1090" fmla="*/ 5254308 h 6857999"/>
              <a:gd name="connsiteX1091" fmla="*/ 5240973 w 6696075"/>
              <a:gd name="connsiteY1091" fmla="*/ 5263198 h 6857999"/>
              <a:gd name="connsiteX1092" fmla="*/ 5241608 w 6696075"/>
              <a:gd name="connsiteY1092" fmla="*/ 5272088 h 6857999"/>
              <a:gd name="connsiteX1093" fmla="*/ 5242243 w 6696075"/>
              <a:gd name="connsiteY1093" fmla="*/ 5280978 h 6857999"/>
              <a:gd name="connsiteX1094" fmla="*/ 5243195 w 6696075"/>
              <a:gd name="connsiteY1094" fmla="*/ 5285423 h 6857999"/>
              <a:gd name="connsiteX1095" fmla="*/ 5244148 w 6696075"/>
              <a:gd name="connsiteY1095" fmla="*/ 5290185 h 6857999"/>
              <a:gd name="connsiteX1096" fmla="*/ 5244148 w 6696075"/>
              <a:gd name="connsiteY1096" fmla="*/ 5293995 h 6857999"/>
              <a:gd name="connsiteX1097" fmla="*/ 5243830 w 6696075"/>
              <a:gd name="connsiteY1097" fmla="*/ 5298440 h 6857999"/>
              <a:gd name="connsiteX1098" fmla="*/ 5242560 w 6696075"/>
              <a:gd name="connsiteY1098" fmla="*/ 5302568 h 6857999"/>
              <a:gd name="connsiteX1099" fmla="*/ 5241608 w 6696075"/>
              <a:gd name="connsiteY1099" fmla="*/ 5306378 h 6857999"/>
              <a:gd name="connsiteX1100" fmla="*/ 5240020 w 6696075"/>
              <a:gd name="connsiteY1100" fmla="*/ 5310188 h 6857999"/>
              <a:gd name="connsiteX1101" fmla="*/ 5238433 w 6696075"/>
              <a:gd name="connsiteY1101" fmla="*/ 5313998 h 6857999"/>
              <a:gd name="connsiteX1102" fmla="*/ 5235893 w 6696075"/>
              <a:gd name="connsiteY1102" fmla="*/ 5317808 h 6857999"/>
              <a:gd name="connsiteX1103" fmla="*/ 5233988 w 6696075"/>
              <a:gd name="connsiteY1103" fmla="*/ 5320983 h 6857999"/>
              <a:gd name="connsiteX1104" fmla="*/ 5228590 w 6696075"/>
              <a:gd name="connsiteY1104" fmla="*/ 5328285 h 6857999"/>
              <a:gd name="connsiteX1105" fmla="*/ 5223193 w 6696075"/>
              <a:gd name="connsiteY1105" fmla="*/ 5334953 h 6857999"/>
              <a:gd name="connsiteX1106" fmla="*/ 5217478 w 6696075"/>
              <a:gd name="connsiteY1106" fmla="*/ 5341938 h 6857999"/>
              <a:gd name="connsiteX1107" fmla="*/ 5211763 w 6696075"/>
              <a:gd name="connsiteY1107" fmla="*/ 5348605 h 6857999"/>
              <a:gd name="connsiteX1108" fmla="*/ 5207000 w 6696075"/>
              <a:gd name="connsiteY1108" fmla="*/ 5355590 h 6857999"/>
              <a:gd name="connsiteX1109" fmla="*/ 5204460 w 6696075"/>
              <a:gd name="connsiteY1109" fmla="*/ 5359083 h 6857999"/>
              <a:gd name="connsiteX1110" fmla="*/ 5202555 w 6696075"/>
              <a:gd name="connsiteY1110" fmla="*/ 5362893 h 6857999"/>
              <a:gd name="connsiteX1111" fmla="*/ 5200650 w 6696075"/>
              <a:gd name="connsiteY1111" fmla="*/ 5366385 h 6857999"/>
              <a:gd name="connsiteX1112" fmla="*/ 5198745 w 6696075"/>
              <a:gd name="connsiteY1112" fmla="*/ 5370513 h 6857999"/>
              <a:gd name="connsiteX1113" fmla="*/ 5197793 w 6696075"/>
              <a:gd name="connsiteY1113" fmla="*/ 5374323 h 6857999"/>
              <a:gd name="connsiteX1114" fmla="*/ 5196840 w 6696075"/>
              <a:gd name="connsiteY1114" fmla="*/ 5378450 h 6857999"/>
              <a:gd name="connsiteX1115" fmla="*/ 5196523 w 6696075"/>
              <a:gd name="connsiteY1115" fmla="*/ 5382260 h 6857999"/>
              <a:gd name="connsiteX1116" fmla="*/ 5196523 w 6696075"/>
              <a:gd name="connsiteY1116" fmla="*/ 5386705 h 6857999"/>
              <a:gd name="connsiteX1117" fmla="*/ 5196840 w 6696075"/>
              <a:gd name="connsiteY1117" fmla="*/ 5391150 h 6857999"/>
              <a:gd name="connsiteX1118" fmla="*/ 5197793 w 6696075"/>
              <a:gd name="connsiteY1118" fmla="*/ 5395595 h 6857999"/>
              <a:gd name="connsiteX1119" fmla="*/ 5199063 w 6696075"/>
              <a:gd name="connsiteY1119" fmla="*/ 5400358 h 6857999"/>
              <a:gd name="connsiteX1120" fmla="*/ 5201603 w 6696075"/>
              <a:gd name="connsiteY1120" fmla="*/ 5405438 h 6857999"/>
              <a:gd name="connsiteX1121" fmla="*/ 5192713 w 6696075"/>
              <a:gd name="connsiteY1121" fmla="*/ 5400993 h 6857999"/>
              <a:gd name="connsiteX1122" fmla="*/ 5184458 w 6696075"/>
              <a:gd name="connsiteY1122" fmla="*/ 5398453 h 6857999"/>
              <a:gd name="connsiteX1123" fmla="*/ 5180965 w 6696075"/>
              <a:gd name="connsiteY1123" fmla="*/ 5396865 h 6857999"/>
              <a:gd name="connsiteX1124" fmla="*/ 5177155 w 6696075"/>
              <a:gd name="connsiteY1124" fmla="*/ 5396230 h 6857999"/>
              <a:gd name="connsiteX1125" fmla="*/ 5173980 w 6696075"/>
              <a:gd name="connsiteY1125" fmla="*/ 5395595 h 6857999"/>
              <a:gd name="connsiteX1126" fmla="*/ 5170805 w 6696075"/>
              <a:gd name="connsiteY1126" fmla="*/ 5395278 h 6857999"/>
              <a:gd name="connsiteX1127" fmla="*/ 5167630 w 6696075"/>
              <a:gd name="connsiteY1127" fmla="*/ 5395278 h 6857999"/>
              <a:gd name="connsiteX1128" fmla="*/ 5164773 w 6696075"/>
              <a:gd name="connsiteY1128" fmla="*/ 5395278 h 6857999"/>
              <a:gd name="connsiteX1129" fmla="*/ 5161598 w 6696075"/>
              <a:gd name="connsiteY1129" fmla="*/ 5395595 h 6857999"/>
              <a:gd name="connsiteX1130" fmla="*/ 5159058 w 6696075"/>
              <a:gd name="connsiteY1130" fmla="*/ 5396230 h 6857999"/>
              <a:gd name="connsiteX1131" fmla="*/ 5156835 w 6696075"/>
              <a:gd name="connsiteY1131" fmla="*/ 5396865 h 6857999"/>
              <a:gd name="connsiteX1132" fmla="*/ 5153978 w 6696075"/>
              <a:gd name="connsiteY1132" fmla="*/ 5398135 h 6857999"/>
              <a:gd name="connsiteX1133" fmla="*/ 5151755 w 6696075"/>
              <a:gd name="connsiteY1133" fmla="*/ 5399405 h 6857999"/>
              <a:gd name="connsiteX1134" fmla="*/ 5149850 w 6696075"/>
              <a:gd name="connsiteY1134" fmla="*/ 5400675 h 6857999"/>
              <a:gd name="connsiteX1135" fmla="*/ 5145723 w 6696075"/>
              <a:gd name="connsiteY1135" fmla="*/ 5403533 h 6857999"/>
              <a:gd name="connsiteX1136" fmla="*/ 5142230 w 6696075"/>
              <a:gd name="connsiteY1136" fmla="*/ 5407343 h 6857999"/>
              <a:gd name="connsiteX1137" fmla="*/ 5138420 w 6696075"/>
              <a:gd name="connsiteY1137" fmla="*/ 5411153 h 6857999"/>
              <a:gd name="connsiteX1138" fmla="*/ 5135563 w 6696075"/>
              <a:gd name="connsiteY1138" fmla="*/ 5415915 h 6857999"/>
              <a:gd name="connsiteX1139" fmla="*/ 5132705 w 6696075"/>
              <a:gd name="connsiteY1139" fmla="*/ 5420995 h 6857999"/>
              <a:gd name="connsiteX1140" fmla="*/ 5130165 w 6696075"/>
              <a:gd name="connsiteY1140" fmla="*/ 5426075 h 6857999"/>
              <a:gd name="connsiteX1141" fmla="*/ 5125085 w 6696075"/>
              <a:gd name="connsiteY1141" fmla="*/ 5437188 h 6857999"/>
              <a:gd name="connsiteX1142" fmla="*/ 5120323 w 6696075"/>
              <a:gd name="connsiteY1142" fmla="*/ 5448300 h 6857999"/>
              <a:gd name="connsiteX1143" fmla="*/ 5115243 w 6696075"/>
              <a:gd name="connsiteY1143" fmla="*/ 5459413 h 6857999"/>
              <a:gd name="connsiteX1144" fmla="*/ 5112703 w 6696075"/>
              <a:gd name="connsiteY1144" fmla="*/ 5464810 h 6857999"/>
              <a:gd name="connsiteX1145" fmla="*/ 5109528 w 6696075"/>
              <a:gd name="connsiteY1145" fmla="*/ 5469573 h 6857999"/>
              <a:gd name="connsiteX1146" fmla="*/ 5106670 w 6696075"/>
              <a:gd name="connsiteY1146" fmla="*/ 5474335 h 6857999"/>
              <a:gd name="connsiteX1147" fmla="*/ 5103178 w 6696075"/>
              <a:gd name="connsiteY1147" fmla="*/ 5478780 h 6857999"/>
              <a:gd name="connsiteX1148" fmla="*/ 5099368 w 6696075"/>
              <a:gd name="connsiteY1148" fmla="*/ 5482273 h 6857999"/>
              <a:gd name="connsiteX1149" fmla="*/ 5095240 w 6696075"/>
              <a:gd name="connsiteY1149" fmla="*/ 5485130 h 6857999"/>
              <a:gd name="connsiteX1150" fmla="*/ 5093018 w 6696075"/>
              <a:gd name="connsiteY1150" fmla="*/ 5487035 h 6857999"/>
              <a:gd name="connsiteX1151" fmla="*/ 5090795 w 6696075"/>
              <a:gd name="connsiteY1151" fmla="*/ 5487988 h 6857999"/>
              <a:gd name="connsiteX1152" fmla="*/ 5087938 w 6696075"/>
              <a:gd name="connsiteY1152" fmla="*/ 5488940 h 6857999"/>
              <a:gd name="connsiteX1153" fmla="*/ 5085715 w 6696075"/>
              <a:gd name="connsiteY1153" fmla="*/ 5489893 h 6857999"/>
              <a:gd name="connsiteX1154" fmla="*/ 5082858 w 6696075"/>
              <a:gd name="connsiteY1154" fmla="*/ 5490210 h 6857999"/>
              <a:gd name="connsiteX1155" fmla="*/ 5080000 w 6696075"/>
              <a:gd name="connsiteY1155" fmla="*/ 5490845 h 6857999"/>
              <a:gd name="connsiteX1156" fmla="*/ 5077143 w 6696075"/>
              <a:gd name="connsiteY1156" fmla="*/ 5490845 h 6857999"/>
              <a:gd name="connsiteX1157" fmla="*/ 5073650 w 6696075"/>
              <a:gd name="connsiteY1157" fmla="*/ 5490845 h 6857999"/>
              <a:gd name="connsiteX1158" fmla="*/ 5070475 w 6696075"/>
              <a:gd name="connsiteY1158" fmla="*/ 5490845 h 6857999"/>
              <a:gd name="connsiteX1159" fmla="*/ 5066983 w 6696075"/>
              <a:gd name="connsiteY1159" fmla="*/ 5490210 h 6857999"/>
              <a:gd name="connsiteX1160" fmla="*/ 5063490 w 6696075"/>
              <a:gd name="connsiteY1160" fmla="*/ 5489575 h 6857999"/>
              <a:gd name="connsiteX1161" fmla="*/ 5059363 w 6696075"/>
              <a:gd name="connsiteY1161" fmla="*/ 5488623 h 6857999"/>
              <a:gd name="connsiteX1162" fmla="*/ 5053648 w 6696075"/>
              <a:gd name="connsiteY1162" fmla="*/ 5487035 h 6857999"/>
              <a:gd name="connsiteX1163" fmla="*/ 5047298 w 6696075"/>
              <a:gd name="connsiteY1163" fmla="*/ 5486083 h 6857999"/>
              <a:gd name="connsiteX1164" fmla="*/ 5040948 w 6696075"/>
              <a:gd name="connsiteY1164" fmla="*/ 5484813 h 6857999"/>
              <a:gd name="connsiteX1165" fmla="*/ 5034598 w 6696075"/>
              <a:gd name="connsiteY1165" fmla="*/ 5484178 h 6857999"/>
              <a:gd name="connsiteX1166" fmla="*/ 5028248 w 6696075"/>
              <a:gd name="connsiteY1166" fmla="*/ 5483860 h 6857999"/>
              <a:gd name="connsiteX1167" fmla="*/ 5021898 w 6696075"/>
              <a:gd name="connsiteY1167" fmla="*/ 5483860 h 6857999"/>
              <a:gd name="connsiteX1168" fmla="*/ 5009515 w 6696075"/>
              <a:gd name="connsiteY1168" fmla="*/ 5484178 h 6857999"/>
              <a:gd name="connsiteX1169" fmla="*/ 4996498 w 6696075"/>
              <a:gd name="connsiteY1169" fmla="*/ 5484813 h 6857999"/>
              <a:gd name="connsiteX1170" fmla="*/ 4983480 w 6696075"/>
              <a:gd name="connsiteY1170" fmla="*/ 5486400 h 6857999"/>
              <a:gd name="connsiteX1171" fmla="*/ 4957763 w 6696075"/>
              <a:gd name="connsiteY1171" fmla="*/ 5489258 h 6857999"/>
              <a:gd name="connsiteX1172" fmla="*/ 4945063 w 6696075"/>
              <a:gd name="connsiteY1172" fmla="*/ 5490528 h 6857999"/>
              <a:gd name="connsiteX1173" fmla="*/ 4932045 w 6696075"/>
              <a:gd name="connsiteY1173" fmla="*/ 5491163 h 6857999"/>
              <a:gd name="connsiteX1174" fmla="*/ 4925695 w 6696075"/>
              <a:gd name="connsiteY1174" fmla="*/ 5491163 h 6857999"/>
              <a:gd name="connsiteX1175" fmla="*/ 4919028 w 6696075"/>
              <a:gd name="connsiteY1175" fmla="*/ 5491163 h 6857999"/>
              <a:gd name="connsiteX1176" fmla="*/ 4912678 w 6696075"/>
              <a:gd name="connsiteY1176" fmla="*/ 5490528 h 6857999"/>
              <a:gd name="connsiteX1177" fmla="*/ 4906328 w 6696075"/>
              <a:gd name="connsiteY1177" fmla="*/ 5490210 h 6857999"/>
              <a:gd name="connsiteX1178" fmla="*/ 4900295 w 6696075"/>
              <a:gd name="connsiteY1178" fmla="*/ 5489258 h 6857999"/>
              <a:gd name="connsiteX1179" fmla="*/ 4893945 w 6696075"/>
              <a:gd name="connsiteY1179" fmla="*/ 5487988 h 6857999"/>
              <a:gd name="connsiteX1180" fmla="*/ 4887595 w 6696075"/>
              <a:gd name="connsiteY1180" fmla="*/ 5486718 h 6857999"/>
              <a:gd name="connsiteX1181" fmla="*/ 4881245 w 6696075"/>
              <a:gd name="connsiteY1181" fmla="*/ 5484495 h 6857999"/>
              <a:gd name="connsiteX1182" fmla="*/ 4874895 w 6696075"/>
              <a:gd name="connsiteY1182" fmla="*/ 5482273 h 6857999"/>
              <a:gd name="connsiteX1183" fmla="*/ 4868863 w 6696075"/>
              <a:gd name="connsiteY1183" fmla="*/ 5479733 h 6857999"/>
              <a:gd name="connsiteX1184" fmla="*/ 4862513 w 6696075"/>
              <a:gd name="connsiteY1184" fmla="*/ 5476240 h 6857999"/>
              <a:gd name="connsiteX1185" fmla="*/ 4856798 w 6696075"/>
              <a:gd name="connsiteY1185" fmla="*/ 5472748 h 6857999"/>
              <a:gd name="connsiteX1186" fmla="*/ 4850448 w 6696075"/>
              <a:gd name="connsiteY1186" fmla="*/ 5474018 h 6857999"/>
              <a:gd name="connsiteX1187" fmla="*/ 4844098 w 6696075"/>
              <a:gd name="connsiteY1187" fmla="*/ 5474653 h 6857999"/>
              <a:gd name="connsiteX1188" fmla="*/ 4838065 w 6696075"/>
              <a:gd name="connsiteY1188" fmla="*/ 5475288 h 6857999"/>
              <a:gd name="connsiteX1189" fmla="*/ 4832033 w 6696075"/>
              <a:gd name="connsiteY1189" fmla="*/ 5475605 h 6857999"/>
              <a:gd name="connsiteX1190" fmla="*/ 4826635 w 6696075"/>
              <a:gd name="connsiteY1190" fmla="*/ 5475605 h 6857999"/>
              <a:gd name="connsiteX1191" fmla="*/ 4820920 w 6696075"/>
              <a:gd name="connsiteY1191" fmla="*/ 5475605 h 6857999"/>
              <a:gd name="connsiteX1192" fmla="*/ 4815205 w 6696075"/>
              <a:gd name="connsiteY1192" fmla="*/ 5474970 h 6857999"/>
              <a:gd name="connsiteX1193" fmla="*/ 4809808 w 6696075"/>
              <a:gd name="connsiteY1193" fmla="*/ 5474335 h 6857999"/>
              <a:gd name="connsiteX1194" fmla="*/ 4805045 w 6696075"/>
              <a:gd name="connsiteY1194" fmla="*/ 5473383 h 6857999"/>
              <a:gd name="connsiteX1195" fmla="*/ 4799648 w 6696075"/>
              <a:gd name="connsiteY1195" fmla="*/ 5472430 h 6857999"/>
              <a:gd name="connsiteX1196" fmla="*/ 4794568 w 6696075"/>
              <a:gd name="connsiteY1196" fmla="*/ 5470525 h 6857999"/>
              <a:gd name="connsiteX1197" fmla="*/ 4790123 w 6696075"/>
              <a:gd name="connsiteY1197" fmla="*/ 5469255 h 6857999"/>
              <a:gd name="connsiteX1198" fmla="*/ 4785043 w 6696075"/>
              <a:gd name="connsiteY1198" fmla="*/ 5467350 h 6857999"/>
              <a:gd name="connsiteX1199" fmla="*/ 4780280 w 6696075"/>
              <a:gd name="connsiteY1199" fmla="*/ 5465445 h 6857999"/>
              <a:gd name="connsiteX1200" fmla="*/ 4776153 w 6696075"/>
              <a:gd name="connsiteY1200" fmla="*/ 5462905 h 6857999"/>
              <a:gd name="connsiteX1201" fmla="*/ 4771390 w 6696075"/>
              <a:gd name="connsiteY1201" fmla="*/ 5460683 h 6857999"/>
              <a:gd name="connsiteX1202" fmla="*/ 4766945 w 6696075"/>
              <a:gd name="connsiteY1202" fmla="*/ 5458143 h 6857999"/>
              <a:gd name="connsiteX1203" fmla="*/ 4763135 w 6696075"/>
              <a:gd name="connsiteY1203" fmla="*/ 5455285 h 6857999"/>
              <a:gd name="connsiteX1204" fmla="*/ 4754880 w 6696075"/>
              <a:gd name="connsiteY1204" fmla="*/ 5449570 h 6857999"/>
              <a:gd name="connsiteX1205" fmla="*/ 4746943 w 6696075"/>
              <a:gd name="connsiteY1205" fmla="*/ 5442903 h 6857999"/>
              <a:gd name="connsiteX1206" fmla="*/ 4739323 w 6696075"/>
              <a:gd name="connsiteY1206" fmla="*/ 5435600 h 6857999"/>
              <a:gd name="connsiteX1207" fmla="*/ 4732020 w 6696075"/>
              <a:gd name="connsiteY1207" fmla="*/ 5427980 h 6857999"/>
              <a:gd name="connsiteX1208" fmla="*/ 4725035 w 6696075"/>
              <a:gd name="connsiteY1208" fmla="*/ 5419725 h 6857999"/>
              <a:gd name="connsiteX1209" fmla="*/ 4718050 w 6696075"/>
              <a:gd name="connsiteY1209" fmla="*/ 5411153 h 6857999"/>
              <a:gd name="connsiteX1210" fmla="*/ 4711383 w 6696075"/>
              <a:gd name="connsiteY1210" fmla="*/ 5402263 h 6857999"/>
              <a:gd name="connsiteX1211" fmla="*/ 4683760 w 6696075"/>
              <a:gd name="connsiteY1211" fmla="*/ 5375910 h 6857999"/>
              <a:gd name="connsiteX1212" fmla="*/ 4656455 w 6696075"/>
              <a:gd name="connsiteY1212" fmla="*/ 5349240 h 6857999"/>
              <a:gd name="connsiteX1213" fmla="*/ 4595813 w 6696075"/>
              <a:gd name="connsiteY1213" fmla="*/ 5284153 h 6857999"/>
              <a:gd name="connsiteX1214" fmla="*/ 4560888 w 6696075"/>
              <a:gd name="connsiteY1214" fmla="*/ 5251133 h 6857999"/>
              <a:gd name="connsiteX1215" fmla="*/ 4508818 w 6696075"/>
              <a:gd name="connsiteY1215" fmla="*/ 5194300 h 6857999"/>
              <a:gd name="connsiteX1216" fmla="*/ 4508500 w 6696075"/>
              <a:gd name="connsiteY1216" fmla="*/ 5195253 h 6857999"/>
              <a:gd name="connsiteX1217" fmla="*/ 4340860 w 6696075"/>
              <a:gd name="connsiteY1217" fmla="*/ 5023803 h 6857999"/>
              <a:gd name="connsiteX1218" fmla="*/ 4174808 w 6696075"/>
              <a:gd name="connsiteY1218" fmla="*/ 4866640 h 6857999"/>
              <a:gd name="connsiteX1219" fmla="*/ 4162108 w 6696075"/>
              <a:gd name="connsiteY1219" fmla="*/ 4864100 h 6857999"/>
              <a:gd name="connsiteX1220" fmla="*/ 4157028 w 6696075"/>
              <a:gd name="connsiteY1220" fmla="*/ 4862513 h 6857999"/>
              <a:gd name="connsiteX1221" fmla="*/ 4152583 w 6696075"/>
              <a:gd name="connsiteY1221" fmla="*/ 4860608 h 6857999"/>
              <a:gd name="connsiteX1222" fmla="*/ 4148455 w 6696075"/>
              <a:gd name="connsiteY1222" fmla="*/ 4858385 h 6857999"/>
              <a:gd name="connsiteX1223" fmla="*/ 4144010 w 6696075"/>
              <a:gd name="connsiteY1223" fmla="*/ 4856163 h 6857999"/>
              <a:gd name="connsiteX1224" fmla="*/ 4140200 w 6696075"/>
              <a:gd name="connsiteY1224" fmla="*/ 4853623 h 6857999"/>
              <a:gd name="connsiteX1225" fmla="*/ 4136390 w 6696075"/>
              <a:gd name="connsiteY1225" fmla="*/ 4850765 h 6857999"/>
              <a:gd name="connsiteX1226" fmla="*/ 4132898 w 6696075"/>
              <a:gd name="connsiteY1226" fmla="*/ 4847908 h 6857999"/>
              <a:gd name="connsiteX1227" fmla="*/ 4129088 w 6696075"/>
              <a:gd name="connsiteY1227" fmla="*/ 4844415 h 6857999"/>
              <a:gd name="connsiteX1228" fmla="*/ 4122420 w 6696075"/>
              <a:gd name="connsiteY1228" fmla="*/ 4838383 h 6857999"/>
              <a:gd name="connsiteX1229" fmla="*/ 4116705 w 6696075"/>
              <a:gd name="connsiteY1229" fmla="*/ 4831398 h 6857999"/>
              <a:gd name="connsiteX1230" fmla="*/ 4110355 w 6696075"/>
              <a:gd name="connsiteY1230" fmla="*/ 4824095 h 6857999"/>
              <a:gd name="connsiteX1231" fmla="*/ 4104640 w 6696075"/>
              <a:gd name="connsiteY1231" fmla="*/ 4816793 h 6857999"/>
              <a:gd name="connsiteX1232" fmla="*/ 4106863 w 6696075"/>
              <a:gd name="connsiteY1232" fmla="*/ 4810443 h 6857999"/>
              <a:gd name="connsiteX1233" fmla="*/ 4102735 w 6696075"/>
              <a:gd name="connsiteY1233" fmla="*/ 4810125 h 6857999"/>
              <a:gd name="connsiteX1234" fmla="*/ 4098925 w 6696075"/>
              <a:gd name="connsiteY1234" fmla="*/ 4809808 h 6857999"/>
              <a:gd name="connsiteX1235" fmla="*/ 4095750 w 6696075"/>
              <a:gd name="connsiteY1235" fmla="*/ 4808855 h 6857999"/>
              <a:gd name="connsiteX1236" fmla="*/ 4092575 w 6696075"/>
              <a:gd name="connsiteY1236" fmla="*/ 4807268 h 6857999"/>
              <a:gd name="connsiteX1237" fmla="*/ 4090035 w 6696075"/>
              <a:gd name="connsiteY1237" fmla="*/ 4805363 h 6857999"/>
              <a:gd name="connsiteX1238" fmla="*/ 4087495 w 6696075"/>
              <a:gd name="connsiteY1238" fmla="*/ 4803458 h 6857999"/>
              <a:gd name="connsiteX1239" fmla="*/ 4085273 w 6696075"/>
              <a:gd name="connsiteY1239" fmla="*/ 4801553 h 6857999"/>
              <a:gd name="connsiteX1240" fmla="*/ 4083368 w 6696075"/>
              <a:gd name="connsiteY1240" fmla="*/ 4798695 h 6857999"/>
              <a:gd name="connsiteX1241" fmla="*/ 4079558 w 6696075"/>
              <a:gd name="connsiteY1241" fmla="*/ 4793615 h 6857999"/>
              <a:gd name="connsiteX1242" fmla="*/ 4076383 w 6696075"/>
              <a:gd name="connsiteY1242" fmla="*/ 4788218 h 6857999"/>
              <a:gd name="connsiteX1243" fmla="*/ 4073208 w 6696075"/>
              <a:gd name="connsiteY1243" fmla="*/ 4782820 h 6857999"/>
              <a:gd name="connsiteX1244" fmla="*/ 4070985 w 6696075"/>
              <a:gd name="connsiteY1244" fmla="*/ 4780598 h 6857999"/>
              <a:gd name="connsiteX1245" fmla="*/ 4069080 w 6696075"/>
              <a:gd name="connsiteY1245" fmla="*/ 4778058 h 6857999"/>
              <a:gd name="connsiteX1246" fmla="*/ 4060190 w 6696075"/>
              <a:gd name="connsiteY1246" fmla="*/ 4773295 h 6857999"/>
              <a:gd name="connsiteX1247" fmla="*/ 4051618 w 6696075"/>
              <a:gd name="connsiteY1247" fmla="*/ 4768215 h 6857999"/>
              <a:gd name="connsiteX1248" fmla="*/ 4043680 w 6696075"/>
              <a:gd name="connsiteY1248" fmla="*/ 4762500 h 6857999"/>
              <a:gd name="connsiteX1249" fmla="*/ 4039870 w 6696075"/>
              <a:gd name="connsiteY1249" fmla="*/ 4759643 h 6857999"/>
              <a:gd name="connsiteX1250" fmla="*/ 4036378 w 6696075"/>
              <a:gd name="connsiteY1250" fmla="*/ 4756468 h 6857999"/>
              <a:gd name="connsiteX1251" fmla="*/ 4032885 w 6696075"/>
              <a:gd name="connsiteY1251" fmla="*/ 4753293 h 6857999"/>
              <a:gd name="connsiteX1252" fmla="*/ 4029710 w 6696075"/>
              <a:gd name="connsiteY1252" fmla="*/ 4749483 h 6857999"/>
              <a:gd name="connsiteX1253" fmla="*/ 4026535 w 6696075"/>
              <a:gd name="connsiteY1253" fmla="*/ 4745990 h 6857999"/>
              <a:gd name="connsiteX1254" fmla="*/ 4023995 w 6696075"/>
              <a:gd name="connsiteY1254" fmla="*/ 4741863 h 6857999"/>
              <a:gd name="connsiteX1255" fmla="*/ 4021773 w 6696075"/>
              <a:gd name="connsiteY1255" fmla="*/ 4738053 h 6857999"/>
              <a:gd name="connsiteX1256" fmla="*/ 4019550 w 6696075"/>
              <a:gd name="connsiteY1256" fmla="*/ 4733290 h 6857999"/>
              <a:gd name="connsiteX1257" fmla="*/ 4017963 w 6696075"/>
              <a:gd name="connsiteY1257" fmla="*/ 4728845 h 6857999"/>
              <a:gd name="connsiteX1258" fmla="*/ 4016375 w 6696075"/>
              <a:gd name="connsiteY1258" fmla="*/ 4723765 h 6857999"/>
              <a:gd name="connsiteX1259" fmla="*/ 3991610 w 6696075"/>
              <a:gd name="connsiteY1259" fmla="*/ 4748848 h 6857999"/>
              <a:gd name="connsiteX1260" fmla="*/ 4010978 w 6696075"/>
              <a:gd name="connsiteY1260" fmla="*/ 4797425 h 6857999"/>
              <a:gd name="connsiteX1261" fmla="*/ 4015423 w 6696075"/>
              <a:gd name="connsiteY1261" fmla="*/ 4794568 h 6857999"/>
              <a:gd name="connsiteX1262" fmla="*/ 4023043 w 6696075"/>
              <a:gd name="connsiteY1262" fmla="*/ 4796155 h 6857999"/>
              <a:gd name="connsiteX1263" fmla="*/ 4030345 w 6696075"/>
              <a:gd name="connsiteY1263" fmla="*/ 4798060 h 6857999"/>
              <a:gd name="connsiteX1264" fmla="*/ 4037330 w 6696075"/>
              <a:gd name="connsiteY1264" fmla="*/ 4800283 h 6857999"/>
              <a:gd name="connsiteX1265" fmla="*/ 4043680 w 6696075"/>
              <a:gd name="connsiteY1265" fmla="*/ 4803140 h 6857999"/>
              <a:gd name="connsiteX1266" fmla="*/ 4049713 w 6696075"/>
              <a:gd name="connsiteY1266" fmla="*/ 4805680 h 6857999"/>
              <a:gd name="connsiteX1267" fmla="*/ 4055428 w 6696075"/>
              <a:gd name="connsiteY1267" fmla="*/ 4809173 h 6857999"/>
              <a:gd name="connsiteX1268" fmla="*/ 4060825 w 6696075"/>
              <a:gd name="connsiteY1268" fmla="*/ 4812983 h 6857999"/>
              <a:gd name="connsiteX1269" fmla="*/ 4065905 w 6696075"/>
              <a:gd name="connsiteY1269" fmla="*/ 4817110 h 6857999"/>
              <a:gd name="connsiteX1270" fmla="*/ 4070033 w 6696075"/>
              <a:gd name="connsiteY1270" fmla="*/ 4821555 h 6857999"/>
              <a:gd name="connsiteX1271" fmla="*/ 4074160 w 6696075"/>
              <a:gd name="connsiteY1271" fmla="*/ 4826635 h 6857999"/>
              <a:gd name="connsiteX1272" fmla="*/ 4077653 w 6696075"/>
              <a:gd name="connsiteY1272" fmla="*/ 4832033 h 6857999"/>
              <a:gd name="connsiteX1273" fmla="*/ 4080510 w 6696075"/>
              <a:gd name="connsiteY1273" fmla="*/ 4837430 h 6857999"/>
              <a:gd name="connsiteX1274" fmla="*/ 4083050 w 6696075"/>
              <a:gd name="connsiteY1274" fmla="*/ 4843780 h 6857999"/>
              <a:gd name="connsiteX1275" fmla="*/ 4084638 w 6696075"/>
              <a:gd name="connsiteY1275" fmla="*/ 4850765 h 6857999"/>
              <a:gd name="connsiteX1276" fmla="*/ 4085908 w 6696075"/>
              <a:gd name="connsiteY1276" fmla="*/ 4858068 h 6857999"/>
              <a:gd name="connsiteX1277" fmla="*/ 4086860 w 6696075"/>
              <a:gd name="connsiteY1277" fmla="*/ 4865688 h 6857999"/>
              <a:gd name="connsiteX1278" fmla="*/ 4107180 w 6696075"/>
              <a:gd name="connsiteY1278" fmla="*/ 4899025 h 6857999"/>
              <a:gd name="connsiteX1279" fmla="*/ 4112895 w 6696075"/>
              <a:gd name="connsiteY1279" fmla="*/ 4902518 h 6857999"/>
              <a:gd name="connsiteX1280" fmla="*/ 4117975 w 6696075"/>
              <a:gd name="connsiteY1280" fmla="*/ 4906645 h 6857999"/>
              <a:gd name="connsiteX1281" fmla="*/ 4128135 w 6696075"/>
              <a:gd name="connsiteY1281" fmla="*/ 4914900 h 6857999"/>
              <a:gd name="connsiteX1282" fmla="*/ 4137343 w 6696075"/>
              <a:gd name="connsiteY1282" fmla="*/ 4923473 h 6857999"/>
              <a:gd name="connsiteX1283" fmla="*/ 4146550 w 6696075"/>
              <a:gd name="connsiteY1283" fmla="*/ 4932680 h 6857999"/>
              <a:gd name="connsiteX1284" fmla="*/ 4154805 w 6696075"/>
              <a:gd name="connsiteY1284" fmla="*/ 4942205 h 6857999"/>
              <a:gd name="connsiteX1285" fmla="*/ 4162743 w 6696075"/>
              <a:gd name="connsiteY1285" fmla="*/ 4952048 h 6857999"/>
              <a:gd name="connsiteX1286" fmla="*/ 4170363 w 6696075"/>
              <a:gd name="connsiteY1286" fmla="*/ 4961890 h 6857999"/>
              <a:gd name="connsiteX1287" fmla="*/ 4177983 w 6696075"/>
              <a:gd name="connsiteY1287" fmla="*/ 4972050 h 6857999"/>
              <a:gd name="connsiteX1288" fmla="*/ 4184968 w 6696075"/>
              <a:gd name="connsiteY1288" fmla="*/ 4982210 h 6857999"/>
              <a:gd name="connsiteX1289" fmla="*/ 4191953 w 6696075"/>
              <a:gd name="connsiteY1289" fmla="*/ 4993005 h 6857999"/>
              <a:gd name="connsiteX1290" fmla="*/ 4205923 w 6696075"/>
              <a:gd name="connsiteY1290" fmla="*/ 5013643 h 6857999"/>
              <a:gd name="connsiteX1291" fmla="*/ 4219893 w 6696075"/>
              <a:gd name="connsiteY1291" fmla="*/ 5034598 h 6857999"/>
              <a:gd name="connsiteX1292" fmla="*/ 4227195 w 6696075"/>
              <a:gd name="connsiteY1292" fmla="*/ 5045393 h 6857999"/>
              <a:gd name="connsiteX1293" fmla="*/ 4234498 w 6696075"/>
              <a:gd name="connsiteY1293" fmla="*/ 5055235 h 6857999"/>
              <a:gd name="connsiteX1294" fmla="*/ 4296728 w 6696075"/>
              <a:gd name="connsiteY1294" fmla="*/ 5137785 h 6857999"/>
              <a:gd name="connsiteX1295" fmla="*/ 4327525 w 6696075"/>
              <a:gd name="connsiteY1295" fmla="*/ 5179695 h 6857999"/>
              <a:gd name="connsiteX1296" fmla="*/ 4342765 w 6696075"/>
              <a:gd name="connsiteY1296" fmla="*/ 5200650 h 6857999"/>
              <a:gd name="connsiteX1297" fmla="*/ 4357370 w 6696075"/>
              <a:gd name="connsiteY1297" fmla="*/ 5221923 h 6857999"/>
              <a:gd name="connsiteX1298" fmla="*/ 4371975 w 6696075"/>
              <a:gd name="connsiteY1298" fmla="*/ 5243195 h 6857999"/>
              <a:gd name="connsiteX1299" fmla="*/ 4386263 w 6696075"/>
              <a:gd name="connsiteY1299" fmla="*/ 5264150 h 6857999"/>
              <a:gd name="connsiteX1300" fmla="*/ 4400233 w 6696075"/>
              <a:gd name="connsiteY1300" fmla="*/ 5286058 h 6857999"/>
              <a:gd name="connsiteX1301" fmla="*/ 4413885 w 6696075"/>
              <a:gd name="connsiteY1301" fmla="*/ 5307965 h 6857999"/>
              <a:gd name="connsiteX1302" fmla="*/ 4426903 w 6696075"/>
              <a:gd name="connsiteY1302" fmla="*/ 5330190 h 6857999"/>
              <a:gd name="connsiteX1303" fmla="*/ 4439603 w 6696075"/>
              <a:gd name="connsiteY1303" fmla="*/ 5352733 h 6857999"/>
              <a:gd name="connsiteX1304" fmla="*/ 4451350 w 6696075"/>
              <a:gd name="connsiteY1304" fmla="*/ 5375593 h 6857999"/>
              <a:gd name="connsiteX1305" fmla="*/ 4462780 w 6696075"/>
              <a:gd name="connsiteY1305" fmla="*/ 5398770 h 6857999"/>
              <a:gd name="connsiteX1306" fmla="*/ 4467225 w 6696075"/>
              <a:gd name="connsiteY1306" fmla="*/ 5408613 h 6857999"/>
              <a:gd name="connsiteX1307" fmla="*/ 4469448 w 6696075"/>
              <a:gd name="connsiteY1307" fmla="*/ 5413693 h 6857999"/>
              <a:gd name="connsiteX1308" fmla="*/ 4471035 w 6696075"/>
              <a:gd name="connsiteY1308" fmla="*/ 5418138 h 6857999"/>
              <a:gd name="connsiteX1309" fmla="*/ 4472305 w 6696075"/>
              <a:gd name="connsiteY1309" fmla="*/ 5423218 h 6857999"/>
              <a:gd name="connsiteX1310" fmla="*/ 4472305 w 6696075"/>
              <a:gd name="connsiteY1310" fmla="*/ 5425758 h 6857999"/>
              <a:gd name="connsiteX1311" fmla="*/ 4472623 w 6696075"/>
              <a:gd name="connsiteY1311" fmla="*/ 5428298 h 6857999"/>
              <a:gd name="connsiteX1312" fmla="*/ 4472305 w 6696075"/>
              <a:gd name="connsiteY1312" fmla="*/ 5430838 h 6857999"/>
              <a:gd name="connsiteX1313" fmla="*/ 4471988 w 6696075"/>
              <a:gd name="connsiteY1313" fmla="*/ 5433378 h 6857999"/>
              <a:gd name="connsiteX1314" fmla="*/ 4471353 w 6696075"/>
              <a:gd name="connsiteY1314" fmla="*/ 5436235 h 6857999"/>
              <a:gd name="connsiteX1315" fmla="*/ 4470400 w 6696075"/>
              <a:gd name="connsiteY1315" fmla="*/ 5439093 h 6857999"/>
              <a:gd name="connsiteX1316" fmla="*/ 4473575 w 6696075"/>
              <a:gd name="connsiteY1316" fmla="*/ 5449888 h 6857999"/>
              <a:gd name="connsiteX1317" fmla="*/ 4476750 w 6696075"/>
              <a:gd name="connsiteY1317" fmla="*/ 5460365 h 6857999"/>
              <a:gd name="connsiteX1318" fmla="*/ 4478655 w 6696075"/>
              <a:gd name="connsiteY1318" fmla="*/ 5471160 h 6857999"/>
              <a:gd name="connsiteX1319" fmla="*/ 4480243 w 6696075"/>
              <a:gd name="connsiteY1319" fmla="*/ 5481955 h 6857999"/>
              <a:gd name="connsiteX1320" fmla="*/ 4481195 w 6696075"/>
              <a:gd name="connsiteY1320" fmla="*/ 5492433 h 6857999"/>
              <a:gd name="connsiteX1321" fmla="*/ 4481830 w 6696075"/>
              <a:gd name="connsiteY1321" fmla="*/ 5503228 h 6857999"/>
              <a:gd name="connsiteX1322" fmla="*/ 4482148 w 6696075"/>
              <a:gd name="connsiteY1322" fmla="*/ 5513705 h 6857999"/>
              <a:gd name="connsiteX1323" fmla="*/ 4481830 w 6696075"/>
              <a:gd name="connsiteY1323" fmla="*/ 5524818 h 6857999"/>
              <a:gd name="connsiteX1324" fmla="*/ 4481513 w 6696075"/>
              <a:gd name="connsiteY1324" fmla="*/ 5535295 h 6857999"/>
              <a:gd name="connsiteX1325" fmla="*/ 4480878 w 6696075"/>
              <a:gd name="connsiteY1325" fmla="*/ 5546408 h 6857999"/>
              <a:gd name="connsiteX1326" fmla="*/ 4479925 w 6696075"/>
              <a:gd name="connsiteY1326" fmla="*/ 5556885 h 6857999"/>
              <a:gd name="connsiteX1327" fmla="*/ 4478655 w 6696075"/>
              <a:gd name="connsiteY1327" fmla="*/ 5567680 h 6857999"/>
              <a:gd name="connsiteX1328" fmla="*/ 4475798 w 6696075"/>
              <a:gd name="connsiteY1328" fmla="*/ 5589270 h 6857999"/>
              <a:gd name="connsiteX1329" fmla="*/ 4472623 w 6696075"/>
              <a:gd name="connsiteY1329" fmla="*/ 5610543 h 6857999"/>
              <a:gd name="connsiteX1330" fmla="*/ 4470083 w 6696075"/>
              <a:gd name="connsiteY1330" fmla="*/ 5679440 h 6857999"/>
              <a:gd name="connsiteX1331" fmla="*/ 4468495 w 6696075"/>
              <a:gd name="connsiteY1331" fmla="*/ 5692458 h 6857999"/>
              <a:gd name="connsiteX1332" fmla="*/ 4466273 w 6696075"/>
              <a:gd name="connsiteY1332" fmla="*/ 5704840 h 6857999"/>
              <a:gd name="connsiteX1333" fmla="*/ 4463415 w 6696075"/>
              <a:gd name="connsiteY1333" fmla="*/ 5717223 h 6857999"/>
              <a:gd name="connsiteX1334" fmla="*/ 4461828 w 6696075"/>
              <a:gd name="connsiteY1334" fmla="*/ 5723255 h 6857999"/>
              <a:gd name="connsiteX1335" fmla="*/ 4459605 w 6696075"/>
              <a:gd name="connsiteY1335" fmla="*/ 5729288 h 6857999"/>
              <a:gd name="connsiteX1336" fmla="*/ 4457700 w 6696075"/>
              <a:gd name="connsiteY1336" fmla="*/ 5734685 h 6857999"/>
              <a:gd name="connsiteX1337" fmla="*/ 4455478 w 6696075"/>
              <a:gd name="connsiteY1337" fmla="*/ 5740400 h 6857999"/>
              <a:gd name="connsiteX1338" fmla="*/ 4453255 w 6696075"/>
              <a:gd name="connsiteY1338" fmla="*/ 5746115 h 6857999"/>
              <a:gd name="connsiteX1339" fmla="*/ 4450398 w 6696075"/>
              <a:gd name="connsiteY1339" fmla="*/ 5751513 h 6857999"/>
              <a:gd name="connsiteX1340" fmla="*/ 4447540 w 6696075"/>
              <a:gd name="connsiteY1340" fmla="*/ 5756593 h 6857999"/>
              <a:gd name="connsiteX1341" fmla="*/ 4444365 w 6696075"/>
              <a:gd name="connsiteY1341" fmla="*/ 5761673 h 6857999"/>
              <a:gd name="connsiteX1342" fmla="*/ 4441508 w 6696075"/>
              <a:gd name="connsiteY1342" fmla="*/ 5767070 h 6857999"/>
              <a:gd name="connsiteX1343" fmla="*/ 4438015 w 6696075"/>
              <a:gd name="connsiteY1343" fmla="*/ 5771515 h 6857999"/>
              <a:gd name="connsiteX1344" fmla="*/ 4434523 w 6696075"/>
              <a:gd name="connsiteY1344" fmla="*/ 5776595 h 6857999"/>
              <a:gd name="connsiteX1345" fmla="*/ 4430713 w 6696075"/>
              <a:gd name="connsiteY1345" fmla="*/ 5781358 h 6857999"/>
              <a:gd name="connsiteX1346" fmla="*/ 4427220 w 6696075"/>
              <a:gd name="connsiteY1346" fmla="*/ 5785803 h 6857999"/>
              <a:gd name="connsiteX1347" fmla="*/ 4422775 w 6696075"/>
              <a:gd name="connsiteY1347" fmla="*/ 5790565 h 6857999"/>
              <a:gd name="connsiteX1348" fmla="*/ 4418965 w 6696075"/>
              <a:gd name="connsiteY1348" fmla="*/ 5795010 h 6857999"/>
              <a:gd name="connsiteX1349" fmla="*/ 4414520 w 6696075"/>
              <a:gd name="connsiteY1349" fmla="*/ 5799138 h 6857999"/>
              <a:gd name="connsiteX1350" fmla="*/ 4410075 w 6696075"/>
              <a:gd name="connsiteY1350" fmla="*/ 5803265 h 6857999"/>
              <a:gd name="connsiteX1351" fmla="*/ 4404995 w 6696075"/>
              <a:gd name="connsiteY1351" fmla="*/ 5807075 h 6857999"/>
              <a:gd name="connsiteX1352" fmla="*/ 4395153 w 6696075"/>
              <a:gd name="connsiteY1352" fmla="*/ 5815013 h 6857999"/>
              <a:gd name="connsiteX1353" fmla="*/ 4384358 w 6696075"/>
              <a:gd name="connsiteY1353" fmla="*/ 5822315 h 6857999"/>
              <a:gd name="connsiteX1354" fmla="*/ 4372928 w 6696075"/>
              <a:gd name="connsiteY1354" fmla="*/ 5829300 h 6857999"/>
              <a:gd name="connsiteX1355" fmla="*/ 4360863 w 6696075"/>
              <a:gd name="connsiteY1355" fmla="*/ 5835650 h 6857999"/>
              <a:gd name="connsiteX1356" fmla="*/ 4361498 w 6696075"/>
              <a:gd name="connsiteY1356" fmla="*/ 5843588 h 6857999"/>
              <a:gd name="connsiteX1357" fmla="*/ 4361815 w 6696075"/>
              <a:gd name="connsiteY1357" fmla="*/ 5851525 h 6857999"/>
              <a:gd name="connsiteX1358" fmla="*/ 4362133 w 6696075"/>
              <a:gd name="connsiteY1358" fmla="*/ 5855970 h 6857999"/>
              <a:gd name="connsiteX1359" fmla="*/ 4361815 w 6696075"/>
              <a:gd name="connsiteY1359" fmla="*/ 5859780 h 6857999"/>
              <a:gd name="connsiteX1360" fmla="*/ 4361498 w 6696075"/>
              <a:gd name="connsiteY1360" fmla="*/ 5863908 h 6857999"/>
              <a:gd name="connsiteX1361" fmla="*/ 4361180 w 6696075"/>
              <a:gd name="connsiteY1361" fmla="*/ 5867400 h 6857999"/>
              <a:gd name="connsiteX1362" fmla="*/ 4360228 w 6696075"/>
              <a:gd name="connsiteY1362" fmla="*/ 5871210 h 6857999"/>
              <a:gd name="connsiteX1363" fmla="*/ 4358958 w 6696075"/>
              <a:gd name="connsiteY1363" fmla="*/ 5874385 h 6857999"/>
              <a:gd name="connsiteX1364" fmla="*/ 4357053 w 6696075"/>
              <a:gd name="connsiteY1364" fmla="*/ 5877560 h 6857999"/>
              <a:gd name="connsiteX1365" fmla="*/ 4354830 w 6696075"/>
              <a:gd name="connsiteY1365" fmla="*/ 5880100 h 6857999"/>
              <a:gd name="connsiteX1366" fmla="*/ 4352290 w 6696075"/>
              <a:gd name="connsiteY1366" fmla="*/ 5882005 h 6857999"/>
              <a:gd name="connsiteX1367" fmla="*/ 4349115 w 6696075"/>
              <a:gd name="connsiteY1367" fmla="*/ 5883910 h 6857999"/>
              <a:gd name="connsiteX1368" fmla="*/ 4345623 w 6696075"/>
              <a:gd name="connsiteY1368" fmla="*/ 5884863 h 6857999"/>
              <a:gd name="connsiteX1369" fmla="*/ 4341178 w 6696075"/>
              <a:gd name="connsiteY1369" fmla="*/ 5885180 h 6857999"/>
              <a:gd name="connsiteX1370" fmla="*/ 4330383 w 6696075"/>
              <a:gd name="connsiteY1370" fmla="*/ 5885815 h 6857999"/>
              <a:gd name="connsiteX1371" fmla="*/ 4319270 w 6696075"/>
              <a:gd name="connsiteY1371" fmla="*/ 5886450 h 6857999"/>
              <a:gd name="connsiteX1372" fmla="*/ 4297363 w 6696075"/>
              <a:gd name="connsiteY1372" fmla="*/ 5888355 h 6857999"/>
              <a:gd name="connsiteX1373" fmla="*/ 4275773 w 6696075"/>
              <a:gd name="connsiteY1373" fmla="*/ 5891213 h 6857999"/>
              <a:gd name="connsiteX1374" fmla="*/ 4253865 w 6696075"/>
              <a:gd name="connsiteY1374" fmla="*/ 5894070 h 6857999"/>
              <a:gd name="connsiteX1375" fmla="*/ 4210050 w 6696075"/>
              <a:gd name="connsiteY1375" fmla="*/ 5900420 h 6857999"/>
              <a:gd name="connsiteX1376" fmla="*/ 4188460 w 6696075"/>
              <a:gd name="connsiteY1376" fmla="*/ 5902960 h 6857999"/>
              <a:gd name="connsiteX1377" fmla="*/ 4166553 w 6696075"/>
              <a:gd name="connsiteY1377" fmla="*/ 5905500 h 6857999"/>
              <a:gd name="connsiteX1378" fmla="*/ 4155758 w 6696075"/>
              <a:gd name="connsiteY1378" fmla="*/ 5906135 h 6857999"/>
              <a:gd name="connsiteX1379" fmla="*/ 4144645 w 6696075"/>
              <a:gd name="connsiteY1379" fmla="*/ 5906770 h 6857999"/>
              <a:gd name="connsiteX1380" fmla="*/ 4133850 w 6696075"/>
              <a:gd name="connsiteY1380" fmla="*/ 5907088 h 6857999"/>
              <a:gd name="connsiteX1381" fmla="*/ 4123055 w 6696075"/>
              <a:gd name="connsiteY1381" fmla="*/ 5907088 h 6857999"/>
              <a:gd name="connsiteX1382" fmla="*/ 4112260 w 6696075"/>
              <a:gd name="connsiteY1382" fmla="*/ 5906770 h 6857999"/>
              <a:gd name="connsiteX1383" fmla="*/ 4101148 w 6696075"/>
              <a:gd name="connsiteY1383" fmla="*/ 5906135 h 6857999"/>
              <a:gd name="connsiteX1384" fmla="*/ 4090670 w 6696075"/>
              <a:gd name="connsiteY1384" fmla="*/ 5904548 h 6857999"/>
              <a:gd name="connsiteX1385" fmla="*/ 4079558 w 6696075"/>
              <a:gd name="connsiteY1385" fmla="*/ 5903278 h 6857999"/>
              <a:gd name="connsiteX1386" fmla="*/ 4069080 w 6696075"/>
              <a:gd name="connsiteY1386" fmla="*/ 5901373 h 6857999"/>
              <a:gd name="connsiteX1387" fmla="*/ 4058285 w 6696075"/>
              <a:gd name="connsiteY1387" fmla="*/ 5899150 h 6857999"/>
              <a:gd name="connsiteX1388" fmla="*/ 4047490 w 6696075"/>
              <a:gd name="connsiteY1388" fmla="*/ 5895975 h 6857999"/>
              <a:gd name="connsiteX1389" fmla="*/ 4037013 w 6696075"/>
              <a:gd name="connsiteY1389" fmla="*/ 5892800 h 6857999"/>
              <a:gd name="connsiteX1390" fmla="*/ 4025900 w 6696075"/>
              <a:gd name="connsiteY1390" fmla="*/ 5888673 h 6857999"/>
              <a:gd name="connsiteX1391" fmla="*/ 4015423 w 6696075"/>
              <a:gd name="connsiteY1391" fmla="*/ 5884228 h 6857999"/>
              <a:gd name="connsiteX1392" fmla="*/ 4004628 w 6696075"/>
              <a:gd name="connsiteY1392" fmla="*/ 5879148 h 6857999"/>
              <a:gd name="connsiteX1393" fmla="*/ 3994150 w 6696075"/>
              <a:gd name="connsiteY1393" fmla="*/ 5873115 h 6857999"/>
              <a:gd name="connsiteX1394" fmla="*/ 3990658 w 6696075"/>
              <a:gd name="connsiteY1394" fmla="*/ 5875973 h 6857999"/>
              <a:gd name="connsiteX1395" fmla="*/ 3987800 w 6696075"/>
              <a:gd name="connsiteY1395" fmla="*/ 5878513 h 6857999"/>
              <a:gd name="connsiteX1396" fmla="*/ 3985895 w 6696075"/>
              <a:gd name="connsiteY1396" fmla="*/ 5881053 h 6857999"/>
              <a:gd name="connsiteX1397" fmla="*/ 3983673 w 6696075"/>
              <a:gd name="connsiteY1397" fmla="*/ 5884228 h 6857999"/>
              <a:gd name="connsiteX1398" fmla="*/ 3982403 w 6696075"/>
              <a:gd name="connsiteY1398" fmla="*/ 5887085 h 6857999"/>
              <a:gd name="connsiteX1399" fmla="*/ 3981768 w 6696075"/>
              <a:gd name="connsiteY1399" fmla="*/ 5890578 h 6857999"/>
              <a:gd name="connsiteX1400" fmla="*/ 3981133 w 6696075"/>
              <a:gd name="connsiteY1400" fmla="*/ 5893753 h 6857999"/>
              <a:gd name="connsiteX1401" fmla="*/ 3980498 w 6696075"/>
              <a:gd name="connsiteY1401" fmla="*/ 5896928 h 6857999"/>
              <a:gd name="connsiteX1402" fmla="*/ 3980180 w 6696075"/>
              <a:gd name="connsiteY1402" fmla="*/ 5903913 h 6857999"/>
              <a:gd name="connsiteX1403" fmla="*/ 3979545 w 6696075"/>
              <a:gd name="connsiteY1403" fmla="*/ 5910898 h 6857999"/>
              <a:gd name="connsiteX1404" fmla="*/ 3978910 w 6696075"/>
              <a:gd name="connsiteY1404" fmla="*/ 5914390 h 6857999"/>
              <a:gd name="connsiteX1405" fmla="*/ 3978275 w 6696075"/>
              <a:gd name="connsiteY1405" fmla="*/ 5917565 h 6857999"/>
              <a:gd name="connsiteX1406" fmla="*/ 3977005 w 6696075"/>
              <a:gd name="connsiteY1406" fmla="*/ 5921058 h 6857999"/>
              <a:gd name="connsiteX1407" fmla="*/ 3975735 w 6696075"/>
              <a:gd name="connsiteY1407" fmla="*/ 5923915 h 6857999"/>
              <a:gd name="connsiteX1408" fmla="*/ 3980815 w 6696075"/>
              <a:gd name="connsiteY1408" fmla="*/ 5930583 h 6857999"/>
              <a:gd name="connsiteX1409" fmla="*/ 3985578 w 6696075"/>
              <a:gd name="connsiteY1409" fmla="*/ 5937568 h 6857999"/>
              <a:gd name="connsiteX1410" fmla="*/ 3989388 w 6696075"/>
              <a:gd name="connsiteY1410" fmla="*/ 5944870 h 6857999"/>
              <a:gd name="connsiteX1411" fmla="*/ 3993198 w 6696075"/>
              <a:gd name="connsiteY1411" fmla="*/ 5951855 h 6857999"/>
              <a:gd name="connsiteX1412" fmla="*/ 3996055 w 6696075"/>
              <a:gd name="connsiteY1412" fmla="*/ 5959158 h 6857999"/>
              <a:gd name="connsiteX1413" fmla="*/ 3998913 w 6696075"/>
              <a:gd name="connsiteY1413" fmla="*/ 5966778 h 6857999"/>
              <a:gd name="connsiteX1414" fmla="*/ 4001453 w 6696075"/>
              <a:gd name="connsiteY1414" fmla="*/ 5974080 h 6857999"/>
              <a:gd name="connsiteX1415" fmla="*/ 4003358 w 6696075"/>
              <a:gd name="connsiteY1415" fmla="*/ 5981700 h 6857999"/>
              <a:gd name="connsiteX1416" fmla="*/ 4005263 w 6696075"/>
              <a:gd name="connsiteY1416" fmla="*/ 5989320 h 6857999"/>
              <a:gd name="connsiteX1417" fmla="*/ 4007168 w 6696075"/>
              <a:gd name="connsiteY1417" fmla="*/ 5997258 h 6857999"/>
              <a:gd name="connsiteX1418" fmla="*/ 4009708 w 6696075"/>
              <a:gd name="connsiteY1418" fmla="*/ 6012815 h 6857999"/>
              <a:gd name="connsiteX1419" fmla="*/ 4011930 w 6696075"/>
              <a:gd name="connsiteY1419" fmla="*/ 6028373 h 6857999"/>
              <a:gd name="connsiteX1420" fmla="*/ 4014470 w 6696075"/>
              <a:gd name="connsiteY1420" fmla="*/ 6044248 h 6857999"/>
              <a:gd name="connsiteX1421" fmla="*/ 4011295 w 6696075"/>
              <a:gd name="connsiteY1421" fmla="*/ 6234113 h 6857999"/>
              <a:gd name="connsiteX1422" fmla="*/ 4010025 w 6696075"/>
              <a:gd name="connsiteY1422" fmla="*/ 6246495 h 6857999"/>
              <a:gd name="connsiteX1423" fmla="*/ 4007803 w 6696075"/>
              <a:gd name="connsiteY1423" fmla="*/ 6258878 h 6857999"/>
              <a:gd name="connsiteX1424" fmla="*/ 4004945 w 6696075"/>
              <a:gd name="connsiteY1424" fmla="*/ 6270625 h 6857999"/>
              <a:gd name="connsiteX1425" fmla="*/ 4001770 w 6696075"/>
              <a:gd name="connsiteY1425" fmla="*/ 6282690 h 6857999"/>
              <a:gd name="connsiteX1426" fmla="*/ 3997643 w 6696075"/>
              <a:gd name="connsiteY1426" fmla="*/ 6294120 h 6857999"/>
              <a:gd name="connsiteX1427" fmla="*/ 3993515 w 6696075"/>
              <a:gd name="connsiteY1427" fmla="*/ 6305868 h 6857999"/>
              <a:gd name="connsiteX1428" fmla="*/ 3988435 w 6696075"/>
              <a:gd name="connsiteY1428" fmla="*/ 6316980 h 6857999"/>
              <a:gd name="connsiteX1429" fmla="*/ 3983038 w 6696075"/>
              <a:gd name="connsiteY1429" fmla="*/ 6328093 h 6857999"/>
              <a:gd name="connsiteX1430" fmla="*/ 3977005 w 6696075"/>
              <a:gd name="connsiteY1430" fmla="*/ 6338888 h 6857999"/>
              <a:gd name="connsiteX1431" fmla="*/ 3970973 w 6696075"/>
              <a:gd name="connsiteY1431" fmla="*/ 6349683 h 6857999"/>
              <a:gd name="connsiteX1432" fmla="*/ 3964305 w 6696075"/>
              <a:gd name="connsiteY1432" fmla="*/ 6359843 h 6857999"/>
              <a:gd name="connsiteX1433" fmla="*/ 3957003 w 6696075"/>
              <a:gd name="connsiteY1433" fmla="*/ 6370003 h 6857999"/>
              <a:gd name="connsiteX1434" fmla="*/ 3949383 w 6696075"/>
              <a:gd name="connsiteY1434" fmla="*/ 6379845 h 6857999"/>
              <a:gd name="connsiteX1435" fmla="*/ 3941445 w 6696075"/>
              <a:gd name="connsiteY1435" fmla="*/ 6389053 h 6857999"/>
              <a:gd name="connsiteX1436" fmla="*/ 3932873 w 6696075"/>
              <a:gd name="connsiteY1436" fmla="*/ 6397943 h 6857999"/>
              <a:gd name="connsiteX1437" fmla="*/ 3924300 w 6696075"/>
              <a:gd name="connsiteY1437" fmla="*/ 6406833 h 6857999"/>
              <a:gd name="connsiteX1438" fmla="*/ 3915410 w 6696075"/>
              <a:gd name="connsiteY1438" fmla="*/ 6415088 h 6857999"/>
              <a:gd name="connsiteX1439" fmla="*/ 3906203 w 6696075"/>
              <a:gd name="connsiteY1439" fmla="*/ 6422708 h 6857999"/>
              <a:gd name="connsiteX1440" fmla="*/ 3896360 w 6696075"/>
              <a:gd name="connsiteY1440" fmla="*/ 6430328 h 6857999"/>
              <a:gd name="connsiteX1441" fmla="*/ 3886835 w 6696075"/>
              <a:gd name="connsiteY1441" fmla="*/ 6437313 h 6857999"/>
              <a:gd name="connsiteX1442" fmla="*/ 3876993 w 6696075"/>
              <a:gd name="connsiteY1442" fmla="*/ 6443663 h 6857999"/>
              <a:gd name="connsiteX1443" fmla="*/ 3866515 w 6696075"/>
              <a:gd name="connsiteY1443" fmla="*/ 6449378 h 6857999"/>
              <a:gd name="connsiteX1444" fmla="*/ 3856355 w 6696075"/>
              <a:gd name="connsiteY1444" fmla="*/ 6455093 h 6857999"/>
              <a:gd name="connsiteX1445" fmla="*/ 3845878 w 6696075"/>
              <a:gd name="connsiteY1445" fmla="*/ 6459855 h 6857999"/>
              <a:gd name="connsiteX1446" fmla="*/ 3834765 w 6696075"/>
              <a:gd name="connsiteY1446" fmla="*/ 6464618 h 6857999"/>
              <a:gd name="connsiteX1447" fmla="*/ 3824288 w 6696075"/>
              <a:gd name="connsiteY1447" fmla="*/ 6468110 h 6857999"/>
              <a:gd name="connsiteX1448" fmla="*/ 3813175 w 6696075"/>
              <a:gd name="connsiteY1448" fmla="*/ 6471285 h 6857999"/>
              <a:gd name="connsiteX1449" fmla="*/ 3802063 w 6696075"/>
              <a:gd name="connsiteY1449" fmla="*/ 6474143 h 6857999"/>
              <a:gd name="connsiteX1450" fmla="*/ 3790950 w 6696075"/>
              <a:gd name="connsiteY1450" fmla="*/ 6476048 h 6857999"/>
              <a:gd name="connsiteX1451" fmla="*/ 3779520 w 6696075"/>
              <a:gd name="connsiteY1451" fmla="*/ 6477000 h 6857999"/>
              <a:gd name="connsiteX1452" fmla="*/ 3768408 w 6696075"/>
              <a:gd name="connsiteY1452" fmla="*/ 6477635 h 6857999"/>
              <a:gd name="connsiteX1453" fmla="*/ 3757295 w 6696075"/>
              <a:gd name="connsiteY1453" fmla="*/ 6477635 h 6857999"/>
              <a:gd name="connsiteX1454" fmla="*/ 3722053 w 6696075"/>
              <a:gd name="connsiteY1454" fmla="*/ 6480175 h 6857999"/>
              <a:gd name="connsiteX1455" fmla="*/ 3704273 w 6696075"/>
              <a:gd name="connsiteY1455" fmla="*/ 6480810 h 6857999"/>
              <a:gd name="connsiteX1456" fmla="*/ 3686810 w 6696075"/>
              <a:gd name="connsiteY1456" fmla="*/ 6481445 h 6857999"/>
              <a:gd name="connsiteX1457" fmla="*/ 3669030 w 6696075"/>
              <a:gd name="connsiteY1457" fmla="*/ 6481763 h 6857999"/>
              <a:gd name="connsiteX1458" fmla="*/ 3651568 w 6696075"/>
              <a:gd name="connsiteY1458" fmla="*/ 6481445 h 6857999"/>
              <a:gd name="connsiteX1459" fmla="*/ 3634105 w 6696075"/>
              <a:gd name="connsiteY1459" fmla="*/ 6480810 h 6857999"/>
              <a:gd name="connsiteX1460" fmla="*/ 3616643 w 6696075"/>
              <a:gd name="connsiteY1460" fmla="*/ 6479858 h 6857999"/>
              <a:gd name="connsiteX1461" fmla="*/ 3599498 w 6696075"/>
              <a:gd name="connsiteY1461" fmla="*/ 6477953 h 6857999"/>
              <a:gd name="connsiteX1462" fmla="*/ 3582035 w 6696075"/>
              <a:gd name="connsiteY1462" fmla="*/ 6475730 h 6857999"/>
              <a:gd name="connsiteX1463" fmla="*/ 3564890 w 6696075"/>
              <a:gd name="connsiteY1463" fmla="*/ 6472873 h 6857999"/>
              <a:gd name="connsiteX1464" fmla="*/ 3547745 w 6696075"/>
              <a:gd name="connsiteY1464" fmla="*/ 6469063 h 6857999"/>
              <a:gd name="connsiteX1465" fmla="*/ 3539490 w 6696075"/>
              <a:gd name="connsiteY1465" fmla="*/ 6466840 h 6857999"/>
              <a:gd name="connsiteX1466" fmla="*/ 3530600 w 6696075"/>
              <a:gd name="connsiteY1466" fmla="*/ 6464618 h 6857999"/>
              <a:gd name="connsiteX1467" fmla="*/ 3522345 w 6696075"/>
              <a:gd name="connsiteY1467" fmla="*/ 6461760 h 6857999"/>
              <a:gd name="connsiteX1468" fmla="*/ 3514090 w 6696075"/>
              <a:gd name="connsiteY1468" fmla="*/ 6459220 h 6857999"/>
              <a:gd name="connsiteX1469" fmla="*/ 3505518 w 6696075"/>
              <a:gd name="connsiteY1469" fmla="*/ 6456045 h 6857999"/>
              <a:gd name="connsiteX1470" fmla="*/ 3497263 w 6696075"/>
              <a:gd name="connsiteY1470" fmla="*/ 6452870 h 6857999"/>
              <a:gd name="connsiteX1471" fmla="*/ 3489008 w 6696075"/>
              <a:gd name="connsiteY1471" fmla="*/ 6449060 h 6857999"/>
              <a:gd name="connsiteX1472" fmla="*/ 3480753 w 6696075"/>
              <a:gd name="connsiteY1472" fmla="*/ 6445568 h 6857999"/>
              <a:gd name="connsiteX1473" fmla="*/ 3470275 w 6696075"/>
              <a:gd name="connsiteY1473" fmla="*/ 6443028 h 6857999"/>
              <a:gd name="connsiteX1474" fmla="*/ 3460750 w 6696075"/>
              <a:gd name="connsiteY1474" fmla="*/ 6439853 h 6857999"/>
              <a:gd name="connsiteX1475" fmla="*/ 3451225 w 6696075"/>
              <a:gd name="connsiteY1475" fmla="*/ 6436360 h 6857999"/>
              <a:gd name="connsiteX1476" fmla="*/ 3442018 w 6696075"/>
              <a:gd name="connsiteY1476" fmla="*/ 6432233 h 6857999"/>
              <a:gd name="connsiteX1477" fmla="*/ 3433445 w 6696075"/>
              <a:gd name="connsiteY1477" fmla="*/ 6428105 h 6857999"/>
              <a:gd name="connsiteX1478" fmla="*/ 3424873 w 6696075"/>
              <a:gd name="connsiteY1478" fmla="*/ 6423025 h 6857999"/>
              <a:gd name="connsiteX1479" fmla="*/ 3416618 w 6696075"/>
              <a:gd name="connsiteY1479" fmla="*/ 6417945 h 6857999"/>
              <a:gd name="connsiteX1480" fmla="*/ 3408680 w 6696075"/>
              <a:gd name="connsiteY1480" fmla="*/ 6412230 h 6857999"/>
              <a:gd name="connsiteX1481" fmla="*/ 3401060 w 6696075"/>
              <a:gd name="connsiteY1481" fmla="*/ 6406515 h 6857999"/>
              <a:gd name="connsiteX1482" fmla="*/ 3393440 w 6696075"/>
              <a:gd name="connsiteY1482" fmla="*/ 6400483 h 6857999"/>
              <a:gd name="connsiteX1483" fmla="*/ 3386138 w 6696075"/>
              <a:gd name="connsiteY1483" fmla="*/ 6394133 h 6857999"/>
              <a:gd name="connsiteX1484" fmla="*/ 3379153 w 6696075"/>
              <a:gd name="connsiteY1484" fmla="*/ 6387148 h 6857999"/>
              <a:gd name="connsiteX1485" fmla="*/ 3372168 w 6696075"/>
              <a:gd name="connsiteY1485" fmla="*/ 6380480 h 6857999"/>
              <a:gd name="connsiteX1486" fmla="*/ 3365500 w 6696075"/>
              <a:gd name="connsiteY1486" fmla="*/ 6373178 h 6857999"/>
              <a:gd name="connsiteX1487" fmla="*/ 3358833 w 6696075"/>
              <a:gd name="connsiteY1487" fmla="*/ 6365875 h 6857999"/>
              <a:gd name="connsiteX1488" fmla="*/ 3352483 w 6696075"/>
              <a:gd name="connsiteY1488" fmla="*/ 6358573 h 6857999"/>
              <a:gd name="connsiteX1489" fmla="*/ 3352483 w 6696075"/>
              <a:gd name="connsiteY1489" fmla="*/ 6358255 h 6857999"/>
              <a:gd name="connsiteX1490" fmla="*/ 3349625 w 6696075"/>
              <a:gd name="connsiteY1490" fmla="*/ 6358573 h 6857999"/>
              <a:gd name="connsiteX1491" fmla="*/ 3346450 w 6696075"/>
              <a:gd name="connsiteY1491" fmla="*/ 6358573 h 6857999"/>
              <a:gd name="connsiteX1492" fmla="*/ 3343910 w 6696075"/>
              <a:gd name="connsiteY1492" fmla="*/ 6358255 h 6857999"/>
              <a:gd name="connsiteX1493" fmla="*/ 3341370 w 6696075"/>
              <a:gd name="connsiteY1493" fmla="*/ 6357938 h 6857999"/>
              <a:gd name="connsiteX1494" fmla="*/ 3338513 w 6696075"/>
              <a:gd name="connsiteY1494" fmla="*/ 6357303 h 6857999"/>
              <a:gd name="connsiteX1495" fmla="*/ 3336290 w 6696075"/>
              <a:gd name="connsiteY1495" fmla="*/ 6356350 h 6857999"/>
              <a:gd name="connsiteX1496" fmla="*/ 3334068 w 6696075"/>
              <a:gd name="connsiteY1496" fmla="*/ 6355398 h 6857999"/>
              <a:gd name="connsiteX1497" fmla="*/ 3331528 w 6696075"/>
              <a:gd name="connsiteY1497" fmla="*/ 6354445 h 6857999"/>
              <a:gd name="connsiteX1498" fmla="*/ 3327718 w 6696075"/>
              <a:gd name="connsiteY1498" fmla="*/ 6351270 h 6857999"/>
              <a:gd name="connsiteX1499" fmla="*/ 3323590 w 6696075"/>
              <a:gd name="connsiteY1499" fmla="*/ 6348095 h 6857999"/>
              <a:gd name="connsiteX1500" fmla="*/ 3320415 w 6696075"/>
              <a:gd name="connsiteY1500" fmla="*/ 6343968 h 6857999"/>
              <a:gd name="connsiteX1501" fmla="*/ 3316923 w 6696075"/>
              <a:gd name="connsiteY1501" fmla="*/ 6339840 h 6857999"/>
              <a:gd name="connsiteX1502" fmla="*/ 3242945 w 6696075"/>
              <a:gd name="connsiteY1502" fmla="*/ 6270625 h 6857999"/>
              <a:gd name="connsiteX1503" fmla="*/ 3222625 w 6696075"/>
              <a:gd name="connsiteY1503" fmla="*/ 6254115 h 6857999"/>
              <a:gd name="connsiteX1504" fmla="*/ 3213735 w 6696075"/>
              <a:gd name="connsiteY1504" fmla="*/ 6237923 h 6857999"/>
              <a:gd name="connsiteX1505" fmla="*/ 3204528 w 6696075"/>
              <a:gd name="connsiteY1505" fmla="*/ 6221730 h 6857999"/>
              <a:gd name="connsiteX1506" fmla="*/ 3188970 w 6696075"/>
              <a:gd name="connsiteY1506" fmla="*/ 6209348 h 6857999"/>
              <a:gd name="connsiteX1507" fmla="*/ 3173730 w 6696075"/>
              <a:gd name="connsiteY1507" fmla="*/ 6196330 h 6857999"/>
              <a:gd name="connsiteX1508" fmla="*/ 3158808 w 6696075"/>
              <a:gd name="connsiteY1508" fmla="*/ 6182995 h 6857999"/>
              <a:gd name="connsiteX1509" fmla="*/ 3144520 w 6696075"/>
              <a:gd name="connsiteY1509" fmla="*/ 6169343 h 6857999"/>
              <a:gd name="connsiteX1510" fmla="*/ 3130233 w 6696075"/>
              <a:gd name="connsiteY1510" fmla="*/ 6156008 h 6857999"/>
              <a:gd name="connsiteX1511" fmla="*/ 3116581 w 6696075"/>
              <a:gd name="connsiteY1511" fmla="*/ 6141720 h 6857999"/>
              <a:gd name="connsiteX1512" fmla="*/ 3102928 w 6696075"/>
              <a:gd name="connsiteY1512" fmla="*/ 6127433 h 6857999"/>
              <a:gd name="connsiteX1513" fmla="*/ 3089593 w 6696075"/>
              <a:gd name="connsiteY1513" fmla="*/ 6112828 h 6857999"/>
              <a:gd name="connsiteX1514" fmla="*/ 3063558 w 6696075"/>
              <a:gd name="connsiteY1514" fmla="*/ 6083618 h 6857999"/>
              <a:gd name="connsiteX1515" fmla="*/ 3037523 w 6696075"/>
              <a:gd name="connsiteY1515" fmla="*/ 6054090 h 6857999"/>
              <a:gd name="connsiteX1516" fmla="*/ 3011805 w 6696075"/>
              <a:gd name="connsiteY1516" fmla="*/ 6024245 h 6857999"/>
              <a:gd name="connsiteX1517" fmla="*/ 2985453 w 6696075"/>
              <a:gd name="connsiteY1517" fmla="*/ 5995035 h 6857999"/>
              <a:gd name="connsiteX1518" fmla="*/ 2874645 w 6696075"/>
              <a:gd name="connsiteY1518" fmla="*/ 5872798 h 6857999"/>
              <a:gd name="connsiteX1519" fmla="*/ 2835275 w 6696075"/>
              <a:gd name="connsiteY1519" fmla="*/ 5821998 h 6857999"/>
              <a:gd name="connsiteX1520" fmla="*/ 2818766 w 6696075"/>
              <a:gd name="connsiteY1520" fmla="*/ 5806123 h 6857999"/>
              <a:gd name="connsiteX1521" fmla="*/ 2812733 w 6696075"/>
              <a:gd name="connsiteY1521" fmla="*/ 5800090 h 6857999"/>
              <a:gd name="connsiteX1522" fmla="*/ 2807018 w 6696075"/>
              <a:gd name="connsiteY1522" fmla="*/ 5793740 h 6857999"/>
              <a:gd name="connsiteX1523" fmla="*/ 2801303 w 6696075"/>
              <a:gd name="connsiteY1523" fmla="*/ 5787073 h 6857999"/>
              <a:gd name="connsiteX1524" fmla="*/ 2795588 w 6696075"/>
              <a:gd name="connsiteY1524" fmla="*/ 5780723 h 6857999"/>
              <a:gd name="connsiteX1525" fmla="*/ 2785110 w 6696075"/>
              <a:gd name="connsiteY1525" fmla="*/ 5767388 h 6857999"/>
              <a:gd name="connsiteX1526" fmla="*/ 2773998 w 6696075"/>
              <a:gd name="connsiteY1526" fmla="*/ 5753735 h 6857999"/>
              <a:gd name="connsiteX1527" fmla="*/ 2767965 w 6696075"/>
              <a:gd name="connsiteY1527" fmla="*/ 5746750 h 6857999"/>
              <a:gd name="connsiteX1528" fmla="*/ 2761933 w 6696075"/>
              <a:gd name="connsiteY1528" fmla="*/ 5740400 h 6857999"/>
              <a:gd name="connsiteX1529" fmla="*/ 2755901 w 6696075"/>
              <a:gd name="connsiteY1529" fmla="*/ 5734050 h 6857999"/>
              <a:gd name="connsiteX1530" fmla="*/ 2749233 w 6696075"/>
              <a:gd name="connsiteY1530" fmla="*/ 5727700 h 6857999"/>
              <a:gd name="connsiteX1531" fmla="*/ 2742248 w 6696075"/>
              <a:gd name="connsiteY1531" fmla="*/ 5722303 h 6857999"/>
              <a:gd name="connsiteX1532" fmla="*/ 2734628 w 6696075"/>
              <a:gd name="connsiteY1532" fmla="*/ 5716588 h 6857999"/>
              <a:gd name="connsiteX1533" fmla="*/ 2726373 w 6696075"/>
              <a:gd name="connsiteY1533" fmla="*/ 5711508 h 6857999"/>
              <a:gd name="connsiteX1534" fmla="*/ 2717483 w 6696075"/>
              <a:gd name="connsiteY1534" fmla="*/ 5707063 h 6857999"/>
              <a:gd name="connsiteX1535" fmla="*/ 2717800 w 6696075"/>
              <a:gd name="connsiteY1535" fmla="*/ 5711825 h 6857999"/>
              <a:gd name="connsiteX1536" fmla="*/ 2718436 w 6696075"/>
              <a:gd name="connsiteY1536" fmla="*/ 5716588 h 6857999"/>
              <a:gd name="connsiteX1537" fmla="*/ 2719388 w 6696075"/>
              <a:gd name="connsiteY1537" fmla="*/ 5721668 h 6857999"/>
              <a:gd name="connsiteX1538" fmla="*/ 2720340 w 6696075"/>
              <a:gd name="connsiteY1538" fmla="*/ 5726113 h 6857999"/>
              <a:gd name="connsiteX1539" fmla="*/ 2722880 w 6696075"/>
              <a:gd name="connsiteY1539" fmla="*/ 5735320 h 6857999"/>
              <a:gd name="connsiteX1540" fmla="*/ 2726373 w 6696075"/>
              <a:gd name="connsiteY1540" fmla="*/ 5744528 h 6857999"/>
              <a:gd name="connsiteX1541" fmla="*/ 2729548 w 6696075"/>
              <a:gd name="connsiteY1541" fmla="*/ 5753735 h 6857999"/>
              <a:gd name="connsiteX1542" fmla="*/ 2733675 w 6696075"/>
              <a:gd name="connsiteY1542" fmla="*/ 5762625 h 6857999"/>
              <a:gd name="connsiteX1543" fmla="*/ 2741295 w 6696075"/>
              <a:gd name="connsiteY1543" fmla="*/ 5780405 h 6857999"/>
              <a:gd name="connsiteX1544" fmla="*/ 2744470 w 6696075"/>
              <a:gd name="connsiteY1544" fmla="*/ 5789295 h 6857999"/>
              <a:gd name="connsiteX1545" fmla="*/ 2747328 w 6696075"/>
              <a:gd name="connsiteY1545" fmla="*/ 5798185 h 6857999"/>
              <a:gd name="connsiteX1546" fmla="*/ 2750185 w 6696075"/>
              <a:gd name="connsiteY1546" fmla="*/ 5807393 h 6857999"/>
              <a:gd name="connsiteX1547" fmla="*/ 2751138 w 6696075"/>
              <a:gd name="connsiteY1547" fmla="*/ 5811838 h 6857999"/>
              <a:gd name="connsiteX1548" fmla="*/ 2751773 w 6696075"/>
              <a:gd name="connsiteY1548" fmla="*/ 5816283 h 6857999"/>
              <a:gd name="connsiteX1549" fmla="*/ 2752090 w 6696075"/>
              <a:gd name="connsiteY1549" fmla="*/ 5821045 h 6857999"/>
              <a:gd name="connsiteX1550" fmla="*/ 2752408 w 6696075"/>
              <a:gd name="connsiteY1550" fmla="*/ 5825808 h 6857999"/>
              <a:gd name="connsiteX1551" fmla="*/ 2752408 w 6696075"/>
              <a:gd name="connsiteY1551" fmla="*/ 5830253 h 6857999"/>
              <a:gd name="connsiteX1552" fmla="*/ 2752090 w 6696075"/>
              <a:gd name="connsiteY1552" fmla="*/ 5835015 h 6857999"/>
              <a:gd name="connsiteX1553" fmla="*/ 2751455 w 6696075"/>
              <a:gd name="connsiteY1553" fmla="*/ 5840095 h 6857999"/>
              <a:gd name="connsiteX1554" fmla="*/ 2750503 w 6696075"/>
              <a:gd name="connsiteY1554" fmla="*/ 5844540 h 6857999"/>
              <a:gd name="connsiteX1555" fmla="*/ 2749233 w 6696075"/>
              <a:gd name="connsiteY1555" fmla="*/ 5849620 h 6857999"/>
              <a:gd name="connsiteX1556" fmla="*/ 2747010 w 6696075"/>
              <a:gd name="connsiteY1556" fmla="*/ 5854700 h 6857999"/>
              <a:gd name="connsiteX1557" fmla="*/ 2748280 w 6696075"/>
              <a:gd name="connsiteY1557" fmla="*/ 5856605 h 6857999"/>
              <a:gd name="connsiteX1558" fmla="*/ 2748915 w 6696075"/>
              <a:gd name="connsiteY1558" fmla="*/ 5858193 h 6857999"/>
              <a:gd name="connsiteX1559" fmla="*/ 2749233 w 6696075"/>
              <a:gd name="connsiteY1559" fmla="*/ 5860098 h 6857999"/>
              <a:gd name="connsiteX1560" fmla="*/ 2749550 w 6696075"/>
              <a:gd name="connsiteY1560" fmla="*/ 5862320 h 6857999"/>
              <a:gd name="connsiteX1561" fmla="*/ 2749550 w 6696075"/>
              <a:gd name="connsiteY1561" fmla="*/ 5864225 h 6857999"/>
              <a:gd name="connsiteX1562" fmla="*/ 2749233 w 6696075"/>
              <a:gd name="connsiteY1562" fmla="*/ 5866130 h 6857999"/>
              <a:gd name="connsiteX1563" fmla="*/ 2748598 w 6696075"/>
              <a:gd name="connsiteY1563" fmla="*/ 5868035 h 6857999"/>
              <a:gd name="connsiteX1564" fmla="*/ 2747645 w 6696075"/>
              <a:gd name="connsiteY1564" fmla="*/ 5870258 h 6857999"/>
              <a:gd name="connsiteX1565" fmla="*/ 2747328 w 6696075"/>
              <a:gd name="connsiteY1565" fmla="*/ 5880100 h 6857999"/>
              <a:gd name="connsiteX1566" fmla="*/ 2747645 w 6696075"/>
              <a:gd name="connsiteY1566" fmla="*/ 5890578 h 6857999"/>
              <a:gd name="connsiteX1567" fmla="*/ 2748598 w 6696075"/>
              <a:gd name="connsiteY1567" fmla="*/ 5910580 h 6857999"/>
              <a:gd name="connsiteX1568" fmla="*/ 2749550 w 6696075"/>
              <a:gd name="connsiteY1568" fmla="*/ 5931218 h 6857999"/>
              <a:gd name="connsiteX1569" fmla="*/ 2750185 w 6696075"/>
              <a:gd name="connsiteY1569" fmla="*/ 5951538 h 6857999"/>
              <a:gd name="connsiteX1570" fmla="*/ 2750185 w 6696075"/>
              <a:gd name="connsiteY1570" fmla="*/ 5961698 h 6857999"/>
              <a:gd name="connsiteX1571" fmla="*/ 2749868 w 6696075"/>
              <a:gd name="connsiteY1571" fmla="*/ 5971858 h 6857999"/>
              <a:gd name="connsiteX1572" fmla="*/ 2749233 w 6696075"/>
              <a:gd name="connsiteY1572" fmla="*/ 5982018 h 6857999"/>
              <a:gd name="connsiteX1573" fmla="*/ 2747645 w 6696075"/>
              <a:gd name="connsiteY1573" fmla="*/ 5991860 h 6857999"/>
              <a:gd name="connsiteX1574" fmla="*/ 2746375 w 6696075"/>
              <a:gd name="connsiteY1574" fmla="*/ 6002020 h 6857999"/>
              <a:gd name="connsiteX1575" fmla="*/ 2744153 w 6696075"/>
              <a:gd name="connsiteY1575" fmla="*/ 6011863 h 6857999"/>
              <a:gd name="connsiteX1576" fmla="*/ 2741613 w 6696075"/>
              <a:gd name="connsiteY1576" fmla="*/ 6021705 h 6857999"/>
              <a:gd name="connsiteX1577" fmla="*/ 2738120 w 6696075"/>
              <a:gd name="connsiteY1577" fmla="*/ 6031865 h 6857999"/>
              <a:gd name="connsiteX1578" fmla="*/ 2737168 w 6696075"/>
              <a:gd name="connsiteY1578" fmla="*/ 6035358 h 6857999"/>
              <a:gd name="connsiteX1579" fmla="*/ 2735898 w 6696075"/>
              <a:gd name="connsiteY1579" fmla="*/ 6039485 h 6857999"/>
              <a:gd name="connsiteX1580" fmla="*/ 2734310 w 6696075"/>
              <a:gd name="connsiteY1580" fmla="*/ 6042978 h 6857999"/>
              <a:gd name="connsiteX1581" fmla="*/ 2731453 w 6696075"/>
              <a:gd name="connsiteY1581" fmla="*/ 6046788 h 6857999"/>
              <a:gd name="connsiteX1582" fmla="*/ 2710815 w 6696075"/>
              <a:gd name="connsiteY1582" fmla="*/ 6078220 h 6857999"/>
              <a:gd name="connsiteX1583" fmla="*/ 2710498 w 6696075"/>
              <a:gd name="connsiteY1583" fmla="*/ 6084570 h 6857999"/>
              <a:gd name="connsiteX1584" fmla="*/ 2710180 w 6696075"/>
              <a:gd name="connsiteY1584" fmla="*/ 6090603 h 6857999"/>
              <a:gd name="connsiteX1585" fmla="*/ 2709228 w 6696075"/>
              <a:gd name="connsiteY1585" fmla="*/ 6096000 h 6857999"/>
              <a:gd name="connsiteX1586" fmla="*/ 2707958 w 6696075"/>
              <a:gd name="connsiteY1586" fmla="*/ 6101715 h 6857999"/>
              <a:gd name="connsiteX1587" fmla="*/ 2708910 w 6696075"/>
              <a:gd name="connsiteY1587" fmla="*/ 6109970 h 6857999"/>
              <a:gd name="connsiteX1588" fmla="*/ 2709863 w 6696075"/>
              <a:gd name="connsiteY1588" fmla="*/ 6118225 h 6857999"/>
              <a:gd name="connsiteX1589" fmla="*/ 2712720 w 6696075"/>
              <a:gd name="connsiteY1589" fmla="*/ 6135688 h 6857999"/>
              <a:gd name="connsiteX1590" fmla="*/ 2713673 w 6696075"/>
              <a:gd name="connsiteY1590" fmla="*/ 6143943 h 6857999"/>
              <a:gd name="connsiteX1591" fmla="*/ 2714308 w 6696075"/>
              <a:gd name="connsiteY1591" fmla="*/ 6151880 h 6857999"/>
              <a:gd name="connsiteX1592" fmla="*/ 2714308 w 6696075"/>
              <a:gd name="connsiteY1592" fmla="*/ 6156008 h 6857999"/>
              <a:gd name="connsiteX1593" fmla="*/ 2713990 w 6696075"/>
              <a:gd name="connsiteY1593" fmla="*/ 6159500 h 6857999"/>
              <a:gd name="connsiteX1594" fmla="*/ 2713356 w 6696075"/>
              <a:gd name="connsiteY1594" fmla="*/ 6163310 h 6857999"/>
              <a:gd name="connsiteX1595" fmla="*/ 2712720 w 6696075"/>
              <a:gd name="connsiteY1595" fmla="*/ 6166485 h 6857999"/>
              <a:gd name="connsiteX1596" fmla="*/ 2711768 w 6696075"/>
              <a:gd name="connsiteY1596" fmla="*/ 6169660 h 6857999"/>
              <a:gd name="connsiteX1597" fmla="*/ 2710180 w 6696075"/>
              <a:gd name="connsiteY1597" fmla="*/ 6172835 h 6857999"/>
              <a:gd name="connsiteX1598" fmla="*/ 2708275 w 6696075"/>
              <a:gd name="connsiteY1598" fmla="*/ 6175375 h 6857999"/>
              <a:gd name="connsiteX1599" fmla="*/ 2706370 w 6696075"/>
              <a:gd name="connsiteY1599" fmla="*/ 6178233 h 6857999"/>
              <a:gd name="connsiteX1600" fmla="*/ 2703513 w 6696075"/>
              <a:gd name="connsiteY1600" fmla="*/ 6180455 h 6857999"/>
              <a:gd name="connsiteX1601" fmla="*/ 2700655 w 6696075"/>
              <a:gd name="connsiteY1601" fmla="*/ 6182360 h 6857999"/>
              <a:gd name="connsiteX1602" fmla="*/ 2697163 w 6696075"/>
              <a:gd name="connsiteY1602" fmla="*/ 6183948 h 6857999"/>
              <a:gd name="connsiteX1603" fmla="*/ 2693035 w 6696075"/>
              <a:gd name="connsiteY1603" fmla="*/ 6185853 h 6857999"/>
              <a:gd name="connsiteX1604" fmla="*/ 2688591 w 6696075"/>
              <a:gd name="connsiteY1604" fmla="*/ 6186805 h 6857999"/>
              <a:gd name="connsiteX1605" fmla="*/ 2683511 w 6696075"/>
              <a:gd name="connsiteY1605" fmla="*/ 6187440 h 6857999"/>
              <a:gd name="connsiteX1606" fmla="*/ 2677795 w 6696075"/>
              <a:gd name="connsiteY1606" fmla="*/ 6187758 h 6857999"/>
              <a:gd name="connsiteX1607" fmla="*/ 2671445 w 6696075"/>
              <a:gd name="connsiteY1607" fmla="*/ 6187758 h 6857999"/>
              <a:gd name="connsiteX1608" fmla="*/ 2664460 w 6696075"/>
              <a:gd name="connsiteY1608" fmla="*/ 6187440 h 6857999"/>
              <a:gd name="connsiteX1609" fmla="*/ 2656840 w 6696075"/>
              <a:gd name="connsiteY1609" fmla="*/ 6186805 h 6857999"/>
              <a:gd name="connsiteX1610" fmla="*/ 2648268 w 6696075"/>
              <a:gd name="connsiteY1610" fmla="*/ 6185535 h 6857999"/>
              <a:gd name="connsiteX1611" fmla="*/ 2639378 w 6696075"/>
              <a:gd name="connsiteY1611" fmla="*/ 6183630 h 6857999"/>
              <a:gd name="connsiteX1612" fmla="*/ 2628900 w 6696075"/>
              <a:gd name="connsiteY1612" fmla="*/ 6194108 h 6857999"/>
              <a:gd name="connsiteX1613" fmla="*/ 2618740 w 6696075"/>
              <a:gd name="connsiteY1613" fmla="*/ 6203315 h 6857999"/>
              <a:gd name="connsiteX1614" fmla="*/ 2608263 w 6696075"/>
              <a:gd name="connsiteY1614" fmla="*/ 6211888 h 6857999"/>
              <a:gd name="connsiteX1615" fmla="*/ 2597785 w 6696075"/>
              <a:gd name="connsiteY1615" fmla="*/ 6219508 h 6857999"/>
              <a:gd name="connsiteX1616" fmla="*/ 2586673 w 6696075"/>
              <a:gd name="connsiteY1616" fmla="*/ 6226493 h 6857999"/>
              <a:gd name="connsiteX1617" fmla="*/ 2575878 w 6696075"/>
              <a:gd name="connsiteY1617" fmla="*/ 6232525 h 6857999"/>
              <a:gd name="connsiteX1618" fmla="*/ 2564765 w 6696075"/>
              <a:gd name="connsiteY1618" fmla="*/ 6237923 h 6857999"/>
              <a:gd name="connsiteX1619" fmla="*/ 2553970 w 6696075"/>
              <a:gd name="connsiteY1619" fmla="*/ 6242050 h 6857999"/>
              <a:gd name="connsiteX1620" fmla="*/ 2542540 w 6696075"/>
              <a:gd name="connsiteY1620" fmla="*/ 6246178 h 6857999"/>
              <a:gd name="connsiteX1621" fmla="*/ 2531428 w 6696075"/>
              <a:gd name="connsiteY1621" fmla="*/ 6249353 h 6857999"/>
              <a:gd name="connsiteX1622" fmla="*/ 2519998 w 6696075"/>
              <a:gd name="connsiteY1622" fmla="*/ 6252210 h 6857999"/>
              <a:gd name="connsiteX1623" fmla="*/ 2508568 w 6696075"/>
              <a:gd name="connsiteY1623" fmla="*/ 6254115 h 6857999"/>
              <a:gd name="connsiteX1624" fmla="*/ 2496820 w 6696075"/>
              <a:gd name="connsiteY1624" fmla="*/ 6255703 h 6857999"/>
              <a:gd name="connsiteX1625" fmla="*/ 2485390 w 6696075"/>
              <a:gd name="connsiteY1625" fmla="*/ 6256655 h 6857999"/>
              <a:gd name="connsiteX1626" fmla="*/ 2473643 w 6696075"/>
              <a:gd name="connsiteY1626" fmla="*/ 6257290 h 6857999"/>
              <a:gd name="connsiteX1627" fmla="*/ 2461578 w 6696075"/>
              <a:gd name="connsiteY1627" fmla="*/ 6257290 h 6857999"/>
              <a:gd name="connsiteX1628" fmla="*/ 2449830 w 6696075"/>
              <a:gd name="connsiteY1628" fmla="*/ 6257290 h 6857999"/>
              <a:gd name="connsiteX1629" fmla="*/ 2438083 w 6696075"/>
              <a:gd name="connsiteY1629" fmla="*/ 6256973 h 6857999"/>
              <a:gd name="connsiteX1630" fmla="*/ 2426335 w 6696075"/>
              <a:gd name="connsiteY1630" fmla="*/ 6256020 h 6857999"/>
              <a:gd name="connsiteX1631" fmla="*/ 2413953 w 6696075"/>
              <a:gd name="connsiteY1631" fmla="*/ 6255068 h 6857999"/>
              <a:gd name="connsiteX1632" fmla="*/ 2390140 w 6696075"/>
              <a:gd name="connsiteY1632" fmla="*/ 6252528 h 6857999"/>
              <a:gd name="connsiteX1633" fmla="*/ 2365693 w 6696075"/>
              <a:gd name="connsiteY1633" fmla="*/ 6249035 h 6857999"/>
              <a:gd name="connsiteX1634" fmla="*/ 2317433 w 6696075"/>
              <a:gd name="connsiteY1634" fmla="*/ 6242050 h 6857999"/>
              <a:gd name="connsiteX1635" fmla="*/ 2292986 w 6696075"/>
              <a:gd name="connsiteY1635" fmla="*/ 6239193 h 6857999"/>
              <a:gd name="connsiteX1636" fmla="*/ 2281238 w 6696075"/>
              <a:gd name="connsiteY1636" fmla="*/ 6237923 h 6857999"/>
              <a:gd name="connsiteX1637" fmla="*/ 2269173 w 6696075"/>
              <a:gd name="connsiteY1637" fmla="*/ 6236653 h 6857999"/>
              <a:gd name="connsiteX1638" fmla="*/ 2260283 w 6696075"/>
              <a:gd name="connsiteY1638" fmla="*/ 6233478 h 6857999"/>
              <a:gd name="connsiteX1639" fmla="*/ 2251710 w 6696075"/>
              <a:gd name="connsiteY1639" fmla="*/ 6230620 h 6857999"/>
              <a:gd name="connsiteX1640" fmla="*/ 2243455 w 6696075"/>
              <a:gd name="connsiteY1640" fmla="*/ 6226810 h 6857999"/>
              <a:gd name="connsiteX1641" fmla="*/ 2234883 w 6696075"/>
              <a:gd name="connsiteY1641" fmla="*/ 6223635 h 6857999"/>
              <a:gd name="connsiteX1642" fmla="*/ 2226628 w 6696075"/>
              <a:gd name="connsiteY1642" fmla="*/ 6219508 h 6857999"/>
              <a:gd name="connsiteX1643" fmla="*/ 2218690 w 6696075"/>
              <a:gd name="connsiteY1643" fmla="*/ 6215698 h 6857999"/>
              <a:gd name="connsiteX1644" fmla="*/ 2211070 w 6696075"/>
              <a:gd name="connsiteY1644" fmla="*/ 6211253 h 6857999"/>
              <a:gd name="connsiteX1645" fmla="*/ 2203133 w 6696075"/>
              <a:gd name="connsiteY1645" fmla="*/ 6207125 h 6857999"/>
              <a:gd name="connsiteX1646" fmla="*/ 2188210 w 6696075"/>
              <a:gd name="connsiteY1646" fmla="*/ 6197600 h 6857999"/>
              <a:gd name="connsiteX1647" fmla="*/ 2173605 w 6696075"/>
              <a:gd name="connsiteY1647" fmla="*/ 6187758 h 6857999"/>
              <a:gd name="connsiteX1648" fmla="*/ 2159318 w 6696075"/>
              <a:gd name="connsiteY1648" fmla="*/ 6177598 h 6857999"/>
              <a:gd name="connsiteX1649" fmla="*/ 2145348 w 6696075"/>
              <a:gd name="connsiteY1649" fmla="*/ 6166803 h 6857999"/>
              <a:gd name="connsiteX1650" fmla="*/ 2131378 w 6696075"/>
              <a:gd name="connsiteY1650" fmla="*/ 6156008 h 6857999"/>
              <a:gd name="connsiteX1651" fmla="*/ 2117726 w 6696075"/>
              <a:gd name="connsiteY1651" fmla="*/ 6144578 h 6857999"/>
              <a:gd name="connsiteX1652" fmla="*/ 2090738 w 6696075"/>
              <a:gd name="connsiteY1652" fmla="*/ 6122035 h 6857999"/>
              <a:gd name="connsiteX1653" fmla="*/ 2077085 w 6696075"/>
              <a:gd name="connsiteY1653" fmla="*/ 6110605 h 6857999"/>
              <a:gd name="connsiteX1654" fmla="*/ 2063433 w 6696075"/>
              <a:gd name="connsiteY1654" fmla="*/ 6099810 h 6857999"/>
              <a:gd name="connsiteX1655" fmla="*/ 2049463 w 6696075"/>
              <a:gd name="connsiteY1655" fmla="*/ 6088698 h 6857999"/>
              <a:gd name="connsiteX1656" fmla="*/ 2035175 w 6696075"/>
              <a:gd name="connsiteY1656" fmla="*/ 6078220 h 6857999"/>
              <a:gd name="connsiteX1657" fmla="*/ 2015490 w 6696075"/>
              <a:gd name="connsiteY1657" fmla="*/ 6061393 h 6857999"/>
              <a:gd name="connsiteX1658" fmla="*/ 1939926 w 6696075"/>
              <a:gd name="connsiteY1658" fmla="*/ 5977890 h 6857999"/>
              <a:gd name="connsiteX1659" fmla="*/ 1925638 w 6696075"/>
              <a:gd name="connsiteY1659" fmla="*/ 5964873 h 6857999"/>
              <a:gd name="connsiteX1660" fmla="*/ 1911985 w 6696075"/>
              <a:gd name="connsiteY1660" fmla="*/ 5951538 h 6857999"/>
              <a:gd name="connsiteX1661" fmla="*/ 1898333 w 6696075"/>
              <a:gd name="connsiteY1661" fmla="*/ 5938203 h 6857999"/>
              <a:gd name="connsiteX1662" fmla="*/ 1884998 w 6696075"/>
              <a:gd name="connsiteY1662" fmla="*/ 5924550 h 6857999"/>
              <a:gd name="connsiteX1663" fmla="*/ 1871663 w 6696075"/>
              <a:gd name="connsiteY1663" fmla="*/ 5910898 h 6857999"/>
              <a:gd name="connsiteX1664" fmla="*/ 1858645 w 6696075"/>
              <a:gd name="connsiteY1664" fmla="*/ 5897245 h 6857999"/>
              <a:gd name="connsiteX1665" fmla="*/ 1845628 w 6696075"/>
              <a:gd name="connsiteY1665" fmla="*/ 5883593 h 6857999"/>
              <a:gd name="connsiteX1666" fmla="*/ 1832610 w 6696075"/>
              <a:gd name="connsiteY1666" fmla="*/ 5869305 h 6857999"/>
              <a:gd name="connsiteX1667" fmla="*/ 1820228 w 6696075"/>
              <a:gd name="connsiteY1667" fmla="*/ 5855018 h 6857999"/>
              <a:gd name="connsiteX1668" fmla="*/ 1807845 w 6696075"/>
              <a:gd name="connsiteY1668" fmla="*/ 5840730 h 6857999"/>
              <a:gd name="connsiteX1669" fmla="*/ 1783398 w 6696075"/>
              <a:gd name="connsiteY1669" fmla="*/ 5811520 h 6857999"/>
              <a:gd name="connsiteX1670" fmla="*/ 1759586 w 6696075"/>
              <a:gd name="connsiteY1670" fmla="*/ 5781993 h 6857999"/>
              <a:gd name="connsiteX1671" fmla="*/ 1736408 w 6696075"/>
              <a:gd name="connsiteY1671" fmla="*/ 5752148 h 6857999"/>
              <a:gd name="connsiteX1672" fmla="*/ 1720533 w 6696075"/>
              <a:gd name="connsiteY1672" fmla="*/ 5733415 h 6857999"/>
              <a:gd name="connsiteX1673" fmla="*/ 1704658 w 6696075"/>
              <a:gd name="connsiteY1673" fmla="*/ 5715000 h 6857999"/>
              <a:gd name="connsiteX1674" fmla="*/ 1688783 w 6696075"/>
              <a:gd name="connsiteY1674" fmla="*/ 5696585 h 6857999"/>
              <a:gd name="connsiteX1675" fmla="*/ 1672590 w 6696075"/>
              <a:gd name="connsiteY1675" fmla="*/ 5678488 h 6857999"/>
              <a:gd name="connsiteX1676" fmla="*/ 1639570 w 6696075"/>
              <a:gd name="connsiteY1676" fmla="*/ 5642293 h 6857999"/>
              <a:gd name="connsiteX1677" fmla="*/ 1607185 w 6696075"/>
              <a:gd name="connsiteY1677" fmla="*/ 5606098 h 6857999"/>
              <a:gd name="connsiteX1678" fmla="*/ 1590675 w 6696075"/>
              <a:gd name="connsiteY1678" fmla="*/ 5587683 h 6857999"/>
              <a:gd name="connsiteX1679" fmla="*/ 1574483 w 6696075"/>
              <a:gd name="connsiteY1679" fmla="*/ 5569268 h 6857999"/>
              <a:gd name="connsiteX1680" fmla="*/ 1558608 w 6696075"/>
              <a:gd name="connsiteY1680" fmla="*/ 5550535 h 6857999"/>
              <a:gd name="connsiteX1681" fmla="*/ 1543050 w 6696075"/>
              <a:gd name="connsiteY1681" fmla="*/ 5532120 h 6857999"/>
              <a:gd name="connsiteX1682" fmla="*/ 1527810 w 6696075"/>
              <a:gd name="connsiteY1682" fmla="*/ 5513070 h 6857999"/>
              <a:gd name="connsiteX1683" fmla="*/ 1513205 w 6696075"/>
              <a:gd name="connsiteY1683" fmla="*/ 5494020 h 6857999"/>
              <a:gd name="connsiteX1684" fmla="*/ 1498600 w 6696075"/>
              <a:gd name="connsiteY1684" fmla="*/ 5474335 h 6857999"/>
              <a:gd name="connsiteX1685" fmla="*/ 1484630 w 6696075"/>
              <a:gd name="connsiteY1685" fmla="*/ 5454015 h 6857999"/>
              <a:gd name="connsiteX1686" fmla="*/ 1467803 w 6696075"/>
              <a:gd name="connsiteY1686" fmla="*/ 5434648 h 6857999"/>
              <a:gd name="connsiteX1687" fmla="*/ 1462723 w 6696075"/>
              <a:gd name="connsiteY1687" fmla="*/ 5429885 h 6857999"/>
              <a:gd name="connsiteX1688" fmla="*/ 1457960 w 6696075"/>
              <a:gd name="connsiteY1688" fmla="*/ 5425440 h 6857999"/>
              <a:gd name="connsiteX1689" fmla="*/ 1453833 w 6696075"/>
              <a:gd name="connsiteY1689" fmla="*/ 5420995 h 6857999"/>
              <a:gd name="connsiteX1690" fmla="*/ 1449388 w 6696075"/>
              <a:gd name="connsiteY1690" fmla="*/ 5415915 h 6857999"/>
              <a:gd name="connsiteX1691" fmla="*/ 1444943 w 6696075"/>
              <a:gd name="connsiteY1691" fmla="*/ 5410835 h 6857999"/>
              <a:gd name="connsiteX1692" fmla="*/ 1441450 w 6696075"/>
              <a:gd name="connsiteY1692" fmla="*/ 5406073 h 6857999"/>
              <a:gd name="connsiteX1693" fmla="*/ 1434148 w 6696075"/>
              <a:gd name="connsiteY1693" fmla="*/ 5395595 h 6857999"/>
              <a:gd name="connsiteX1694" fmla="*/ 1427480 w 6696075"/>
              <a:gd name="connsiteY1694" fmla="*/ 5385118 h 6857999"/>
              <a:gd name="connsiteX1695" fmla="*/ 1421130 w 6696075"/>
              <a:gd name="connsiteY1695" fmla="*/ 5373688 h 6857999"/>
              <a:gd name="connsiteX1696" fmla="*/ 1415415 w 6696075"/>
              <a:gd name="connsiteY1696" fmla="*/ 5362575 h 6857999"/>
              <a:gd name="connsiteX1697" fmla="*/ 1410335 w 6696075"/>
              <a:gd name="connsiteY1697" fmla="*/ 5350828 h 6857999"/>
              <a:gd name="connsiteX1698" fmla="*/ 1371283 w 6696075"/>
              <a:gd name="connsiteY1698" fmla="*/ 5316855 h 6857999"/>
              <a:gd name="connsiteX1699" fmla="*/ 1319530 w 6696075"/>
              <a:gd name="connsiteY1699" fmla="*/ 5262563 h 6857999"/>
              <a:gd name="connsiteX1700" fmla="*/ 1311275 w 6696075"/>
              <a:gd name="connsiteY1700" fmla="*/ 5258753 h 6857999"/>
              <a:gd name="connsiteX1701" fmla="*/ 1303338 w 6696075"/>
              <a:gd name="connsiteY1701" fmla="*/ 5254308 h 6857999"/>
              <a:gd name="connsiteX1702" fmla="*/ 1295400 w 6696075"/>
              <a:gd name="connsiteY1702" fmla="*/ 5249863 h 6857999"/>
              <a:gd name="connsiteX1703" fmla="*/ 1287780 w 6696075"/>
              <a:gd name="connsiteY1703" fmla="*/ 5245735 h 6857999"/>
              <a:gd name="connsiteX1704" fmla="*/ 1272858 w 6696075"/>
              <a:gd name="connsiteY1704" fmla="*/ 5236210 h 6857999"/>
              <a:gd name="connsiteX1705" fmla="*/ 1258253 w 6696075"/>
              <a:gd name="connsiteY1705" fmla="*/ 5226050 h 6857999"/>
              <a:gd name="connsiteX1706" fmla="*/ 1243965 w 6696075"/>
              <a:gd name="connsiteY1706" fmla="*/ 5215573 h 6857999"/>
              <a:gd name="connsiteX1707" fmla="*/ 1229995 w 6696075"/>
              <a:gd name="connsiteY1707" fmla="*/ 5204460 h 6857999"/>
              <a:gd name="connsiteX1708" fmla="*/ 1216343 w 6696075"/>
              <a:gd name="connsiteY1708" fmla="*/ 5193665 h 6857999"/>
              <a:gd name="connsiteX1709" fmla="*/ 1203008 w 6696075"/>
              <a:gd name="connsiteY1709" fmla="*/ 5181918 h 6857999"/>
              <a:gd name="connsiteX1710" fmla="*/ 1176655 w 6696075"/>
              <a:gd name="connsiteY1710" fmla="*/ 5159058 h 6857999"/>
              <a:gd name="connsiteX1711" fmla="*/ 1149985 w 6696075"/>
              <a:gd name="connsiteY1711" fmla="*/ 5135880 h 6857999"/>
              <a:gd name="connsiteX1712" fmla="*/ 1136333 w 6696075"/>
              <a:gd name="connsiteY1712" fmla="*/ 5124450 h 6857999"/>
              <a:gd name="connsiteX1713" fmla="*/ 1122680 w 6696075"/>
              <a:gd name="connsiteY1713" fmla="*/ 5113655 h 6857999"/>
              <a:gd name="connsiteX1714" fmla="*/ 1109028 w 6696075"/>
              <a:gd name="connsiteY1714" fmla="*/ 5102543 h 6857999"/>
              <a:gd name="connsiteX1715" fmla="*/ 1094740 w 6696075"/>
              <a:gd name="connsiteY1715" fmla="*/ 5092383 h 6857999"/>
              <a:gd name="connsiteX1716" fmla="*/ 1083310 w 6696075"/>
              <a:gd name="connsiteY1716" fmla="*/ 5088573 h 6857999"/>
              <a:gd name="connsiteX1717" fmla="*/ 1077595 w 6696075"/>
              <a:gd name="connsiteY1717" fmla="*/ 5086350 h 6857999"/>
              <a:gd name="connsiteX1718" fmla="*/ 1072515 w 6696075"/>
              <a:gd name="connsiteY1718" fmla="*/ 5083810 h 6857999"/>
              <a:gd name="connsiteX1719" fmla="*/ 1067118 w 6696075"/>
              <a:gd name="connsiteY1719" fmla="*/ 5081588 h 6857999"/>
              <a:gd name="connsiteX1720" fmla="*/ 1062038 w 6696075"/>
              <a:gd name="connsiteY1720" fmla="*/ 5078413 h 6857999"/>
              <a:gd name="connsiteX1721" fmla="*/ 1056958 w 6696075"/>
              <a:gd name="connsiteY1721" fmla="*/ 5075555 h 6857999"/>
              <a:gd name="connsiteX1722" fmla="*/ 1052513 w 6696075"/>
              <a:gd name="connsiteY1722" fmla="*/ 5072380 h 6857999"/>
              <a:gd name="connsiteX1723" fmla="*/ 1047750 w 6696075"/>
              <a:gd name="connsiteY1723" fmla="*/ 5069205 h 6857999"/>
              <a:gd name="connsiteX1724" fmla="*/ 1043623 w 6696075"/>
              <a:gd name="connsiteY1724" fmla="*/ 5065395 h 6857999"/>
              <a:gd name="connsiteX1725" fmla="*/ 1039178 w 6696075"/>
              <a:gd name="connsiteY1725" fmla="*/ 5061903 h 6857999"/>
              <a:gd name="connsiteX1726" fmla="*/ 1035050 w 6696075"/>
              <a:gd name="connsiteY1726" fmla="*/ 5057775 h 6857999"/>
              <a:gd name="connsiteX1727" fmla="*/ 1031240 w 6696075"/>
              <a:gd name="connsiteY1727" fmla="*/ 5053648 h 6857999"/>
              <a:gd name="connsiteX1728" fmla="*/ 1027430 w 6696075"/>
              <a:gd name="connsiteY1728" fmla="*/ 5048885 h 6857999"/>
              <a:gd name="connsiteX1729" fmla="*/ 1024255 w 6696075"/>
              <a:gd name="connsiteY1729" fmla="*/ 5044440 h 6857999"/>
              <a:gd name="connsiteX1730" fmla="*/ 1021080 w 6696075"/>
              <a:gd name="connsiteY1730" fmla="*/ 5039360 h 6857999"/>
              <a:gd name="connsiteX1731" fmla="*/ 1010285 w 6696075"/>
              <a:gd name="connsiteY1731" fmla="*/ 5034598 h 6857999"/>
              <a:gd name="connsiteX1732" fmla="*/ 999808 w 6696075"/>
              <a:gd name="connsiteY1732" fmla="*/ 5030153 h 6857999"/>
              <a:gd name="connsiteX1733" fmla="*/ 989648 w 6696075"/>
              <a:gd name="connsiteY1733" fmla="*/ 5024438 h 6857999"/>
              <a:gd name="connsiteX1734" fmla="*/ 980123 w 6696075"/>
              <a:gd name="connsiteY1734" fmla="*/ 5018723 h 6857999"/>
              <a:gd name="connsiteX1735" fmla="*/ 970915 w 6696075"/>
              <a:gd name="connsiteY1735" fmla="*/ 5012690 h 6857999"/>
              <a:gd name="connsiteX1736" fmla="*/ 961390 w 6696075"/>
              <a:gd name="connsiteY1736" fmla="*/ 5006340 h 6857999"/>
              <a:gd name="connsiteX1737" fmla="*/ 952500 w 6696075"/>
              <a:gd name="connsiteY1737" fmla="*/ 4999673 h 6857999"/>
              <a:gd name="connsiteX1738" fmla="*/ 943928 w 6696075"/>
              <a:gd name="connsiteY1738" fmla="*/ 4993323 h 6857999"/>
              <a:gd name="connsiteX1739" fmla="*/ 926783 w 6696075"/>
              <a:gd name="connsiteY1739" fmla="*/ 4979035 h 6857999"/>
              <a:gd name="connsiteX1740" fmla="*/ 909638 w 6696075"/>
              <a:gd name="connsiteY1740" fmla="*/ 4964430 h 6857999"/>
              <a:gd name="connsiteX1741" fmla="*/ 893128 w 6696075"/>
              <a:gd name="connsiteY1741" fmla="*/ 4949825 h 6857999"/>
              <a:gd name="connsiteX1742" fmla="*/ 876300 w 6696075"/>
              <a:gd name="connsiteY1742" fmla="*/ 4935538 h 6857999"/>
              <a:gd name="connsiteX1743" fmla="*/ 871538 w 6696075"/>
              <a:gd name="connsiteY1743" fmla="*/ 4935538 h 6857999"/>
              <a:gd name="connsiteX1744" fmla="*/ 867410 w 6696075"/>
              <a:gd name="connsiteY1744" fmla="*/ 4935855 h 6857999"/>
              <a:gd name="connsiteX1745" fmla="*/ 863283 w 6696075"/>
              <a:gd name="connsiteY1745" fmla="*/ 4936808 h 6857999"/>
              <a:gd name="connsiteX1746" fmla="*/ 860108 w 6696075"/>
              <a:gd name="connsiteY1746" fmla="*/ 4938078 h 6857999"/>
              <a:gd name="connsiteX1747" fmla="*/ 856933 w 6696075"/>
              <a:gd name="connsiteY1747" fmla="*/ 4939348 h 6857999"/>
              <a:gd name="connsiteX1748" fmla="*/ 854393 w 6696075"/>
              <a:gd name="connsiteY1748" fmla="*/ 4941570 h 6857999"/>
              <a:gd name="connsiteX1749" fmla="*/ 851853 w 6696075"/>
              <a:gd name="connsiteY1749" fmla="*/ 4943475 h 6857999"/>
              <a:gd name="connsiteX1750" fmla="*/ 849948 w 6696075"/>
              <a:gd name="connsiteY1750" fmla="*/ 4946015 h 6857999"/>
              <a:gd name="connsiteX1751" fmla="*/ 848360 w 6696075"/>
              <a:gd name="connsiteY1751" fmla="*/ 4948873 h 6857999"/>
              <a:gd name="connsiteX1752" fmla="*/ 846773 w 6696075"/>
              <a:gd name="connsiteY1752" fmla="*/ 4951413 h 6857999"/>
              <a:gd name="connsiteX1753" fmla="*/ 845503 w 6696075"/>
              <a:gd name="connsiteY1753" fmla="*/ 4954270 h 6857999"/>
              <a:gd name="connsiteX1754" fmla="*/ 844233 w 6696075"/>
              <a:gd name="connsiteY1754" fmla="*/ 4957763 h 6857999"/>
              <a:gd name="connsiteX1755" fmla="*/ 842328 w 6696075"/>
              <a:gd name="connsiteY1755" fmla="*/ 4964430 h 6857999"/>
              <a:gd name="connsiteX1756" fmla="*/ 840423 w 6696075"/>
              <a:gd name="connsiteY1756" fmla="*/ 4971415 h 6857999"/>
              <a:gd name="connsiteX1757" fmla="*/ 839788 w 6696075"/>
              <a:gd name="connsiteY1757" fmla="*/ 4975225 h 6857999"/>
              <a:gd name="connsiteX1758" fmla="*/ 839788 w 6696075"/>
              <a:gd name="connsiteY1758" fmla="*/ 4976813 h 6857999"/>
              <a:gd name="connsiteX1759" fmla="*/ 840105 w 6696075"/>
              <a:gd name="connsiteY1759" fmla="*/ 4979035 h 6857999"/>
              <a:gd name="connsiteX1760" fmla="*/ 840423 w 6696075"/>
              <a:gd name="connsiteY1760" fmla="*/ 4980623 h 6857999"/>
              <a:gd name="connsiteX1761" fmla="*/ 841058 w 6696075"/>
              <a:gd name="connsiteY1761" fmla="*/ 4982210 h 6857999"/>
              <a:gd name="connsiteX1762" fmla="*/ 841693 w 6696075"/>
              <a:gd name="connsiteY1762" fmla="*/ 4984115 h 6857999"/>
              <a:gd name="connsiteX1763" fmla="*/ 842645 w 6696075"/>
              <a:gd name="connsiteY1763" fmla="*/ 4986020 h 6857999"/>
              <a:gd name="connsiteX1764" fmla="*/ 862648 w 6696075"/>
              <a:gd name="connsiteY1764" fmla="*/ 5006975 h 6857999"/>
              <a:gd name="connsiteX1765" fmla="*/ 882968 w 6696075"/>
              <a:gd name="connsiteY1765" fmla="*/ 5028248 h 6857999"/>
              <a:gd name="connsiteX1766" fmla="*/ 892810 w 6696075"/>
              <a:gd name="connsiteY1766" fmla="*/ 5039043 h 6857999"/>
              <a:gd name="connsiteX1767" fmla="*/ 902335 w 6696075"/>
              <a:gd name="connsiteY1767" fmla="*/ 5049838 h 6857999"/>
              <a:gd name="connsiteX1768" fmla="*/ 911860 w 6696075"/>
              <a:gd name="connsiteY1768" fmla="*/ 5060950 h 6857999"/>
              <a:gd name="connsiteX1769" fmla="*/ 921068 w 6696075"/>
              <a:gd name="connsiteY1769" fmla="*/ 5072063 h 6857999"/>
              <a:gd name="connsiteX1770" fmla="*/ 929640 w 6696075"/>
              <a:gd name="connsiteY1770" fmla="*/ 5083493 h 6857999"/>
              <a:gd name="connsiteX1771" fmla="*/ 937578 w 6696075"/>
              <a:gd name="connsiteY1771" fmla="*/ 5095240 h 6857999"/>
              <a:gd name="connsiteX1772" fmla="*/ 945198 w 6696075"/>
              <a:gd name="connsiteY1772" fmla="*/ 5107305 h 6857999"/>
              <a:gd name="connsiteX1773" fmla="*/ 948690 w 6696075"/>
              <a:gd name="connsiteY1773" fmla="*/ 5113655 h 6857999"/>
              <a:gd name="connsiteX1774" fmla="*/ 951865 w 6696075"/>
              <a:gd name="connsiteY1774" fmla="*/ 5120005 h 6857999"/>
              <a:gd name="connsiteX1775" fmla="*/ 955358 w 6696075"/>
              <a:gd name="connsiteY1775" fmla="*/ 5126673 h 6857999"/>
              <a:gd name="connsiteX1776" fmla="*/ 957898 w 6696075"/>
              <a:gd name="connsiteY1776" fmla="*/ 5133023 h 6857999"/>
              <a:gd name="connsiteX1777" fmla="*/ 960755 w 6696075"/>
              <a:gd name="connsiteY1777" fmla="*/ 5140008 h 6857999"/>
              <a:gd name="connsiteX1778" fmla="*/ 963295 w 6696075"/>
              <a:gd name="connsiteY1778" fmla="*/ 5146358 h 6857999"/>
              <a:gd name="connsiteX1779" fmla="*/ 965518 w 6696075"/>
              <a:gd name="connsiteY1779" fmla="*/ 5153343 h 6857999"/>
              <a:gd name="connsiteX1780" fmla="*/ 967423 w 6696075"/>
              <a:gd name="connsiteY1780" fmla="*/ 5160645 h 6857999"/>
              <a:gd name="connsiteX1781" fmla="*/ 969010 w 6696075"/>
              <a:gd name="connsiteY1781" fmla="*/ 5167948 h 6857999"/>
              <a:gd name="connsiteX1782" fmla="*/ 970915 w 6696075"/>
              <a:gd name="connsiteY1782" fmla="*/ 5175250 h 6857999"/>
              <a:gd name="connsiteX1783" fmla="*/ 974725 w 6696075"/>
              <a:gd name="connsiteY1783" fmla="*/ 5175885 h 6857999"/>
              <a:gd name="connsiteX1784" fmla="*/ 978853 w 6696075"/>
              <a:gd name="connsiteY1784" fmla="*/ 5177155 h 6857999"/>
              <a:gd name="connsiteX1785" fmla="*/ 982663 w 6696075"/>
              <a:gd name="connsiteY1785" fmla="*/ 5178425 h 6857999"/>
              <a:gd name="connsiteX1786" fmla="*/ 986473 w 6696075"/>
              <a:gd name="connsiteY1786" fmla="*/ 5180330 h 6857999"/>
              <a:gd name="connsiteX1787" fmla="*/ 992188 w 6696075"/>
              <a:gd name="connsiteY1787" fmla="*/ 5184140 h 6857999"/>
              <a:gd name="connsiteX1788" fmla="*/ 996950 w 6696075"/>
              <a:gd name="connsiteY1788" fmla="*/ 5187633 h 6857999"/>
              <a:gd name="connsiteX1789" fmla="*/ 1001713 w 6696075"/>
              <a:gd name="connsiteY1789" fmla="*/ 5191760 h 6857999"/>
              <a:gd name="connsiteX1790" fmla="*/ 1005840 w 6696075"/>
              <a:gd name="connsiteY1790" fmla="*/ 5195888 h 6857999"/>
              <a:gd name="connsiteX1791" fmla="*/ 1009650 w 6696075"/>
              <a:gd name="connsiteY1791" fmla="*/ 5200650 h 6857999"/>
              <a:gd name="connsiteX1792" fmla="*/ 1012825 w 6696075"/>
              <a:gd name="connsiteY1792" fmla="*/ 5205095 h 6857999"/>
              <a:gd name="connsiteX1793" fmla="*/ 1016000 w 6696075"/>
              <a:gd name="connsiteY1793" fmla="*/ 5210175 h 6857999"/>
              <a:gd name="connsiteX1794" fmla="*/ 1018223 w 6696075"/>
              <a:gd name="connsiteY1794" fmla="*/ 5215255 h 6857999"/>
              <a:gd name="connsiteX1795" fmla="*/ 1020128 w 6696075"/>
              <a:gd name="connsiteY1795" fmla="*/ 5220335 h 6857999"/>
              <a:gd name="connsiteX1796" fmla="*/ 1022350 w 6696075"/>
              <a:gd name="connsiteY1796" fmla="*/ 5225733 h 6857999"/>
              <a:gd name="connsiteX1797" fmla="*/ 1023620 w 6696075"/>
              <a:gd name="connsiteY1797" fmla="*/ 5231130 h 6857999"/>
              <a:gd name="connsiteX1798" fmla="*/ 1024890 w 6696075"/>
              <a:gd name="connsiteY1798" fmla="*/ 5236845 h 6857999"/>
              <a:gd name="connsiteX1799" fmla="*/ 1025843 w 6696075"/>
              <a:gd name="connsiteY1799" fmla="*/ 5242560 h 6857999"/>
              <a:gd name="connsiteX1800" fmla="*/ 1026478 w 6696075"/>
              <a:gd name="connsiteY1800" fmla="*/ 5248275 h 6857999"/>
              <a:gd name="connsiteX1801" fmla="*/ 1027430 w 6696075"/>
              <a:gd name="connsiteY1801" fmla="*/ 5260658 h 6857999"/>
              <a:gd name="connsiteX1802" fmla="*/ 1044258 w 6696075"/>
              <a:gd name="connsiteY1802" fmla="*/ 5280978 h 6857999"/>
              <a:gd name="connsiteX1803" fmla="*/ 1082040 w 6696075"/>
              <a:gd name="connsiteY1803" fmla="*/ 5329555 h 6857999"/>
              <a:gd name="connsiteX1804" fmla="*/ 1155700 w 6696075"/>
              <a:gd name="connsiteY1804" fmla="*/ 5435918 h 6857999"/>
              <a:gd name="connsiteX1805" fmla="*/ 1170940 w 6696075"/>
              <a:gd name="connsiteY1805" fmla="*/ 5455603 h 6857999"/>
              <a:gd name="connsiteX1806" fmla="*/ 1176655 w 6696075"/>
              <a:gd name="connsiteY1806" fmla="*/ 5461318 h 6857999"/>
              <a:gd name="connsiteX1807" fmla="*/ 1182053 w 6696075"/>
              <a:gd name="connsiteY1807" fmla="*/ 5466715 h 6857999"/>
              <a:gd name="connsiteX1808" fmla="*/ 1186815 w 6696075"/>
              <a:gd name="connsiteY1808" fmla="*/ 5472430 h 6857999"/>
              <a:gd name="connsiteX1809" fmla="*/ 1191895 w 6696075"/>
              <a:gd name="connsiteY1809" fmla="*/ 5478145 h 6857999"/>
              <a:gd name="connsiteX1810" fmla="*/ 1196340 w 6696075"/>
              <a:gd name="connsiteY1810" fmla="*/ 5483860 h 6857999"/>
              <a:gd name="connsiteX1811" fmla="*/ 1200785 w 6696075"/>
              <a:gd name="connsiteY1811" fmla="*/ 5489893 h 6857999"/>
              <a:gd name="connsiteX1812" fmla="*/ 1204913 w 6696075"/>
              <a:gd name="connsiteY1812" fmla="*/ 5496243 h 6857999"/>
              <a:gd name="connsiteX1813" fmla="*/ 1208723 w 6696075"/>
              <a:gd name="connsiteY1813" fmla="*/ 5502593 h 6857999"/>
              <a:gd name="connsiteX1814" fmla="*/ 1212533 w 6696075"/>
              <a:gd name="connsiteY1814" fmla="*/ 5508943 h 6857999"/>
              <a:gd name="connsiteX1815" fmla="*/ 1215708 w 6696075"/>
              <a:gd name="connsiteY1815" fmla="*/ 5515610 h 6857999"/>
              <a:gd name="connsiteX1816" fmla="*/ 1218883 w 6696075"/>
              <a:gd name="connsiteY1816" fmla="*/ 5521960 h 6857999"/>
              <a:gd name="connsiteX1817" fmla="*/ 1221105 w 6696075"/>
              <a:gd name="connsiteY1817" fmla="*/ 5528945 h 6857999"/>
              <a:gd name="connsiteX1818" fmla="*/ 1223328 w 6696075"/>
              <a:gd name="connsiteY1818" fmla="*/ 5535930 h 6857999"/>
              <a:gd name="connsiteX1819" fmla="*/ 1225233 w 6696075"/>
              <a:gd name="connsiteY1819" fmla="*/ 5543233 h 6857999"/>
              <a:gd name="connsiteX1820" fmla="*/ 1226820 w 6696075"/>
              <a:gd name="connsiteY1820" fmla="*/ 5550535 h 6857999"/>
              <a:gd name="connsiteX1821" fmla="*/ 1228090 w 6696075"/>
              <a:gd name="connsiteY1821" fmla="*/ 5558155 h 6857999"/>
              <a:gd name="connsiteX1822" fmla="*/ 1237298 w 6696075"/>
              <a:gd name="connsiteY1822" fmla="*/ 5571173 h 6857999"/>
              <a:gd name="connsiteX1823" fmla="*/ 1246823 w 6696075"/>
              <a:gd name="connsiteY1823" fmla="*/ 5583873 h 6857999"/>
              <a:gd name="connsiteX1824" fmla="*/ 1256665 w 6696075"/>
              <a:gd name="connsiteY1824" fmla="*/ 5596255 h 6857999"/>
              <a:gd name="connsiteX1825" fmla="*/ 1266508 w 6696075"/>
              <a:gd name="connsiteY1825" fmla="*/ 5608638 h 6857999"/>
              <a:gd name="connsiteX1826" fmla="*/ 1286510 w 6696075"/>
              <a:gd name="connsiteY1826" fmla="*/ 5633403 h 6857999"/>
              <a:gd name="connsiteX1827" fmla="*/ 1306513 w 6696075"/>
              <a:gd name="connsiteY1827" fmla="*/ 5657850 h 6857999"/>
              <a:gd name="connsiteX1828" fmla="*/ 1316355 w 6696075"/>
              <a:gd name="connsiteY1828" fmla="*/ 5670550 h 6857999"/>
              <a:gd name="connsiteX1829" fmla="*/ 1325880 w 6696075"/>
              <a:gd name="connsiteY1829" fmla="*/ 5682933 h 6857999"/>
              <a:gd name="connsiteX1830" fmla="*/ 1335088 w 6696075"/>
              <a:gd name="connsiteY1830" fmla="*/ 5695633 h 6857999"/>
              <a:gd name="connsiteX1831" fmla="*/ 1344295 w 6696075"/>
              <a:gd name="connsiteY1831" fmla="*/ 5708650 h 6857999"/>
              <a:gd name="connsiteX1832" fmla="*/ 1352868 w 6696075"/>
              <a:gd name="connsiteY1832" fmla="*/ 5721985 h 6857999"/>
              <a:gd name="connsiteX1833" fmla="*/ 1360805 w 6696075"/>
              <a:gd name="connsiteY1833" fmla="*/ 5735320 h 6857999"/>
              <a:gd name="connsiteX1834" fmla="*/ 1368425 w 6696075"/>
              <a:gd name="connsiteY1834" fmla="*/ 5748973 h 6857999"/>
              <a:gd name="connsiteX1835" fmla="*/ 1375410 w 6696075"/>
              <a:gd name="connsiteY1835" fmla="*/ 5763260 h 6857999"/>
              <a:gd name="connsiteX1836" fmla="*/ 1385570 w 6696075"/>
              <a:gd name="connsiteY1836" fmla="*/ 5779135 h 6857999"/>
              <a:gd name="connsiteX1837" fmla="*/ 1396365 w 6696075"/>
              <a:gd name="connsiteY1837" fmla="*/ 5795010 h 6857999"/>
              <a:gd name="connsiteX1838" fmla="*/ 1407160 w 6696075"/>
              <a:gd name="connsiteY1838" fmla="*/ 5810568 h 6857999"/>
              <a:gd name="connsiteX1839" fmla="*/ 1418590 w 6696075"/>
              <a:gd name="connsiteY1839" fmla="*/ 5825808 h 6857999"/>
              <a:gd name="connsiteX1840" fmla="*/ 1441133 w 6696075"/>
              <a:gd name="connsiteY1840" fmla="*/ 5855970 h 6857999"/>
              <a:gd name="connsiteX1841" fmla="*/ 1452245 w 6696075"/>
              <a:gd name="connsiteY1841" fmla="*/ 5871210 h 6857999"/>
              <a:gd name="connsiteX1842" fmla="*/ 1463358 w 6696075"/>
              <a:gd name="connsiteY1842" fmla="*/ 5886768 h 6857999"/>
              <a:gd name="connsiteX1843" fmla="*/ 1473835 w 6696075"/>
              <a:gd name="connsiteY1843" fmla="*/ 5902325 h 6857999"/>
              <a:gd name="connsiteX1844" fmla="*/ 1483996 w 6696075"/>
              <a:gd name="connsiteY1844" fmla="*/ 5918200 h 6857999"/>
              <a:gd name="connsiteX1845" fmla="*/ 1488440 w 6696075"/>
              <a:gd name="connsiteY1845" fmla="*/ 5926455 h 6857999"/>
              <a:gd name="connsiteX1846" fmla="*/ 1492885 w 6696075"/>
              <a:gd name="connsiteY1846" fmla="*/ 5934710 h 6857999"/>
              <a:gd name="connsiteX1847" fmla="*/ 1497330 w 6696075"/>
              <a:gd name="connsiteY1847" fmla="*/ 5942965 h 6857999"/>
              <a:gd name="connsiteX1848" fmla="*/ 1501458 w 6696075"/>
              <a:gd name="connsiteY1848" fmla="*/ 5951538 h 6857999"/>
              <a:gd name="connsiteX1849" fmla="*/ 1505268 w 6696075"/>
              <a:gd name="connsiteY1849" fmla="*/ 5960110 h 6857999"/>
              <a:gd name="connsiteX1850" fmla="*/ 1508443 w 6696075"/>
              <a:gd name="connsiteY1850" fmla="*/ 5968683 h 6857999"/>
              <a:gd name="connsiteX1851" fmla="*/ 1511935 w 6696075"/>
              <a:gd name="connsiteY1851" fmla="*/ 5977573 h 6857999"/>
              <a:gd name="connsiteX1852" fmla="*/ 1514793 w 6696075"/>
              <a:gd name="connsiteY1852" fmla="*/ 5986780 h 6857999"/>
              <a:gd name="connsiteX1853" fmla="*/ 1517333 w 6696075"/>
              <a:gd name="connsiteY1853" fmla="*/ 5995988 h 6857999"/>
              <a:gd name="connsiteX1854" fmla="*/ 1519873 w 6696075"/>
              <a:gd name="connsiteY1854" fmla="*/ 6005195 h 6857999"/>
              <a:gd name="connsiteX1855" fmla="*/ 1521460 w 6696075"/>
              <a:gd name="connsiteY1855" fmla="*/ 6014403 h 6857999"/>
              <a:gd name="connsiteX1856" fmla="*/ 1523048 w 6696075"/>
              <a:gd name="connsiteY1856" fmla="*/ 6024563 h 6857999"/>
              <a:gd name="connsiteX1857" fmla="*/ 1533843 w 6696075"/>
              <a:gd name="connsiteY1857" fmla="*/ 6039803 h 6857999"/>
              <a:gd name="connsiteX1858" fmla="*/ 1544638 w 6696075"/>
              <a:gd name="connsiteY1858" fmla="*/ 6054725 h 6857999"/>
              <a:gd name="connsiteX1859" fmla="*/ 1567180 w 6696075"/>
              <a:gd name="connsiteY1859" fmla="*/ 6084570 h 6857999"/>
              <a:gd name="connsiteX1860" fmla="*/ 1590040 w 6696075"/>
              <a:gd name="connsiteY1860" fmla="*/ 6114415 h 6857999"/>
              <a:gd name="connsiteX1861" fmla="*/ 1613218 w 6696075"/>
              <a:gd name="connsiteY1861" fmla="*/ 6144260 h 6857999"/>
              <a:gd name="connsiteX1862" fmla="*/ 1636078 w 6696075"/>
              <a:gd name="connsiteY1862" fmla="*/ 6174105 h 6857999"/>
              <a:gd name="connsiteX1863" fmla="*/ 1647190 w 6696075"/>
              <a:gd name="connsiteY1863" fmla="*/ 6189028 h 6857999"/>
              <a:gd name="connsiteX1864" fmla="*/ 1658303 w 6696075"/>
              <a:gd name="connsiteY1864" fmla="*/ 6203950 h 6857999"/>
              <a:gd name="connsiteX1865" fmla="*/ 1669098 w 6696075"/>
              <a:gd name="connsiteY1865" fmla="*/ 6219190 h 6857999"/>
              <a:gd name="connsiteX1866" fmla="*/ 1679893 w 6696075"/>
              <a:gd name="connsiteY1866" fmla="*/ 6234430 h 6857999"/>
              <a:gd name="connsiteX1867" fmla="*/ 1690053 w 6696075"/>
              <a:gd name="connsiteY1867" fmla="*/ 6249670 h 6857999"/>
              <a:gd name="connsiteX1868" fmla="*/ 1699578 w 6696075"/>
              <a:gd name="connsiteY1868" fmla="*/ 6265228 h 6857999"/>
              <a:gd name="connsiteX1869" fmla="*/ 1709421 w 6696075"/>
              <a:gd name="connsiteY1869" fmla="*/ 6281420 h 6857999"/>
              <a:gd name="connsiteX1870" fmla="*/ 1718310 w 6696075"/>
              <a:gd name="connsiteY1870" fmla="*/ 6297295 h 6857999"/>
              <a:gd name="connsiteX1871" fmla="*/ 1726883 w 6696075"/>
              <a:gd name="connsiteY1871" fmla="*/ 6313170 h 6857999"/>
              <a:gd name="connsiteX1872" fmla="*/ 1734820 w 6696075"/>
              <a:gd name="connsiteY1872" fmla="*/ 6329680 h 6857999"/>
              <a:gd name="connsiteX1873" fmla="*/ 1742440 w 6696075"/>
              <a:gd name="connsiteY1873" fmla="*/ 6346190 h 6857999"/>
              <a:gd name="connsiteX1874" fmla="*/ 1749108 w 6696075"/>
              <a:gd name="connsiteY1874" fmla="*/ 6363018 h 6857999"/>
              <a:gd name="connsiteX1875" fmla="*/ 1755458 w 6696075"/>
              <a:gd name="connsiteY1875" fmla="*/ 6380163 h 6857999"/>
              <a:gd name="connsiteX1876" fmla="*/ 1761173 w 6696075"/>
              <a:gd name="connsiteY1876" fmla="*/ 6397625 h 6857999"/>
              <a:gd name="connsiteX1877" fmla="*/ 1763395 w 6696075"/>
              <a:gd name="connsiteY1877" fmla="*/ 6406515 h 6857999"/>
              <a:gd name="connsiteX1878" fmla="*/ 1765618 w 6696075"/>
              <a:gd name="connsiteY1878" fmla="*/ 6415405 h 6857999"/>
              <a:gd name="connsiteX1879" fmla="*/ 1767840 w 6696075"/>
              <a:gd name="connsiteY1879" fmla="*/ 6424295 h 6857999"/>
              <a:gd name="connsiteX1880" fmla="*/ 1769745 w 6696075"/>
              <a:gd name="connsiteY1880" fmla="*/ 6433503 h 6857999"/>
              <a:gd name="connsiteX1881" fmla="*/ 1771333 w 6696075"/>
              <a:gd name="connsiteY1881" fmla="*/ 6442710 h 6857999"/>
              <a:gd name="connsiteX1882" fmla="*/ 1772920 w 6696075"/>
              <a:gd name="connsiteY1882" fmla="*/ 6451918 h 6857999"/>
              <a:gd name="connsiteX1883" fmla="*/ 1773873 w 6696075"/>
              <a:gd name="connsiteY1883" fmla="*/ 6461443 h 6857999"/>
              <a:gd name="connsiteX1884" fmla="*/ 1775143 w 6696075"/>
              <a:gd name="connsiteY1884" fmla="*/ 6470650 h 6857999"/>
              <a:gd name="connsiteX1885" fmla="*/ 1776095 w 6696075"/>
              <a:gd name="connsiteY1885" fmla="*/ 6480493 h 6857999"/>
              <a:gd name="connsiteX1886" fmla="*/ 1776730 w 6696075"/>
              <a:gd name="connsiteY1886" fmla="*/ 6490018 h 6857999"/>
              <a:gd name="connsiteX1887" fmla="*/ 1777048 w 6696075"/>
              <a:gd name="connsiteY1887" fmla="*/ 6499543 h 6857999"/>
              <a:gd name="connsiteX1888" fmla="*/ 1777048 w 6696075"/>
              <a:gd name="connsiteY1888" fmla="*/ 6509703 h 6857999"/>
              <a:gd name="connsiteX1889" fmla="*/ 1776730 w 6696075"/>
              <a:gd name="connsiteY1889" fmla="*/ 6519545 h 6857999"/>
              <a:gd name="connsiteX1890" fmla="*/ 1776413 w 6696075"/>
              <a:gd name="connsiteY1890" fmla="*/ 6529705 h 6857999"/>
              <a:gd name="connsiteX1891" fmla="*/ 1775778 w 6696075"/>
              <a:gd name="connsiteY1891" fmla="*/ 6539865 h 6857999"/>
              <a:gd name="connsiteX1892" fmla="*/ 1774825 w 6696075"/>
              <a:gd name="connsiteY1892" fmla="*/ 6550025 h 6857999"/>
              <a:gd name="connsiteX1893" fmla="*/ 1776095 w 6696075"/>
              <a:gd name="connsiteY1893" fmla="*/ 6557963 h 6857999"/>
              <a:gd name="connsiteX1894" fmla="*/ 1776730 w 6696075"/>
              <a:gd name="connsiteY1894" fmla="*/ 6565583 h 6857999"/>
              <a:gd name="connsiteX1895" fmla="*/ 1776730 w 6696075"/>
              <a:gd name="connsiteY1895" fmla="*/ 6573203 h 6857999"/>
              <a:gd name="connsiteX1896" fmla="*/ 1776413 w 6696075"/>
              <a:gd name="connsiteY1896" fmla="*/ 6580505 h 6857999"/>
              <a:gd name="connsiteX1897" fmla="*/ 1775778 w 6696075"/>
              <a:gd name="connsiteY1897" fmla="*/ 6588125 h 6857999"/>
              <a:gd name="connsiteX1898" fmla="*/ 1774825 w 6696075"/>
              <a:gd name="connsiteY1898" fmla="*/ 6595428 h 6857999"/>
              <a:gd name="connsiteX1899" fmla="*/ 1773238 w 6696075"/>
              <a:gd name="connsiteY1899" fmla="*/ 6603048 h 6857999"/>
              <a:gd name="connsiteX1900" fmla="*/ 1771968 w 6696075"/>
              <a:gd name="connsiteY1900" fmla="*/ 6610350 h 6857999"/>
              <a:gd name="connsiteX1901" fmla="*/ 1768793 w 6696075"/>
              <a:gd name="connsiteY1901" fmla="*/ 6625273 h 6857999"/>
              <a:gd name="connsiteX1902" fmla="*/ 1764983 w 6696075"/>
              <a:gd name="connsiteY1902" fmla="*/ 6639878 h 6857999"/>
              <a:gd name="connsiteX1903" fmla="*/ 1762126 w 6696075"/>
              <a:gd name="connsiteY1903" fmla="*/ 6654800 h 6857999"/>
              <a:gd name="connsiteX1904" fmla="*/ 1760855 w 6696075"/>
              <a:gd name="connsiteY1904" fmla="*/ 6662103 h 6857999"/>
              <a:gd name="connsiteX1905" fmla="*/ 1759268 w 6696075"/>
              <a:gd name="connsiteY1905" fmla="*/ 6669723 h 6857999"/>
              <a:gd name="connsiteX1906" fmla="*/ 1750060 w 6696075"/>
              <a:gd name="connsiteY1906" fmla="*/ 6652260 h 6857999"/>
              <a:gd name="connsiteX1907" fmla="*/ 1751330 w 6696075"/>
              <a:gd name="connsiteY1907" fmla="*/ 6657023 h 6857999"/>
              <a:gd name="connsiteX1908" fmla="*/ 1751966 w 6696075"/>
              <a:gd name="connsiteY1908" fmla="*/ 6659563 h 6857999"/>
              <a:gd name="connsiteX1909" fmla="*/ 1753235 w 6696075"/>
              <a:gd name="connsiteY1909" fmla="*/ 6661468 h 6857999"/>
              <a:gd name="connsiteX1910" fmla="*/ 1754506 w 6696075"/>
              <a:gd name="connsiteY1910" fmla="*/ 6664008 h 6857999"/>
              <a:gd name="connsiteX1911" fmla="*/ 1755775 w 6696075"/>
              <a:gd name="connsiteY1911" fmla="*/ 6665913 h 6857999"/>
              <a:gd name="connsiteX1912" fmla="*/ 1757363 w 6696075"/>
              <a:gd name="connsiteY1912" fmla="*/ 6667818 h 6857999"/>
              <a:gd name="connsiteX1913" fmla="*/ 1759268 w 6696075"/>
              <a:gd name="connsiteY1913" fmla="*/ 6669723 h 6857999"/>
              <a:gd name="connsiteX1914" fmla="*/ 1760538 w 6696075"/>
              <a:gd name="connsiteY1914" fmla="*/ 6677978 h 6857999"/>
              <a:gd name="connsiteX1915" fmla="*/ 1761173 w 6696075"/>
              <a:gd name="connsiteY1915" fmla="*/ 6685598 h 6857999"/>
              <a:gd name="connsiteX1916" fmla="*/ 1761173 w 6696075"/>
              <a:gd name="connsiteY1916" fmla="*/ 6692900 h 6857999"/>
              <a:gd name="connsiteX1917" fmla="*/ 1760855 w 6696075"/>
              <a:gd name="connsiteY1917" fmla="*/ 6700203 h 6857999"/>
              <a:gd name="connsiteX1918" fmla="*/ 1759586 w 6696075"/>
              <a:gd name="connsiteY1918" fmla="*/ 6706870 h 6857999"/>
              <a:gd name="connsiteX1919" fmla="*/ 1758633 w 6696075"/>
              <a:gd name="connsiteY1919" fmla="*/ 6713538 h 6857999"/>
              <a:gd name="connsiteX1920" fmla="*/ 1757046 w 6696075"/>
              <a:gd name="connsiteY1920" fmla="*/ 6720205 h 6857999"/>
              <a:gd name="connsiteX1921" fmla="*/ 1755458 w 6696075"/>
              <a:gd name="connsiteY1921" fmla="*/ 6726555 h 6857999"/>
              <a:gd name="connsiteX1922" fmla="*/ 1753235 w 6696075"/>
              <a:gd name="connsiteY1922" fmla="*/ 6732588 h 6857999"/>
              <a:gd name="connsiteX1923" fmla="*/ 1750695 w 6696075"/>
              <a:gd name="connsiteY1923" fmla="*/ 6738620 h 6857999"/>
              <a:gd name="connsiteX1924" fmla="*/ 1747838 w 6696075"/>
              <a:gd name="connsiteY1924" fmla="*/ 6744335 h 6857999"/>
              <a:gd name="connsiteX1925" fmla="*/ 1744663 w 6696075"/>
              <a:gd name="connsiteY1925" fmla="*/ 6749733 h 6857999"/>
              <a:gd name="connsiteX1926" fmla="*/ 1741488 w 6696075"/>
              <a:gd name="connsiteY1926" fmla="*/ 6755448 h 6857999"/>
              <a:gd name="connsiteX1927" fmla="*/ 1737678 w 6696075"/>
              <a:gd name="connsiteY1927" fmla="*/ 6760845 h 6857999"/>
              <a:gd name="connsiteX1928" fmla="*/ 1734185 w 6696075"/>
              <a:gd name="connsiteY1928" fmla="*/ 6765608 h 6857999"/>
              <a:gd name="connsiteX1929" fmla="*/ 1729740 w 6696075"/>
              <a:gd name="connsiteY1929" fmla="*/ 6771005 h 6857999"/>
              <a:gd name="connsiteX1930" fmla="*/ 1725930 w 6696075"/>
              <a:gd name="connsiteY1930" fmla="*/ 6775768 h 6857999"/>
              <a:gd name="connsiteX1931" fmla="*/ 1721168 w 6696075"/>
              <a:gd name="connsiteY1931" fmla="*/ 6780530 h 6857999"/>
              <a:gd name="connsiteX1932" fmla="*/ 1711961 w 6696075"/>
              <a:gd name="connsiteY1932" fmla="*/ 6790055 h 6857999"/>
              <a:gd name="connsiteX1933" fmla="*/ 1702118 w 6696075"/>
              <a:gd name="connsiteY1933" fmla="*/ 6799263 h 6857999"/>
              <a:gd name="connsiteX1934" fmla="*/ 1691640 w 6696075"/>
              <a:gd name="connsiteY1934" fmla="*/ 6807835 h 6857999"/>
              <a:gd name="connsiteX1935" fmla="*/ 1681163 w 6696075"/>
              <a:gd name="connsiteY1935" fmla="*/ 6816408 h 6857999"/>
              <a:gd name="connsiteX1936" fmla="*/ 1670050 w 6696075"/>
              <a:gd name="connsiteY1936" fmla="*/ 6825298 h 6857999"/>
              <a:gd name="connsiteX1937" fmla="*/ 1648778 w 6696075"/>
              <a:gd name="connsiteY1937" fmla="*/ 6842443 h 6857999"/>
              <a:gd name="connsiteX1938" fmla="*/ 1633855 w 6696075"/>
              <a:gd name="connsiteY1938" fmla="*/ 6846570 h 6857999"/>
              <a:gd name="connsiteX1939" fmla="*/ 1618933 w 6696075"/>
              <a:gd name="connsiteY1939" fmla="*/ 6850380 h 6857999"/>
              <a:gd name="connsiteX1940" fmla="*/ 1604010 w 6696075"/>
              <a:gd name="connsiteY1940" fmla="*/ 6852920 h 6857999"/>
              <a:gd name="connsiteX1941" fmla="*/ 1589406 w 6696075"/>
              <a:gd name="connsiteY1941" fmla="*/ 6855143 h 6857999"/>
              <a:gd name="connsiteX1942" fmla="*/ 1574483 w 6696075"/>
              <a:gd name="connsiteY1942" fmla="*/ 6856730 h 6857999"/>
              <a:gd name="connsiteX1943" fmla="*/ 1559560 w 6696075"/>
              <a:gd name="connsiteY1943" fmla="*/ 6857683 h 6857999"/>
              <a:gd name="connsiteX1944" fmla="*/ 1544686 w 6696075"/>
              <a:gd name="connsiteY1944" fmla="*/ 6857999 h 6857999"/>
              <a:gd name="connsiteX1945" fmla="*/ 1544590 w 6696075"/>
              <a:gd name="connsiteY1945" fmla="*/ 6857999 h 6857999"/>
              <a:gd name="connsiteX1946" fmla="*/ 1529715 w 6696075"/>
              <a:gd name="connsiteY1946" fmla="*/ 6857683 h 6857999"/>
              <a:gd name="connsiteX1947" fmla="*/ 1514793 w 6696075"/>
              <a:gd name="connsiteY1947" fmla="*/ 6857048 h 6857999"/>
              <a:gd name="connsiteX1948" fmla="*/ 1500188 w 6696075"/>
              <a:gd name="connsiteY1948" fmla="*/ 6856095 h 6857999"/>
              <a:gd name="connsiteX1949" fmla="*/ 1485265 w 6696075"/>
              <a:gd name="connsiteY1949" fmla="*/ 6854825 h 6857999"/>
              <a:gd name="connsiteX1950" fmla="*/ 1470343 w 6696075"/>
              <a:gd name="connsiteY1950" fmla="*/ 6852920 h 6857999"/>
              <a:gd name="connsiteX1951" fmla="*/ 1455420 w 6696075"/>
              <a:gd name="connsiteY1951" fmla="*/ 6850698 h 6857999"/>
              <a:gd name="connsiteX1952" fmla="*/ 1440498 w 6696075"/>
              <a:gd name="connsiteY1952" fmla="*/ 6848793 h 6857999"/>
              <a:gd name="connsiteX1953" fmla="*/ 1410653 w 6696075"/>
              <a:gd name="connsiteY1953" fmla="*/ 6843713 h 6857999"/>
              <a:gd name="connsiteX1954" fmla="*/ 1403668 w 6696075"/>
              <a:gd name="connsiteY1954" fmla="*/ 6844030 h 6857999"/>
              <a:gd name="connsiteX1955" fmla="*/ 1397000 w 6696075"/>
              <a:gd name="connsiteY1955" fmla="*/ 6844348 h 6857999"/>
              <a:gd name="connsiteX1956" fmla="*/ 1390015 w 6696075"/>
              <a:gd name="connsiteY1956" fmla="*/ 6844348 h 6857999"/>
              <a:gd name="connsiteX1957" fmla="*/ 1383348 w 6696075"/>
              <a:gd name="connsiteY1957" fmla="*/ 6844348 h 6857999"/>
              <a:gd name="connsiteX1958" fmla="*/ 1376680 w 6696075"/>
              <a:gd name="connsiteY1958" fmla="*/ 6843713 h 6857999"/>
              <a:gd name="connsiteX1959" fmla="*/ 1370330 w 6696075"/>
              <a:gd name="connsiteY1959" fmla="*/ 6843078 h 6857999"/>
              <a:gd name="connsiteX1960" fmla="*/ 1363980 w 6696075"/>
              <a:gd name="connsiteY1960" fmla="*/ 6842443 h 6857999"/>
              <a:gd name="connsiteX1961" fmla="*/ 1358265 w 6696075"/>
              <a:gd name="connsiteY1961" fmla="*/ 6841490 h 6857999"/>
              <a:gd name="connsiteX1962" fmla="*/ 1352233 w 6696075"/>
              <a:gd name="connsiteY1962" fmla="*/ 6840220 h 6857999"/>
              <a:gd name="connsiteX1963" fmla="*/ 1346200 w 6696075"/>
              <a:gd name="connsiteY1963" fmla="*/ 6838315 h 6857999"/>
              <a:gd name="connsiteX1964" fmla="*/ 1340168 w 6696075"/>
              <a:gd name="connsiteY1964" fmla="*/ 6836728 h 6857999"/>
              <a:gd name="connsiteX1965" fmla="*/ 1334453 w 6696075"/>
              <a:gd name="connsiteY1965" fmla="*/ 6835140 h 6857999"/>
              <a:gd name="connsiteX1966" fmla="*/ 1329055 w 6696075"/>
              <a:gd name="connsiteY1966" fmla="*/ 6832918 h 6857999"/>
              <a:gd name="connsiteX1967" fmla="*/ 1323658 w 6696075"/>
              <a:gd name="connsiteY1967" fmla="*/ 6830378 h 6857999"/>
              <a:gd name="connsiteX1968" fmla="*/ 1317943 w 6696075"/>
              <a:gd name="connsiteY1968" fmla="*/ 6828155 h 6857999"/>
              <a:gd name="connsiteX1969" fmla="*/ 1312863 w 6696075"/>
              <a:gd name="connsiteY1969" fmla="*/ 6825615 h 6857999"/>
              <a:gd name="connsiteX1970" fmla="*/ 1307783 w 6696075"/>
              <a:gd name="connsiteY1970" fmla="*/ 6822440 h 6857999"/>
              <a:gd name="connsiteX1971" fmla="*/ 1302703 w 6696075"/>
              <a:gd name="connsiteY1971" fmla="*/ 6819583 h 6857999"/>
              <a:gd name="connsiteX1972" fmla="*/ 1297623 w 6696075"/>
              <a:gd name="connsiteY1972" fmla="*/ 6816408 h 6857999"/>
              <a:gd name="connsiteX1973" fmla="*/ 1292860 w 6696075"/>
              <a:gd name="connsiteY1973" fmla="*/ 6812915 h 6857999"/>
              <a:gd name="connsiteX1974" fmla="*/ 1283018 w 6696075"/>
              <a:gd name="connsiteY1974" fmla="*/ 6805930 h 6857999"/>
              <a:gd name="connsiteX1975" fmla="*/ 1274128 w 6696075"/>
              <a:gd name="connsiteY1975" fmla="*/ 6797993 h 6857999"/>
              <a:gd name="connsiteX1976" fmla="*/ 1265238 w 6696075"/>
              <a:gd name="connsiteY1976" fmla="*/ 6789420 h 6857999"/>
              <a:gd name="connsiteX1977" fmla="*/ 1256983 w 6696075"/>
              <a:gd name="connsiteY1977" fmla="*/ 6779895 h 6857999"/>
              <a:gd name="connsiteX1978" fmla="*/ 1248728 w 6696075"/>
              <a:gd name="connsiteY1978" fmla="*/ 6770370 h 6857999"/>
              <a:gd name="connsiteX1979" fmla="*/ 1241108 w 6696075"/>
              <a:gd name="connsiteY1979" fmla="*/ 6760210 h 6857999"/>
              <a:gd name="connsiteX1980" fmla="*/ 1230630 w 6696075"/>
              <a:gd name="connsiteY1980" fmla="*/ 6749415 h 6857999"/>
              <a:gd name="connsiteX1981" fmla="*/ 1220788 w 6696075"/>
              <a:gd name="connsiteY1981" fmla="*/ 6738620 h 6857999"/>
              <a:gd name="connsiteX1982" fmla="*/ 1210945 w 6696075"/>
              <a:gd name="connsiteY1982" fmla="*/ 6727508 h 6857999"/>
              <a:gd name="connsiteX1983" fmla="*/ 1201420 w 6696075"/>
              <a:gd name="connsiteY1983" fmla="*/ 6716713 h 6857999"/>
              <a:gd name="connsiteX1984" fmla="*/ 1192213 w 6696075"/>
              <a:gd name="connsiteY1984" fmla="*/ 6705283 h 6857999"/>
              <a:gd name="connsiteX1985" fmla="*/ 1183005 w 6696075"/>
              <a:gd name="connsiteY1985" fmla="*/ 6694170 h 6857999"/>
              <a:gd name="connsiteX1986" fmla="*/ 1173798 w 6696075"/>
              <a:gd name="connsiteY1986" fmla="*/ 6682740 h 6857999"/>
              <a:gd name="connsiteX1987" fmla="*/ 1165225 w 6696075"/>
              <a:gd name="connsiteY1987" fmla="*/ 6671628 h 6857999"/>
              <a:gd name="connsiteX1988" fmla="*/ 1148080 w 6696075"/>
              <a:gd name="connsiteY1988" fmla="*/ 6648450 h 6857999"/>
              <a:gd name="connsiteX1989" fmla="*/ 1131570 w 6696075"/>
              <a:gd name="connsiteY1989" fmla="*/ 6624320 h 6857999"/>
              <a:gd name="connsiteX1990" fmla="*/ 1115378 w 6696075"/>
              <a:gd name="connsiteY1990" fmla="*/ 6600508 h 6857999"/>
              <a:gd name="connsiteX1991" fmla="*/ 1099820 w 6696075"/>
              <a:gd name="connsiteY1991" fmla="*/ 6576695 h 6857999"/>
              <a:gd name="connsiteX1992" fmla="*/ 1084580 w 6696075"/>
              <a:gd name="connsiteY1992" fmla="*/ 6551930 h 6857999"/>
              <a:gd name="connsiteX1993" fmla="*/ 1069975 w 6696075"/>
              <a:gd name="connsiteY1993" fmla="*/ 6527165 h 6857999"/>
              <a:gd name="connsiteX1994" fmla="*/ 1055688 w 6696075"/>
              <a:gd name="connsiteY1994" fmla="*/ 6502718 h 6857999"/>
              <a:gd name="connsiteX1995" fmla="*/ 1041400 w 6696075"/>
              <a:gd name="connsiteY1995" fmla="*/ 6477318 h 6857999"/>
              <a:gd name="connsiteX1996" fmla="*/ 1013778 w 6696075"/>
              <a:gd name="connsiteY1996" fmla="*/ 6427153 h 6857999"/>
              <a:gd name="connsiteX1997" fmla="*/ 986155 w 6696075"/>
              <a:gd name="connsiteY1997" fmla="*/ 6376670 h 6857999"/>
              <a:gd name="connsiteX1998" fmla="*/ 968693 w 6696075"/>
              <a:gd name="connsiteY1998" fmla="*/ 6358573 h 6857999"/>
              <a:gd name="connsiteX1999" fmla="*/ 910908 w 6696075"/>
              <a:gd name="connsiteY1999" fmla="*/ 6274435 h 6857999"/>
              <a:gd name="connsiteX2000" fmla="*/ 875983 w 6696075"/>
              <a:gd name="connsiteY2000" fmla="*/ 6221095 h 6857999"/>
              <a:gd name="connsiteX2001" fmla="*/ 840423 w 6696075"/>
              <a:gd name="connsiteY2001" fmla="*/ 6168073 h 6857999"/>
              <a:gd name="connsiteX2002" fmla="*/ 823595 w 6696075"/>
              <a:gd name="connsiteY2002" fmla="*/ 6149023 h 6857999"/>
              <a:gd name="connsiteX2003" fmla="*/ 728345 w 6696075"/>
              <a:gd name="connsiteY2003" fmla="*/ 6013133 h 6857999"/>
              <a:gd name="connsiteX2004" fmla="*/ 720090 w 6696075"/>
              <a:gd name="connsiteY2004" fmla="*/ 6008370 h 6857999"/>
              <a:gd name="connsiteX2005" fmla="*/ 712788 w 6696075"/>
              <a:gd name="connsiteY2005" fmla="*/ 6002973 h 6857999"/>
              <a:gd name="connsiteX2006" fmla="*/ 709613 w 6696075"/>
              <a:gd name="connsiteY2006" fmla="*/ 6000115 h 6857999"/>
              <a:gd name="connsiteX2007" fmla="*/ 706438 w 6696075"/>
              <a:gd name="connsiteY2007" fmla="*/ 5997575 h 6857999"/>
              <a:gd name="connsiteX2008" fmla="*/ 703263 w 6696075"/>
              <a:gd name="connsiteY2008" fmla="*/ 5994718 h 6857999"/>
              <a:gd name="connsiteX2009" fmla="*/ 700723 w 6696075"/>
              <a:gd name="connsiteY2009" fmla="*/ 5991543 h 6857999"/>
              <a:gd name="connsiteX2010" fmla="*/ 698183 w 6696075"/>
              <a:gd name="connsiteY2010" fmla="*/ 5988368 h 6857999"/>
              <a:gd name="connsiteX2011" fmla="*/ 696278 w 6696075"/>
              <a:gd name="connsiteY2011" fmla="*/ 5984558 h 6857999"/>
              <a:gd name="connsiteX2012" fmla="*/ 695008 w 6696075"/>
              <a:gd name="connsiteY2012" fmla="*/ 5981065 h 6857999"/>
              <a:gd name="connsiteX2013" fmla="*/ 694055 w 6696075"/>
              <a:gd name="connsiteY2013" fmla="*/ 5976938 h 6857999"/>
              <a:gd name="connsiteX2014" fmla="*/ 693420 w 6696075"/>
              <a:gd name="connsiteY2014" fmla="*/ 5972810 h 6857999"/>
              <a:gd name="connsiteX2015" fmla="*/ 693738 w 6696075"/>
              <a:gd name="connsiteY2015" fmla="*/ 5968048 h 6857999"/>
              <a:gd name="connsiteX2016" fmla="*/ 694373 w 6696075"/>
              <a:gd name="connsiteY2016" fmla="*/ 5962968 h 6857999"/>
              <a:gd name="connsiteX2017" fmla="*/ 695643 w 6696075"/>
              <a:gd name="connsiteY2017" fmla="*/ 5957888 h 6857999"/>
              <a:gd name="connsiteX2018" fmla="*/ 688023 w 6696075"/>
              <a:gd name="connsiteY2018" fmla="*/ 5950268 h 6857999"/>
              <a:gd name="connsiteX2019" fmla="*/ 680720 w 6696075"/>
              <a:gd name="connsiteY2019" fmla="*/ 5942648 h 6857999"/>
              <a:gd name="connsiteX2020" fmla="*/ 673735 w 6696075"/>
              <a:gd name="connsiteY2020" fmla="*/ 5934710 h 6857999"/>
              <a:gd name="connsiteX2021" fmla="*/ 666750 w 6696075"/>
              <a:gd name="connsiteY2021" fmla="*/ 5926455 h 6857999"/>
              <a:gd name="connsiteX2022" fmla="*/ 659765 w 6696075"/>
              <a:gd name="connsiteY2022" fmla="*/ 5918200 h 6857999"/>
              <a:gd name="connsiteX2023" fmla="*/ 653415 w 6696075"/>
              <a:gd name="connsiteY2023" fmla="*/ 5910263 h 6857999"/>
              <a:gd name="connsiteX2024" fmla="*/ 646748 w 6696075"/>
              <a:gd name="connsiteY2024" fmla="*/ 5902008 h 6857999"/>
              <a:gd name="connsiteX2025" fmla="*/ 641033 w 6696075"/>
              <a:gd name="connsiteY2025" fmla="*/ 5893435 h 6857999"/>
              <a:gd name="connsiteX2026" fmla="*/ 635000 w 6696075"/>
              <a:gd name="connsiteY2026" fmla="*/ 5884863 h 6857999"/>
              <a:gd name="connsiteX2027" fmla="*/ 628968 w 6696075"/>
              <a:gd name="connsiteY2027" fmla="*/ 5876290 h 6857999"/>
              <a:gd name="connsiteX2028" fmla="*/ 623253 w 6696075"/>
              <a:gd name="connsiteY2028" fmla="*/ 5867083 h 6857999"/>
              <a:gd name="connsiteX2029" fmla="*/ 617855 w 6696075"/>
              <a:gd name="connsiteY2029" fmla="*/ 5858193 h 6857999"/>
              <a:gd name="connsiteX2030" fmla="*/ 612775 w 6696075"/>
              <a:gd name="connsiteY2030" fmla="*/ 5849303 h 6857999"/>
              <a:gd name="connsiteX2031" fmla="*/ 607695 w 6696075"/>
              <a:gd name="connsiteY2031" fmla="*/ 5840095 h 6857999"/>
              <a:gd name="connsiteX2032" fmla="*/ 602615 w 6696075"/>
              <a:gd name="connsiteY2032" fmla="*/ 5830570 h 6857999"/>
              <a:gd name="connsiteX2033" fmla="*/ 598170 w 6696075"/>
              <a:gd name="connsiteY2033" fmla="*/ 5821363 h 6857999"/>
              <a:gd name="connsiteX2034" fmla="*/ 593725 w 6696075"/>
              <a:gd name="connsiteY2034" fmla="*/ 5818188 h 6857999"/>
              <a:gd name="connsiteX2035" fmla="*/ 589915 w 6696075"/>
              <a:gd name="connsiteY2035" fmla="*/ 5814378 h 6857999"/>
              <a:gd name="connsiteX2036" fmla="*/ 581978 w 6696075"/>
              <a:gd name="connsiteY2036" fmla="*/ 5807393 h 6857999"/>
              <a:gd name="connsiteX2037" fmla="*/ 574993 w 6696075"/>
              <a:gd name="connsiteY2037" fmla="*/ 5799773 h 6857999"/>
              <a:gd name="connsiteX2038" fmla="*/ 568325 w 6696075"/>
              <a:gd name="connsiteY2038" fmla="*/ 5792153 h 6857999"/>
              <a:gd name="connsiteX2039" fmla="*/ 561975 w 6696075"/>
              <a:gd name="connsiteY2039" fmla="*/ 5783898 h 6857999"/>
              <a:gd name="connsiteX2040" fmla="*/ 556260 w 6696075"/>
              <a:gd name="connsiteY2040" fmla="*/ 5775643 h 6857999"/>
              <a:gd name="connsiteX2041" fmla="*/ 550863 w 6696075"/>
              <a:gd name="connsiteY2041" fmla="*/ 5767070 h 6857999"/>
              <a:gd name="connsiteX2042" fmla="*/ 546100 w 6696075"/>
              <a:gd name="connsiteY2042" fmla="*/ 5758498 h 6857999"/>
              <a:gd name="connsiteX2043" fmla="*/ 541338 w 6696075"/>
              <a:gd name="connsiteY2043" fmla="*/ 5749290 h 6857999"/>
              <a:gd name="connsiteX2044" fmla="*/ 536575 w 6696075"/>
              <a:gd name="connsiteY2044" fmla="*/ 5740400 h 6857999"/>
              <a:gd name="connsiteX2045" fmla="*/ 527368 w 6696075"/>
              <a:gd name="connsiteY2045" fmla="*/ 5722303 h 6857999"/>
              <a:gd name="connsiteX2046" fmla="*/ 518160 w 6696075"/>
              <a:gd name="connsiteY2046" fmla="*/ 5703888 h 6857999"/>
              <a:gd name="connsiteX2047" fmla="*/ 513398 w 6696075"/>
              <a:gd name="connsiteY2047" fmla="*/ 5695315 h 6857999"/>
              <a:gd name="connsiteX2048" fmla="*/ 508318 w 6696075"/>
              <a:gd name="connsiteY2048" fmla="*/ 5686425 h 6857999"/>
              <a:gd name="connsiteX2049" fmla="*/ 477203 w 6696075"/>
              <a:gd name="connsiteY2049" fmla="*/ 5644833 h 6857999"/>
              <a:gd name="connsiteX2050" fmla="*/ 326073 w 6696075"/>
              <a:gd name="connsiteY2050" fmla="*/ 5420678 h 6857999"/>
              <a:gd name="connsiteX2051" fmla="*/ 217170 w 6696075"/>
              <a:gd name="connsiteY2051" fmla="*/ 5266690 h 6857999"/>
              <a:gd name="connsiteX2052" fmla="*/ 211138 w 6696075"/>
              <a:gd name="connsiteY2052" fmla="*/ 5260023 h 6857999"/>
              <a:gd name="connsiteX2053" fmla="*/ 205423 w 6696075"/>
              <a:gd name="connsiteY2053" fmla="*/ 5252720 h 6857999"/>
              <a:gd name="connsiteX2054" fmla="*/ 199708 w 6696075"/>
              <a:gd name="connsiteY2054" fmla="*/ 5245735 h 6857999"/>
              <a:gd name="connsiteX2055" fmla="*/ 194628 w 6696075"/>
              <a:gd name="connsiteY2055" fmla="*/ 5238433 h 6857999"/>
              <a:gd name="connsiteX2056" fmla="*/ 184468 w 6696075"/>
              <a:gd name="connsiteY2056" fmla="*/ 5223510 h 6857999"/>
              <a:gd name="connsiteX2057" fmla="*/ 174943 w 6696075"/>
              <a:gd name="connsiteY2057" fmla="*/ 5208588 h 6857999"/>
              <a:gd name="connsiteX2058" fmla="*/ 166053 w 6696075"/>
              <a:gd name="connsiteY2058" fmla="*/ 5193030 h 6857999"/>
              <a:gd name="connsiteX2059" fmla="*/ 157163 w 6696075"/>
              <a:gd name="connsiteY2059" fmla="*/ 5177473 h 6857999"/>
              <a:gd name="connsiteX2060" fmla="*/ 148908 w 6696075"/>
              <a:gd name="connsiteY2060" fmla="*/ 5161280 h 6857999"/>
              <a:gd name="connsiteX2061" fmla="*/ 140970 w 6696075"/>
              <a:gd name="connsiteY2061" fmla="*/ 5145723 h 6857999"/>
              <a:gd name="connsiteX2062" fmla="*/ 125095 w 6696075"/>
              <a:gd name="connsiteY2062" fmla="*/ 5113655 h 6857999"/>
              <a:gd name="connsiteX2063" fmla="*/ 116840 w 6696075"/>
              <a:gd name="connsiteY2063" fmla="*/ 5098098 h 6857999"/>
              <a:gd name="connsiteX2064" fmla="*/ 108585 w 6696075"/>
              <a:gd name="connsiteY2064" fmla="*/ 5082223 h 6857999"/>
              <a:gd name="connsiteX2065" fmla="*/ 100330 w 6696075"/>
              <a:gd name="connsiteY2065" fmla="*/ 5066665 h 6857999"/>
              <a:gd name="connsiteX2066" fmla="*/ 90805 w 6696075"/>
              <a:gd name="connsiteY2066" fmla="*/ 5051108 h 6857999"/>
              <a:gd name="connsiteX2067" fmla="*/ 81598 w 6696075"/>
              <a:gd name="connsiteY2067" fmla="*/ 5035868 h 6857999"/>
              <a:gd name="connsiteX2068" fmla="*/ 71438 w 6696075"/>
              <a:gd name="connsiteY2068" fmla="*/ 5021263 h 6857999"/>
              <a:gd name="connsiteX2069" fmla="*/ 67628 w 6696075"/>
              <a:gd name="connsiteY2069" fmla="*/ 5013960 h 6857999"/>
              <a:gd name="connsiteX2070" fmla="*/ 64135 w 6696075"/>
              <a:gd name="connsiteY2070" fmla="*/ 5006658 h 6857999"/>
              <a:gd name="connsiteX2071" fmla="*/ 60325 w 6696075"/>
              <a:gd name="connsiteY2071" fmla="*/ 4999673 h 6857999"/>
              <a:gd name="connsiteX2072" fmla="*/ 57150 w 6696075"/>
              <a:gd name="connsiteY2072" fmla="*/ 4992370 h 6857999"/>
              <a:gd name="connsiteX2073" fmla="*/ 51435 w 6696075"/>
              <a:gd name="connsiteY2073" fmla="*/ 4977765 h 6857999"/>
              <a:gd name="connsiteX2074" fmla="*/ 46355 w 6696075"/>
              <a:gd name="connsiteY2074" fmla="*/ 4963478 h 6857999"/>
              <a:gd name="connsiteX2075" fmla="*/ 42228 w 6696075"/>
              <a:gd name="connsiteY2075" fmla="*/ 4948873 h 6857999"/>
              <a:gd name="connsiteX2076" fmla="*/ 38418 w 6696075"/>
              <a:gd name="connsiteY2076" fmla="*/ 4933950 h 6857999"/>
              <a:gd name="connsiteX2077" fmla="*/ 35560 w 6696075"/>
              <a:gd name="connsiteY2077" fmla="*/ 4918710 h 6857999"/>
              <a:gd name="connsiteX2078" fmla="*/ 33338 w 6696075"/>
              <a:gd name="connsiteY2078" fmla="*/ 4903470 h 6857999"/>
              <a:gd name="connsiteX2079" fmla="*/ 31433 w 6696075"/>
              <a:gd name="connsiteY2079" fmla="*/ 4888548 h 6857999"/>
              <a:gd name="connsiteX2080" fmla="*/ 30163 w 6696075"/>
              <a:gd name="connsiteY2080" fmla="*/ 4873308 h 6857999"/>
              <a:gd name="connsiteX2081" fmla="*/ 29528 w 6696075"/>
              <a:gd name="connsiteY2081" fmla="*/ 4858068 h 6857999"/>
              <a:gd name="connsiteX2082" fmla="*/ 29528 w 6696075"/>
              <a:gd name="connsiteY2082" fmla="*/ 4842828 h 6857999"/>
              <a:gd name="connsiteX2083" fmla="*/ 29845 w 6696075"/>
              <a:gd name="connsiteY2083" fmla="*/ 4827270 h 6857999"/>
              <a:gd name="connsiteX2084" fmla="*/ 30480 w 6696075"/>
              <a:gd name="connsiteY2084" fmla="*/ 4812030 h 6857999"/>
              <a:gd name="connsiteX2085" fmla="*/ 31750 w 6696075"/>
              <a:gd name="connsiteY2085" fmla="*/ 4796473 h 6857999"/>
              <a:gd name="connsiteX2086" fmla="*/ 33338 w 6696075"/>
              <a:gd name="connsiteY2086" fmla="*/ 4780915 h 6857999"/>
              <a:gd name="connsiteX2087" fmla="*/ 39688 w 6696075"/>
              <a:gd name="connsiteY2087" fmla="*/ 4773930 h 6857999"/>
              <a:gd name="connsiteX2088" fmla="*/ 38735 w 6696075"/>
              <a:gd name="connsiteY2088" fmla="*/ 4773613 h 6857999"/>
              <a:gd name="connsiteX2089" fmla="*/ 37148 w 6696075"/>
              <a:gd name="connsiteY2089" fmla="*/ 4775200 h 6857999"/>
              <a:gd name="connsiteX2090" fmla="*/ 35560 w 6696075"/>
              <a:gd name="connsiteY2090" fmla="*/ 4776788 h 6857999"/>
              <a:gd name="connsiteX2091" fmla="*/ 33338 w 6696075"/>
              <a:gd name="connsiteY2091" fmla="*/ 4780915 h 6857999"/>
              <a:gd name="connsiteX2092" fmla="*/ 29528 w 6696075"/>
              <a:gd name="connsiteY2092" fmla="*/ 4771073 h 6857999"/>
              <a:gd name="connsiteX2093" fmla="*/ 26353 w 6696075"/>
              <a:gd name="connsiteY2093" fmla="*/ 4761230 h 6857999"/>
              <a:gd name="connsiteX2094" fmla="*/ 23495 w 6696075"/>
              <a:gd name="connsiteY2094" fmla="*/ 4751388 h 6857999"/>
              <a:gd name="connsiteX2095" fmla="*/ 21590 w 6696075"/>
              <a:gd name="connsiteY2095" fmla="*/ 4741545 h 6857999"/>
              <a:gd name="connsiteX2096" fmla="*/ 19685 w 6696075"/>
              <a:gd name="connsiteY2096" fmla="*/ 4731703 h 6857999"/>
              <a:gd name="connsiteX2097" fmla="*/ 18098 w 6696075"/>
              <a:gd name="connsiteY2097" fmla="*/ 4721860 h 6857999"/>
              <a:gd name="connsiteX2098" fmla="*/ 17145 w 6696075"/>
              <a:gd name="connsiteY2098" fmla="*/ 4711700 h 6857999"/>
              <a:gd name="connsiteX2099" fmla="*/ 16510 w 6696075"/>
              <a:gd name="connsiteY2099" fmla="*/ 4701858 h 6857999"/>
              <a:gd name="connsiteX2100" fmla="*/ 16193 w 6696075"/>
              <a:gd name="connsiteY2100" fmla="*/ 4692015 h 6857999"/>
              <a:gd name="connsiteX2101" fmla="*/ 16193 w 6696075"/>
              <a:gd name="connsiteY2101" fmla="*/ 4681855 h 6857999"/>
              <a:gd name="connsiteX2102" fmla="*/ 16510 w 6696075"/>
              <a:gd name="connsiteY2102" fmla="*/ 4671695 h 6857999"/>
              <a:gd name="connsiteX2103" fmla="*/ 16828 w 6696075"/>
              <a:gd name="connsiteY2103" fmla="*/ 4661853 h 6857999"/>
              <a:gd name="connsiteX2104" fmla="*/ 18733 w 6696075"/>
              <a:gd name="connsiteY2104" fmla="*/ 4641533 h 6857999"/>
              <a:gd name="connsiteX2105" fmla="*/ 20638 w 6696075"/>
              <a:gd name="connsiteY2105" fmla="*/ 4621530 h 6857999"/>
              <a:gd name="connsiteX2106" fmla="*/ 18098 w 6696075"/>
              <a:gd name="connsiteY2106" fmla="*/ 4601845 h 6857999"/>
              <a:gd name="connsiteX2107" fmla="*/ 15875 w 6696075"/>
              <a:gd name="connsiteY2107" fmla="*/ 4582478 h 6857999"/>
              <a:gd name="connsiteX2108" fmla="*/ 14288 w 6696075"/>
              <a:gd name="connsiteY2108" fmla="*/ 4562793 h 6857999"/>
              <a:gd name="connsiteX2109" fmla="*/ 13653 w 6696075"/>
              <a:gd name="connsiteY2109" fmla="*/ 4553268 h 6857999"/>
              <a:gd name="connsiteX2110" fmla="*/ 13018 w 6696075"/>
              <a:gd name="connsiteY2110" fmla="*/ 4543425 h 6857999"/>
              <a:gd name="connsiteX2111" fmla="*/ 13018 w 6696075"/>
              <a:gd name="connsiteY2111" fmla="*/ 4533583 h 6857999"/>
              <a:gd name="connsiteX2112" fmla="*/ 13018 w 6696075"/>
              <a:gd name="connsiteY2112" fmla="*/ 4524058 h 6857999"/>
              <a:gd name="connsiteX2113" fmla="*/ 13335 w 6696075"/>
              <a:gd name="connsiteY2113" fmla="*/ 4513898 h 6857999"/>
              <a:gd name="connsiteX2114" fmla="*/ 13653 w 6696075"/>
              <a:gd name="connsiteY2114" fmla="*/ 4504373 h 6857999"/>
              <a:gd name="connsiteX2115" fmla="*/ 14605 w 6696075"/>
              <a:gd name="connsiteY2115" fmla="*/ 4494848 h 6857999"/>
              <a:gd name="connsiteX2116" fmla="*/ 15875 w 6696075"/>
              <a:gd name="connsiteY2116" fmla="*/ 4484688 h 6857999"/>
              <a:gd name="connsiteX2117" fmla="*/ 17463 w 6696075"/>
              <a:gd name="connsiteY2117" fmla="*/ 4475163 h 6857999"/>
              <a:gd name="connsiteX2118" fmla="*/ 20003 w 6696075"/>
              <a:gd name="connsiteY2118" fmla="*/ 4465320 h 6857999"/>
              <a:gd name="connsiteX2119" fmla="*/ 16510 w 6696075"/>
              <a:gd name="connsiteY2119" fmla="*/ 4461510 h 6857999"/>
              <a:gd name="connsiteX2120" fmla="*/ 13970 w 6696075"/>
              <a:gd name="connsiteY2120" fmla="*/ 4457700 h 6857999"/>
              <a:gd name="connsiteX2121" fmla="*/ 11430 w 6696075"/>
              <a:gd name="connsiteY2121" fmla="*/ 4453573 h 6857999"/>
              <a:gd name="connsiteX2122" fmla="*/ 8890 w 6696075"/>
              <a:gd name="connsiteY2122" fmla="*/ 4450080 h 6857999"/>
              <a:gd name="connsiteX2123" fmla="*/ 6985 w 6696075"/>
              <a:gd name="connsiteY2123" fmla="*/ 4445635 h 6857999"/>
              <a:gd name="connsiteX2124" fmla="*/ 5080 w 6696075"/>
              <a:gd name="connsiteY2124" fmla="*/ 4441825 h 6857999"/>
              <a:gd name="connsiteX2125" fmla="*/ 3175 w 6696075"/>
              <a:gd name="connsiteY2125" fmla="*/ 4437698 h 6857999"/>
              <a:gd name="connsiteX2126" fmla="*/ 2223 w 6696075"/>
              <a:gd name="connsiteY2126" fmla="*/ 4433253 h 6857999"/>
              <a:gd name="connsiteX2127" fmla="*/ 1270 w 6696075"/>
              <a:gd name="connsiteY2127" fmla="*/ 4429125 h 6857999"/>
              <a:gd name="connsiteX2128" fmla="*/ 635 w 6696075"/>
              <a:gd name="connsiteY2128" fmla="*/ 4424680 h 6857999"/>
              <a:gd name="connsiteX2129" fmla="*/ 0 w 6696075"/>
              <a:gd name="connsiteY2129" fmla="*/ 4420553 h 6857999"/>
              <a:gd name="connsiteX2130" fmla="*/ 0 w 6696075"/>
              <a:gd name="connsiteY2130" fmla="*/ 4415790 h 6857999"/>
              <a:gd name="connsiteX2131" fmla="*/ 0 w 6696075"/>
              <a:gd name="connsiteY2131" fmla="*/ 4411663 h 6857999"/>
              <a:gd name="connsiteX2132" fmla="*/ 318 w 6696075"/>
              <a:gd name="connsiteY2132" fmla="*/ 4406900 h 6857999"/>
              <a:gd name="connsiteX2133" fmla="*/ 1270 w 6696075"/>
              <a:gd name="connsiteY2133" fmla="*/ 4402138 h 6857999"/>
              <a:gd name="connsiteX2134" fmla="*/ 1905 w 6696075"/>
              <a:gd name="connsiteY2134" fmla="*/ 4397693 h 6857999"/>
              <a:gd name="connsiteX2135" fmla="*/ 1905 w 6696075"/>
              <a:gd name="connsiteY2135" fmla="*/ 4378008 h 6857999"/>
              <a:gd name="connsiteX2136" fmla="*/ 1905 w 6696075"/>
              <a:gd name="connsiteY2136" fmla="*/ 4358323 h 6857999"/>
              <a:gd name="connsiteX2137" fmla="*/ 953 w 6696075"/>
              <a:gd name="connsiteY2137" fmla="*/ 4319270 h 6857999"/>
              <a:gd name="connsiteX2138" fmla="*/ 953 w 6696075"/>
              <a:gd name="connsiteY2138" fmla="*/ 4299585 h 6857999"/>
              <a:gd name="connsiteX2139" fmla="*/ 1588 w 6696075"/>
              <a:gd name="connsiteY2139" fmla="*/ 4280535 h 6857999"/>
              <a:gd name="connsiteX2140" fmla="*/ 1905 w 6696075"/>
              <a:gd name="connsiteY2140" fmla="*/ 4270693 h 6857999"/>
              <a:gd name="connsiteX2141" fmla="*/ 2540 w 6696075"/>
              <a:gd name="connsiteY2141" fmla="*/ 4261168 h 6857999"/>
              <a:gd name="connsiteX2142" fmla="*/ 3493 w 6696075"/>
              <a:gd name="connsiteY2142" fmla="*/ 4251643 h 6857999"/>
              <a:gd name="connsiteX2143" fmla="*/ 4763 w 6696075"/>
              <a:gd name="connsiteY2143" fmla="*/ 4241800 h 6857999"/>
              <a:gd name="connsiteX2144" fmla="*/ 8255 w 6696075"/>
              <a:gd name="connsiteY2144" fmla="*/ 4218305 h 6857999"/>
              <a:gd name="connsiteX2145" fmla="*/ 9843 w 6696075"/>
              <a:gd name="connsiteY2145" fmla="*/ 4207510 h 6857999"/>
              <a:gd name="connsiteX2146" fmla="*/ 12065 w 6696075"/>
              <a:gd name="connsiteY2146" fmla="*/ 4197350 h 6857999"/>
              <a:gd name="connsiteX2147" fmla="*/ 14288 w 6696075"/>
              <a:gd name="connsiteY2147" fmla="*/ 4187825 h 6857999"/>
              <a:gd name="connsiteX2148" fmla="*/ 16510 w 6696075"/>
              <a:gd name="connsiteY2148" fmla="*/ 4178935 h 6857999"/>
              <a:gd name="connsiteX2149" fmla="*/ 19368 w 6696075"/>
              <a:gd name="connsiteY2149" fmla="*/ 4170680 h 6857999"/>
              <a:gd name="connsiteX2150" fmla="*/ 22225 w 6696075"/>
              <a:gd name="connsiteY2150" fmla="*/ 4162743 h 6857999"/>
              <a:gd name="connsiteX2151" fmla="*/ 25083 w 6696075"/>
              <a:gd name="connsiteY2151" fmla="*/ 4155440 h 6857999"/>
              <a:gd name="connsiteX2152" fmla="*/ 28575 w 6696075"/>
              <a:gd name="connsiteY2152" fmla="*/ 4148773 h 6857999"/>
              <a:gd name="connsiteX2153" fmla="*/ 32068 w 6696075"/>
              <a:gd name="connsiteY2153" fmla="*/ 4142423 h 6857999"/>
              <a:gd name="connsiteX2154" fmla="*/ 36195 w 6696075"/>
              <a:gd name="connsiteY2154" fmla="*/ 4136708 h 6857999"/>
              <a:gd name="connsiteX2155" fmla="*/ 40640 w 6696075"/>
              <a:gd name="connsiteY2155" fmla="*/ 4131310 h 6857999"/>
              <a:gd name="connsiteX2156" fmla="*/ 45403 w 6696075"/>
              <a:gd name="connsiteY2156" fmla="*/ 4126865 h 6857999"/>
              <a:gd name="connsiteX2157" fmla="*/ 50483 w 6696075"/>
              <a:gd name="connsiteY2157" fmla="*/ 4122103 h 6857999"/>
              <a:gd name="connsiteX2158" fmla="*/ 56198 w 6696075"/>
              <a:gd name="connsiteY2158" fmla="*/ 4118610 h 6857999"/>
              <a:gd name="connsiteX2159" fmla="*/ 61913 w 6696075"/>
              <a:gd name="connsiteY2159" fmla="*/ 4114800 h 6857999"/>
              <a:gd name="connsiteX2160" fmla="*/ 68263 w 6696075"/>
              <a:gd name="connsiteY2160" fmla="*/ 4111943 h 6857999"/>
              <a:gd name="connsiteX2161" fmla="*/ 75248 w 6696075"/>
              <a:gd name="connsiteY2161" fmla="*/ 4109085 h 6857999"/>
              <a:gd name="connsiteX2162" fmla="*/ 82550 w 6696075"/>
              <a:gd name="connsiteY2162" fmla="*/ 4106863 h 6857999"/>
              <a:gd name="connsiteX2163" fmla="*/ 90488 w 6696075"/>
              <a:gd name="connsiteY2163" fmla="*/ 4104958 h 6857999"/>
              <a:gd name="connsiteX2164" fmla="*/ 99378 w 6696075"/>
              <a:gd name="connsiteY2164" fmla="*/ 4103370 h 6857999"/>
              <a:gd name="connsiteX2165" fmla="*/ 108268 w 6696075"/>
              <a:gd name="connsiteY2165" fmla="*/ 4101783 h 6857999"/>
              <a:gd name="connsiteX2166" fmla="*/ 117793 w 6696075"/>
              <a:gd name="connsiteY2166" fmla="*/ 4100830 h 6857999"/>
              <a:gd name="connsiteX2167" fmla="*/ 128270 w 6696075"/>
              <a:gd name="connsiteY2167" fmla="*/ 4100195 h 6857999"/>
              <a:gd name="connsiteX2168" fmla="*/ 139065 w 6696075"/>
              <a:gd name="connsiteY2168" fmla="*/ 4099560 h 6857999"/>
              <a:gd name="connsiteX2169" fmla="*/ 150813 w 6696075"/>
              <a:gd name="connsiteY2169" fmla="*/ 4099560 h 6857999"/>
              <a:gd name="connsiteX2170" fmla="*/ 162878 w 6696075"/>
              <a:gd name="connsiteY2170" fmla="*/ 4099560 h 6857999"/>
              <a:gd name="connsiteX2171" fmla="*/ 189548 w 6696075"/>
              <a:gd name="connsiteY2171" fmla="*/ 4100195 h 6857999"/>
              <a:gd name="connsiteX2172" fmla="*/ 219393 w 6696075"/>
              <a:gd name="connsiteY2172" fmla="*/ 4101783 h 6857999"/>
              <a:gd name="connsiteX2173" fmla="*/ 475615 w 6696075"/>
              <a:gd name="connsiteY2173" fmla="*/ 4101465 h 6857999"/>
              <a:gd name="connsiteX2174" fmla="*/ 438785 w 6696075"/>
              <a:gd name="connsiteY2174" fmla="*/ 4005898 h 6857999"/>
              <a:gd name="connsiteX2175" fmla="*/ 401638 w 6696075"/>
              <a:gd name="connsiteY2175" fmla="*/ 3910648 h 6857999"/>
              <a:gd name="connsiteX2176" fmla="*/ 346710 w 6696075"/>
              <a:gd name="connsiteY2176" fmla="*/ 3753803 h 6857999"/>
              <a:gd name="connsiteX2177" fmla="*/ 343218 w 6696075"/>
              <a:gd name="connsiteY2177" fmla="*/ 3744595 h 6857999"/>
              <a:gd name="connsiteX2178" fmla="*/ 339408 w 6696075"/>
              <a:gd name="connsiteY2178" fmla="*/ 3735070 h 6857999"/>
              <a:gd name="connsiteX2179" fmla="*/ 336233 w 6696075"/>
              <a:gd name="connsiteY2179" fmla="*/ 3725545 h 6857999"/>
              <a:gd name="connsiteX2180" fmla="*/ 333375 w 6696075"/>
              <a:gd name="connsiteY2180" fmla="*/ 3716020 h 6857999"/>
              <a:gd name="connsiteX2181" fmla="*/ 327660 w 6696075"/>
              <a:gd name="connsiteY2181" fmla="*/ 3696653 h 6857999"/>
              <a:gd name="connsiteX2182" fmla="*/ 322898 w 6696075"/>
              <a:gd name="connsiteY2182" fmla="*/ 3677603 h 6857999"/>
              <a:gd name="connsiteX2183" fmla="*/ 319088 w 6696075"/>
              <a:gd name="connsiteY2183" fmla="*/ 3658235 h 6857999"/>
              <a:gd name="connsiteX2184" fmla="*/ 315595 w 6696075"/>
              <a:gd name="connsiteY2184" fmla="*/ 3638550 h 6857999"/>
              <a:gd name="connsiteX2185" fmla="*/ 312738 w 6696075"/>
              <a:gd name="connsiteY2185" fmla="*/ 3619500 h 6857999"/>
              <a:gd name="connsiteX2186" fmla="*/ 310515 w 6696075"/>
              <a:gd name="connsiteY2186" fmla="*/ 3599815 h 6857999"/>
              <a:gd name="connsiteX2187" fmla="*/ 309245 w 6696075"/>
              <a:gd name="connsiteY2187" fmla="*/ 3580448 h 6857999"/>
              <a:gd name="connsiteX2188" fmla="*/ 308293 w 6696075"/>
              <a:gd name="connsiteY2188" fmla="*/ 3560445 h 6857999"/>
              <a:gd name="connsiteX2189" fmla="*/ 307658 w 6696075"/>
              <a:gd name="connsiteY2189" fmla="*/ 3540760 h 6857999"/>
              <a:gd name="connsiteX2190" fmla="*/ 307658 w 6696075"/>
              <a:gd name="connsiteY2190" fmla="*/ 3520758 h 6857999"/>
              <a:gd name="connsiteX2191" fmla="*/ 308293 w 6696075"/>
              <a:gd name="connsiteY2191" fmla="*/ 3501390 h 6857999"/>
              <a:gd name="connsiteX2192" fmla="*/ 308928 w 6696075"/>
              <a:gd name="connsiteY2192" fmla="*/ 3481388 h 6857999"/>
              <a:gd name="connsiteX2193" fmla="*/ 310198 w 6696075"/>
              <a:gd name="connsiteY2193" fmla="*/ 3461385 h 6857999"/>
              <a:gd name="connsiteX2194" fmla="*/ 311785 w 6696075"/>
              <a:gd name="connsiteY2194" fmla="*/ 3441700 h 6857999"/>
              <a:gd name="connsiteX2195" fmla="*/ 308610 w 6696075"/>
              <a:gd name="connsiteY2195" fmla="*/ 3181985 h 6857999"/>
              <a:gd name="connsiteX2196" fmla="*/ 312420 w 6696075"/>
              <a:gd name="connsiteY2196" fmla="*/ 3061653 h 6857999"/>
              <a:gd name="connsiteX2197" fmla="*/ 314008 w 6696075"/>
              <a:gd name="connsiteY2197" fmla="*/ 3054668 h 6857999"/>
              <a:gd name="connsiteX2198" fmla="*/ 315595 w 6696075"/>
              <a:gd name="connsiteY2198" fmla="*/ 3047683 h 6857999"/>
              <a:gd name="connsiteX2199" fmla="*/ 317500 w 6696075"/>
              <a:gd name="connsiteY2199" fmla="*/ 3041015 h 6857999"/>
              <a:gd name="connsiteX2200" fmla="*/ 320040 w 6696075"/>
              <a:gd name="connsiteY2200" fmla="*/ 3034983 h 6857999"/>
              <a:gd name="connsiteX2201" fmla="*/ 322263 w 6696075"/>
              <a:gd name="connsiteY2201" fmla="*/ 3029268 h 6857999"/>
              <a:gd name="connsiteX2202" fmla="*/ 324803 w 6696075"/>
              <a:gd name="connsiteY2202" fmla="*/ 3023553 h 6857999"/>
              <a:gd name="connsiteX2203" fmla="*/ 327978 w 6696075"/>
              <a:gd name="connsiteY2203" fmla="*/ 3018155 h 6857999"/>
              <a:gd name="connsiteX2204" fmla="*/ 330835 w 6696075"/>
              <a:gd name="connsiteY2204" fmla="*/ 3013075 h 6857999"/>
              <a:gd name="connsiteX2205" fmla="*/ 334328 w 6696075"/>
              <a:gd name="connsiteY2205" fmla="*/ 3008630 h 6857999"/>
              <a:gd name="connsiteX2206" fmla="*/ 337820 w 6696075"/>
              <a:gd name="connsiteY2206" fmla="*/ 3004185 h 6857999"/>
              <a:gd name="connsiteX2207" fmla="*/ 341630 w 6696075"/>
              <a:gd name="connsiteY2207" fmla="*/ 3000375 h 6857999"/>
              <a:gd name="connsiteX2208" fmla="*/ 345123 w 6696075"/>
              <a:gd name="connsiteY2208" fmla="*/ 2996565 h 6857999"/>
              <a:gd name="connsiteX2209" fmla="*/ 349250 w 6696075"/>
              <a:gd name="connsiteY2209" fmla="*/ 2993073 h 6857999"/>
              <a:gd name="connsiteX2210" fmla="*/ 353378 w 6696075"/>
              <a:gd name="connsiteY2210" fmla="*/ 2989580 h 6857999"/>
              <a:gd name="connsiteX2211" fmla="*/ 357823 w 6696075"/>
              <a:gd name="connsiteY2211" fmla="*/ 2987040 h 6857999"/>
              <a:gd name="connsiteX2212" fmla="*/ 362585 w 6696075"/>
              <a:gd name="connsiteY2212" fmla="*/ 2984500 h 6857999"/>
              <a:gd name="connsiteX2213" fmla="*/ 367348 w 6696075"/>
              <a:gd name="connsiteY2213" fmla="*/ 2981643 h 6857999"/>
              <a:gd name="connsiteX2214" fmla="*/ 372428 w 6696075"/>
              <a:gd name="connsiteY2214" fmla="*/ 2979738 h 6857999"/>
              <a:gd name="connsiteX2215" fmla="*/ 377508 w 6696075"/>
              <a:gd name="connsiteY2215" fmla="*/ 2977833 h 6857999"/>
              <a:gd name="connsiteX2216" fmla="*/ 382588 w 6696075"/>
              <a:gd name="connsiteY2216" fmla="*/ 2975928 h 6857999"/>
              <a:gd name="connsiteX2217" fmla="*/ 387985 w 6696075"/>
              <a:gd name="connsiteY2217" fmla="*/ 2974658 h 6857999"/>
              <a:gd name="connsiteX2218" fmla="*/ 393700 w 6696075"/>
              <a:gd name="connsiteY2218" fmla="*/ 2973705 h 6857999"/>
              <a:gd name="connsiteX2219" fmla="*/ 399733 w 6696075"/>
              <a:gd name="connsiteY2219" fmla="*/ 2972753 h 6857999"/>
              <a:gd name="connsiteX2220" fmla="*/ 405448 w 6696075"/>
              <a:gd name="connsiteY2220" fmla="*/ 2972118 h 6857999"/>
              <a:gd name="connsiteX2221" fmla="*/ 411480 w 6696075"/>
              <a:gd name="connsiteY2221" fmla="*/ 2971800 h 6857999"/>
              <a:gd name="connsiteX2222" fmla="*/ 417830 w 6696075"/>
              <a:gd name="connsiteY2222" fmla="*/ 2971483 h 6857999"/>
              <a:gd name="connsiteX2223" fmla="*/ 424180 w 6696075"/>
              <a:gd name="connsiteY2223" fmla="*/ 2971483 h 6857999"/>
              <a:gd name="connsiteX2224" fmla="*/ 430848 w 6696075"/>
              <a:gd name="connsiteY2224" fmla="*/ 2971800 h 6857999"/>
              <a:gd name="connsiteX2225" fmla="*/ 444183 w 6696075"/>
              <a:gd name="connsiteY2225" fmla="*/ 2972753 h 6857999"/>
              <a:gd name="connsiteX2226" fmla="*/ 458470 w 6696075"/>
              <a:gd name="connsiteY2226" fmla="*/ 2974658 h 6857999"/>
              <a:gd name="connsiteX2227" fmla="*/ 530860 w 6696075"/>
              <a:gd name="connsiteY2227" fmla="*/ 2974340 h 6857999"/>
              <a:gd name="connsiteX2228" fmla="*/ 618808 w 6696075"/>
              <a:gd name="connsiteY2228" fmla="*/ 2970213 h 6857999"/>
              <a:gd name="connsiteX2229" fmla="*/ 605473 w 6696075"/>
              <a:gd name="connsiteY2229" fmla="*/ 2886710 h 6857999"/>
              <a:gd name="connsiteX2230" fmla="*/ 606108 w 6696075"/>
              <a:gd name="connsiteY2230" fmla="*/ 2881948 h 6857999"/>
              <a:gd name="connsiteX2231" fmla="*/ 606425 w 6696075"/>
              <a:gd name="connsiteY2231" fmla="*/ 2876868 h 6857999"/>
              <a:gd name="connsiteX2232" fmla="*/ 606108 w 6696075"/>
              <a:gd name="connsiteY2232" fmla="*/ 2867025 h 6857999"/>
              <a:gd name="connsiteX2233" fmla="*/ 605473 w 6696075"/>
              <a:gd name="connsiteY2233" fmla="*/ 2856865 h 6857999"/>
              <a:gd name="connsiteX2234" fmla="*/ 604203 w 6696075"/>
              <a:gd name="connsiteY2234" fmla="*/ 2847023 h 6857999"/>
              <a:gd name="connsiteX2235" fmla="*/ 602298 w 6696075"/>
              <a:gd name="connsiteY2235" fmla="*/ 2837498 h 6857999"/>
              <a:gd name="connsiteX2236" fmla="*/ 600393 w 6696075"/>
              <a:gd name="connsiteY2236" fmla="*/ 2827338 h 6857999"/>
              <a:gd name="connsiteX2237" fmla="*/ 596265 w 6696075"/>
              <a:gd name="connsiteY2237" fmla="*/ 2807653 h 6857999"/>
              <a:gd name="connsiteX2238" fmla="*/ 594678 w 6696075"/>
              <a:gd name="connsiteY2238" fmla="*/ 2797810 h 6857999"/>
              <a:gd name="connsiteX2239" fmla="*/ 593408 w 6696075"/>
              <a:gd name="connsiteY2239" fmla="*/ 2787968 h 6857999"/>
              <a:gd name="connsiteX2240" fmla="*/ 592773 w 6696075"/>
              <a:gd name="connsiteY2240" fmla="*/ 2778125 h 6857999"/>
              <a:gd name="connsiteX2241" fmla="*/ 592455 w 6696075"/>
              <a:gd name="connsiteY2241" fmla="*/ 2767965 h 6857999"/>
              <a:gd name="connsiteX2242" fmla="*/ 592773 w 6696075"/>
              <a:gd name="connsiteY2242" fmla="*/ 2762885 h 6857999"/>
              <a:gd name="connsiteX2243" fmla="*/ 593408 w 6696075"/>
              <a:gd name="connsiteY2243" fmla="*/ 2758123 h 6857999"/>
              <a:gd name="connsiteX2244" fmla="*/ 594043 w 6696075"/>
              <a:gd name="connsiteY2244" fmla="*/ 2753043 h 6857999"/>
              <a:gd name="connsiteX2245" fmla="*/ 594995 w 6696075"/>
              <a:gd name="connsiteY2245" fmla="*/ 2747963 h 6857999"/>
              <a:gd name="connsiteX2246" fmla="*/ 596265 w 6696075"/>
              <a:gd name="connsiteY2246" fmla="*/ 2743200 h 6857999"/>
              <a:gd name="connsiteX2247" fmla="*/ 598170 w 6696075"/>
              <a:gd name="connsiteY2247" fmla="*/ 2738120 h 6857999"/>
              <a:gd name="connsiteX2248" fmla="*/ 600075 w 6696075"/>
              <a:gd name="connsiteY2248" fmla="*/ 2733040 h 6857999"/>
              <a:gd name="connsiteX2249" fmla="*/ 601980 w 6696075"/>
              <a:gd name="connsiteY2249" fmla="*/ 2728278 h 6857999"/>
              <a:gd name="connsiteX2250" fmla="*/ 599123 w 6696075"/>
              <a:gd name="connsiteY2250" fmla="*/ 2714625 h 6857999"/>
              <a:gd name="connsiteX2251" fmla="*/ 596265 w 6696075"/>
              <a:gd name="connsiteY2251" fmla="*/ 2700655 h 6857999"/>
              <a:gd name="connsiteX2252" fmla="*/ 593725 w 6696075"/>
              <a:gd name="connsiteY2252" fmla="*/ 2687003 h 6857999"/>
              <a:gd name="connsiteX2253" fmla="*/ 591503 w 6696075"/>
              <a:gd name="connsiteY2253" fmla="*/ 2673033 h 6857999"/>
              <a:gd name="connsiteX2254" fmla="*/ 589598 w 6696075"/>
              <a:gd name="connsiteY2254" fmla="*/ 2659063 h 6857999"/>
              <a:gd name="connsiteX2255" fmla="*/ 588010 w 6696075"/>
              <a:gd name="connsiteY2255" fmla="*/ 2645728 h 6857999"/>
              <a:gd name="connsiteX2256" fmla="*/ 586740 w 6696075"/>
              <a:gd name="connsiteY2256" fmla="*/ 2631758 h 6857999"/>
              <a:gd name="connsiteX2257" fmla="*/ 585788 w 6696075"/>
              <a:gd name="connsiteY2257" fmla="*/ 2617788 h 6857999"/>
              <a:gd name="connsiteX2258" fmla="*/ 584835 w 6696075"/>
              <a:gd name="connsiteY2258" fmla="*/ 2603818 h 6857999"/>
              <a:gd name="connsiteX2259" fmla="*/ 584518 w 6696075"/>
              <a:gd name="connsiteY2259" fmla="*/ 2590165 h 6857999"/>
              <a:gd name="connsiteX2260" fmla="*/ 584518 w 6696075"/>
              <a:gd name="connsiteY2260" fmla="*/ 2576195 h 6857999"/>
              <a:gd name="connsiteX2261" fmla="*/ 584518 w 6696075"/>
              <a:gd name="connsiteY2261" fmla="*/ 2562225 h 6857999"/>
              <a:gd name="connsiteX2262" fmla="*/ 585153 w 6696075"/>
              <a:gd name="connsiteY2262" fmla="*/ 2548255 h 6857999"/>
              <a:gd name="connsiteX2263" fmla="*/ 585788 w 6696075"/>
              <a:gd name="connsiteY2263" fmla="*/ 2534285 h 6857999"/>
              <a:gd name="connsiteX2264" fmla="*/ 586740 w 6696075"/>
              <a:gd name="connsiteY2264" fmla="*/ 2520633 h 6857999"/>
              <a:gd name="connsiteX2265" fmla="*/ 588010 w 6696075"/>
              <a:gd name="connsiteY2265" fmla="*/ 2506663 h 6857999"/>
              <a:gd name="connsiteX2266" fmla="*/ 583565 w 6696075"/>
              <a:gd name="connsiteY2266" fmla="*/ 2473325 h 6857999"/>
              <a:gd name="connsiteX2267" fmla="*/ 579120 w 6696075"/>
              <a:gd name="connsiteY2267" fmla="*/ 2466340 h 6857999"/>
              <a:gd name="connsiteX2268" fmla="*/ 575945 w 6696075"/>
              <a:gd name="connsiteY2268" fmla="*/ 2459355 h 6857999"/>
              <a:gd name="connsiteX2269" fmla="*/ 572770 w 6696075"/>
              <a:gd name="connsiteY2269" fmla="*/ 2452688 h 6857999"/>
              <a:gd name="connsiteX2270" fmla="*/ 570548 w 6696075"/>
              <a:gd name="connsiteY2270" fmla="*/ 2445703 h 6857999"/>
              <a:gd name="connsiteX2271" fmla="*/ 568960 w 6696075"/>
              <a:gd name="connsiteY2271" fmla="*/ 2438718 h 6857999"/>
              <a:gd name="connsiteX2272" fmla="*/ 568008 w 6696075"/>
              <a:gd name="connsiteY2272" fmla="*/ 2431733 h 6857999"/>
              <a:gd name="connsiteX2273" fmla="*/ 567373 w 6696075"/>
              <a:gd name="connsiteY2273" fmla="*/ 2425065 h 6857999"/>
              <a:gd name="connsiteX2274" fmla="*/ 567373 w 6696075"/>
              <a:gd name="connsiteY2274" fmla="*/ 2417763 h 6857999"/>
              <a:gd name="connsiteX2275" fmla="*/ 567690 w 6696075"/>
              <a:gd name="connsiteY2275" fmla="*/ 2410778 h 6857999"/>
              <a:gd name="connsiteX2276" fmla="*/ 568643 w 6696075"/>
              <a:gd name="connsiteY2276" fmla="*/ 2403793 h 6857999"/>
              <a:gd name="connsiteX2277" fmla="*/ 569913 w 6696075"/>
              <a:gd name="connsiteY2277" fmla="*/ 2396808 h 6857999"/>
              <a:gd name="connsiteX2278" fmla="*/ 571500 w 6696075"/>
              <a:gd name="connsiteY2278" fmla="*/ 2389823 h 6857999"/>
              <a:gd name="connsiteX2279" fmla="*/ 573723 w 6696075"/>
              <a:gd name="connsiteY2279" fmla="*/ 2382838 h 6857999"/>
              <a:gd name="connsiteX2280" fmla="*/ 576580 w 6696075"/>
              <a:gd name="connsiteY2280" fmla="*/ 2375853 h 6857999"/>
              <a:gd name="connsiteX2281" fmla="*/ 579438 w 6696075"/>
              <a:gd name="connsiteY2281" fmla="*/ 2368868 h 6857999"/>
              <a:gd name="connsiteX2282" fmla="*/ 582930 w 6696075"/>
              <a:gd name="connsiteY2282" fmla="*/ 2361883 h 6857999"/>
              <a:gd name="connsiteX2283" fmla="*/ 583883 w 6696075"/>
              <a:gd name="connsiteY2283" fmla="*/ 2355850 h 6857999"/>
              <a:gd name="connsiteX2284" fmla="*/ 584835 w 6696075"/>
              <a:gd name="connsiteY2284" fmla="*/ 2350135 h 6857999"/>
              <a:gd name="connsiteX2285" fmla="*/ 586105 w 6696075"/>
              <a:gd name="connsiteY2285" fmla="*/ 2345055 h 6857999"/>
              <a:gd name="connsiteX2286" fmla="*/ 587693 w 6696075"/>
              <a:gd name="connsiteY2286" fmla="*/ 2339658 h 6857999"/>
              <a:gd name="connsiteX2287" fmla="*/ 589598 w 6696075"/>
              <a:gd name="connsiteY2287" fmla="*/ 2334578 h 6857999"/>
              <a:gd name="connsiteX2288" fmla="*/ 591503 w 6696075"/>
              <a:gd name="connsiteY2288" fmla="*/ 2330133 h 6857999"/>
              <a:gd name="connsiteX2289" fmla="*/ 593408 w 6696075"/>
              <a:gd name="connsiteY2289" fmla="*/ 2325688 h 6857999"/>
              <a:gd name="connsiteX2290" fmla="*/ 595630 w 6696075"/>
              <a:gd name="connsiteY2290" fmla="*/ 2321243 h 6857999"/>
              <a:gd name="connsiteX2291" fmla="*/ 598170 w 6696075"/>
              <a:gd name="connsiteY2291" fmla="*/ 2317750 h 6857999"/>
              <a:gd name="connsiteX2292" fmla="*/ 600710 w 6696075"/>
              <a:gd name="connsiteY2292" fmla="*/ 2313623 h 6857999"/>
              <a:gd name="connsiteX2293" fmla="*/ 603250 w 6696075"/>
              <a:gd name="connsiteY2293" fmla="*/ 2310448 h 6857999"/>
              <a:gd name="connsiteX2294" fmla="*/ 606425 w 6696075"/>
              <a:gd name="connsiteY2294" fmla="*/ 2307273 h 6857999"/>
              <a:gd name="connsiteX2295" fmla="*/ 609600 w 6696075"/>
              <a:gd name="connsiteY2295" fmla="*/ 2304098 h 6857999"/>
              <a:gd name="connsiteX2296" fmla="*/ 612775 w 6696075"/>
              <a:gd name="connsiteY2296" fmla="*/ 2301240 h 6857999"/>
              <a:gd name="connsiteX2297" fmla="*/ 616268 w 6696075"/>
              <a:gd name="connsiteY2297" fmla="*/ 2298383 h 6857999"/>
              <a:gd name="connsiteX2298" fmla="*/ 620078 w 6696075"/>
              <a:gd name="connsiteY2298" fmla="*/ 2296160 h 6857999"/>
              <a:gd name="connsiteX2299" fmla="*/ 623570 w 6696075"/>
              <a:gd name="connsiteY2299" fmla="*/ 2293938 h 6857999"/>
              <a:gd name="connsiteX2300" fmla="*/ 627698 w 6696075"/>
              <a:gd name="connsiteY2300" fmla="*/ 2291715 h 6857999"/>
              <a:gd name="connsiteX2301" fmla="*/ 631508 w 6696075"/>
              <a:gd name="connsiteY2301" fmla="*/ 2289810 h 6857999"/>
              <a:gd name="connsiteX2302" fmla="*/ 635953 w 6696075"/>
              <a:gd name="connsiteY2302" fmla="*/ 2288540 h 6857999"/>
              <a:gd name="connsiteX2303" fmla="*/ 640080 w 6696075"/>
              <a:gd name="connsiteY2303" fmla="*/ 2286953 h 6857999"/>
              <a:gd name="connsiteX2304" fmla="*/ 644843 w 6696075"/>
              <a:gd name="connsiteY2304" fmla="*/ 2285683 h 6857999"/>
              <a:gd name="connsiteX2305" fmla="*/ 649605 w 6696075"/>
              <a:gd name="connsiteY2305" fmla="*/ 2284413 h 6857999"/>
              <a:gd name="connsiteX2306" fmla="*/ 654050 w 6696075"/>
              <a:gd name="connsiteY2306" fmla="*/ 2283778 h 6857999"/>
              <a:gd name="connsiteX2307" fmla="*/ 664210 w 6696075"/>
              <a:gd name="connsiteY2307" fmla="*/ 2282508 h 6857999"/>
              <a:gd name="connsiteX2308" fmla="*/ 674688 w 6696075"/>
              <a:gd name="connsiteY2308" fmla="*/ 2281873 h 6857999"/>
              <a:gd name="connsiteX2309" fmla="*/ 685800 w 6696075"/>
              <a:gd name="connsiteY2309" fmla="*/ 2282190 h 6857999"/>
              <a:gd name="connsiteX2310" fmla="*/ 697230 w 6696075"/>
              <a:gd name="connsiteY2310" fmla="*/ 2282825 h 6857999"/>
              <a:gd name="connsiteX2311" fmla="*/ 751523 w 6696075"/>
              <a:gd name="connsiteY2311" fmla="*/ 2281555 h 6857999"/>
              <a:gd name="connsiteX2312" fmla="*/ 805498 w 6696075"/>
              <a:gd name="connsiteY2312" fmla="*/ 2280285 h 6857999"/>
              <a:gd name="connsiteX2313" fmla="*/ 854710 w 6696075"/>
              <a:gd name="connsiteY2313" fmla="*/ 2279333 h 6857999"/>
              <a:gd name="connsiteX2314" fmla="*/ 879158 w 6696075"/>
              <a:gd name="connsiteY2314" fmla="*/ 2278698 h 6857999"/>
              <a:gd name="connsiteX2315" fmla="*/ 904240 w 6696075"/>
              <a:gd name="connsiteY2315" fmla="*/ 2278698 h 6857999"/>
              <a:gd name="connsiteX2316" fmla="*/ 928688 w 6696075"/>
              <a:gd name="connsiteY2316" fmla="*/ 2278698 h 6857999"/>
              <a:gd name="connsiteX2317" fmla="*/ 952818 w 6696075"/>
              <a:gd name="connsiteY2317" fmla="*/ 2279333 h 6857999"/>
              <a:gd name="connsiteX2318" fmla="*/ 977583 w 6696075"/>
              <a:gd name="connsiteY2318" fmla="*/ 2280285 h 6857999"/>
              <a:gd name="connsiteX2319" fmla="*/ 1001713 w 6696075"/>
              <a:gd name="connsiteY2319" fmla="*/ 2281873 h 6857999"/>
              <a:gd name="connsiteX2320" fmla="*/ 1026160 w 6696075"/>
              <a:gd name="connsiteY2320" fmla="*/ 2284095 h 6857999"/>
              <a:gd name="connsiteX2321" fmla="*/ 1038225 w 6696075"/>
              <a:gd name="connsiteY2321" fmla="*/ 2286000 h 6857999"/>
              <a:gd name="connsiteX2322" fmla="*/ 1049973 w 6696075"/>
              <a:gd name="connsiteY2322" fmla="*/ 2287588 h 6857999"/>
              <a:gd name="connsiteX2323" fmla="*/ 1062038 w 6696075"/>
              <a:gd name="connsiteY2323" fmla="*/ 2289493 h 6857999"/>
              <a:gd name="connsiteX2324" fmla="*/ 1074420 w 6696075"/>
              <a:gd name="connsiteY2324" fmla="*/ 2291398 h 6857999"/>
              <a:gd name="connsiteX2325" fmla="*/ 1086168 w 6696075"/>
              <a:gd name="connsiteY2325" fmla="*/ 2293938 h 6857999"/>
              <a:gd name="connsiteX2326" fmla="*/ 1097915 w 6696075"/>
              <a:gd name="connsiteY2326" fmla="*/ 2296478 h 6857999"/>
              <a:gd name="connsiteX2327" fmla="*/ 1109980 w 6696075"/>
              <a:gd name="connsiteY2327" fmla="*/ 2299653 h 6857999"/>
              <a:gd name="connsiteX2328" fmla="*/ 1121728 w 6696075"/>
              <a:gd name="connsiteY2328" fmla="*/ 2302828 h 6857999"/>
              <a:gd name="connsiteX2329" fmla="*/ 1133475 w 6696075"/>
              <a:gd name="connsiteY2329" fmla="*/ 2306320 h 6857999"/>
              <a:gd name="connsiteX2330" fmla="*/ 1145540 w 6696075"/>
              <a:gd name="connsiteY2330" fmla="*/ 2310130 h 6857999"/>
              <a:gd name="connsiteX2331" fmla="*/ 1156970 w 6696075"/>
              <a:gd name="connsiteY2331" fmla="*/ 2314575 h 6857999"/>
              <a:gd name="connsiteX2332" fmla="*/ 1168718 w 6696075"/>
              <a:gd name="connsiteY2332" fmla="*/ 2318703 h 6857999"/>
              <a:gd name="connsiteX2333" fmla="*/ 1180148 w 6696075"/>
              <a:gd name="connsiteY2333" fmla="*/ 2323783 h 6857999"/>
              <a:gd name="connsiteX2334" fmla="*/ 1191895 w 6696075"/>
              <a:gd name="connsiteY2334" fmla="*/ 2328545 h 6857999"/>
              <a:gd name="connsiteX2335" fmla="*/ 1224915 w 6696075"/>
              <a:gd name="connsiteY2335" fmla="*/ 2337753 h 6857999"/>
              <a:gd name="connsiteX2336" fmla="*/ 1264603 w 6696075"/>
              <a:gd name="connsiteY2336" fmla="*/ 2347595 h 6857999"/>
              <a:gd name="connsiteX2337" fmla="*/ 1260475 w 6696075"/>
              <a:gd name="connsiteY2337" fmla="*/ 2331085 h 6857999"/>
              <a:gd name="connsiteX2338" fmla="*/ 1257300 w 6696075"/>
              <a:gd name="connsiteY2338" fmla="*/ 2314893 h 6857999"/>
              <a:gd name="connsiteX2339" fmla="*/ 1254443 w 6696075"/>
              <a:gd name="connsiteY2339" fmla="*/ 2298383 h 6857999"/>
              <a:gd name="connsiteX2340" fmla="*/ 1252220 w 6696075"/>
              <a:gd name="connsiteY2340" fmla="*/ 2282190 h 6857999"/>
              <a:gd name="connsiteX2341" fmla="*/ 1250315 w 6696075"/>
              <a:gd name="connsiteY2341" fmla="*/ 2266315 h 6857999"/>
              <a:gd name="connsiteX2342" fmla="*/ 1248728 w 6696075"/>
              <a:gd name="connsiteY2342" fmla="*/ 2250440 h 6857999"/>
              <a:gd name="connsiteX2343" fmla="*/ 1247458 w 6696075"/>
              <a:gd name="connsiteY2343" fmla="*/ 2234883 h 6857999"/>
              <a:gd name="connsiteX2344" fmla="*/ 1247140 w 6696075"/>
              <a:gd name="connsiteY2344" fmla="*/ 2219325 h 6857999"/>
              <a:gd name="connsiteX2345" fmla="*/ 1247140 w 6696075"/>
              <a:gd name="connsiteY2345" fmla="*/ 2203450 h 6857999"/>
              <a:gd name="connsiteX2346" fmla="*/ 1247458 w 6696075"/>
              <a:gd name="connsiteY2346" fmla="*/ 2187893 h 6857999"/>
              <a:gd name="connsiteX2347" fmla="*/ 1248728 w 6696075"/>
              <a:gd name="connsiteY2347" fmla="*/ 2172335 h 6857999"/>
              <a:gd name="connsiteX2348" fmla="*/ 1250315 w 6696075"/>
              <a:gd name="connsiteY2348" fmla="*/ 2157095 h 6857999"/>
              <a:gd name="connsiteX2349" fmla="*/ 1252220 w 6696075"/>
              <a:gd name="connsiteY2349" fmla="*/ 2141855 h 6857999"/>
              <a:gd name="connsiteX2350" fmla="*/ 1254760 w 6696075"/>
              <a:gd name="connsiteY2350" fmla="*/ 2126298 h 6857999"/>
              <a:gd name="connsiteX2351" fmla="*/ 1257935 w 6696075"/>
              <a:gd name="connsiteY2351" fmla="*/ 2111058 h 6857999"/>
              <a:gd name="connsiteX2352" fmla="*/ 1261428 w 6696075"/>
              <a:gd name="connsiteY2352" fmla="*/ 2095818 h 6857999"/>
              <a:gd name="connsiteX2353" fmla="*/ 1261745 w 6696075"/>
              <a:gd name="connsiteY2353" fmla="*/ 2091690 h 6857999"/>
              <a:gd name="connsiteX2354" fmla="*/ 1261745 w 6696075"/>
              <a:gd name="connsiteY2354" fmla="*/ 2091373 h 6857999"/>
              <a:gd name="connsiteX2355" fmla="*/ 1261428 w 6696075"/>
              <a:gd name="connsiteY2355" fmla="*/ 2093278 h 6857999"/>
              <a:gd name="connsiteX2356" fmla="*/ 1261428 w 6696075"/>
              <a:gd name="connsiteY2356" fmla="*/ 2095818 h 6857999"/>
              <a:gd name="connsiteX2357" fmla="*/ 1253173 w 6696075"/>
              <a:gd name="connsiteY2357" fmla="*/ 2083753 h 6857999"/>
              <a:gd name="connsiteX2358" fmla="*/ 1244918 w 6696075"/>
              <a:gd name="connsiteY2358" fmla="*/ 2071688 h 6857999"/>
              <a:gd name="connsiteX2359" fmla="*/ 1114425 w 6696075"/>
              <a:gd name="connsiteY2359" fmla="*/ 1899285 h 6857999"/>
              <a:gd name="connsiteX2360" fmla="*/ 1103313 w 6696075"/>
              <a:gd name="connsiteY2360" fmla="*/ 1885633 h 6857999"/>
              <a:gd name="connsiteX2361" fmla="*/ 1092518 w 6696075"/>
              <a:gd name="connsiteY2361" fmla="*/ 1871980 h 6857999"/>
              <a:gd name="connsiteX2362" fmla="*/ 1082358 w 6696075"/>
              <a:gd name="connsiteY2362" fmla="*/ 1858328 h 6857999"/>
              <a:gd name="connsiteX2363" fmla="*/ 1072515 w 6696075"/>
              <a:gd name="connsiteY2363" fmla="*/ 1844358 h 6857999"/>
              <a:gd name="connsiteX2364" fmla="*/ 1062673 w 6696075"/>
              <a:gd name="connsiteY2364" fmla="*/ 1830070 h 6857999"/>
              <a:gd name="connsiteX2365" fmla="*/ 1053465 w 6696075"/>
              <a:gd name="connsiteY2365" fmla="*/ 1815783 h 6857999"/>
              <a:gd name="connsiteX2366" fmla="*/ 1044575 w 6696075"/>
              <a:gd name="connsiteY2366" fmla="*/ 1801495 h 6857999"/>
              <a:gd name="connsiteX2367" fmla="*/ 1036003 w 6696075"/>
              <a:gd name="connsiteY2367" fmla="*/ 1787208 h 6857999"/>
              <a:gd name="connsiteX2368" fmla="*/ 1027748 w 6696075"/>
              <a:gd name="connsiteY2368" fmla="*/ 1772603 h 6857999"/>
              <a:gd name="connsiteX2369" fmla="*/ 1019810 w 6696075"/>
              <a:gd name="connsiteY2369" fmla="*/ 1757998 h 6857999"/>
              <a:gd name="connsiteX2370" fmla="*/ 1012190 w 6696075"/>
              <a:gd name="connsiteY2370" fmla="*/ 1743075 h 6857999"/>
              <a:gd name="connsiteX2371" fmla="*/ 1004888 w 6696075"/>
              <a:gd name="connsiteY2371" fmla="*/ 1728153 h 6857999"/>
              <a:gd name="connsiteX2372" fmla="*/ 998220 w 6696075"/>
              <a:gd name="connsiteY2372" fmla="*/ 1713230 h 6857999"/>
              <a:gd name="connsiteX2373" fmla="*/ 991870 w 6696075"/>
              <a:gd name="connsiteY2373" fmla="*/ 1697990 h 6857999"/>
              <a:gd name="connsiteX2374" fmla="*/ 985838 w 6696075"/>
              <a:gd name="connsiteY2374" fmla="*/ 1682750 h 6857999"/>
              <a:gd name="connsiteX2375" fmla="*/ 979805 w 6696075"/>
              <a:gd name="connsiteY2375" fmla="*/ 1667510 h 6857999"/>
              <a:gd name="connsiteX2376" fmla="*/ 974408 w 6696075"/>
              <a:gd name="connsiteY2376" fmla="*/ 1652270 h 6857999"/>
              <a:gd name="connsiteX2377" fmla="*/ 969010 w 6696075"/>
              <a:gd name="connsiteY2377" fmla="*/ 1636395 h 6857999"/>
              <a:gd name="connsiteX2378" fmla="*/ 964565 w 6696075"/>
              <a:gd name="connsiteY2378" fmla="*/ 1620520 h 6857999"/>
              <a:gd name="connsiteX2379" fmla="*/ 960120 w 6696075"/>
              <a:gd name="connsiteY2379" fmla="*/ 1604963 h 6857999"/>
              <a:gd name="connsiteX2380" fmla="*/ 955993 w 6696075"/>
              <a:gd name="connsiteY2380" fmla="*/ 1589088 h 6857999"/>
              <a:gd name="connsiteX2381" fmla="*/ 952183 w 6696075"/>
              <a:gd name="connsiteY2381" fmla="*/ 1572895 h 6857999"/>
              <a:gd name="connsiteX2382" fmla="*/ 949008 w 6696075"/>
              <a:gd name="connsiteY2382" fmla="*/ 1557020 h 6857999"/>
              <a:gd name="connsiteX2383" fmla="*/ 945833 w 6696075"/>
              <a:gd name="connsiteY2383" fmla="*/ 1540510 h 6857999"/>
              <a:gd name="connsiteX2384" fmla="*/ 943293 w 6696075"/>
              <a:gd name="connsiteY2384" fmla="*/ 1524000 h 6857999"/>
              <a:gd name="connsiteX2385" fmla="*/ 941070 w 6696075"/>
              <a:gd name="connsiteY2385" fmla="*/ 1507808 h 6857999"/>
              <a:gd name="connsiteX2386" fmla="*/ 938848 w 6696075"/>
              <a:gd name="connsiteY2386" fmla="*/ 1491298 h 6857999"/>
              <a:gd name="connsiteX2387" fmla="*/ 937260 w 6696075"/>
              <a:gd name="connsiteY2387" fmla="*/ 1474153 h 6857999"/>
              <a:gd name="connsiteX2388" fmla="*/ 936308 w 6696075"/>
              <a:gd name="connsiteY2388" fmla="*/ 1457643 h 6857999"/>
              <a:gd name="connsiteX2389" fmla="*/ 935355 w 6696075"/>
              <a:gd name="connsiteY2389" fmla="*/ 1440815 h 6857999"/>
              <a:gd name="connsiteX2390" fmla="*/ 934720 w 6696075"/>
              <a:gd name="connsiteY2390" fmla="*/ 1423353 h 6857999"/>
              <a:gd name="connsiteX2391" fmla="*/ 934403 w 6696075"/>
              <a:gd name="connsiteY2391" fmla="*/ 1406525 h 6857999"/>
              <a:gd name="connsiteX2392" fmla="*/ 934720 w 6696075"/>
              <a:gd name="connsiteY2392" fmla="*/ 1403668 h 6857999"/>
              <a:gd name="connsiteX2393" fmla="*/ 935038 w 6696075"/>
              <a:gd name="connsiteY2393" fmla="*/ 1400493 h 6857999"/>
              <a:gd name="connsiteX2394" fmla="*/ 935990 w 6696075"/>
              <a:gd name="connsiteY2394" fmla="*/ 1394778 h 6857999"/>
              <a:gd name="connsiteX2395" fmla="*/ 937895 w 6696075"/>
              <a:gd name="connsiteY2395" fmla="*/ 1388428 h 6857999"/>
              <a:gd name="connsiteX2396" fmla="*/ 940118 w 6696075"/>
              <a:gd name="connsiteY2396" fmla="*/ 1382395 h 6857999"/>
              <a:gd name="connsiteX2397" fmla="*/ 945515 w 6696075"/>
              <a:gd name="connsiteY2397" fmla="*/ 1370330 h 6857999"/>
              <a:gd name="connsiteX2398" fmla="*/ 948373 w 6696075"/>
              <a:gd name="connsiteY2398" fmla="*/ 1364298 h 6857999"/>
              <a:gd name="connsiteX2399" fmla="*/ 950595 w 6696075"/>
              <a:gd name="connsiteY2399" fmla="*/ 1358265 h 6857999"/>
              <a:gd name="connsiteX2400" fmla="*/ 950278 w 6696075"/>
              <a:gd name="connsiteY2400" fmla="*/ 1354455 h 6857999"/>
              <a:gd name="connsiteX2401" fmla="*/ 950595 w 6696075"/>
              <a:gd name="connsiteY2401" fmla="*/ 1350645 h 6857999"/>
              <a:gd name="connsiteX2402" fmla="*/ 951865 w 6696075"/>
              <a:gd name="connsiteY2402" fmla="*/ 1346835 h 6857999"/>
              <a:gd name="connsiteX2403" fmla="*/ 953453 w 6696075"/>
              <a:gd name="connsiteY2403" fmla="*/ 1343343 h 6857999"/>
              <a:gd name="connsiteX2404" fmla="*/ 950913 w 6696075"/>
              <a:gd name="connsiteY2404" fmla="*/ 1336358 h 6857999"/>
              <a:gd name="connsiteX2405" fmla="*/ 948690 w 6696075"/>
              <a:gd name="connsiteY2405" fmla="*/ 1329373 h 6857999"/>
              <a:gd name="connsiteX2406" fmla="*/ 946468 w 6696075"/>
              <a:gd name="connsiteY2406" fmla="*/ 1322388 h 6857999"/>
              <a:gd name="connsiteX2407" fmla="*/ 944563 w 6696075"/>
              <a:gd name="connsiteY2407" fmla="*/ 1315403 h 6857999"/>
              <a:gd name="connsiteX2408" fmla="*/ 941070 w 6696075"/>
              <a:gd name="connsiteY2408" fmla="*/ 1301433 h 6857999"/>
              <a:gd name="connsiteX2409" fmla="*/ 938213 w 6696075"/>
              <a:gd name="connsiteY2409" fmla="*/ 1287145 h 6857999"/>
              <a:gd name="connsiteX2410" fmla="*/ 936308 w 6696075"/>
              <a:gd name="connsiteY2410" fmla="*/ 1272858 h 6857999"/>
              <a:gd name="connsiteX2411" fmla="*/ 934720 w 6696075"/>
              <a:gd name="connsiteY2411" fmla="*/ 1258570 h 6857999"/>
              <a:gd name="connsiteX2412" fmla="*/ 933450 w 6696075"/>
              <a:gd name="connsiteY2412" fmla="*/ 1244283 h 6857999"/>
              <a:gd name="connsiteX2413" fmla="*/ 932180 w 6696075"/>
              <a:gd name="connsiteY2413" fmla="*/ 1229678 h 6857999"/>
              <a:gd name="connsiteX2414" fmla="*/ 931228 w 6696075"/>
              <a:gd name="connsiteY2414" fmla="*/ 1200785 h 6857999"/>
              <a:gd name="connsiteX2415" fmla="*/ 930275 w 6696075"/>
              <a:gd name="connsiteY2415" fmla="*/ 1171893 h 6857999"/>
              <a:gd name="connsiteX2416" fmla="*/ 929958 w 6696075"/>
              <a:gd name="connsiteY2416" fmla="*/ 1157605 h 6857999"/>
              <a:gd name="connsiteX2417" fmla="*/ 929323 w 6696075"/>
              <a:gd name="connsiteY2417" fmla="*/ 1143318 h 6857999"/>
              <a:gd name="connsiteX2418" fmla="*/ 928370 w 6696075"/>
              <a:gd name="connsiteY2418" fmla="*/ 1128713 h 6857999"/>
              <a:gd name="connsiteX2419" fmla="*/ 927100 w 6696075"/>
              <a:gd name="connsiteY2419" fmla="*/ 1114425 h 6857999"/>
              <a:gd name="connsiteX2420" fmla="*/ 926783 w 6696075"/>
              <a:gd name="connsiteY2420" fmla="*/ 1110615 h 6857999"/>
              <a:gd name="connsiteX2421" fmla="*/ 926783 w 6696075"/>
              <a:gd name="connsiteY2421" fmla="*/ 1106805 h 6857999"/>
              <a:gd name="connsiteX2422" fmla="*/ 927100 w 6696075"/>
              <a:gd name="connsiteY2422" fmla="*/ 1103313 h 6857999"/>
              <a:gd name="connsiteX2423" fmla="*/ 927735 w 6696075"/>
              <a:gd name="connsiteY2423" fmla="*/ 1099503 h 6857999"/>
              <a:gd name="connsiteX2424" fmla="*/ 928688 w 6696075"/>
              <a:gd name="connsiteY2424" fmla="*/ 1096328 h 6857999"/>
              <a:gd name="connsiteX2425" fmla="*/ 929958 w 6696075"/>
              <a:gd name="connsiteY2425" fmla="*/ 1093470 h 6857999"/>
              <a:gd name="connsiteX2426" fmla="*/ 931228 w 6696075"/>
              <a:gd name="connsiteY2426" fmla="*/ 1089978 h 6857999"/>
              <a:gd name="connsiteX2427" fmla="*/ 932815 w 6696075"/>
              <a:gd name="connsiteY2427" fmla="*/ 1087120 h 6857999"/>
              <a:gd name="connsiteX2428" fmla="*/ 935038 w 6696075"/>
              <a:gd name="connsiteY2428" fmla="*/ 1084263 h 6857999"/>
              <a:gd name="connsiteX2429" fmla="*/ 936943 w 6696075"/>
              <a:gd name="connsiteY2429" fmla="*/ 1081723 h 6857999"/>
              <a:gd name="connsiteX2430" fmla="*/ 939165 w 6696075"/>
              <a:gd name="connsiteY2430" fmla="*/ 1079183 h 6857999"/>
              <a:gd name="connsiteX2431" fmla="*/ 942023 w 6696075"/>
              <a:gd name="connsiteY2431" fmla="*/ 1076643 h 6857999"/>
              <a:gd name="connsiteX2432" fmla="*/ 944563 w 6696075"/>
              <a:gd name="connsiteY2432" fmla="*/ 1074420 h 6857999"/>
              <a:gd name="connsiteX2433" fmla="*/ 947420 w 6696075"/>
              <a:gd name="connsiteY2433" fmla="*/ 1072198 h 6857999"/>
              <a:gd name="connsiteX2434" fmla="*/ 953453 w 6696075"/>
              <a:gd name="connsiteY2434" fmla="*/ 1068070 h 6857999"/>
              <a:gd name="connsiteX2435" fmla="*/ 960438 w 6696075"/>
              <a:gd name="connsiteY2435" fmla="*/ 1064895 h 6857999"/>
              <a:gd name="connsiteX2436" fmla="*/ 967423 w 6696075"/>
              <a:gd name="connsiteY2436" fmla="*/ 1061720 h 6857999"/>
              <a:gd name="connsiteX2437" fmla="*/ 975043 w 6696075"/>
              <a:gd name="connsiteY2437" fmla="*/ 1059180 h 6857999"/>
              <a:gd name="connsiteX2438" fmla="*/ 982663 w 6696075"/>
              <a:gd name="connsiteY2438" fmla="*/ 1057275 h 6857999"/>
              <a:gd name="connsiteX2439" fmla="*/ 990283 w 6696075"/>
              <a:gd name="connsiteY2439" fmla="*/ 1055370 h 6857999"/>
              <a:gd name="connsiteX2440" fmla="*/ 997903 w 6696075"/>
              <a:gd name="connsiteY2440" fmla="*/ 1054100 h 6857999"/>
              <a:gd name="connsiteX2441" fmla="*/ 1005840 w 6696075"/>
              <a:gd name="connsiteY2441" fmla="*/ 1053148 h 6857999"/>
              <a:gd name="connsiteX2442" fmla="*/ 1013143 w 6696075"/>
              <a:gd name="connsiteY2442" fmla="*/ 1052513 h 6857999"/>
              <a:gd name="connsiteX2443" fmla="*/ 1042035 w 6696075"/>
              <a:gd name="connsiteY2443" fmla="*/ 1051243 h 6857999"/>
              <a:gd name="connsiteX2444" fmla="*/ 1070928 w 6696075"/>
              <a:gd name="connsiteY2444" fmla="*/ 1049655 h 6857999"/>
              <a:gd name="connsiteX2445" fmla="*/ 1129030 w 6696075"/>
              <a:gd name="connsiteY2445" fmla="*/ 1046480 h 6857999"/>
              <a:gd name="connsiteX2446" fmla="*/ 1157923 w 6696075"/>
              <a:gd name="connsiteY2446" fmla="*/ 1045528 h 6857999"/>
              <a:gd name="connsiteX2447" fmla="*/ 1186815 w 6696075"/>
              <a:gd name="connsiteY2447" fmla="*/ 1044575 h 6857999"/>
              <a:gd name="connsiteX2448" fmla="*/ 1215390 w 6696075"/>
              <a:gd name="connsiteY2448" fmla="*/ 1044575 h 6857999"/>
              <a:gd name="connsiteX2449" fmla="*/ 1229995 w 6696075"/>
              <a:gd name="connsiteY2449" fmla="*/ 1044893 h 6857999"/>
              <a:gd name="connsiteX2450" fmla="*/ 1244283 w 6696075"/>
              <a:gd name="connsiteY2450" fmla="*/ 1045210 h 6857999"/>
              <a:gd name="connsiteX2451" fmla="*/ 1258570 w 6696075"/>
              <a:gd name="connsiteY2451" fmla="*/ 1045845 h 6857999"/>
              <a:gd name="connsiteX2452" fmla="*/ 1272858 w 6696075"/>
              <a:gd name="connsiteY2452" fmla="*/ 1046798 h 6857999"/>
              <a:gd name="connsiteX2453" fmla="*/ 1287145 w 6696075"/>
              <a:gd name="connsiteY2453" fmla="*/ 1048068 h 6857999"/>
              <a:gd name="connsiteX2454" fmla="*/ 1301433 w 6696075"/>
              <a:gd name="connsiteY2454" fmla="*/ 1049655 h 6857999"/>
              <a:gd name="connsiteX2455" fmla="*/ 1315720 w 6696075"/>
              <a:gd name="connsiteY2455" fmla="*/ 1051243 h 6857999"/>
              <a:gd name="connsiteX2456" fmla="*/ 1330008 w 6696075"/>
              <a:gd name="connsiteY2456" fmla="*/ 1053465 h 6857999"/>
              <a:gd name="connsiteX2457" fmla="*/ 1343978 w 6696075"/>
              <a:gd name="connsiteY2457" fmla="*/ 1055688 h 6857999"/>
              <a:gd name="connsiteX2458" fmla="*/ 1358265 w 6696075"/>
              <a:gd name="connsiteY2458" fmla="*/ 1058545 h 6857999"/>
              <a:gd name="connsiteX2459" fmla="*/ 1371918 w 6696075"/>
              <a:gd name="connsiteY2459" fmla="*/ 1061720 h 6857999"/>
              <a:gd name="connsiteX2460" fmla="*/ 1385888 w 6696075"/>
              <a:gd name="connsiteY2460" fmla="*/ 1065530 h 6857999"/>
              <a:gd name="connsiteX2461" fmla="*/ 1399858 w 6696075"/>
              <a:gd name="connsiteY2461" fmla="*/ 1069340 h 6857999"/>
              <a:gd name="connsiteX2462" fmla="*/ 1413828 w 6696075"/>
              <a:gd name="connsiteY2462" fmla="*/ 1073785 h 6857999"/>
              <a:gd name="connsiteX2463" fmla="*/ 1427798 w 6696075"/>
              <a:gd name="connsiteY2463" fmla="*/ 1078865 h 6857999"/>
              <a:gd name="connsiteX2464" fmla="*/ 1441450 w 6696075"/>
              <a:gd name="connsiteY2464" fmla="*/ 1083945 h 6857999"/>
              <a:gd name="connsiteX2465" fmla="*/ 1455420 w 6696075"/>
              <a:gd name="connsiteY2465" fmla="*/ 1089978 h 6857999"/>
              <a:gd name="connsiteX2466" fmla="*/ 1469073 w 6696075"/>
              <a:gd name="connsiteY2466" fmla="*/ 1096328 h 6857999"/>
              <a:gd name="connsiteX2467" fmla="*/ 1479868 w 6696075"/>
              <a:gd name="connsiteY2467" fmla="*/ 1100455 h 6857999"/>
              <a:gd name="connsiteX2468" fmla="*/ 1491298 w 6696075"/>
              <a:gd name="connsiteY2468" fmla="*/ 1104265 h 6857999"/>
              <a:gd name="connsiteX2469" fmla="*/ 1501458 w 6696075"/>
              <a:gd name="connsiteY2469" fmla="*/ 1109028 h 6857999"/>
              <a:gd name="connsiteX2470" fmla="*/ 1506855 w 6696075"/>
              <a:gd name="connsiteY2470" fmla="*/ 1111250 h 6857999"/>
              <a:gd name="connsiteX2471" fmla="*/ 1511935 w 6696075"/>
              <a:gd name="connsiteY2471" fmla="*/ 1114108 h 6857999"/>
              <a:gd name="connsiteX2472" fmla="*/ 1516380 w 6696075"/>
              <a:gd name="connsiteY2472" fmla="*/ 1117283 h 6857999"/>
              <a:gd name="connsiteX2473" fmla="*/ 1520825 w 6696075"/>
              <a:gd name="connsiteY2473" fmla="*/ 1120458 h 6857999"/>
              <a:gd name="connsiteX2474" fmla="*/ 1524953 w 6696075"/>
              <a:gd name="connsiteY2474" fmla="*/ 1123950 h 6857999"/>
              <a:gd name="connsiteX2475" fmla="*/ 1529081 w 6696075"/>
              <a:gd name="connsiteY2475" fmla="*/ 1127760 h 6857999"/>
              <a:gd name="connsiteX2476" fmla="*/ 1532573 w 6696075"/>
              <a:gd name="connsiteY2476" fmla="*/ 1132523 h 6857999"/>
              <a:gd name="connsiteX2477" fmla="*/ 1536065 w 6696075"/>
              <a:gd name="connsiteY2477" fmla="*/ 1137285 h 6857999"/>
              <a:gd name="connsiteX2478" fmla="*/ 1538605 w 6696075"/>
              <a:gd name="connsiteY2478" fmla="*/ 1142365 h 6857999"/>
              <a:gd name="connsiteX2479" fmla="*/ 1541463 w 6696075"/>
              <a:gd name="connsiteY2479" fmla="*/ 1148080 h 6857999"/>
              <a:gd name="connsiteX2480" fmla="*/ 1629728 w 6696075"/>
              <a:gd name="connsiteY2480" fmla="*/ 1154748 h 6857999"/>
              <a:gd name="connsiteX2481" fmla="*/ 1636713 w 6696075"/>
              <a:gd name="connsiteY2481" fmla="*/ 1153160 h 6857999"/>
              <a:gd name="connsiteX2482" fmla="*/ 1642110 w 6696075"/>
              <a:gd name="connsiteY2482" fmla="*/ 1151255 h 6857999"/>
              <a:gd name="connsiteX2483" fmla="*/ 1647190 w 6696075"/>
              <a:gd name="connsiteY2483" fmla="*/ 1149033 h 6857999"/>
              <a:gd name="connsiteX2484" fmla="*/ 1651000 w 6696075"/>
              <a:gd name="connsiteY2484" fmla="*/ 1146493 h 6857999"/>
              <a:gd name="connsiteX2485" fmla="*/ 1654175 w 6696075"/>
              <a:gd name="connsiteY2485" fmla="*/ 1143318 h 6857999"/>
              <a:gd name="connsiteX2486" fmla="*/ 1656398 w 6696075"/>
              <a:gd name="connsiteY2486" fmla="*/ 1140460 h 6857999"/>
              <a:gd name="connsiteX2487" fmla="*/ 1658303 w 6696075"/>
              <a:gd name="connsiteY2487" fmla="*/ 1136650 h 6857999"/>
              <a:gd name="connsiteX2488" fmla="*/ 1659256 w 6696075"/>
              <a:gd name="connsiteY2488" fmla="*/ 1133158 h 6857999"/>
              <a:gd name="connsiteX2489" fmla="*/ 1659890 w 6696075"/>
              <a:gd name="connsiteY2489" fmla="*/ 1129030 h 6857999"/>
              <a:gd name="connsiteX2490" fmla="*/ 1659890 w 6696075"/>
              <a:gd name="connsiteY2490" fmla="*/ 1125220 h 6857999"/>
              <a:gd name="connsiteX2491" fmla="*/ 1659573 w 6696075"/>
              <a:gd name="connsiteY2491" fmla="*/ 1120775 h 6857999"/>
              <a:gd name="connsiteX2492" fmla="*/ 1659256 w 6696075"/>
              <a:gd name="connsiteY2492" fmla="*/ 1116330 h 6857999"/>
              <a:gd name="connsiteX2493" fmla="*/ 1657350 w 6696075"/>
              <a:gd name="connsiteY2493" fmla="*/ 1106805 h 6857999"/>
              <a:gd name="connsiteX2494" fmla="*/ 1655763 w 6696075"/>
              <a:gd name="connsiteY2494" fmla="*/ 1096645 h 6857999"/>
              <a:gd name="connsiteX2495" fmla="*/ 1652905 w 6696075"/>
              <a:gd name="connsiteY2495" fmla="*/ 1079500 h 6857999"/>
              <a:gd name="connsiteX2496" fmla="*/ 1649413 w 6696075"/>
              <a:gd name="connsiteY2496" fmla="*/ 1061720 h 6857999"/>
              <a:gd name="connsiteX2497" fmla="*/ 1647825 w 6696075"/>
              <a:gd name="connsiteY2497" fmla="*/ 1053148 h 6857999"/>
              <a:gd name="connsiteX2498" fmla="*/ 1646555 w 6696075"/>
              <a:gd name="connsiteY2498" fmla="*/ 1044575 h 6857999"/>
              <a:gd name="connsiteX2499" fmla="*/ 1645603 w 6696075"/>
              <a:gd name="connsiteY2499" fmla="*/ 1035685 h 6857999"/>
              <a:gd name="connsiteX2500" fmla="*/ 1645285 w 6696075"/>
              <a:gd name="connsiteY2500" fmla="*/ 1027113 h 6857999"/>
              <a:gd name="connsiteX2501" fmla="*/ 1644968 w 6696075"/>
              <a:gd name="connsiteY2501" fmla="*/ 1018223 h 6857999"/>
              <a:gd name="connsiteX2502" fmla="*/ 1645603 w 6696075"/>
              <a:gd name="connsiteY2502" fmla="*/ 1009333 h 6857999"/>
              <a:gd name="connsiteX2503" fmla="*/ 1646555 w 6696075"/>
              <a:gd name="connsiteY2503" fmla="*/ 1000760 h 6857999"/>
              <a:gd name="connsiteX2504" fmla="*/ 1647508 w 6696075"/>
              <a:gd name="connsiteY2504" fmla="*/ 996315 h 6857999"/>
              <a:gd name="connsiteX2505" fmla="*/ 1648460 w 6696075"/>
              <a:gd name="connsiteY2505" fmla="*/ 992505 h 6857999"/>
              <a:gd name="connsiteX2506" fmla="*/ 1649730 w 6696075"/>
              <a:gd name="connsiteY2506" fmla="*/ 988060 h 6857999"/>
              <a:gd name="connsiteX2507" fmla="*/ 1651318 w 6696075"/>
              <a:gd name="connsiteY2507" fmla="*/ 983933 h 6857999"/>
              <a:gd name="connsiteX2508" fmla="*/ 1652905 w 6696075"/>
              <a:gd name="connsiteY2508" fmla="*/ 979488 h 6857999"/>
              <a:gd name="connsiteX2509" fmla="*/ 1654810 w 6696075"/>
              <a:gd name="connsiteY2509" fmla="*/ 975360 h 6857999"/>
              <a:gd name="connsiteX2510" fmla="*/ 1657033 w 6696075"/>
              <a:gd name="connsiteY2510" fmla="*/ 971233 h 6857999"/>
              <a:gd name="connsiteX2511" fmla="*/ 1659890 w 6696075"/>
              <a:gd name="connsiteY2511" fmla="*/ 966788 h 6857999"/>
              <a:gd name="connsiteX2512" fmla="*/ 1662430 w 6696075"/>
              <a:gd name="connsiteY2512" fmla="*/ 962978 h 6857999"/>
              <a:gd name="connsiteX2513" fmla="*/ 1665605 w 6696075"/>
              <a:gd name="connsiteY2513" fmla="*/ 958533 h 6857999"/>
              <a:gd name="connsiteX2514" fmla="*/ 1671003 w 6696075"/>
              <a:gd name="connsiteY2514" fmla="*/ 953770 h 6857999"/>
              <a:gd name="connsiteX2515" fmla="*/ 1676400 w 6696075"/>
              <a:gd name="connsiteY2515" fmla="*/ 948690 h 6857999"/>
              <a:gd name="connsiteX2516" fmla="*/ 1682115 w 6696075"/>
              <a:gd name="connsiteY2516" fmla="*/ 943928 h 6857999"/>
              <a:gd name="connsiteX2517" fmla="*/ 1687830 w 6696075"/>
              <a:gd name="connsiteY2517" fmla="*/ 940118 h 6857999"/>
              <a:gd name="connsiteX2518" fmla="*/ 1693545 w 6696075"/>
              <a:gd name="connsiteY2518" fmla="*/ 935990 h 6857999"/>
              <a:gd name="connsiteX2519" fmla="*/ 1699260 w 6696075"/>
              <a:gd name="connsiteY2519" fmla="*/ 932498 h 6857999"/>
              <a:gd name="connsiteX2520" fmla="*/ 1705293 w 6696075"/>
              <a:gd name="connsiteY2520" fmla="*/ 929005 h 6857999"/>
              <a:gd name="connsiteX2521" fmla="*/ 1711325 w 6696075"/>
              <a:gd name="connsiteY2521" fmla="*/ 926148 h 6857999"/>
              <a:gd name="connsiteX2522" fmla="*/ 1717675 w 6696075"/>
              <a:gd name="connsiteY2522" fmla="*/ 923290 h 6857999"/>
              <a:gd name="connsiteX2523" fmla="*/ 1723708 w 6696075"/>
              <a:gd name="connsiteY2523" fmla="*/ 921068 h 6857999"/>
              <a:gd name="connsiteX2524" fmla="*/ 1729740 w 6696075"/>
              <a:gd name="connsiteY2524" fmla="*/ 918845 h 6857999"/>
              <a:gd name="connsiteX2525" fmla="*/ 1736090 w 6696075"/>
              <a:gd name="connsiteY2525" fmla="*/ 916940 h 6857999"/>
              <a:gd name="connsiteX2526" fmla="*/ 1742440 w 6696075"/>
              <a:gd name="connsiteY2526" fmla="*/ 915035 h 6857999"/>
              <a:gd name="connsiteX2527" fmla="*/ 1748790 w 6696075"/>
              <a:gd name="connsiteY2527" fmla="*/ 913448 h 6857999"/>
              <a:gd name="connsiteX2528" fmla="*/ 1755458 w 6696075"/>
              <a:gd name="connsiteY2528" fmla="*/ 912178 h 6857999"/>
              <a:gd name="connsiteX2529" fmla="*/ 1761808 w 6696075"/>
              <a:gd name="connsiteY2529" fmla="*/ 911225 h 6857999"/>
              <a:gd name="connsiteX2530" fmla="*/ 1775143 w 6696075"/>
              <a:gd name="connsiteY2530" fmla="*/ 909638 h 6857999"/>
              <a:gd name="connsiteX2531" fmla="*/ 1788160 w 6696075"/>
              <a:gd name="connsiteY2531" fmla="*/ 908368 h 6857999"/>
              <a:gd name="connsiteX2532" fmla="*/ 1801495 w 6696075"/>
              <a:gd name="connsiteY2532" fmla="*/ 907733 h 6857999"/>
              <a:gd name="connsiteX2533" fmla="*/ 1815148 w 6696075"/>
              <a:gd name="connsiteY2533" fmla="*/ 908050 h 6857999"/>
              <a:gd name="connsiteX2534" fmla="*/ 1828800 w 6696075"/>
              <a:gd name="connsiteY2534" fmla="*/ 908368 h 6857999"/>
              <a:gd name="connsiteX2535" fmla="*/ 1842770 w 6696075"/>
              <a:gd name="connsiteY2535" fmla="*/ 909320 h 6857999"/>
              <a:gd name="connsiteX2536" fmla="*/ 1870393 w 6696075"/>
              <a:gd name="connsiteY2536" fmla="*/ 911543 h 6857999"/>
              <a:gd name="connsiteX2537" fmla="*/ 1941830 w 6696075"/>
              <a:gd name="connsiteY2537" fmla="*/ 910273 h 6857999"/>
              <a:gd name="connsiteX2538" fmla="*/ 1955800 w 6696075"/>
              <a:gd name="connsiteY2538" fmla="*/ 909955 h 6857999"/>
              <a:gd name="connsiteX2539" fmla="*/ 1969771 w 6696075"/>
              <a:gd name="connsiteY2539" fmla="*/ 909638 h 6857999"/>
              <a:gd name="connsiteX2540" fmla="*/ 1997710 w 6696075"/>
              <a:gd name="connsiteY2540" fmla="*/ 908050 h 6857999"/>
              <a:gd name="connsiteX2541" fmla="*/ 2025333 w 6696075"/>
              <a:gd name="connsiteY2541" fmla="*/ 906780 h 6857999"/>
              <a:gd name="connsiteX2542" fmla="*/ 2039303 w 6696075"/>
              <a:gd name="connsiteY2542" fmla="*/ 906463 h 6857999"/>
              <a:gd name="connsiteX2543" fmla="*/ 2053273 w 6696075"/>
              <a:gd name="connsiteY2543" fmla="*/ 906145 h 6857999"/>
              <a:gd name="connsiteX2544" fmla="*/ 2066925 w 6696075"/>
              <a:gd name="connsiteY2544" fmla="*/ 906463 h 6857999"/>
              <a:gd name="connsiteX2545" fmla="*/ 2080895 w 6696075"/>
              <a:gd name="connsiteY2545" fmla="*/ 907098 h 6857999"/>
              <a:gd name="connsiteX2546" fmla="*/ 2094548 w 6696075"/>
              <a:gd name="connsiteY2546" fmla="*/ 908368 h 6857999"/>
              <a:gd name="connsiteX2547" fmla="*/ 2108200 w 6696075"/>
              <a:gd name="connsiteY2547" fmla="*/ 910273 h 6857999"/>
              <a:gd name="connsiteX2548" fmla="*/ 2122170 w 6696075"/>
              <a:gd name="connsiteY2548" fmla="*/ 912813 h 6857999"/>
              <a:gd name="connsiteX2549" fmla="*/ 2128838 w 6696075"/>
              <a:gd name="connsiteY2549" fmla="*/ 914083 h 6857999"/>
              <a:gd name="connsiteX2550" fmla="*/ 2135823 w 6696075"/>
              <a:gd name="connsiteY2550" fmla="*/ 915670 h 6857999"/>
              <a:gd name="connsiteX2551" fmla="*/ 2142491 w 6696075"/>
              <a:gd name="connsiteY2551" fmla="*/ 917893 h 6857999"/>
              <a:gd name="connsiteX2552" fmla="*/ 2149158 w 6696075"/>
              <a:gd name="connsiteY2552" fmla="*/ 920115 h 6857999"/>
              <a:gd name="connsiteX2553" fmla="*/ 2156143 w 6696075"/>
              <a:gd name="connsiteY2553" fmla="*/ 922338 h 6857999"/>
              <a:gd name="connsiteX2554" fmla="*/ 2162811 w 6696075"/>
              <a:gd name="connsiteY2554" fmla="*/ 925195 h 6857999"/>
              <a:gd name="connsiteX2555" fmla="*/ 2174240 w 6696075"/>
              <a:gd name="connsiteY2555" fmla="*/ 926465 h 6857999"/>
              <a:gd name="connsiteX2556" fmla="*/ 2184718 w 6696075"/>
              <a:gd name="connsiteY2556" fmla="*/ 927418 h 6857999"/>
              <a:gd name="connsiteX2557" fmla="*/ 2193925 w 6696075"/>
              <a:gd name="connsiteY2557" fmla="*/ 927418 h 6857999"/>
              <a:gd name="connsiteX2558" fmla="*/ 2202180 w 6696075"/>
              <a:gd name="connsiteY2558" fmla="*/ 927100 h 6857999"/>
              <a:gd name="connsiteX2559" fmla="*/ 2209483 w 6696075"/>
              <a:gd name="connsiteY2559" fmla="*/ 926148 h 6857999"/>
              <a:gd name="connsiteX2560" fmla="*/ 2215833 w 6696075"/>
              <a:gd name="connsiteY2560" fmla="*/ 924878 h 6857999"/>
              <a:gd name="connsiteX2561" fmla="*/ 2221230 w 6696075"/>
              <a:gd name="connsiteY2561" fmla="*/ 922655 h 6857999"/>
              <a:gd name="connsiteX2562" fmla="*/ 2225675 w 6696075"/>
              <a:gd name="connsiteY2562" fmla="*/ 920115 h 6857999"/>
              <a:gd name="connsiteX2563" fmla="*/ 2229485 w 6696075"/>
              <a:gd name="connsiteY2563" fmla="*/ 917575 h 6857999"/>
              <a:gd name="connsiteX2564" fmla="*/ 2232661 w 6696075"/>
              <a:gd name="connsiteY2564" fmla="*/ 914083 h 6857999"/>
              <a:gd name="connsiteX2565" fmla="*/ 2235201 w 6696075"/>
              <a:gd name="connsiteY2565" fmla="*/ 910590 h 6857999"/>
              <a:gd name="connsiteX2566" fmla="*/ 2237105 w 6696075"/>
              <a:gd name="connsiteY2566" fmla="*/ 906463 h 6857999"/>
              <a:gd name="connsiteX2567" fmla="*/ 2238375 w 6696075"/>
              <a:gd name="connsiteY2567" fmla="*/ 902335 h 6857999"/>
              <a:gd name="connsiteX2568" fmla="*/ 2239328 w 6696075"/>
              <a:gd name="connsiteY2568" fmla="*/ 897890 h 6857999"/>
              <a:gd name="connsiteX2569" fmla="*/ 2239963 w 6696075"/>
              <a:gd name="connsiteY2569" fmla="*/ 892810 h 6857999"/>
              <a:gd name="connsiteX2570" fmla="*/ 2239963 w 6696075"/>
              <a:gd name="connsiteY2570" fmla="*/ 888048 h 6857999"/>
              <a:gd name="connsiteX2571" fmla="*/ 2239645 w 6696075"/>
              <a:gd name="connsiteY2571" fmla="*/ 882968 h 6857999"/>
              <a:gd name="connsiteX2572" fmla="*/ 2239328 w 6696075"/>
              <a:gd name="connsiteY2572" fmla="*/ 877570 h 6857999"/>
              <a:gd name="connsiteX2573" fmla="*/ 2238058 w 6696075"/>
              <a:gd name="connsiteY2573" fmla="*/ 866775 h 6857999"/>
              <a:gd name="connsiteX2574" fmla="*/ 2236153 w 6696075"/>
              <a:gd name="connsiteY2574" fmla="*/ 855345 h 6857999"/>
              <a:gd name="connsiteX2575" fmla="*/ 2234248 w 6696075"/>
              <a:gd name="connsiteY2575" fmla="*/ 844550 h 6857999"/>
              <a:gd name="connsiteX2576" fmla="*/ 2233613 w 6696075"/>
              <a:gd name="connsiteY2576" fmla="*/ 839153 h 6857999"/>
              <a:gd name="connsiteX2577" fmla="*/ 2233295 w 6696075"/>
              <a:gd name="connsiteY2577" fmla="*/ 833755 h 6857999"/>
              <a:gd name="connsiteX2578" fmla="*/ 2232978 w 6696075"/>
              <a:gd name="connsiteY2578" fmla="*/ 828675 h 6857999"/>
              <a:gd name="connsiteX2579" fmla="*/ 2232978 w 6696075"/>
              <a:gd name="connsiteY2579" fmla="*/ 823595 h 6857999"/>
              <a:gd name="connsiteX2580" fmla="*/ 2233613 w 6696075"/>
              <a:gd name="connsiteY2580" fmla="*/ 818833 h 6857999"/>
              <a:gd name="connsiteX2581" fmla="*/ 2234248 w 6696075"/>
              <a:gd name="connsiteY2581" fmla="*/ 814388 h 6857999"/>
              <a:gd name="connsiteX2582" fmla="*/ 2235518 w 6696075"/>
              <a:gd name="connsiteY2582" fmla="*/ 809943 h 6857999"/>
              <a:gd name="connsiteX2583" fmla="*/ 2237741 w 6696075"/>
              <a:gd name="connsiteY2583" fmla="*/ 806133 h 6857999"/>
              <a:gd name="connsiteX2584" fmla="*/ 2241868 w 6696075"/>
              <a:gd name="connsiteY2584" fmla="*/ 802323 h 6857999"/>
              <a:gd name="connsiteX2585" fmla="*/ 2245995 w 6696075"/>
              <a:gd name="connsiteY2585" fmla="*/ 798830 h 6857999"/>
              <a:gd name="connsiteX2586" fmla="*/ 2243773 w 6696075"/>
              <a:gd name="connsiteY2586" fmla="*/ 800100 h 6857999"/>
              <a:gd name="connsiteX2587" fmla="*/ 2241233 w 6696075"/>
              <a:gd name="connsiteY2587" fmla="*/ 802005 h 6857999"/>
              <a:gd name="connsiteX2588" fmla="*/ 2239328 w 6696075"/>
              <a:gd name="connsiteY2588" fmla="*/ 803910 h 6857999"/>
              <a:gd name="connsiteX2589" fmla="*/ 2237741 w 6696075"/>
              <a:gd name="connsiteY2589" fmla="*/ 806133 h 6857999"/>
              <a:gd name="connsiteX2590" fmla="*/ 2234565 w 6696075"/>
              <a:gd name="connsiteY2590" fmla="*/ 753110 h 6857999"/>
              <a:gd name="connsiteX2591" fmla="*/ 2236788 w 6696075"/>
              <a:gd name="connsiteY2591" fmla="*/ 755650 h 6857999"/>
              <a:gd name="connsiteX2592" fmla="*/ 2238693 w 6696075"/>
              <a:gd name="connsiteY2592" fmla="*/ 757555 h 6857999"/>
              <a:gd name="connsiteX2593" fmla="*/ 2240598 w 6696075"/>
              <a:gd name="connsiteY2593" fmla="*/ 759143 h 6857999"/>
              <a:gd name="connsiteX2594" fmla="*/ 2242503 w 6696075"/>
              <a:gd name="connsiteY2594" fmla="*/ 760413 h 6857999"/>
              <a:gd name="connsiteX2595" fmla="*/ 2244725 w 6696075"/>
              <a:gd name="connsiteY2595" fmla="*/ 761365 h 6857999"/>
              <a:gd name="connsiteX2596" fmla="*/ 2246630 w 6696075"/>
              <a:gd name="connsiteY2596" fmla="*/ 762318 h 6857999"/>
              <a:gd name="connsiteX2597" fmla="*/ 2251075 w 6696075"/>
              <a:gd name="connsiteY2597" fmla="*/ 763270 h 6857999"/>
              <a:gd name="connsiteX2598" fmla="*/ 2247901 w 6696075"/>
              <a:gd name="connsiteY2598" fmla="*/ 760730 h 6857999"/>
              <a:gd name="connsiteX2599" fmla="*/ 2244408 w 6696075"/>
              <a:gd name="connsiteY2599" fmla="*/ 758190 h 6857999"/>
              <a:gd name="connsiteX2600" fmla="*/ 2239963 w 6696075"/>
              <a:gd name="connsiteY2600" fmla="*/ 755968 h 6857999"/>
              <a:gd name="connsiteX2601" fmla="*/ 2234565 w 6696075"/>
              <a:gd name="connsiteY2601" fmla="*/ 753110 h 6857999"/>
              <a:gd name="connsiteX2602" fmla="*/ 2236153 w 6696075"/>
              <a:gd name="connsiteY2602" fmla="*/ 666115 h 6857999"/>
              <a:gd name="connsiteX2603" fmla="*/ 2233613 w 6696075"/>
              <a:gd name="connsiteY2603" fmla="*/ 642620 h 6857999"/>
              <a:gd name="connsiteX2604" fmla="*/ 2231073 w 6696075"/>
              <a:gd name="connsiteY2604" fmla="*/ 619760 h 6857999"/>
              <a:gd name="connsiteX2605" fmla="*/ 2225358 w 6696075"/>
              <a:gd name="connsiteY2605" fmla="*/ 573723 h 6857999"/>
              <a:gd name="connsiteX2606" fmla="*/ 2223135 w 6696075"/>
              <a:gd name="connsiteY2606" fmla="*/ 550545 h 6857999"/>
              <a:gd name="connsiteX2607" fmla="*/ 2221230 w 6696075"/>
              <a:gd name="connsiteY2607" fmla="*/ 527685 h 6857999"/>
              <a:gd name="connsiteX2608" fmla="*/ 2219325 w 6696075"/>
              <a:gd name="connsiteY2608" fmla="*/ 504508 h 6857999"/>
              <a:gd name="connsiteX2609" fmla="*/ 2218690 w 6696075"/>
              <a:gd name="connsiteY2609" fmla="*/ 481013 h 6857999"/>
              <a:gd name="connsiteX2610" fmla="*/ 2218373 w 6696075"/>
              <a:gd name="connsiteY2610" fmla="*/ 472758 h 6857999"/>
              <a:gd name="connsiteX2611" fmla="*/ 2218373 w 6696075"/>
              <a:gd name="connsiteY2611" fmla="*/ 464503 h 6857999"/>
              <a:gd name="connsiteX2612" fmla="*/ 2218690 w 6696075"/>
              <a:gd name="connsiteY2612" fmla="*/ 455930 h 6857999"/>
              <a:gd name="connsiteX2613" fmla="*/ 2219325 w 6696075"/>
              <a:gd name="connsiteY2613" fmla="*/ 447675 h 6857999"/>
              <a:gd name="connsiteX2614" fmla="*/ 2220595 w 6696075"/>
              <a:gd name="connsiteY2614" fmla="*/ 439738 h 6857999"/>
              <a:gd name="connsiteX2615" fmla="*/ 2222500 w 6696075"/>
              <a:gd name="connsiteY2615" fmla="*/ 432118 h 6857999"/>
              <a:gd name="connsiteX2616" fmla="*/ 2223770 w 6696075"/>
              <a:gd name="connsiteY2616" fmla="*/ 427990 h 6857999"/>
              <a:gd name="connsiteX2617" fmla="*/ 2224723 w 6696075"/>
              <a:gd name="connsiteY2617" fmla="*/ 424498 h 6857999"/>
              <a:gd name="connsiteX2618" fmla="*/ 2226310 w 6696075"/>
              <a:gd name="connsiteY2618" fmla="*/ 421005 h 6857999"/>
              <a:gd name="connsiteX2619" fmla="*/ 2227898 w 6696075"/>
              <a:gd name="connsiteY2619" fmla="*/ 417830 h 6857999"/>
              <a:gd name="connsiteX2620" fmla="*/ 2229803 w 6696075"/>
              <a:gd name="connsiteY2620" fmla="*/ 414338 h 6857999"/>
              <a:gd name="connsiteX2621" fmla="*/ 2232025 w 6696075"/>
              <a:gd name="connsiteY2621" fmla="*/ 411163 h 6857999"/>
              <a:gd name="connsiteX2622" fmla="*/ 2234248 w 6696075"/>
              <a:gd name="connsiteY2622" fmla="*/ 407988 h 6857999"/>
              <a:gd name="connsiteX2623" fmla="*/ 2236788 w 6696075"/>
              <a:gd name="connsiteY2623" fmla="*/ 405448 h 6857999"/>
              <a:gd name="connsiteX2624" fmla="*/ 2239645 w 6696075"/>
              <a:gd name="connsiteY2624" fmla="*/ 402908 h 6857999"/>
              <a:gd name="connsiteX2625" fmla="*/ 2242503 w 6696075"/>
              <a:gd name="connsiteY2625" fmla="*/ 400368 h 6857999"/>
              <a:gd name="connsiteX2626" fmla="*/ 2245995 w 6696075"/>
              <a:gd name="connsiteY2626" fmla="*/ 398145 h 6857999"/>
              <a:gd name="connsiteX2627" fmla="*/ 2249488 w 6696075"/>
              <a:gd name="connsiteY2627" fmla="*/ 396240 h 6857999"/>
              <a:gd name="connsiteX2628" fmla="*/ 2253615 w 6696075"/>
              <a:gd name="connsiteY2628" fmla="*/ 394653 h 6857999"/>
              <a:gd name="connsiteX2629" fmla="*/ 2258060 w 6696075"/>
              <a:gd name="connsiteY2629" fmla="*/ 392748 h 6857999"/>
              <a:gd name="connsiteX2630" fmla="*/ 2262505 w 6696075"/>
              <a:gd name="connsiteY2630" fmla="*/ 391478 h 6857999"/>
              <a:gd name="connsiteX2631" fmla="*/ 2267585 w 6696075"/>
              <a:gd name="connsiteY2631" fmla="*/ 390208 h 6857999"/>
              <a:gd name="connsiteX2632" fmla="*/ 2272983 w 6696075"/>
              <a:gd name="connsiteY2632" fmla="*/ 389573 h 6857999"/>
              <a:gd name="connsiteX2633" fmla="*/ 2278380 w 6696075"/>
              <a:gd name="connsiteY2633" fmla="*/ 388938 h 6857999"/>
              <a:gd name="connsiteX2634" fmla="*/ 2284413 w 6696075"/>
              <a:gd name="connsiteY2634" fmla="*/ 388620 h 6857999"/>
              <a:gd name="connsiteX2635" fmla="*/ 2290763 w 6696075"/>
              <a:gd name="connsiteY2635" fmla="*/ 388938 h 6857999"/>
              <a:gd name="connsiteX2636" fmla="*/ 2360930 w 6696075"/>
              <a:gd name="connsiteY2636" fmla="*/ 384175 h 6857999"/>
              <a:gd name="connsiteX2637" fmla="*/ 2377123 w 6696075"/>
              <a:gd name="connsiteY2637" fmla="*/ 382270 h 6857999"/>
              <a:gd name="connsiteX2638" fmla="*/ 2392998 w 6696075"/>
              <a:gd name="connsiteY2638" fmla="*/ 380683 h 6857999"/>
              <a:gd name="connsiteX2639" fmla="*/ 2408873 w 6696075"/>
              <a:gd name="connsiteY2639" fmla="*/ 378778 h 6857999"/>
              <a:gd name="connsiteX2640" fmla="*/ 2424748 w 6696075"/>
              <a:gd name="connsiteY2640" fmla="*/ 377508 h 6857999"/>
              <a:gd name="connsiteX2641" fmla="*/ 2440940 w 6696075"/>
              <a:gd name="connsiteY2641" fmla="*/ 376555 h 6857999"/>
              <a:gd name="connsiteX2642" fmla="*/ 2456498 w 6696075"/>
              <a:gd name="connsiteY2642" fmla="*/ 375920 h 6857999"/>
              <a:gd name="connsiteX2643" fmla="*/ 2472373 w 6696075"/>
              <a:gd name="connsiteY2643" fmla="*/ 375285 h 6857999"/>
              <a:gd name="connsiteX2644" fmla="*/ 2487930 w 6696075"/>
              <a:gd name="connsiteY2644" fmla="*/ 375285 h 6857999"/>
              <a:gd name="connsiteX2645" fmla="*/ 2503488 w 6696075"/>
              <a:gd name="connsiteY2645" fmla="*/ 375285 h 6857999"/>
              <a:gd name="connsiteX2646" fmla="*/ 2519045 w 6696075"/>
              <a:gd name="connsiteY2646" fmla="*/ 375603 h 6857999"/>
              <a:gd name="connsiteX2647" fmla="*/ 2534603 w 6696075"/>
              <a:gd name="connsiteY2647" fmla="*/ 376238 h 6857999"/>
              <a:gd name="connsiteX2648" fmla="*/ 2549843 w 6696075"/>
              <a:gd name="connsiteY2648" fmla="*/ 376873 h 6857999"/>
              <a:gd name="connsiteX2649" fmla="*/ 2565718 w 6696075"/>
              <a:gd name="connsiteY2649" fmla="*/ 378143 h 6857999"/>
              <a:gd name="connsiteX2650" fmla="*/ 2580958 w 6696075"/>
              <a:gd name="connsiteY2650" fmla="*/ 380048 h 6857999"/>
              <a:gd name="connsiteX2651" fmla="*/ 2596198 w 6696075"/>
              <a:gd name="connsiteY2651" fmla="*/ 381953 h 6857999"/>
              <a:gd name="connsiteX2652" fmla="*/ 2611438 w 6696075"/>
              <a:gd name="connsiteY2652" fmla="*/ 383858 h 6857999"/>
              <a:gd name="connsiteX2653" fmla="*/ 2626360 w 6696075"/>
              <a:gd name="connsiteY2653" fmla="*/ 386715 h 6857999"/>
              <a:gd name="connsiteX2654" fmla="*/ 2641283 w 6696075"/>
              <a:gd name="connsiteY2654" fmla="*/ 389573 h 6857999"/>
              <a:gd name="connsiteX2655" fmla="*/ 2656205 w 6696075"/>
              <a:gd name="connsiteY2655" fmla="*/ 392748 h 6857999"/>
              <a:gd name="connsiteX2656" fmla="*/ 2671128 w 6696075"/>
              <a:gd name="connsiteY2656" fmla="*/ 396875 h 6857999"/>
              <a:gd name="connsiteX2657" fmla="*/ 2686051 w 6696075"/>
              <a:gd name="connsiteY2657" fmla="*/ 400685 h 6857999"/>
              <a:gd name="connsiteX2658" fmla="*/ 2700655 w 6696075"/>
              <a:gd name="connsiteY2658" fmla="*/ 405448 h 6857999"/>
              <a:gd name="connsiteX2659" fmla="*/ 2715260 w 6696075"/>
              <a:gd name="connsiteY2659" fmla="*/ 410528 h 6857999"/>
              <a:gd name="connsiteX2660" fmla="*/ 2729865 w 6696075"/>
              <a:gd name="connsiteY2660" fmla="*/ 415925 h 6857999"/>
              <a:gd name="connsiteX2661" fmla="*/ 2744153 w 6696075"/>
              <a:gd name="connsiteY2661" fmla="*/ 421323 h 6857999"/>
              <a:gd name="connsiteX2662" fmla="*/ 2758441 w 6696075"/>
              <a:gd name="connsiteY2662" fmla="*/ 427673 h 6857999"/>
              <a:gd name="connsiteX2663" fmla="*/ 2772728 w 6696075"/>
              <a:gd name="connsiteY2663" fmla="*/ 434340 h 6857999"/>
              <a:gd name="connsiteX2664" fmla="*/ 2787015 w 6696075"/>
              <a:gd name="connsiteY2664" fmla="*/ 441643 h 6857999"/>
              <a:gd name="connsiteX2665" fmla="*/ 2800986 w 6696075"/>
              <a:gd name="connsiteY2665" fmla="*/ 449263 h 6857999"/>
              <a:gd name="connsiteX2666" fmla="*/ 2814955 w 6696075"/>
              <a:gd name="connsiteY2666" fmla="*/ 457200 h 6857999"/>
              <a:gd name="connsiteX2667" fmla="*/ 2828925 w 6696075"/>
              <a:gd name="connsiteY2667" fmla="*/ 465773 h 6857999"/>
              <a:gd name="connsiteX2668" fmla="*/ 2842578 w 6696075"/>
              <a:gd name="connsiteY2668" fmla="*/ 474980 h 6857999"/>
              <a:gd name="connsiteX2669" fmla="*/ 2851151 w 6696075"/>
              <a:gd name="connsiteY2669" fmla="*/ 480060 h 6857999"/>
              <a:gd name="connsiteX2670" fmla="*/ 2859405 w 6696075"/>
              <a:gd name="connsiteY2670" fmla="*/ 485140 h 6857999"/>
              <a:gd name="connsiteX2671" fmla="*/ 2868295 w 6696075"/>
              <a:gd name="connsiteY2671" fmla="*/ 489903 h 6857999"/>
              <a:gd name="connsiteX2672" fmla="*/ 2877185 w 6696075"/>
              <a:gd name="connsiteY2672" fmla="*/ 494030 h 6857999"/>
              <a:gd name="connsiteX2673" fmla="*/ 2895600 w 6696075"/>
              <a:gd name="connsiteY2673" fmla="*/ 502285 h 6857999"/>
              <a:gd name="connsiteX2674" fmla="*/ 2904490 w 6696075"/>
              <a:gd name="connsiteY2674" fmla="*/ 506730 h 6857999"/>
              <a:gd name="connsiteX2675" fmla="*/ 2913380 w 6696075"/>
              <a:gd name="connsiteY2675" fmla="*/ 510858 h 6857999"/>
              <a:gd name="connsiteX2676" fmla="*/ 2930525 w 6696075"/>
              <a:gd name="connsiteY2676" fmla="*/ 494030 h 6857999"/>
              <a:gd name="connsiteX2677" fmla="*/ 2921318 w 6696075"/>
              <a:gd name="connsiteY2677" fmla="*/ 485775 h 6857999"/>
              <a:gd name="connsiteX2678" fmla="*/ 2913380 w 6696075"/>
              <a:gd name="connsiteY2678" fmla="*/ 478155 h 6857999"/>
              <a:gd name="connsiteX2679" fmla="*/ 2906713 w 6696075"/>
              <a:gd name="connsiteY2679" fmla="*/ 470853 h 6857999"/>
              <a:gd name="connsiteX2680" fmla="*/ 2901950 w 6696075"/>
              <a:gd name="connsiteY2680" fmla="*/ 463868 h 6857999"/>
              <a:gd name="connsiteX2681" fmla="*/ 2899410 w 6696075"/>
              <a:gd name="connsiteY2681" fmla="*/ 460693 h 6857999"/>
              <a:gd name="connsiteX2682" fmla="*/ 2897823 w 6696075"/>
              <a:gd name="connsiteY2682" fmla="*/ 457518 h 6857999"/>
              <a:gd name="connsiteX2683" fmla="*/ 2896553 w 6696075"/>
              <a:gd name="connsiteY2683" fmla="*/ 454660 h 6857999"/>
              <a:gd name="connsiteX2684" fmla="*/ 2895600 w 6696075"/>
              <a:gd name="connsiteY2684" fmla="*/ 451803 h 6857999"/>
              <a:gd name="connsiteX2685" fmla="*/ 2894965 w 6696075"/>
              <a:gd name="connsiteY2685" fmla="*/ 449263 h 6857999"/>
              <a:gd name="connsiteX2686" fmla="*/ 2894648 w 6696075"/>
              <a:gd name="connsiteY2686" fmla="*/ 446723 h 6857999"/>
              <a:gd name="connsiteX2687" fmla="*/ 2894648 w 6696075"/>
              <a:gd name="connsiteY2687" fmla="*/ 444183 h 6857999"/>
              <a:gd name="connsiteX2688" fmla="*/ 2895283 w 6696075"/>
              <a:gd name="connsiteY2688" fmla="*/ 441960 h 6857999"/>
              <a:gd name="connsiteX2689" fmla="*/ 2896236 w 6696075"/>
              <a:gd name="connsiteY2689" fmla="*/ 440055 h 6857999"/>
              <a:gd name="connsiteX2690" fmla="*/ 2897188 w 6696075"/>
              <a:gd name="connsiteY2690" fmla="*/ 438150 h 6857999"/>
              <a:gd name="connsiteX2691" fmla="*/ 2898776 w 6696075"/>
              <a:gd name="connsiteY2691" fmla="*/ 435928 h 6857999"/>
              <a:gd name="connsiteX2692" fmla="*/ 2900680 w 6696075"/>
              <a:gd name="connsiteY2692" fmla="*/ 434340 h 6857999"/>
              <a:gd name="connsiteX2693" fmla="*/ 2903538 w 6696075"/>
              <a:gd name="connsiteY2693" fmla="*/ 433070 h 6857999"/>
              <a:gd name="connsiteX2694" fmla="*/ 2906078 w 6696075"/>
              <a:gd name="connsiteY2694" fmla="*/ 431483 h 6857999"/>
              <a:gd name="connsiteX2695" fmla="*/ 2909570 w 6696075"/>
              <a:gd name="connsiteY2695" fmla="*/ 430213 h 6857999"/>
              <a:gd name="connsiteX2696" fmla="*/ 2913063 w 6696075"/>
              <a:gd name="connsiteY2696" fmla="*/ 429260 h 6857999"/>
              <a:gd name="connsiteX2697" fmla="*/ 2917508 w 6696075"/>
              <a:gd name="connsiteY2697" fmla="*/ 428308 h 6857999"/>
              <a:gd name="connsiteX2698" fmla="*/ 2921635 w 6696075"/>
              <a:gd name="connsiteY2698" fmla="*/ 427673 h 6857999"/>
              <a:gd name="connsiteX2699" fmla="*/ 2926715 w 6696075"/>
              <a:gd name="connsiteY2699" fmla="*/ 427038 h 6857999"/>
              <a:gd name="connsiteX2700" fmla="*/ 2932113 w 6696075"/>
              <a:gd name="connsiteY2700" fmla="*/ 426720 h 6857999"/>
              <a:gd name="connsiteX2701" fmla="*/ 2944178 w 6696075"/>
              <a:gd name="connsiteY2701" fmla="*/ 426403 h 6857999"/>
              <a:gd name="connsiteX2702" fmla="*/ 2958148 w 6696075"/>
              <a:gd name="connsiteY2702" fmla="*/ 426720 h 6857999"/>
              <a:gd name="connsiteX2703" fmla="*/ 2958465 w 6696075"/>
              <a:gd name="connsiteY2703" fmla="*/ 421958 h 6857999"/>
              <a:gd name="connsiteX2704" fmla="*/ 2958783 w 6696075"/>
              <a:gd name="connsiteY2704" fmla="*/ 417830 h 6857999"/>
              <a:gd name="connsiteX2705" fmla="*/ 2958465 w 6696075"/>
              <a:gd name="connsiteY2705" fmla="*/ 413385 h 6857999"/>
              <a:gd name="connsiteX2706" fmla="*/ 2957513 w 6696075"/>
              <a:gd name="connsiteY2706" fmla="*/ 409893 h 6857999"/>
              <a:gd name="connsiteX2707" fmla="*/ 2956560 w 6696075"/>
              <a:gd name="connsiteY2707" fmla="*/ 406083 h 6857999"/>
              <a:gd name="connsiteX2708" fmla="*/ 2954973 w 6696075"/>
              <a:gd name="connsiteY2708" fmla="*/ 402590 h 6857999"/>
              <a:gd name="connsiteX2709" fmla="*/ 2953068 w 6696075"/>
              <a:gd name="connsiteY2709" fmla="*/ 399098 h 6857999"/>
              <a:gd name="connsiteX2710" fmla="*/ 2950845 w 6696075"/>
              <a:gd name="connsiteY2710" fmla="*/ 396240 h 6857999"/>
              <a:gd name="connsiteX2711" fmla="*/ 2948623 w 6696075"/>
              <a:gd name="connsiteY2711" fmla="*/ 392748 h 6857999"/>
              <a:gd name="connsiteX2712" fmla="*/ 2946083 w 6696075"/>
              <a:gd name="connsiteY2712" fmla="*/ 390208 h 6857999"/>
              <a:gd name="connsiteX2713" fmla="*/ 2940050 w 6696075"/>
              <a:gd name="connsiteY2713" fmla="*/ 384493 h 6857999"/>
              <a:gd name="connsiteX2714" fmla="*/ 2933701 w 6696075"/>
              <a:gd name="connsiteY2714" fmla="*/ 379730 h 6857999"/>
              <a:gd name="connsiteX2715" fmla="*/ 2927033 w 6696075"/>
              <a:gd name="connsiteY2715" fmla="*/ 374650 h 6857999"/>
              <a:gd name="connsiteX2716" fmla="*/ 2920683 w 6696075"/>
              <a:gd name="connsiteY2716" fmla="*/ 369570 h 6857999"/>
              <a:gd name="connsiteX2717" fmla="*/ 2914333 w 6696075"/>
              <a:gd name="connsiteY2717" fmla="*/ 364808 h 6857999"/>
              <a:gd name="connsiteX2718" fmla="*/ 2908618 w 6696075"/>
              <a:gd name="connsiteY2718" fmla="*/ 359093 h 6857999"/>
              <a:gd name="connsiteX2719" fmla="*/ 2906078 w 6696075"/>
              <a:gd name="connsiteY2719" fmla="*/ 356235 h 6857999"/>
              <a:gd name="connsiteX2720" fmla="*/ 2903856 w 6696075"/>
              <a:gd name="connsiteY2720" fmla="*/ 353378 h 6857999"/>
              <a:gd name="connsiteX2721" fmla="*/ 2901950 w 6696075"/>
              <a:gd name="connsiteY2721" fmla="*/ 350203 h 6857999"/>
              <a:gd name="connsiteX2722" fmla="*/ 2900045 w 6696075"/>
              <a:gd name="connsiteY2722" fmla="*/ 347028 h 6857999"/>
              <a:gd name="connsiteX2723" fmla="*/ 2898776 w 6696075"/>
              <a:gd name="connsiteY2723" fmla="*/ 343535 h 6857999"/>
              <a:gd name="connsiteX2724" fmla="*/ 2897823 w 6696075"/>
              <a:gd name="connsiteY2724" fmla="*/ 339725 h 6857999"/>
              <a:gd name="connsiteX2725" fmla="*/ 2897188 w 6696075"/>
              <a:gd name="connsiteY2725" fmla="*/ 336233 h 6857999"/>
              <a:gd name="connsiteX2726" fmla="*/ 2896870 w 6696075"/>
              <a:gd name="connsiteY2726" fmla="*/ 331788 h 6857999"/>
              <a:gd name="connsiteX2727" fmla="*/ 2897188 w 6696075"/>
              <a:gd name="connsiteY2727" fmla="*/ 327660 h 6857999"/>
              <a:gd name="connsiteX2728" fmla="*/ 2898140 w 6696075"/>
              <a:gd name="connsiteY2728" fmla="*/ 322898 h 6857999"/>
              <a:gd name="connsiteX2729" fmla="*/ 2914650 w 6696075"/>
              <a:gd name="connsiteY2729" fmla="*/ 295593 h 6857999"/>
              <a:gd name="connsiteX2730" fmla="*/ 2931795 w 6696075"/>
              <a:gd name="connsiteY2730" fmla="*/ 267970 h 6857999"/>
              <a:gd name="connsiteX2731" fmla="*/ 2923223 w 6696075"/>
              <a:gd name="connsiteY2731" fmla="*/ 262573 h 6857999"/>
              <a:gd name="connsiteX2732" fmla="*/ 2915285 w 6696075"/>
              <a:gd name="connsiteY2732" fmla="*/ 256858 h 6857999"/>
              <a:gd name="connsiteX2733" fmla="*/ 2911475 w 6696075"/>
              <a:gd name="connsiteY2733" fmla="*/ 253683 h 6857999"/>
              <a:gd name="connsiteX2734" fmla="*/ 2907665 w 6696075"/>
              <a:gd name="connsiteY2734" fmla="*/ 250508 h 6857999"/>
              <a:gd name="connsiteX2735" fmla="*/ 2904490 w 6696075"/>
              <a:gd name="connsiteY2735" fmla="*/ 247333 h 6857999"/>
              <a:gd name="connsiteX2736" fmla="*/ 2900998 w 6696075"/>
              <a:gd name="connsiteY2736" fmla="*/ 243840 h 6857999"/>
              <a:gd name="connsiteX2737" fmla="*/ 2898458 w 6696075"/>
              <a:gd name="connsiteY2737" fmla="*/ 240348 h 6857999"/>
              <a:gd name="connsiteX2738" fmla="*/ 2896236 w 6696075"/>
              <a:gd name="connsiteY2738" fmla="*/ 236538 h 6857999"/>
              <a:gd name="connsiteX2739" fmla="*/ 2894013 w 6696075"/>
              <a:gd name="connsiteY2739" fmla="*/ 232728 h 6857999"/>
              <a:gd name="connsiteX2740" fmla="*/ 2892743 w 6696075"/>
              <a:gd name="connsiteY2740" fmla="*/ 228283 h 6857999"/>
              <a:gd name="connsiteX2741" fmla="*/ 2892108 w 6696075"/>
              <a:gd name="connsiteY2741" fmla="*/ 223838 h 6857999"/>
              <a:gd name="connsiteX2742" fmla="*/ 2892108 w 6696075"/>
              <a:gd name="connsiteY2742" fmla="*/ 219393 h 6857999"/>
              <a:gd name="connsiteX2743" fmla="*/ 2892743 w 6696075"/>
              <a:gd name="connsiteY2743" fmla="*/ 213995 h 6857999"/>
              <a:gd name="connsiteX2744" fmla="*/ 2894013 w 6696075"/>
              <a:gd name="connsiteY2744" fmla="*/ 208598 h 6857999"/>
              <a:gd name="connsiteX2745" fmla="*/ 2896236 w 6696075"/>
              <a:gd name="connsiteY2745" fmla="*/ 203835 h 6857999"/>
              <a:gd name="connsiteX2746" fmla="*/ 2898776 w 6696075"/>
              <a:gd name="connsiteY2746" fmla="*/ 199390 h 6857999"/>
              <a:gd name="connsiteX2747" fmla="*/ 2901316 w 6696075"/>
              <a:gd name="connsiteY2747" fmla="*/ 196215 h 6857999"/>
              <a:gd name="connsiteX2748" fmla="*/ 2904490 w 6696075"/>
              <a:gd name="connsiteY2748" fmla="*/ 193358 h 6857999"/>
              <a:gd name="connsiteX2749" fmla="*/ 2907665 w 6696075"/>
              <a:gd name="connsiteY2749" fmla="*/ 191135 h 6857999"/>
              <a:gd name="connsiteX2750" fmla="*/ 2911475 w 6696075"/>
              <a:gd name="connsiteY2750" fmla="*/ 189865 h 6857999"/>
              <a:gd name="connsiteX2751" fmla="*/ 2914968 w 6696075"/>
              <a:gd name="connsiteY2751" fmla="*/ 188913 h 6857999"/>
              <a:gd name="connsiteX2752" fmla="*/ 2919095 w 6696075"/>
              <a:gd name="connsiteY2752" fmla="*/ 188278 h 6857999"/>
              <a:gd name="connsiteX2753" fmla="*/ 2922905 w 6696075"/>
              <a:gd name="connsiteY2753" fmla="*/ 188278 h 6857999"/>
              <a:gd name="connsiteX2754" fmla="*/ 2927350 w 6696075"/>
              <a:gd name="connsiteY2754" fmla="*/ 188595 h 6857999"/>
              <a:gd name="connsiteX2755" fmla="*/ 2931795 w 6696075"/>
              <a:gd name="connsiteY2755" fmla="*/ 188913 h 6857999"/>
              <a:gd name="connsiteX2756" fmla="*/ 2935923 w 6696075"/>
              <a:gd name="connsiteY2756" fmla="*/ 189548 h 6857999"/>
              <a:gd name="connsiteX2757" fmla="*/ 2944813 w 6696075"/>
              <a:gd name="connsiteY2757" fmla="*/ 191453 h 6857999"/>
              <a:gd name="connsiteX2758" fmla="*/ 2953703 w 6696075"/>
              <a:gd name="connsiteY2758" fmla="*/ 193358 h 6857999"/>
              <a:gd name="connsiteX2759" fmla="*/ 2958148 w 6696075"/>
              <a:gd name="connsiteY2759" fmla="*/ 193993 h 6857999"/>
              <a:gd name="connsiteX2760" fmla="*/ 2962275 w 6696075"/>
              <a:gd name="connsiteY2760" fmla="*/ 194310 h 6857999"/>
              <a:gd name="connsiteX2761" fmla="*/ 2965450 w 6696075"/>
              <a:gd name="connsiteY2761" fmla="*/ 194310 h 6857999"/>
              <a:gd name="connsiteX2762" fmla="*/ 2968943 w 6696075"/>
              <a:gd name="connsiteY2762" fmla="*/ 193993 h 6857999"/>
              <a:gd name="connsiteX2763" fmla="*/ 2971800 w 6696075"/>
              <a:gd name="connsiteY2763" fmla="*/ 193040 h 6857999"/>
              <a:gd name="connsiteX2764" fmla="*/ 2974023 w 6696075"/>
              <a:gd name="connsiteY2764" fmla="*/ 192088 h 6857999"/>
              <a:gd name="connsiteX2765" fmla="*/ 2976246 w 6696075"/>
              <a:gd name="connsiteY2765" fmla="*/ 190500 h 6857999"/>
              <a:gd name="connsiteX2766" fmla="*/ 2978150 w 6696075"/>
              <a:gd name="connsiteY2766" fmla="*/ 188595 h 6857999"/>
              <a:gd name="connsiteX2767" fmla="*/ 2979420 w 6696075"/>
              <a:gd name="connsiteY2767" fmla="*/ 186373 h 6857999"/>
              <a:gd name="connsiteX2768" fmla="*/ 2980690 w 6696075"/>
              <a:gd name="connsiteY2768" fmla="*/ 184150 h 6857999"/>
              <a:gd name="connsiteX2769" fmla="*/ 2981643 w 6696075"/>
              <a:gd name="connsiteY2769" fmla="*/ 181610 h 6857999"/>
              <a:gd name="connsiteX2770" fmla="*/ 2982595 w 6696075"/>
              <a:gd name="connsiteY2770" fmla="*/ 178435 h 6857999"/>
              <a:gd name="connsiteX2771" fmla="*/ 2983230 w 6696075"/>
              <a:gd name="connsiteY2771" fmla="*/ 175578 h 6857999"/>
              <a:gd name="connsiteX2772" fmla="*/ 2983548 w 6696075"/>
              <a:gd name="connsiteY2772" fmla="*/ 172085 h 6857999"/>
              <a:gd name="connsiteX2773" fmla="*/ 2983548 w 6696075"/>
              <a:gd name="connsiteY2773" fmla="*/ 165100 h 6857999"/>
              <a:gd name="connsiteX2774" fmla="*/ 2965133 w 6696075"/>
              <a:gd name="connsiteY2774" fmla="*/ 150178 h 6857999"/>
              <a:gd name="connsiteX2775" fmla="*/ 2962910 w 6696075"/>
              <a:gd name="connsiteY2775" fmla="*/ 146685 h 6857999"/>
              <a:gd name="connsiteX2776" fmla="*/ 2959735 w 6696075"/>
              <a:gd name="connsiteY2776" fmla="*/ 142875 h 6857999"/>
              <a:gd name="connsiteX2777" fmla="*/ 2956560 w 6696075"/>
              <a:gd name="connsiteY2777" fmla="*/ 139383 h 6857999"/>
              <a:gd name="connsiteX2778" fmla="*/ 2953385 w 6696075"/>
              <a:gd name="connsiteY2778" fmla="*/ 135890 h 6857999"/>
              <a:gd name="connsiteX2779" fmla="*/ 2946083 w 6696075"/>
              <a:gd name="connsiteY2779" fmla="*/ 129858 h 6857999"/>
              <a:gd name="connsiteX2780" fmla="*/ 2937828 w 6696075"/>
              <a:gd name="connsiteY2780" fmla="*/ 123508 h 6857999"/>
              <a:gd name="connsiteX2781" fmla="*/ 2921000 w 6696075"/>
              <a:gd name="connsiteY2781" fmla="*/ 111443 h 6857999"/>
              <a:gd name="connsiteX2782" fmla="*/ 2913063 w 6696075"/>
              <a:gd name="connsiteY2782" fmla="*/ 105410 h 6857999"/>
              <a:gd name="connsiteX2783" fmla="*/ 2905443 w 6696075"/>
              <a:gd name="connsiteY2783" fmla="*/ 99060 h 6857999"/>
              <a:gd name="connsiteX2784" fmla="*/ 2901950 w 6696075"/>
              <a:gd name="connsiteY2784" fmla="*/ 95885 h 6857999"/>
              <a:gd name="connsiteX2785" fmla="*/ 2898458 w 6696075"/>
              <a:gd name="connsiteY2785" fmla="*/ 92393 h 6857999"/>
              <a:gd name="connsiteX2786" fmla="*/ 2895600 w 6696075"/>
              <a:gd name="connsiteY2786" fmla="*/ 88900 h 6857999"/>
              <a:gd name="connsiteX2787" fmla="*/ 2892743 w 6696075"/>
              <a:gd name="connsiteY2787" fmla="*/ 85408 h 6857999"/>
              <a:gd name="connsiteX2788" fmla="*/ 2890520 w 6696075"/>
              <a:gd name="connsiteY2788" fmla="*/ 81280 h 6857999"/>
              <a:gd name="connsiteX2789" fmla="*/ 2888616 w 6696075"/>
              <a:gd name="connsiteY2789" fmla="*/ 77470 h 6857999"/>
              <a:gd name="connsiteX2790" fmla="*/ 2886710 w 6696075"/>
              <a:gd name="connsiteY2790" fmla="*/ 73025 h 6857999"/>
              <a:gd name="connsiteX2791" fmla="*/ 2885440 w 6696075"/>
              <a:gd name="connsiteY2791" fmla="*/ 68580 h 6857999"/>
              <a:gd name="connsiteX2792" fmla="*/ 2884805 w 6696075"/>
              <a:gd name="connsiteY2792" fmla="*/ 64135 h 6857999"/>
              <a:gd name="connsiteX2793" fmla="*/ 2884488 w 6696075"/>
              <a:gd name="connsiteY2793" fmla="*/ 59055 h 6857999"/>
              <a:gd name="connsiteX2794" fmla="*/ 2884805 w 6696075"/>
              <a:gd name="connsiteY2794" fmla="*/ 53658 h 6857999"/>
              <a:gd name="connsiteX2795" fmla="*/ 2885440 w 6696075"/>
              <a:gd name="connsiteY2795" fmla="*/ 48578 h 6857999"/>
              <a:gd name="connsiteX2796" fmla="*/ 2887345 w 6696075"/>
              <a:gd name="connsiteY2796" fmla="*/ 42863 h 6857999"/>
              <a:gd name="connsiteX2797" fmla="*/ 2889250 w 6696075"/>
              <a:gd name="connsiteY2797" fmla="*/ 36513 h 6857999"/>
              <a:gd name="connsiteX2798" fmla="*/ 2891790 w 6696075"/>
              <a:gd name="connsiteY2798" fmla="*/ 30163 h 6857999"/>
              <a:gd name="connsiteX2799" fmla="*/ 2895600 w 6696075"/>
              <a:gd name="connsiteY2799" fmla="*/ 23495 h 6857999"/>
              <a:gd name="connsiteX2800" fmla="*/ 2906396 w 6696075"/>
              <a:gd name="connsiteY2800" fmla="*/ 20003 h 6857999"/>
              <a:gd name="connsiteX2801" fmla="*/ 2917508 w 6696075"/>
              <a:gd name="connsiteY2801" fmla="*/ 16510 h 6857999"/>
              <a:gd name="connsiteX2802" fmla="*/ 2928620 w 6696075"/>
              <a:gd name="connsiteY2802" fmla="*/ 13653 h 6857999"/>
              <a:gd name="connsiteX2803" fmla="*/ 2939733 w 6696075"/>
              <a:gd name="connsiteY2803" fmla="*/ 10795 h 6857999"/>
              <a:gd name="connsiteX2804" fmla="*/ 2950845 w 6696075"/>
              <a:gd name="connsiteY2804" fmla="*/ 8573 h 6857999"/>
              <a:gd name="connsiteX2805" fmla="*/ 2961958 w 6696075"/>
              <a:gd name="connsiteY2805" fmla="*/ 6668 h 6857999"/>
              <a:gd name="connsiteX2806" fmla="*/ 2972753 w 6696075"/>
              <a:gd name="connsiteY2806" fmla="*/ 5080 h 6857999"/>
              <a:gd name="connsiteX2807" fmla="*/ 2983866 w 6696075"/>
              <a:gd name="connsiteY2807" fmla="*/ 3175 h 6857999"/>
              <a:gd name="connsiteX2808" fmla="*/ 2994978 w 6696075"/>
              <a:gd name="connsiteY2808" fmla="*/ 2223 h 6857999"/>
              <a:gd name="connsiteX2809" fmla="*/ 3006090 w 6696075"/>
              <a:gd name="connsiteY2809" fmla="*/ 1270 h 6857999"/>
              <a:gd name="connsiteX2810" fmla="*/ 3016885 w 6696075"/>
              <a:gd name="connsiteY2810" fmla="*/ 63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</a:cxnLst>
            <a:rect l="l" t="t" r="r" b="b"/>
            <a:pathLst>
              <a:path w="6696075" h="6857999">
                <a:moveTo>
                  <a:pt x="1265873" y="2080260"/>
                </a:moveTo>
                <a:lnTo>
                  <a:pt x="1263968" y="2084070"/>
                </a:lnTo>
                <a:lnTo>
                  <a:pt x="1262698" y="2087880"/>
                </a:lnTo>
                <a:lnTo>
                  <a:pt x="1261745" y="2091055"/>
                </a:lnTo>
                <a:lnTo>
                  <a:pt x="1262698" y="2089785"/>
                </a:lnTo>
                <a:lnTo>
                  <a:pt x="1263650" y="2088198"/>
                </a:lnTo>
                <a:lnTo>
                  <a:pt x="1264603" y="2086610"/>
                </a:lnTo>
                <a:lnTo>
                  <a:pt x="1265873" y="2085023"/>
                </a:lnTo>
                <a:lnTo>
                  <a:pt x="1267460" y="2083753"/>
                </a:lnTo>
                <a:lnTo>
                  <a:pt x="1269048" y="2082800"/>
                </a:lnTo>
                <a:lnTo>
                  <a:pt x="1265873" y="2080578"/>
                </a:lnTo>
                <a:close/>
                <a:moveTo>
                  <a:pt x="3027998" y="0"/>
                </a:moveTo>
                <a:lnTo>
                  <a:pt x="3039111" y="0"/>
                </a:lnTo>
                <a:lnTo>
                  <a:pt x="3050223" y="0"/>
                </a:lnTo>
                <a:lnTo>
                  <a:pt x="3061018" y="0"/>
                </a:lnTo>
                <a:lnTo>
                  <a:pt x="3072130" y="635"/>
                </a:lnTo>
                <a:lnTo>
                  <a:pt x="3094355" y="1905"/>
                </a:lnTo>
                <a:lnTo>
                  <a:pt x="3116263" y="4128"/>
                </a:lnTo>
                <a:lnTo>
                  <a:pt x="3138488" y="6350"/>
                </a:lnTo>
                <a:lnTo>
                  <a:pt x="3160713" y="9525"/>
                </a:lnTo>
                <a:lnTo>
                  <a:pt x="3182938" y="13018"/>
                </a:lnTo>
                <a:lnTo>
                  <a:pt x="3205163" y="16828"/>
                </a:lnTo>
                <a:lnTo>
                  <a:pt x="3249930" y="25083"/>
                </a:lnTo>
                <a:lnTo>
                  <a:pt x="3265488" y="28575"/>
                </a:lnTo>
                <a:lnTo>
                  <a:pt x="3281045" y="32068"/>
                </a:lnTo>
                <a:lnTo>
                  <a:pt x="3296285" y="36195"/>
                </a:lnTo>
                <a:lnTo>
                  <a:pt x="3311208" y="40958"/>
                </a:lnTo>
                <a:lnTo>
                  <a:pt x="3325813" y="45720"/>
                </a:lnTo>
                <a:lnTo>
                  <a:pt x="3340418" y="50800"/>
                </a:lnTo>
                <a:lnTo>
                  <a:pt x="3354705" y="56515"/>
                </a:lnTo>
                <a:lnTo>
                  <a:pt x="3368993" y="62230"/>
                </a:lnTo>
                <a:lnTo>
                  <a:pt x="3382963" y="68263"/>
                </a:lnTo>
                <a:lnTo>
                  <a:pt x="3396615" y="74613"/>
                </a:lnTo>
                <a:lnTo>
                  <a:pt x="3410268" y="81598"/>
                </a:lnTo>
                <a:lnTo>
                  <a:pt x="3423603" y="88265"/>
                </a:lnTo>
                <a:lnTo>
                  <a:pt x="3436938" y="95568"/>
                </a:lnTo>
                <a:lnTo>
                  <a:pt x="3449955" y="102870"/>
                </a:lnTo>
                <a:lnTo>
                  <a:pt x="3462973" y="110490"/>
                </a:lnTo>
                <a:lnTo>
                  <a:pt x="3475990" y="118110"/>
                </a:lnTo>
                <a:lnTo>
                  <a:pt x="3501390" y="133985"/>
                </a:lnTo>
                <a:lnTo>
                  <a:pt x="3526790" y="150178"/>
                </a:lnTo>
                <a:lnTo>
                  <a:pt x="3551873" y="167005"/>
                </a:lnTo>
                <a:lnTo>
                  <a:pt x="3576638" y="183515"/>
                </a:lnTo>
                <a:lnTo>
                  <a:pt x="3625850" y="216853"/>
                </a:lnTo>
                <a:lnTo>
                  <a:pt x="3650933" y="233680"/>
                </a:lnTo>
                <a:lnTo>
                  <a:pt x="3675698" y="249555"/>
                </a:lnTo>
                <a:lnTo>
                  <a:pt x="3714750" y="273368"/>
                </a:lnTo>
                <a:lnTo>
                  <a:pt x="3733800" y="285115"/>
                </a:lnTo>
                <a:lnTo>
                  <a:pt x="3753168" y="296228"/>
                </a:lnTo>
                <a:lnTo>
                  <a:pt x="3772853" y="307340"/>
                </a:lnTo>
                <a:lnTo>
                  <a:pt x="3791903" y="318135"/>
                </a:lnTo>
                <a:lnTo>
                  <a:pt x="3811588" y="328613"/>
                </a:lnTo>
                <a:lnTo>
                  <a:pt x="3831590" y="338455"/>
                </a:lnTo>
                <a:lnTo>
                  <a:pt x="3851275" y="347980"/>
                </a:lnTo>
                <a:lnTo>
                  <a:pt x="3871278" y="357505"/>
                </a:lnTo>
                <a:lnTo>
                  <a:pt x="3891915" y="366395"/>
                </a:lnTo>
                <a:lnTo>
                  <a:pt x="3912553" y="374650"/>
                </a:lnTo>
                <a:lnTo>
                  <a:pt x="3932873" y="382588"/>
                </a:lnTo>
                <a:lnTo>
                  <a:pt x="3954145" y="390208"/>
                </a:lnTo>
                <a:lnTo>
                  <a:pt x="3975418" y="397193"/>
                </a:lnTo>
                <a:lnTo>
                  <a:pt x="3997325" y="403860"/>
                </a:lnTo>
                <a:lnTo>
                  <a:pt x="4018915" y="410210"/>
                </a:lnTo>
                <a:lnTo>
                  <a:pt x="4039870" y="416878"/>
                </a:lnTo>
                <a:lnTo>
                  <a:pt x="4061143" y="424180"/>
                </a:lnTo>
                <a:lnTo>
                  <a:pt x="4081780" y="431800"/>
                </a:lnTo>
                <a:lnTo>
                  <a:pt x="4102418" y="439738"/>
                </a:lnTo>
                <a:lnTo>
                  <a:pt x="4122420" y="447993"/>
                </a:lnTo>
                <a:lnTo>
                  <a:pt x="4142423" y="456883"/>
                </a:lnTo>
                <a:lnTo>
                  <a:pt x="4162425" y="466408"/>
                </a:lnTo>
                <a:lnTo>
                  <a:pt x="4181475" y="476568"/>
                </a:lnTo>
                <a:lnTo>
                  <a:pt x="4200843" y="486728"/>
                </a:lnTo>
                <a:lnTo>
                  <a:pt x="4219575" y="498158"/>
                </a:lnTo>
                <a:lnTo>
                  <a:pt x="4237990" y="509588"/>
                </a:lnTo>
                <a:lnTo>
                  <a:pt x="4256088" y="521970"/>
                </a:lnTo>
                <a:lnTo>
                  <a:pt x="4273550" y="534988"/>
                </a:lnTo>
                <a:lnTo>
                  <a:pt x="4290695" y="548640"/>
                </a:lnTo>
                <a:lnTo>
                  <a:pt x="4299585" y="555943"/>
                </a:lnTo>
                <a:lnTo>
                  <a:pt x="4307840" y="563245"/>
                </a:lnTo>
                <a:lnTo>
                  <a:pt x="4312285" y="561023"/>
                </a:lnTo>
                <a:lnTo>
                  <a:pt x="4316413" y="560070"/>
                </a:lnTo>
                <a:lnTo>
                  <a:pt x="4320223" y="559753"/>
                </a:lnTo>
                <a:lnTo>
                  <a:pt x="4324033" y="560070"/>
                </a:lnTo>
                <a:lnTo>
                  <a:pt x="4327525" y="560705"/>
                </a:lnTo>
                <a:lnTo>
                  <a:pt x="4331018" y="561975"/>
                </a:lnTo>
                <a:lnTo>
                  <a:pt x="4333875" y="563563"/>
                </a:lnTo>
                <a:lnTo>
                  <a:pt x="4337368" y="565468"/>
                </a:lnTo>
                <a:lnTo>
                  <a:pt x="4342765" y="569595"/>
                </a:lnTo>
                <a:lnTo>
                  <a:pt x="4348798" y="574040"/>
                </a:lnTo>
                <a:lnTo>
                  <a:pt x="4354513" y="578485"/>
                </a:lnTo>
                <a:lnTo>
                  <a:pt x="4357688" y="580073"/>
                </a:lnTo>
                <a:lnTo>
                  <a:pt x="4360863" y="581660"/>
                </a:lnTo>
                <a:lnTo>
                  <a:pt x="4368800" y="583883"/>
                </a:lnTo>
                <a:lnTo>
                  <a:pt x="4376420" y="586423"/>
                </a:lnTo>
                <a:lnTo>
                  <a:pt x="4383723" y="588963"/>
                </a:lnTo>
                <a:lnTo>
                  <a:pt x="4391343" y="591820"/>
                </a:lnTo>
                <a:lnTo>
                  <a:pt x="4405948" y="597853"/>
                </a:lnTo>
                <a:lnTo>
                  <a:pt x="4420235" y="604520"/>
                </a:lnTo>
                <a:lnTo>
                  <a:pt x="4434205" y="611823"/>
                </a:lnTo>
                <a:lnTo>
                  <a:pt x="4447858" y="619443"/>
                </a:lnTo>
                <a:lnTo>
                  <a:pt x="4461510" y="627380"/>
                </a:lnTo>
                <a:lnTo>
                  <a:pt x="4474528" y="635635"/>
                </a:lnTo>
                <a:lnTo>
                  <a:pt x="4501198" y="652463"/>
                </a:lnTo>
                <a:lnTo>
                  <a:pt x="4528185" y="668973"/>
                </a:lnTo>
                <a:lnTo>
                  <a:pt x="4541520" y="676910"/>
                </a:lnTo>
                <a:lnTo>
                  <a:pt x="4555173" y="684848"/>
                </a:lnTo>
                <a:lnTo>
                  <a:pt x="4568825" y="692150"/>
                </a:lnTo>
                <a:lnTo>
                  <a:pt x="4583113" y="698818"/>
                </a:lnTo>
                <a:lnTo>
                  <a:pt x="4630420" y="729933"/>
                </a:lnTo>
                <a:lnTo>
                  <a:pt x="4677728" y="760730"/>
                </a:lnTo>
                <a:lnTo>
                  <a:pt x="4725035" y="792163"/>
                </a:lnTo>
                <a:lnTo>
                  <a:pt x="4771708" y="823595"/>
                </a:lnTo>
                <a:lnTo>
                  <a:pt x="4794885" y="839788"/>
                </a:lnTo>
                <a:lnTo>
                  <a:pt x="4817745" y="855980"/>
                </a:lnTo>
                <a:lnTo>
                  <a:pt x="4840605" y="872490"/>
                </a:lnTo>
                <a:lnTo>
                  <a:pt x="4863465" y="889318"/>
                </a:lnTo>
                <a:lnTo>
                  <a:pt x="4886008" y="906145"/>
                </a:lnTo>
                <a:lnTo>
                  <a:pt x="4908233" y="923290"/>
                </a:lnTo>
                <a:lnTo>
                  <a:pt x="4930140" y="941070"/>
                </a:lnTo>
                <a:lnTo>
                  <a:pt x="4951730" y="959168"/>
                </a:lnTo>
                <a:lnTo>
                  <a:pt x="4962525" y="968375"/>
                </a:lnTo>
                <a:lnTo>
                  <a:pt x="4973638" y="977583"/>
                </a:lnTo>
                <a:lnTo>
                  <a:pt x="4995228" y="995998"/>
                </a:lnTo>
                <a:lnTo>
                  <a:pt x="5016818" y="1015048"/>
                </a:lnTo>
                <a:lnTo>
                  <a:pt x="5038725" y="1033463"/>
                </a:lnTo>
                <a:lnTo>
                  <a:pt x="5049520" y="1042670"/>
                </a:lnTo>
                <a:lnTo>
                  <a:pt x="5060315" y="1051560"/>
                </a:lnTo>
                <a:lnTo>
                  <a:pt x="5071745" y="1060450"/>
                </a:lnTo>
                <a:lnTo>
                  <a:pt x="5083493" y="1068705"/>
                </a:lnTo>
                <a:lnTo>
                  <a:pt x="5095240" y="1076960"/>
                </a:lnTo>
                <a:lnTo>
                  <a:pt x="5107305" y="1084898"/>
                </a:lnTo>
                <a:lnTo>
                  <a:pt x="5120005" y="1092518"/>
                </a:lnTo>
                <a:lnTo>
                  <a:pt x="5132388" y="1099503"/>
                </a:lnTo>
                <a:lnTo>
                  <a:pt x="5138103" y="1106805"/>
                </a:lnTo>
                <a:lnTo>
                  <a:pt x="5144135" y="1114108"/>
                </a:lnTo>
                <a:lnTo>
                  <a:pt x="5150168" y="1121093"/>
                </a:lnTo>
                <a:lnTo>
                  <a:pt x="5156518" y="1128078"/>
                </a:lnTo>
                <a:lnTo>
                  <a:pt x="5162550" y="1134745"/>
                </a:lnTo>
                <a:lnTo>
                  <a:pt x="5169218" y="1141413"/>
                </a:lnTo>
                <a:lnTo>
                  <a:pt x="5182553" y="1154430"/>
                </a:lnTo>
                <a:lnTo>
                  <a:pt x="5196523" y="1166813"/>
                </a:lnTo>
                <a:lnTo>
                  <a:pt x="5210810" y="1178560"/>
                </a:lnTo>
                <a:lnTo>
                  <a:pt x="5225415" y="1190308"/>
                </a:lnTo>
                <a:lnTo>
                  <a:pt x="5240020" y="1201420"/>
                </a:lnTo>
                <a:lnTo>
                  <a:pt x="5269865" y="1223645"/>
                </a:lnTo>
                <a:lnTo>
                  <a:pt x="5300028" y="1245870"/>
                </a:lnTo>
                <a:lnTo>
                  <a:pt x="5314633" y="1257300"/>
                </a:lnTo>
                <a:lnTo>
                  <a:pt x="5329238" y="1268730"/>
                </a:lnTo>
                <a:lnTo>
                  <a:pt x="5343843" y="1280795"/>
                </a:lnTo>
                <a:lnTo>
                  <a:pt x="5357813" y="1292860"/>
                </a:lnTo>
                <a:lnTo>
                  <a:pt x="5366703" y="1300798"/>
                </a:lnTo>
                <a:lnTo>
                  <a:pt x="5376545" y="1308418"/>
                </a:lnTo>
                <a:lnTo>
                  <a:pt x="5385753" y="1316038"/>
                </a:lnTo>
                <a:lnTo>
                  <a:pt x="5394643" y="1323975"/>
                </a:lnTo>
                <a:lnTo>
                  <a:pt x="5403215" y="1331913"/>
                </a:lnTo>
                <a:lnTo>
                  <a:pt x="5407660" y="1336358"/>
                </a:lnTo>
                <a:lnTo>
                  <a:pt x="5411470" y="1340485"/>
                </a:lnTo>
                <a:lnTo>
                  <a:pt x="5415280" y="1345248"/>
                </a:lnTo>
                <a:lnTo>
                  <a:pt x="5418773" y="1349693"/>
                </a:lnTo>
                <a:lnTo>
                  <a:pt x="5422265" y="1354773"/>
                </a:lnTo>
                <a:lnTo>
                  <a:pt x="5425440" y="1360170"/>
                </a:lnTo>
                <a:lnTo>
                  <a:pt x="5539423" y="1459230"/>
                </a:lnTo>
                <a:lnTo>
                  <a:pt x="5628640" y="1539875"/>
                </a:lnTo>
                <a:lnTo>
                  <a:pt x="5717540" y="1621155"/>
                </a:lnTo>
                <a:lnTo>
                  <a:pt x="5737860" y="1654493"/>
                </a:lnTo>
                <a:lnTo>
                  <a:pt x="5747385" y="1659573"/>
                </a:lnTo>
                <a:lnTo>
                  <a:pt x="5756910" y="1664653"/>
                </a:lnTo>
                <a:lnTo>
                  <a:pt x="5766117" y="1670050"/>
                </a:lnTo>
                <a:lnTo>
                  <a:pt x="5775007" y="1675765"/>
                </a:lnTo>
                <a:lnTo>
                  <a:pt x="5783580" y="1681798"/>
                </a:lnTo>
                <a:lnTo>
                  <a:pt x="5792470" y="1687513"/>
                </a:lnTo>
                <a:lnTo>
                  <a:pt x="5800725" y="1693863"/>
                </a:lnTo>
                <a:lnTo>
                  <a:pt x="5808980" y="1700213"/>
                </a:lnTo>
                <a:lnTo>
                  <a:pt x="5817235" y="1706563"/>
                </a:lnTo>
                <a:lnTo>
                  <a:pt x="5825173" y="1713230"/>
                </a:lnTo>
                <a:lnTo>
                  <a:pt x="5840413" y="1726883"/>
                </a:lnTo>
                <a:lnTo>
                  <a:pt x="5855335" y="1741170"/>
                </a:lnTo>
                <a:lnTo>
                  <a:pt x="5869940" y="1755458"/>
                </a:lnTo>
                <a:lnTo>
                  <a:pt x="5884227" y="1770380"/>
                </a:lnTo>
                <a:lnTo>
                  <a:pt x="5897880" y="1785620"/>
                </a:lnTo>
                <a:lnTo>
                  <a:pt x="5911850" y="1800860"/>
                </a:lnTo>
                <a:lnTo>
                  <a:pt x="5925185" y="1816418"/>
                </a:lnTo>
                <a:lnTo>
                  <a:pt x="5951537" y="1847850"/>
                </a:lnTo>
                <a:lnTo>
                  <a:pt x="5978525" y="1878965"/>
                </a:lnTo>
                <a:lnTo>
                  <a:pt x="5992177" y="1887220"/>
                </a:lnTo>
                <a:lnTo>
                  <a:pt x="6005513" y="1896428"/>
                </a:lnTo>
                <a:lnTo>
                  <a:pt x="6012180" y="1900873"/>
                </a:lnTo>
                <a:lnTo>
                  <a:pt x="6017895" y="1905953"/>
                </a:lnTo>
                <a:lnTo>
                  <a:pt x="6024245" y="1911033"/>
                </a:lnTo>
                <a:lnTo>
                  <a:pt x="6029960" y="1915795"/>
                </a:lnTo>
                <a:lnTo>
                  <a:pt x="6035675" y="1921193"/>
                </a:lnTo>
                <a:lnTo>
                  <a:pt x="6041390" y="1926908"/>
                </a:lnTo>
                <a:lnTo>
                  <a:pt x="6046470" y="1932623"/>
                </a:lnTo>
                <a:lnTo>
                  <a:pt x="6051550" y="1938338"/>
                </a:lnTo>
                <a:lnTo>
                  <a:pt x="6056630" y="1944370"/>
                </a:lnTo>
                <a:lnTo>
                  <a:pt x="6061075" y="1950720"/>
                </a:lnTo>
                <a:lnTo>
                  <a:pt x="6065520" y="1957388"/>
                </a:lnTo>
                <a:lnTo>
                  <a:pt x="6069647" y="1964373"/>
                </a:lnTo>
                <a:lnTo>
                  <a:pt x="6079807" y="1971358"/>
                </a:lnTo>
                <a:lnTo>
                  <a:pt x="6089650" y="1978660"/>
                </a:lnTo>
                <a:lnTo>
                  <a:pt x="6099175" y="1985963"/>
                </a:lnTo>
                <a:lnTo>
                  <a:pt x="6109017" y="1993265"/>
                </a:lnTo>
                <a:lnTo>
                  <a:pt x="6117907" y="2000885"/>
                </a:lnTo>
                <a:lnTo>
                  <a:pt x="6127115" y="2008823"/>
                </a:lnTo>
                <a:lnTo>
                  <a:pt x="6135687" y="2016760"/>
                </a:lnTo>
                <a:lnTo>
                  <a:pt x="6144260" y="2025333"/>
                </a:lnTo>
                <a:lnTo>
                  <a:pt x="6152515" y="2033905"/>
                </a:lnTo>
                <a:lnTo>
                  <a:pt x="6160135" y="2042795"/>
                </a:lnTo>
                <a:lnTo>
                  <a:pt x="6167437" y="2052003"/>
                </a:lnTo>
                <a:lnTo>
                  <a:pt x="6174740" y="2061528"/>
                </a:lnTo>
                <a:lnTo>
                  <a:pt x="6181090" y="2071688"/>
                </a:lnTo>
                <a:lnTo>
                  <a:pt x="6187123" y="2081848"/>
                </a:lnTo>
                <a:lnTo>
                  <a:pt x="6192837" y="2092325"/>
                </a:lnTo>
                <a:lnTo>
                  <a:pt x="6198235" y="2103438"/>
                </a:lnTo>
                <a:lnTo>
                  <a:pt x="6219190" y="2122170"/>
                </a:lnTo>
                <a:lnTo>
                  <a:pt x="6229667" y="2125980"/>
                </a:lnTo>
                <a:lnTo>
                  <a:pt x="6240145" y="2130425"/>
                </a:lnTo>
                <a:lnTo>
                  <a:pt x="6249670" y="2134870"/>
                </a:lnTo>
                <a:lnTo>
                  <a:pt x="6258560" y="2140268"/>
                </a:lnTo>
                <a:lnTo>
                  <a:pt x="6267133" y="2146300"/>
                </a:lnTo>
                <a:lnTo>
                  <a:pt x="6275705" y="2152015"/>
                </a:lnTo>
                <a:lnTo>
                  <a:pt x="6283325" y="2158683"/>
                </a:lnTo>
                <a:lnTo>
                  <a:pt x="6290627" y="2165985"/>
                </a:lnTo>
                <a:lnTo>
                  <a:pt x="6297613" y="2173288"/>
                </a:lnTo>
                <a:lnTo>
                  <a:pt x="6303963" y="2180908"/>
                </a:lnTo>
                <a:lnTo>
                  <a:pt x="6310313" y="2188845"/>
                </a:lnTo>
                <a:lnTo>
                  <a:pt x="6316345" y="2197418"/>
                </a:lnTo>
                <a:lnTo>
                  <a:pt x="6322377" y="2205990"/>
                </a:lnTo>
                <a:lnTo>
                  <a:pt x="6328093" y="2214563"/>
                </a:lnTo>
                <a:lnTo>
                  <a:pt x="6333173" y="2223453"/>
                </a:lnTo>
                <a:lnTo>
                  <a:pt x="6338253" y="2232660"/>
                </a:lnTo>
                <a:lnTo>
                  <a:pt x="6433185" y="2350453"/>
                </a:lnTo>
                <a:lnTo>
                  <a:pt x="6539230" y="2480945"/>
                </a:lnTo>
                <a:lnTo>
                  <a:pt x="6591935" y="2546350"/>
                </a:lnTo>
                <a:lnTo>
                  <a:pt x="6617653" y="2579370"/>
                </a:lnTo>
                <a:lnTo>
                  <a:pt x="6643687" y="2612390"/>
                </a:lnTo>
                <a:lnTo>
                  <a:pt x="6649403" y="2619693"/>
                </a:lnTo>
                <a:lnTo>
                  <a:pt x="6655117" y="2626995"/>
                </a:lnTo>
                <a:lnTo>
                  <a:pt x="6660833" y="2634933"/>
                </a:lnTo>
                <a:lnTo>
                  <a:pt x="6663373" y="2639060"/>
                </a:lnTo>
                <a:lnTo>
                  <a:pt x="6665595" y="2643188"/>
                </a:lnTo>
                <a:lnTo>
                  <a:pt x="6667500" y="2647633"/>
                </a:lnTo>
                <a:lnTo>
                  <a:pt x="6669087" y="2651760"/>
                </a:lnTo>
                <a:lnTo>
                  <a:pt x="6670675" y="2656523"/>
                </a:lnTo>
                <a:lnTo>
                  <a:pt x="6671627" y="2661285"/>
                </a:lnTo>
                <a:lnTo>
                  <a:pt x="6672263" y="2666048"/>
                </a:lnTo>
                <a:lnTo>
                  <a:pt x="6671945" y="2671128"/>
                </a:lnTo>
                <a:lnTo>
                  <a:pt x="6671627" y="2676208"/>
                </a:lnTo>
                <a:lnTo>
                  <a:pt x="6670040" y="2681288"/>
                </a:lnTo>
                <a:lnTo>
                  <a:pt x="6673533" y="2687638"/>
                </a:lnTo>
                <a:lnTo>
                  <a:pt x="6676390" y="2693988"/>
                </a:lnTo>
                <a:lnTo>
                  <a:pt x="6679247" y="2700020"/>
                </a:lnTo>
                <a:lnTo>
                  <a:pt x="6681787" y="2706370"/>
                </a:lnTo>
                <a:lnTo>
                  <a:pt x="6683693" y="2712720"/>
                </a:lnTo>
                <a:lnTo>
                  <a:pt x="6685915" y="2718753"/>
                </a:lnTo>
                <a:lnTo>
                  <a:pt x="6687185" y="2725103"/>
                </a:lnTo>
                <a:lnTo>
                  <a:pt x="6688455" y="2731453"/>
                </a:lnTo>
                <a:lnTo>
                  <a:pt x="6689725" y="2738120"/>
                </a:lnTo>
                <a:lnTo>
                  <a:pt x="6690360" y="2744470"/>
                </a:lnTo>
                <a:lnTo>
                  <a:pt x="6691630" y="2757170"/>
                </a:lnTo>
                <a:lnTo>
                  <a:pt x="6692583" y="2769870"/>
                </a:lnTo>
                <a:lnTo>
                  <a:pt x="6692583" y="2782888"/>
                </a:lnTo>
                <a:lnTo>
                  <a:pt x="6691947" y="2795905"/>
                </a:lnTo>
                <a:lnTo>
                  <a:pt x="6691630" y="2808923"/>
                </a:lnTo>
                <a:lnTo>
                  <a:pt x="6690360" y="2834640"/>
                </a:lnTo>
                <a:lnTo>
                  <a:pt x="6690043" y="2847975"/>
                </a:lnTo>
                <a:lnTo>
                  <a:pt x="6689725" y="2860675"/>
                </a:lnTo>
                <a:lnTo>
                  <a:pt x="6690043" y="2873693"/>
                </a:lnTo>
                <a:lnTo>
                  <a:pt x="6690677" y="2886393"/>
                </a:lnTo>
                <a:lnTo>
                  <a:pt x="6693217" y="2903538"/>
                </a:lnTo>
                <a:lnTo>
                  <a:pt x="6695123" y="2920683"/>
                </a:lnTo>
                <a:lnTo>
                  <a:pt x="6695757" y="2928938"/>
                </a:lnTo>
                <a:lnTo>
                  <a:pt x="6696075" y="2937193"/>
                </a:lnTo>
                <a:lnTo>
                  <a:pt x="6696075" y="2945448"/>
                </a:lnTo>
                <a:lnTo>
                  <a:pt x="6695440" y="2953385"/>
                </a:lnTo>
                <a:lnTo>
                  <a:pt x="6694805" y="2957513"/>
                </a:lnTo>
                <a:lnTo>
                  <a:pt x="6694170" y="2961005"/>
                </a:lnTo>
                <a:lnTo>
                  <a:pt x="6692900" y="2965133"/>
                </a:lnTo>
                <a:lnTo>
                  <a:pt x="6691630" y="2968625"/>
                </a:lnTo>
                <a:lnTo>
                  <a:pt x="6690043" y="2972753"/>
                </a:lnTo>
                <a:lnTo>
                  <a:pt x="6688455" y="2976245"/>
                </a:lnTo>
                <a:lnTo>
                  <a:pt x="6686550" y="2979738"/>
                </a:lnTo>
                <a:lnTo>
                  <a:pt x="6684010" y="2983230"/>
                </a:lnTo>
                <a:lnTo>
                  <a:pt x="6681470" y="2986723"/>
                </a:lnTo>
                <a:lnTo>
                  <a:pt x="6678930" y="2989898"/>
                </a:lnTo>
                <a:lnTo>
                  <a:pt x="6675437" y="2993390"/>
                </a:lnTo>
                <a:lnTo>
                  <a:pt x="6671945" y="2996565"/>
                </a:lnTo>
                <a:lnTo>
                  <a:pt x="6667817" y="2999740"/>
                </a:lnTo>
                <a:lnTo>
                  <a:pt x="6664007" y="3002598"/>
                </a:lnTo>
                <a:lnTo>
                  <a:pt x="6659245" y="3005138"/>
                </a:lnTo>
                <a:lnTo>
                  <a:pt x="6654165" y="3008313"/>
                </a:lnTo>
                <a:lnTo>
                  <a:pt x="6652895" y="3001328"/>
                </a:lnTo>
                <a:lnTo>
                  <a:pt x="6652577" y="2997835"/>
                </a:lnTo>
                <a:lnTo>
                  <a:pt x="6651625" y="2994978"/>
                </a:lnTo>
                <a:lnTo>
                  <a:pt x="6652577" y="3001645"/>
                </a:lnTo>
                <a:lnTo>
                  <a:pt x="6654165" y="3008313"/>
                </a:lnTo>
                <a:lnTo>
                  <a:pt x="6651307" y="3007360"/>
                </a:lnTo>
                <a:lnTo>
                  <a:pt x="6642417" y="3011488"/>
                </a:lnTo>
                <a:lnTo>
                  <a:pt x="6633210" y="3016250"/>
                </a:lnTo>
                <a:lnTo>
                  <a:pt x="6635750" y="3016250"/>
                </a:lnTo>
                <a:lnTo>
                  <a:pt x="6637973" y="3015933"/>
                </a:lnTo>
                <a:lnTo>
                  <a:pt x="6640195" y="3015298"/>
                </a:lnTo>
                <a:lnTo>
                  <a:pt x="6642417" y="3014345"/>
                </a:lnTo>
                <a:lnTo>
                  <a:pt x="6644640" y="3012758"/>
                </a:lnTo>
                <a:lnTo>
                  <a:pt x="6646863" y="3011170"/>
                </a:lnTo>
                <a:lnTo>
                  <a:pt x="6649085" y="3009265"/>
                </a:lnTo>
                <a:lnTo>
                  <a:pt x="6651307" y="3007360"/>
                </a:lnTo>
                <a:lnTo>
                  <a:pt x="6649085" y="3014345"/>
                </a:lnTo>
                <a:lnTo>
                  <a:pt x="6646227" y="3021648"/>
                </a:lnTo>
                <a:lnTo>
                  <a:pt x="6643687" y="3028950"/>
                </a:lnTo>
                <a:lnTo>
                  <a:pt x="6640195" y="3035935"/>
                </a:lnTo>
                <a:lnTo>
                  <a:pt x="6636703" y="3042920"/>
                </a:lnTo>
                <a:lnTo>
                  <a:pt x="6632893" y="3049588"/>
                </a:lnTo>
                <a:lnTo>
                  <a:pt x="6628765" y="3056573"/>
                </a:lnTo>
                <a:lnTo>
                  <a:pt x="6624320" y="3063558"/>
                </a:lnTo>
                <a:lnTo>
                  <a:pt x="6619875" y="3070225"/>
                </a:lnTo>
                <a:lnTo>
                  <a:pt x="6614795" y="3076575"/>
                </a:lnTo>
                <a:lnTo>
                  <a:pt x="6609397" y="3082925"/>
                </a:lnTo>
                <a:lnTo>
                  <a:pt x="6604000" y="3089275"/>
                </a:lnTo>
                <a:lnTo>
                  <a:pt x="6598285" y="3095308"/>
                </a:lnTo>
                <a:lnTo>
                  <a:pt x="6592570" y="3101023"/>
                </a:lnTo>
                <a:lnTo>
                  <a:pt x="6586220" y="3106738"/>
                </a:lnTo>
                <a:lnTo>
                  <a:pt x="6580187" y="3112135"/>
                </a:lnTo>
                <a:lnTo>
                  <a:pt x="6573520" y="3117533"/>
                </a:lnTo>
                <a:lnTo>
                  <a:pt x="6566853" y="3122295"/>
                </a:lnTo>
                <a:lnTo>
                  <a:pt x="6560185" y="3127058"/>
                </a:lnTo>
                <a:lnTo>
                  <a:pt x="6553835" y="3131503"/>
                </a:lnTo>
                <a:lnTo>
                  <a:pt x="6546850" y="3135630"/>
                </a:lnTo>
                <a:lnTo>
                  <a:pt x="6539547" y="3139758"/>
                </a:lnTo>
                <a:lnTo>
                  <a:pt x="6532563" y="3143250"/>
                </a:lnTo>
                <a:lnTo>
                  <a:pt x="6525260" y="3146425"/>
                </a:lnTo>
                <a:lnTo>
                  <a:pt x="6517957" y="3149283"/>
                </a:lnTo>
                <a:lnTo>
                  <a:pt x="6510655" y="3151823"/>
                </a:lnTo>
                <a:lnTo>
                  <a:pt x="6503035" y="3154363"/>
                </a:lnTo>
                <a:lnTo>
                  <a:pt x="6495733" y="3156268"/>
                </a:lnTo>
                <a:lnTo>
                  <a:pt x="6488113" y="3157538"/>
                </a:lnTo>
                <a:lnTo>
                  <a:pt x="6480810" y="3158808"/>
                </a:lnTo>
                <a:lnTo>
                  <a:pt x="6473507" y="3159443"/>
                </a:lnTo>
                <a:lnTo>
                  <a:pt x="6465887" y="3159760"/>
                </a:lnTo>
                <a:lnTo>
                  <a:pt x="6444933" y="3160078"/>
                </a:lnTo>
                <a:lnTo>
                  <a:pt x="6423977" y="3161348"/>
                </a:lnTo>
                <a:lnTo>
                  <a:pt x="6381433" y="3164205"/>
                </a:lnTo>
                <a:lnTo>
                  <a:pt x="6360477" y="3165475"/>
                </a:lnTo>
                <a:lnTo>
                  <a:pt x="6339205" y="3166745"/>
                </a:lnTo>
                <a:lnTo>
                  <a:pt x="6317933" y="3167063"/>
                </a:lnTo>
                <a:lnTo>
                  <a:pt x="6307773" y="3167063"/>
                </a:lnTo>
                <a:lnTo>
                  <a:pt x="6296977" y="3167063"/>
                </a:lnTo>
                <a:lnTo>
                  <a:pt x="6286817" y="3166745"/>
                </a:lnTo>
                <a:lnTo>
                  <a:pt x="6276657" y="3166110"/>
                </a:lnTo>
                <a:lnTo>
                  <a:pt x="6265863" y="3165158"/>
                </a:lnTo>
                <a:lnTo>
                  <a:pt x="6255703" y="3163888"/>
                </a:lnTo>
                <a:lnTo>
                  <a:pt x="6245225" y="3162300"/>
                </a:lnTo>
                <a:lnTo>
                  <a:pt x="6235383" y="3160078"/>
                </a:lnTo>
                <a:lnTo>
                  <a:pt x="6225223" y="3157855"/>
                </a:lnTo>
                <a:lnTo>
                  <a:pt x="6215063" y="3155315"/>
                </a:lnTo>
                <a:lnTo>
                  <a:pt x="6205220" y="3151823"/>
                </a:lnTo>
                <a:lnTo>
                  <a:pt x="6195377" y="3148330"/>
                </a:lnTo>
                <a:lnTo>
                  <a:pt x="6185217" y="3144203"/>
                </a:lnTo>
                <a:lnTo>
                  <a:pt x="6175693" y="3139758"/>
                </a:lnTo>
                <a:lnTo>
                  <a:pt x="6165850" y="3134360"/>
                </a:lnTo>
                <a:lnTo>
                  <a:pt x="6156007" y="3128328"/>
                </a:lnTo>
                <a:lnTo>
                  <a:pt x="6146800" y="3121978"/>
                </a:lnTo>
                <a:lnTo>
                  <a:pt x="6137593" y="3114993"/>
                </a:lnTo>
                <a:lnTo>
                  <a:pt x="6128067" y="3112453"/>
                </a:lnTo>
                <a:lnTo>
                  <a:pt x="6119177" y="3109913"/>
                </a:lnTo>
                <a:lnTo>
                  <a:pt x="6110923" y="3106103"/>
                </a:lnTo>
                <a:lnTo>
                  <a:pt x="6102350" y="3102610"/>
                </a:lnTo>
                <a:lnTo>
                  <a:pt x="6094413" y="3098483"/>
                </a:lnTo>
                <a:lnTo>
                  <a:pt x="6086475" y="3094355"/>
                </a:lnTo>
                <a:lnTo>
                  <a:pt x="6078855" y="3089593"/>
                </a:lnTo>
                <a:lnTo>
                  <a:pt x="6071235" y="3084513"/>
                </a:lnTo>
                <a:lnTo>
                  <a:pt x="6056313" y="3074353"/>
                </a:lnTo>
                <a:lnTo>
                  <a:pt x="6041707" y="3063875"/>
                </a:lnTo>
                <a:lnTo>
                  <a:pt x="6027103" y="3053398"/>
                </a:lnTo>
                <a:lnTo>
                  <a:pt x="6012180" y="3043238"/>
                </a:lnTo>
                <a:lnTo>
                  <a:pt x="5959157" y="3005455"/>
                </a:lnTo>
                <a:lnTo>
                  <a:pt x="5880735" y="2958465"/>
                </a:lnTo>
                <a:lnTo>
                  <a:pt x="5844223" y="2926080"/>
                </a:lnTo>
                <a:lnTo>
                  <a:pt x="5831840" y="2920683"/>
                </a:lnTo>
                <a:lnTo>
                  <a:pt x="5819457" y="2915285"/>
                </a:lnTo>
                <a:lnTo>
                  <a:pt x="5807393" y="2909570"/>
                </a:lnTo>
                <a:lnTo>
                  <a:pt x="5795645" y="2904173"/>
                </a:lnTo>
                <a:lnTo>
                  <a:pt x="5789613" y="2900680"/>
                </a:lnTo>
                <a:lnTo>
                  <a:pt x="5783897" y="2897505"/>
                </a:lnTo>
                <a:lnTo>
                  <a:pt x="5778500" y="2893695"/>
                </a:lnTo>
                <a:lnTo>
                  <a:pt x="5773103" y="2889885"/>
                </a:lnTo>
                <a:lnTo>
                  <a:pt x="5768023" y="2885758"/>
                </a:lnTo>
                <a:lnTo>
                  <a:pt x="5763260" y="2881313"/>
                </a:lnTo>
                <a:lnTo>
                  <a:pt x="5758497" y="2876550"/>
                </a:lnTo>
                <a:lnTo>
                  <a:pt x="5754053" y="2871153"/>
                </a:lnTo>
                <a:lnTo>
                  <a:pt x="5746750" y="2863215"/>
                </a:lnTo>
                <a:lnTo>
                  <a:pt x="5739765" y="2854960"/>
                </a:lnTo>
                <a:lnTo>
                  <a:pt x="5732780" y="2846705"/>
                </a:lnTo>
                <a:lnTo>
                  <a:pt x="5725795" y="2838450"/>
                </a:lnTo>
                <a:lnTo>
                  <a:pt x="5718493" y="2830513"/>
                </a:lnTo>
                <a:lnTo>
                  <a:pt x="5710873" y="2822893"/>
                </a:lnTo>
                <a:lnTo>
                  <a:pt x="5707063" y="2819400"/>
                </a:lnTo>
                <a:lnTo>
                  <a:pt x="5702935" y="2816225"/>
                </a:lnTo>
                <a:lnTo>
                  <a:pt x="5698807" y="2813050"/>
                </a:lnTo>
                <a:lnTo>
                  <a:pt x="5694045" y="2810193"/>
                </a:lnTo>
                <a:lnTo>
                  <a:pt x="5689600" y="2807653"/>
                </a:lnTo>
                <a:lnTo>
                  <a:pt x="5685155" y="2804478"/>
                </a:lnTo>
                <a:lnTo>
                  <a:pt x="5675947" y="2797810"/>
                </a:lnTo>
                <a:lnTo>
                  <a:pt x="5670867" y="2794953"/>
                </a:lnTo>
                <a:lnTo>
                  <a:pt x="5665787" y="2791778"/>
                </a:lnTo>
                <a:lnTo>
                  <a:pt x="5661025" y="2789238"/>
                </a:lnTo>
                <a:lnTo>
                  <a:pt x="5655627" y="2787333"/>
                </a:lnTo>
                <a:lnTo>
                  <a:pt x="5650230" y="2786063"/>
                </a:lnTo>
                <a:lnTo>
                  <a:pt x="5647690" y="2785428"/>
                </a:lnTo>
                <a:lnTo>
                  <a:pt x="5644833" y="2785428"/>
                </a:lnTo>
                <a:lnTo>
                  <a:pt x="5642293" y="2785428"/>
                </a:lnTo>
                <a:lnTo>
                  <a:pt x="5639753" y="2785428"/>
                </a:lnTo>
                <a:lnTo>
                  <a:pt x="5636578" y="2786063"/>
                </a:lnTo>
                <a:lnTo>
                  <a:pt x="5634038" y="2786698"/>
                </a:lnTo>
                <a:lnTo>
                  <a:pt x="5631498" y="2787650"/>
                </a:lnTo>
                <a:lnTo>
                  <a:pt x="5628323" y="2788920"/>
                </a:lnTo>
                <a:lnTo>
                  <a:pt x="5625783" y="2790508"/>
                </a:lnTo>
                <a:lnTo>
                  <a:pt x="5622608" y="2792730"/>
                </a:lnTo>
                <a:lnTo>
                  <a:pt x="5620068" y="2795270"/>
                </a:lnTo>
                <a:lnTo>
                  <a:pt x="5617210" y="2797810"/>
                </a:lnTo>
                <a:lnTo>
                  <a:pt x="5614353" y="2800985"/>
                </a:lnTo>
                <a:lnTo>
                  <a:pt x="5611495" y="2804478"/>
                </a:lnTo>
                <a:lnTo>
                  <a:pt x="5612765" y="2806065"/>
                </a:lnTo>
                <a:lnTo>
                  <a:pt x="5613400" y="2808288"/>
                </a:lnTo>
                <a:lnTo>
                  <a:pt x="5613718" y="2809875"/>
                </a:lnTo>
                <a:lnTo>
                  <a:pt x="5613718" y="2811463"/>
                </a:lnTo>
                <a:lnTo>
                  <a:pt x="5613718" y="2813050"/>
                </a:lnTo>
                <a:lnTo>
                  <a:pt x="5613083" y="2814955"/>
                </a:lnTo>
                <a:lnTo>
                  <a:pt x="5612130" y="2816860"/>
                </a:lnTo>
                <a:lnTo>
                  <a:pt x="5610860" y="2818448"/>
                </a:lnTo>
                <a:lnTo>
                  <a:pt x="5613400" y="2824798"/>
                </a:lnTo>
                <a:lnTo>
                  <a:pt x="5614035" y="2827973"/>
                </a:lnTo>
                <a:lnTo>
                  <a:pt x="5614988" y="2831148"/>
                </a:lnTo>
                <a:lnTo>
                  <a:pt x="5615305" y="2834323"/>
                </a:lnTo>
                <a:lnTo>
                  <a:pt x="5615623" y="2837815"/>
                </a:lnTo>
                <a:lnTo>
                  <a:pt x="5615623" y="2843848"/>
                </a:lnTo>
                <a:lnTo>
                  <a:pt x="5614988" y="2850198"/>
                </a:lnTo>
                <a:lnTo>
                  <a:pt x="5613718" y="2856548"/>
                </a:lnTo>
                <a:lnTo>
                  <a:pt x="5611495" y="2862898"/>
                </a:lnTo>
                <a:lnTo>
                  <a:pt x="5608638" y="2868930"/>
                </a:lnTo>
                <a:lnTo>
                  <a:pt x="5607368" y="2874010"/>
                </a:lnTo>
                <a:lnTo>
                  <a:pt x="5605463" y="2878455"/>
                </a:lnTo>
                <a:lnTo>
                  <a:pt x="5603240" y="2882900"/>
                </a:lnTo>
                <a:lnTo>
                  <a:pt x="5600065" y="2886710"/>
                </a:lnTo>
                <a:lnTo>
                  <a:pt x="5597208" y="2890838"/>
                </a:lnTo>
                <a:lnTo>
                  <a:pt x="5593398" y="2894648"/>
                </a:lnTo>
                <a:lnTo>
                  <a:pt x="5586413" y="2902268"/>
                </a:lnTo>
                <a:lnTo>
                  <a:pt x="5583238" y="2906078"/>
                </a:lnTo>
                <a:lnTo>
                  <a:pt x="5579745" y="2909888"/>
                </a:lnTo>
                <a:lnTo>
                  <a:pt x="5577205" y="2914333"/>
                </a:lnTo>
                <a:lnTo>
                  <a:pt x="5574665" y="2918778"/>
                </a:lnTo>
                <a:lnTo>
                  <a:pt x="5572443" y="2922905"/>
                </a:lnTo>
                <a:lnTo>
                  <a:pt x="5571173" y="2927985"/>
                </a:lnTo>
                <a:lnTo>
                  <a:pt x="5570855" y="2930525"/>
                </a:lnTo>
                <a:lnTo>
                  <a:pt x="5570538" y="2933065"/>
                </a:lnTo>
                <a:lnTo>
                  <a:pt x="5570538" y="2935923"/>
                </a:lnTo>
                <a:lnTo>
                  <a:pt x="5570538" y="2938463"/>
                </a:lnTo>
                <a:lnTo>
                  <a:pt x="5579110" y="2942590"/>
                </a:lnTo>
                <a:lnTo>
                  <a:pt x="5586095" y="2946400"/>
                </a:lnTo>
                <a:lnTo>
                  <a:pt x="5588953" y="2948623"/>
                </a:lnTo>
                <a:lnTo>
                  <a:pt x="5591493" y="2950528"/>
                </a:lnTo>
                <a:lnTo>
                  <a:pt x="5593398" y="2952433"/>
                </a:lnTo>
                <a:lnTo>
                  <a:pt x="5595303" y="2954020"/>
                </a:lnTo>
                <a:lnTo>
                  <a:pt x="5596890" y="2956243"/>
                </a:lnTo>
                <a:lnTo>
                  <a:pt x="5597843" y="2958148"/>
                </a:lnTo>
                <a:lnTo>
                  <a:pt x="5598478" y="2960053"/>
                </a:lnTo>
                <a:lnTo>
                  <a:pt x="5599113" y="2962275"/>
                </a:lnTo>
                <a:lnTo>
                  <a:pt x="5599113" y="2963863"/>
                </a:lnTo>
                <a:lnTo>
                  <a:pt x="5599113" y="2965768"/>
                </a:lnTo>
                <a:lnTo>
                  <a:pt x="5598795" y="2967673"/>
                </a:lnTo>
                <a:lnTo>
                  <a:pt x="5598478" y="2969895"/>
                </a:lnTo>
                <a:lnTo>
                  <a:pt x="5596890" y="2973388"/>
                </a:lnTo>
                <a:lnTo>
                  <a:pt x="5594350" y="2977515"/>
                </a:lnTo>
                <a:lnTo>
                  <a:pt x="5591175" y="2981008"/>
                </a:lnTo>
                <a:lnTo>
                  <a:pt x="5587683" y="2985135"/>
                </a:lnTo>
                <a:lnTo>
                  <a:pt x="5583555" y="2988945"/>
                </a:lnTo>
                <a:lnTo>
                  <a:pt x="5579110" y="2992755"/>
                </a:lnTo>
                <a:lnTo>
                  <a:pt x="5569903" y="3000693"/>
                </a:lnTo>
                <a:lnTo>
                  <a:pt x="5559743" y="3009265"/>
                </a:lnTo>
                <a:lnTo>
                  <a:pt x="5549265" y="3017203"/>
                </a:lnTo>
                <a:lnTo>
                  <a:pt x="5539105" y="3024823"/>
                </a:lnTo>
                <a:lnTo>
                  <a:pt x="5528310" y="3031808"/>
                </a:lnTo>
                <a:lnTo>
                  <a:pt x="5517833" y="3038158"/>
                </a:lnTo>
                <a:lnTo>
                  <a:pt x="5507355" y="3044190"/>
                </a:lnTo>
                <a:lnTo>
                  <a:pt x="5496243" y="3049588"/>
                </a:lnTo>
                <a:lnTo>
                  <a:pt x="5485765" y="3054668"/>
                </a:lnTo>
                <a:lnTo>
                  <a:pt x="5474653" y="3059430"/>
                </a:lnTo>
                <a:lnTo>
                  <a:pt x="5463540" y="3063240"/>
                </a:lnTo>
                <a:lnTo>
                  <a:pt x="5452428" y="3067050"/>
                </a:lnTo>
                <a:lnTo>
                  <a:pt x="5441315" y="3070225"/>
                </a:lnTo>
                <a:lnTo>
                  <a:pt x="5429885" y="3073400"/>
                </a:lnTo>
                <a:lnTo>
                  <a:pt x="5418455" y="3075623"/>
                </a:lnTo>
                <a:lnTo>
                  <a:pt x="5407343" y="3077528"/>
                </a:lnTo>
                <a:lnTo>
                  <a:pt x="5395595" y="3079115"/>
                </a:lnTo>
                <a:lnTo>
                  <a:pt x="5384483" y="3080385"/>
                </a:lnTo>
                <a:lnTo>
                  <a:pt x="5372735" y="3081338"/>
                </a:lnTo>
                <a:lnTo>
                  <a:pt x="5360988" y="3081655"/>
                </a:lnTo>
                <a:lnTo>
                  <a:pt x="5349240" y="3081973"/>
                </a:lnTo>
                <a:lnTo>
                  <a:pt x="5337493" y="3081655"/>
                </a:lnTo>
                <a:lnTo>
                  <a:pt x="5325745" y="3081020"/>
                </a:lnTo>
                <a:lnTo>
                  <a:pt x="5313680" y="3080385"/>
                </a:lnTo>
                <a:lnTo>
                  <a:pt x="5301615" y="3078798"/>
                </a:lnTo>
                <a:lnTo>
                  <a:pt x="5289868" y="3077210"/>
                </a:lnTo>
                <a:lnTo>
                  <a:pt x="5277485" y="3075623"/>
                </a:lnTo>
                <a:lnTo>
                  <a:pt x="5265738" y="3073400"/>
                </a:lnTo>
                <a:lnTo>
                  <a:pt x="5253355" y="3070860"/>
                </a:lnTo>
                <a:lnTo>
                  <a:pt x="5240973" y="3068320"/>
                </a:lnTo>
                <a:lnTo>
                  <a:pt x="5228590" y="3065463"/>
                </a:lnTo>
                <a:lnTo>
                  <a:pt x="5216525" y="3061970"/>
                </a:lnTo>
                <a:lnTo>
                  <a:pt x="5204143" y="3058795"/>
                </a:lnTo>
                <a:lnTo>
                  <a:pt x="5204778" y="3096895"/>
                </a:lnTo>
                <a:lnTo>
                  <a:pt x="5332095" y="3217545"/>
                </a:lnTo>
                <a:lnTo>
                  <a:pt x="5342255" y="3228975"/>
                </a:lnTo>
                <a:lnTo>
                  <a:pt x="5352415" y="3239453"/>
                </a:lnTo>
                <a:lnTo>
                  <a:pt x="5363528" y="3250248"/>
                </a:lnTo>
                <a:lnTo>
                  <a:pt x="5374323" y="3260408"/>
                </a:lnTo>
                <a:lnTo>
                  <a:pt x="5396548" y="3281045"/>
                </a:lnTo>
                <a:lnTo>
                  <a:pt x="5418773" y="3301683"/>
                </a:lnTo>
                <a:lnTo>
                  <a:pt x="5429885" y="3311843"/>
                </a:lnTo>
                <a:lnTo>
                  <a:pt x="5440363" y="3322003"/>
                </a:lnTo>
                <a:lnTo>
                  <a:pt x="5451158" y="3333115"/>
                </a:lnTo>
                <a:lnTo>
                  <a:pt x="5461318" y="3343910"/>
                </a:lnTo>
                <a:lnTo>
                  <a:pt x="5471478" y="3355340"/>
                </a:lnTo>
                <a:lnTo>
                  <a:pt x="5480685" y="3367088"/>
                </a:lnTo>
                <a:lnTo>
                  <a:pt x="5489575" y="3378835"/>
                </a:lnTo>
                <a:lnTo>
                  <a:pt x="5494020" y="3385185"/>
                </a:lnTo>
                <a:lnTo>
                  <a:pt x="5497830" y="3391535"/>
                </a:lnTo>
                <a:lnTo>
                  <a:pt x="5501323" y="3393440"/>
                </a:lnTo>
                <a:lnTo>
                  <a:pt x="5503863" y="3395345"/>
                </a:lnTo>
                <a:lnTo>
                  <a:pt x="5506085" y="3397885"/>
                </a:lnTo>
                <a:lnTo>
                  <a:pt x="5508308" y="3400108"/>
                </a:lnTo>
                <a:lnTo>
                  <a:pt x="5509895" y="3402648"/>
                </a:lnTo>
                <a:lnTo>
                  <a:pt x="5511165" y="3405505"/>
                </a:lnTo>
                <a:lnTo>
                  <a:pt x="5512118" y="3408045"/>
                </a:lnTo>
                <a:lnTo>
                  <a:pt x="5512753" y="3411220"/>
                </a:lnTo>
                <a:lnTo>
                  <a:pt x="5513388" y="3414078"/>
                </a:lnTo>
                <a:lnTo>
                  <a:pt x="5513705" y="3416935"/>
                </a:lnTo>
                <a:lnTo>
                  <a:pt x="5514023" y="3422968"/>
                </a:lnTo>
                <a:lnTo>
                  <a:pt x="5514023" y="3429318"/>
                </a:lnTo>
                <a:lnTo>
                  <a:pt x="5513705" y="3435668"/>
                </a:lnTo>
                <a:lnTo>
                  <a:pt x="5513388" y="3442018"/>
                </a:lnTo>
                <a:lnTo>
                  <a:pt x="5513388" y="3448368"/>
                </a:lnTo>
                <a:lnTo>
                  <a:pt x="5514023" y="3454083"/>
                </a:lnTo>
                <a:lnTo>
                  <a:pt x="5514658" y="3457258"/>
                </a:lnTo>
                <a:lnTo>
                  <a:pt x="5515610" y="3459798"/>
                </a:lnTo>
                <a:lnTo>
                  <a:pt x="5516563" y="3462973"/>
                </a:lnTo>
                <a:lnTo>
                  <a:pt x="5517833" y="3465513"/>
                </a:lnTo>
                <a:lnTo>
                  <a:pt x="5519420" y="3467735"/>
                </a:lnTo>
                <a:lnTo>
                  <a:pt x="5521325" y="3470275"/>
                </a:lnTo>
                <a:lnTo>
                  <a:pt x="5524183" y="3472498"/>
                </a:lnTo>
                <a:lnTo>
                  <a:pt x="5526723" y="3474403"/>
                </a:lnTo>
                <a:lnTo>
                  <a:pt x="5530215" y="3476308"/>
                </a:lnTo>
                <a:lnTo>
                  <a:pt x="5533708" y="3478213"/>
                </a:lnTo>
                <a:lnTo>
                  <a:pt x="5538788" y="3478213"/>
                </a:lnTo>
                <a:lnTo>
                  <a:pt x="5543868" y="3478213"/>
                </a:lnTo>
                <a:lnTo>
                  <a:pt x="5553710" y="3477578"/>
                </a:lnTo>
                <a:lnTo>
                  <a:pt x="5563235" y="3476625"/>
                </a:lnTo>
                <a:lnTo>
                  <a:pt x="5568315" y="3476625"/>
                </a:lnTo>
                <a:lnTo>
                  <a:pt x="5573395" y="3476625"/>
                </a:lnTo>
                <a:lnTo>
                  <a:pt x="5577840" y="3477260"/>
                </a:lnTo>
                <a:lnTo>
                  <a:pt x="5582920" y="3477895"/>
                </a:lnTo>
                <a:lnTo>
                  <a:pt x="5587683" y="3479165"/>
                </a:lnTo>
                <a:lnTo>
                  <a:pt x="5591810" y="3480753"/>
                </a:lnTo>
                <a:lnTo>
                  <a:pt x="5596573" y="3482658"/>
                </a:lnTo>
                <a:lnTo>
                  <a:pt x="5600700" y="3485833"/>
                </a:lnTo>
                <a:lnTo>
                  <a:pt x="5604828" y="3489325"/>
                </a:lnTo>
                <a:lnTo>
                  <a:pt x="5608638" y="3493770"/>
                </a:lnTo>
                <a:lnTo>
                  <a:pt x="5620068" y="3507105"/>
                </a:lnTo>
                <a:lnTo>
                  <a:pt x="5631498" y="3519805"/>
                </a:lnTo>
                <a:lnTo>
                  <a:pt x="5643245" y="3532505"/>
                </a:lnTo>
                <a:lnTo>
                  <a:pt x="5655627" y="3545205"/>
                </a:lnTo>
                <a:lnTo>
                  <a:pt x="5680393" y="3569653"/>
                </a:lnTo>
                <a:lnTo>
                  <a:pt x="5705475" y="3594100"/>
                </a:lnTo>
                <a:lnTo>
                  <a:pt x="5717540" y="3606483"/>
                </a:lnTo>
                <a:lnTo>
                  <a:pt x="5729605" y="3619183"/>
                </a:lnTo>
                <a:lnTo>
                  <a:pt x="5741353" y="3632200"/>
                </a:lnTo>
                <a:lnTo>
                  <a:pt x="5752147" y="3645218"/>
                </a:lnTo>
                <a:lnTo>
                  <a:pt x="5763260" y="3658870"/>
                </a:lnTo>
                <a:lnTo>
                  <a:pt x="5768023" y="3665855"/>
                </a:lnTo>
                <a:lnTo>
                  <a:pt x="5773103" y="3672840"/>
                </a:lnTo>
                <a:lnTo>
                  <a:pt x="5778183" y="3680143"/>
                </a:lnTo>
                <a:lnTo>
                  <a:pt x="5782627" y="3687445"/>
                </a:lnTo>
                <a:lnTo>
                  <a:pt x="5787073" y="3695065"/>
                </a:lnTo>
                <a:lnTo>
                  <a:pt x="5791200" y="3702685"/>
                </a:lnTo>
                <a:lnTo>
                  <a:pt x="5798503" y="3710940"/>
                </a:lnTo>
                <a:lnTo>
                  <a:pt x="5805805" y="3718878"/>
                </a:lnTo>
                <a:lnTo>
                  <a:pt x="5813425" y="3726815"/>
                </a:lnTo>
                <a:lnTo>
                  <a:pt x="5817553" y="3730943"/>
                </a:lnTo>
                <a:lnTo>
                  <a:pt x="5821997" y="3734118"/>
                </a:lnTo>
                <a:lnTo>
                  <a:pt x="5832475" y="3743325"/>
                </a:lnTo>
                <a:lnTo>
                  <a:pt x="5842635" y="3751898"/>
                </a:lnTo>
                <a:lnTo>
                  <a:pt x="5852795" y="3760788"/>
                </a:lnTo>
                <a:lnTo>
                  <a:pt x="5862320" y="3769995"/>
                </a:lnTo>
                <a:lnTo>
                  <a:pt x="5871527" y="3779203"/>
                </a:lnTo>
                <a:lnTo>
                  <a:pt x="5880417" y="3788728"/>
                </a:lnTo>
                <a:lnTo>
                  <a:pt x="5888673" y="3797935"/>
                </a:lnTo>
                <a:lnTo>
                  <a:pt x="5896610" y="3807460"/>
                </a:lnTo>
                <a:lnTo>
                  <a:pt x="5904230" y="3817620"/>
                </a:lnTo>
                <a:lnTo>
                  <a:pt x="5911215" y="3827463"/>
                </a:lnTo>
                <a:lnTo>
                  <a:pt x="5917883" y="3837623"/>
                </a:lnTo>
                <a:lnTo>
                  <a:pt x="5924233" y="3847783"/>
                </a:lnTo>
                <a:lnTo>
                  <a:pt x="5929947" y="3857943"/>
                </a:lnTo>
                <a:lnTo>
                  <a:pt x="5935345" y="3868738"/>
                </a:lnTo>
                <a:lnTo>
                  <a:pt x="5940425" y="3879215"/>
                </a:lnTo>
                <a:lnTo>
                  <a:pt x="5944870" y="3890328"/>
                </a:lnTo>
                <a:lnTo>
                  <a:pt x="5948997" y="3901123"/>
                </a:lnTo>
                <a:lnTo>
                  <a:pt x="5952490" y="3912235"/>
                </a:lnTo>
                <a:lnTo>
                  <a:pt x="5955983" y="3923348"/>
                </a:lnTo>
                <a:lnTo>
                  <a:pt x="5958523" y="3934778"/>
                </a:lnTo>
                <a:lnTo>
                  <a:pt x="5961063" y="3946208"/>
                </a:lnTo>
                <a:lnTo>
                  <a:pt x="5962967" y="3958273"/>
                </a:lnTo>
                <a:lnTo>
                  <a:pt x="5964237" y="3970020"/>
                </a:lnTo>
                <a:lnTo>
                  <a:pt x="5965190" y="3982085"/>
                </a:lnTo>
                <a:lnTo>
                  <a:pt x="5965507" y="3994150"/>
                </a:lnTo>
                <a:lnTo>
                  <a:pt x="5965507" y="4006850"/>
                </a:lnTo>
                <a:lnTo>
                  <a:pt x="5965190" y="4018915"/>
                </a:lnTo>
                <a:lnTo>
                  <a:pt x="5964237" y="4031933"/>
                </a:lnTo>
                <a:lnTo>
                  <a:pt x="5962967" y="4044633"/>
                </a:lnTo>
                <a:lnTo>
                  <a:pt x="5961063" y="4057650"/>
                </a:lnTo>
                <a:lnTo>
                  <a:pt x="5958523" y="4070668"/>
                </a:lnTo>
                <a:lnTo>
                  <a:pt x="5955665" y="4084320"/>
                </a:lnTo>
                <a:lnTo>
                  <a:pt x="5955983" y="4135438"/>
                </a:lnTo>
                <a:lnTo>
                  <a:pt x="5955347" y="4139248"/>
                </a:lnTo>
                <a:lnTo>
                  <a:pt x="5954077" y="4143058"/>
                </a:lnTo>
                <a:lnTo>
                  <a:pt x="5952173" y="4146868"/>
                </a:lnTo>
                <a:lnTo>
                  <a:pt x="5950585" y="4150360"/>
                </a:lnTo>
                <a:lnTo>
                  <a:pt x="5948680" y="4154170"/>
                </a:lnTo>
                <a:lnTo>
                  <a:pt x="5946457" y="4157345"/>
                </a:lnTo>
                <a:lnTo>
                  <a:pt x="5941377" y="4164330"/>
                </a:lnTo>
                <a:lnTo>
                  <a:pt x="5935663" y="4170998"/>
                </a:lnTo>
                <a:lnTo>
                  <a:pt x="5929947" y="4177665"/>
                </a:lnTo>
                <a:lnTo>
                  <a:pt x="5924550" y="4184333"/>
                </a:lnTo>
                <a:lnTo>
                  <a:pt x="5918835" y="4191318"/>
                </a:lnTo>
                <a:lnTo>
                  <a:pt x="5914073" y="4197668"/>
                </a:lnTo>
                <a:lnTo>
                  <a:pt x="5911850" y="4201478"/>
                </a:lnTo>
                <a:lnTo>
                  <a:pt x="5909945" y="4204970"/>
                </a:lnTo>
                <a:lnTo>
                  <a:pt x="5908040" y="4208780"/>
                </a:lnTo>
                <a:lnTo>
                  <a:pt x="5906770" y="4212273"/>
                </a:lnTo>
                <a:lnTo>
                  <a:pt x="5905817" y="4216400"/>
                </a:lnTo>
                <a:lnTo>
                  <a:pt x="5905183" y="4220528"/>
                </a:lnTo>
                <a:lnTo>
                  <a:pt x="5904865" y="4224338"/>
                </a:lnTo>
                <a:lnTo>
                  <a:pt x="5904865" y="4228783"/>
                </a:lnTo>
                <a:lnTo>
                  <a:pt x="5905500" y="4232910"/>
                </a:lnTo>
                <a:lnTo>
                  <a:pt x="5906770" y="4237673"/>
                </a:lnTo>
                <a:lnTo>
                  <a:pt x="5908040" y="4242435"/>
                </a:lnTo>
                <a:lnTo>
                  <a:pt x="5910580" y="4246880"/>
                </a:lnTo>
                <a:lnTo>
                  <a:pt x="5913120" y="4251960"/>
                </a:lnTo>
                <a:lnTo>
                  <a:pt x="5916295" y="4257358"/>
                </a:lnTo>
                <a:lnTo>
                  <a:pt x="5916295" y="4258310"/>
                </a:lnTo>
                <a:lnTo>
                  <a:pt x="5915343" y="4259580"/>
                </a:lnTo>
                <a:lnTo>
                  <a:pt x="5912485" y="4263390"/>
                </a:lnTo>
                <a:lnTo>
                  <a:pt x="5908993" y="4266883"/>
                </a:lnTo>
                <a:lnTo>
                  <a:pt x="5907405" y="4267835"/>
                </a:lnTo>
                <a:lnTo>
                  <a:pt x="5906453" y="4268153"/>
                </a:lnTo>
                <a:lnTo>
                  <a:pt x="5896927" y="4265613"/>
                </a:lnTo>
                <a:lnTo>
                  <a:pt x="5888037" y="4263708"/>
                </a:lnTo>
                <a:lnTo>
                  <a:pt x="5883910" y="4263073"/>
                </a:lnTo>
                <a:lnTo>
                  <a:pt x="5879783" y="4262755"/>
                </a:lnTo>
                <a:lnTo>
                  <a:pt x="5876290" y="4262755"/>
                </a:lnTo>
                <a:lnTo>
                  <a:pt x="5872480" y="4263073"/>
                </a:lnTo>
                <a:lnTo>
                  <a:pt x="5869305" y="4263390"/>
                </a:lnTo>
                <a:lnTo>
                  <a:pt x="5866130" y="4263708"/>
                </a:lnTo>
                <a:lnTo>
                  <a:pt x="5862955" y="4264978"/>
                </a:lnTo>
                <a:lnTo>
                  <a:pt x="5860097" y="4265930"/>
                </a:lnTo>
                <a:lnTo>
                  <a:pt x="5857240" y="4266883"/>
                </a:lnTo>
                <a:lnTo>
                  <a:pt x="5855017" y="4268470"/>
                </a:lnTo>
                <a:lnTo>
                  <a:pt x="5852477" y="4269740"/>
                </a:lnTo>
                <a:lnTo>
                  <a:pt x="5850255" y="4271963"/>
                </a:lnTo>
                <a:lnTo>
                  <a:pt x="5848350" y="4273868"/>
                </a:lnTo>
                <a:lnTo>
                  <a:pt x="5846445" y="4275773"/>
                </a:lnTo>
                <a:lnTo>
                  <a:pt x="5844857" y="4277995"/>
                </a:lnTo>
                <a:lnTo>
                  <a:pt x="5842953" y="4280535"/>
                </a:lnTo>
                <a:lnTo>
                  <a:pt x="5840095" y="4285933"/>
                </a:lnTo>
                <a:lnTo>
                  <a:pt x="5837873" y="4291965"/>
                </a:lnTo>
                <a:lnTo>
                  <a:pt x="5835650" y="4298950"/>
                </a:lnTo>
                <a:lnTo>
                  <a:pt x="5834380" y="4306253"/>
                </a:lnTo>
                <a:lnTo>
                  <a:pt x="5833427" y="4314190"/>
                </a:lnTo>
                <a:lnTo>
                  <a:pt x="5832793" y="4322445"/>
                </a:lnTo>
                <a:lnTo>
                  <a:pt x="5831840" y="4322763"/>
                </a:lnTo>
                <a:lnTo>
                  <a:pt x="5828347" y="4323398"/>
                </a:lnTo>
                <a:lnTo>
                  <a:pt x="5817553" y="4324033"/>
                </a:lnTo>
                <a:lnTo>
                  <a:pt x="5790883" y="4324668"/>
                </a:lnTo>
                <a:lnTo>
                  <a:pt x="5784215" y="4324033"/>
                </a:lnTo>
                <a:lnTo>
                  <a:pt x="5777230" y="4323715"/>
                </a:lnTo>
                <a:lnTo>
                  <a:pt x="5770563" y="4323715"/>
                </a:lnTo>
                <a:lnTo>
                  <a:pt x="5763577" y="4324033"/>
                </a:lnTo>
                <a:lnTo>
                  <a:pt x="5749290" y="4324985"/>
                </a:lnTo>
                <a:lnTo>
                  <a:pt x="5735320" y="4326573"/>
                </a:lnTo>
                <a:lnTo>
                  <a:pt x="5721350" y="4328478"/>
                </a:lnTo>
                <a:lnTo>
                  <a:pt x="5707063" y="4330700"/>
                </a:lnTo>
                <a:lnTo>
                  <a:pt x="5693093" y="4332923"/>
                </a:lnTo>
                <a:lnTo>
                  <a:pt x="5679123" y="4334510"/>
                </a:lnTo>
                <a:lnTo>
                  <a:pt x="5664835" y="4335780"/>
                </a:lnTo>
                <a:lnTo>
                  <a:pt x="5657850" y="4336098"/>
                </a:lnTo>
                <a:lnTo>
                  <a:pt x="5650865" y="4336415"/>
                </a:lnTo>
                <a:lnTo>
                  <a:pt x="5643880" y="4336415"/>
                </a:lnTo>
                <a:lnTo>
                  <a:pt x="5636895" y="4336098"/>
                </a:lnTo>
                <a:lnTo>
                  <a:pt x="5630228" y="4335463"/>
                </a:lnTo>
                <a:lnTo>
                  <a:pt x="5623243" y="4334510"/>
                </a:lnTo>
                <a:lnTo>
                  <a:pt x="5616258" y="4333240"/>
                </a:lnTo>
                <a:lnTo>
                  <a:pt x="5609590" y="4331653"/>
                </a:lnTo>
                <a:lnTo>
                  <a:pt x="5602923" y="4329113"/>
                </a:lnTo>
                <a:lnTo>
                  <a:pt x="5595938" y="4326890"/>
                </a:lnTo>
                <a:lnTo>
                  <a:pt x="5589270" y="4324033"/>
                </a:lnTo>
                <a:lnTo>
                  <a:pt x="5582285" y="4320223"/>
                </a:lnTo>
                <a:lnTo>
                  <a:pt x="5575618" y="4316413"/>
                </a:lnTo>
                <a:lnTo>
                  <a:pt x="5568950" y="4311968"/>
                </a:lnTo>
                <a:lnTo>
                  <a:pt x="5498783" y="4295775"/>
                </a:lnTo>
                <a:lnTo>
                  <a:pt x="5496878" y="4299903"/>
                </a:lnTo>
                <a:lnTo>
                  <a:pt x="5494973" y="4304030"/>
                </a:lnTo>
                <a:lnTo>
                  <a:pt x="5493068" y="4307523"/>
                </a:lnTo>
                <a:lnTo>
                  <a:pt x="5490210" y="4311015"/>
                </a:lnTo>
                <a:lnTo>
                  <a:pt x="5487988" y="4313873"/>
                </a:lnTo>
                <a:lnTo>
                  <a:pt x="5485130" y="4316730"/>
                </a:lnTo>
                <a:lnTo>
                  <a:pt x="5482273" y="4318635"/>
                </a:lnTo>
                <a:lnTo>
                  <a:pt x="5479098" y="4320223"/>
                </a:lnTo>
                <a:lnTo>
                  <a:pt x="5475923" y="4321493"/>
                </a:lnTo>
                <a:lnTo>
                  <a:pt x="5472748" y="4322128"/>
                </a:lnTo>
                <a:lnTo>
                  <a:pt x="5469255" y="4322445"/>
                </a:lnTo>
                <a:lnTo>
                  <a:pt x="5465763" y="4322128"/>
                </a:lnTo>
                <a:lnTo>
                  <a:pt x="5461953" y="4321175"/>
                </a:lnTo>
                <a:lnTo>
                  <a:pt x="5458460" y="4319588"/>
                </a:lnTo>
                <a:lnTo>
                  <a:pt x="5454333" y="4317365"/>
                </a:lnTo>
                <a:lnTo>
                  <a:pt x="5450840" y="4314190"/>
                </a:lnTo>
                <a:lnTo>
                  <a:pt x="5436553" y="4302443"/>
                </a:lnTo>
                <a:lnTo>
                  <a:pt x="5421948" y="4290378"/>
                </a:lnTo>
                <a:lnTo>
                  <a:pt x="5392738" y="4266883"/>
                </a:lnTo>
                <a:lnTo>
                  <a:pt x="5363210" y="4243705"/>
                </a:lnTo>
                <a:lnTo>
                  <a:pt x="5334000" y="4220210"/>
                </a:lnTo>
                <a:lnTo>
                  <a:pt x="5319713" y="4208145"/>
                </a:lnTo>
                <a:lnTo>
                  <a:pt x="5305108" y="4196080"/>
                </a:lnTo>
                <a:lnTo>
                  <a:pt x="5291138" y="4184015"/>
                </a:lnTo>
                <a:lnTo>
                  <a:pt x="5277168" y="4171315"/>
                </a:lnTo>
                <a:lnTo>
                  <a:pt x="5263515" y="4158615"/>
                </a:lnTo>
                <a:lnTo>
                  <a:pt x="5250498" y="4145280"/>
                </a:lnTo>
                <a:lnTo>
                  <a:pt x="5237798" y="4131945"/>
                </a:lnTo>
                <a:lnTo>
                  <a:pt x="5225415" y="4117975"/>
                </a:lnTo>
                <a:lnTo>
                  <a:pt x="5215255" y="4108768"/>
                </a:lnTo>
                <a:lnTo>
                  <a:pt x="5204778" y="4100195"/>
                </a:lnTo>
                <a:lnTo>
                  <a:pt x="5193983" y="4092258"/>
                </a:lnTo>
                <a:lnTo>
                  <a:pt x="5182870" y="4084320"/>
                </a:lnTo>
                <a:lnTo>
                  <a:pt x="5160645" y="4069080"/>
                </a:lnTo>
                <a:lnTo>
                  <a:pt x="5138103" y="4053840"/>
                </a:lnTo>
                <a:lnTo>
                  <a:pt x="5127308" y="4046220"/>
                </a:lnTo>
                <a:lnTo>
                  <a:pt x="5115878" y="4038283"/>
                </a:lnTo>
                <a:lnTo>
                  <a:pt x="5105400" y="4030028"/>
                </a:lnTo>
                <a:lnTo>
                  <a:pt x="5094923" y="4021138"/>
                </a:lnTo>
                <a:lnTo>
                  <a:pt x="5084763" y="4012248"/>
                </a:lnTo>
                <a:lnTo>
                  <a:pt x="5074920" y="4003040"/>
                </a:lnTo>
                <a:lnTo>
                  <a:pt x="5070475" y="3997960"/>
                </a:lnTo>
                <a:lnTo>
                  <a:pt x="5066030" y="3993198"/>
                </a:lnTo>
                <a:lnTo>
                  <a:pt x="5061903" y="3987800"/>
                </a:lnTo>
                <a:lnTo>
                  <a:pt x="5057458" y="3982403"/>
                </a:lnTo>
                <a:lnTo>
                  <a:pt x="5046345" y="3977005"/>
                </a:lnTo>
                <a:lnTo>
                  <a:pt x="5035550" y="3971608"/>
                </a:lnTo>
                <a:lnTo>
                  <a:pt x="5025073" y="3965575"/>
                </a:lnTo>
                <a:lnTo>
                  <a:pt x="5014595" y="3958908"/>
                </a:lnTo>
                <a:lnTo>
                  <a:pt x="5005070" y="3951923"/>
                </a:lnTo>
                <a:lnTo>
                  <a:pt x="4995545" y="3944938"/>
                </a:lnTo>
                <a:lnTo>
                  <a:pt x="4986020" y="3937318"/>
                </a:lnTo>
                <a:lnTo>
                  <a:pt x="4977130" y="3929698"/>
                </a:lnTo>
                <a:lnTo>
                  <a:pt x="4968240" y="3921760"/>
                </a:lnTo>
                <a:lnTo>
                  <a:pt x="4959350" y="3913823"/>
                </a:lnTo>
                <a:lnTo>
                  <a:pt x="4942205" y="3897313"/>
                </a:lnTo>
                <a:lnTo>
                  <a:pt x="4908550" y="3863340"/>
                </a:lnTo>
                <a:lnTo>
                  <a:pt x="4837430" y="3807460"/>
                </a:lnTo>
                <a:lnTo>
                  <a:pt x="4765993" y="3736658"/>
                </a:lnTo>
                <a:lnTo>
                  <a:pt x="4670425" y="3652203"/>
                </a:lnTo>
                <a:lnTo>
                  <a:pt x="4564698" y="3545523"/>
                </a:lnTo>
                <a:lnTo>
                  <a:pt x="4398328" y="3373120"/>
                </a:lnTo>
                <a:lnTo>
                  <a:pt x="4314190" y="3278505"/>
                </a:lnTo>
                <a:lnTo>
                  <a:pt x="4229735" y="3183573"/>
                </a:lnTo>
                <a:lnTo>
                  <a:pt x="4131945" y="3094673"/>
                </a:lnTo>
                <a:lnTo>
                  <a:pt x="4033838" y="3005138"/>
                </a:lnTo>
                <a:lnTo>
                  <a:pt x="4027170" y="3004503"/>
                </a:lnTo>
                <a:lnTo>
                  <a:pt x="4021138" y="3003550"/>
                </a:lnTo>
                <a:lnTo>
                  <a:pt x="4015423" y="3001963"/>
                </a:lnTo>
                <a:lnTo>
                  <a:pt x="4010025" y="2999740"/>
                </a:lnTo>
                <a:lnTo>
                  <a:pt x="4004945" y="2997200"/>
                </a:lnTo>
                <a:lnTo>
                  <a:pt x="4000183" y="2994343"/>
                </a:lnTo>
                <a:lnTo>
                  <a:pt x="3995420" y="2991485"/>
                </a:lnTo>
                <a:lnTo>
                  <a:pt x="3990975" y="2987993"/>
                </a:lnTo>
                <a:lnTo>
                  <a:pt x="3986848" y="2984500"/>
                </a:lnTo>
                <a:lnTo>
                  <a:pt x="3982403" y="2980373"/>
                </a:lnTo>
                <a:lnTo>
                  <a:pt x="3974465" y="2972435"/>
                </a:lnTo>
                <a:lnTo>
                  <a:pt x="3966845" y="2964498"/>
                </a:lnTo>
                <a:lnTo>
                  <a:pt x="3958908" y="2956243"/>
                </a:lnTo>
                <a:lnTo>
                  <a:pt x="3900805" y="2914650"/>
                </a:lnTo>
                <a:lnTo>
                  <a:pt x="3871913" y="2893695"/>
                </a:lnTo>
                <a:lnTo>
                  <a:pt x="3843020" y="2872423"/>
                </a:lnTo>
                <a:lnTo>
                  <a:pt x="3838893" y="2869565"/>
                </a:lnTo>
                <a:lnTo>
                  <a:pt x="3834448" y="2867343"/>
                </a:lnTo>
                <a:lnTo>
                  <a:pt x="3830638" y="2865438"/>
                </a:lnTo>
                <a:lnTo>
                  <a:pt x="3827780" y="2864803"/>
                </a:lnTo>
                <a:lnTo>
                  <a:pt x="3824923" y="2864485"/>
                </a:lnTo>
                <a:lnTo>
                  <a:pt x="3822383" y="2864803"/>
                </a:lnTo>
                <a:lnTo>
                  <a:pt x="3820160" y="2865755"/>
                </a:lnTo>
                <a:lnTo>
                  <a:pt x="3818255" y="2867343"/>
                </a:lnTo>
                <a:lnTo>
                  <a:pt x="3816668" y="2869248"/>
                </a:lnTo>
                <a:lnTo>
                  <a:pt x="3815080" y="2871153"/>
                </a:lnTo>
                <a:lnTo>
                  <a:pt x="3813810" y="2874010"/>
                </a:lnTo>
                <a:lnTo>
                  <a:pt x="3812540" y="2876550"/>
                </a:lnTo>
                <a:lnTo>
                  <a:pt x="3810635" y="2882583"/>
                </a:lnTo>
                <a:lnTo>
                  <a:pt x="3808413" y="2888933"/>
                </a:lnTo>
                <a:lnTo>
                  <a:pt x="3814128" y="2890520"/>
                </a:lnTo>
                <a:lnTo>
                  <a:pt x="3819208" y="2892425"/>
                </a:lnTo>
                <a:lnTo>
                  <a:pt x="3824288" y="2894330"/>
                </a:lnTo>
                <a:lnTo>
                  <a:pt x="3829050" y="2896870"/>
                </a:lnTo>
                <a:lnTo>
                  <a:pt x="3833495" y="2899410"/>
                </a:lnTo>
                <a:lnTo>
                  <a:pt x="3837623" y="2901950"/>
                </a:lnTo>
                <a:lnTo>
                  <a:pt x="3841750" y="2905125"/>
                </a:lnTo>
                <a:lnTo>
                  <a:pt x="3845243" y="2908300"/>
                </a:lnTo>
                <a:lnTo>
                  <a:pt x="3848735" y="2912110"/>
                </a:lnTo>
                <a:lnTo>
                  <a:pt x="3851910" y="2915603"/>
                </a:lnTo>
                <a:lnTo>
                  <a:pt x="3855085" y="2919730"/>
                </a:lnTo>
                <a:lnTo>
                  <a:pt x="3857625" y="2923858"/>
                </a:lnTo>
                <a:lnTo>
                  <a:pt x="3859848" y="2928620"/>
                </a:lnTo>
                <a:lnTo>
                  <a:pt x="3862070" y="2933383"/>
                </a:lnTo>
                <a:lnTo>
                  <a:pt x="3863975" y="2938145"/>
                </a:lnTo>
                <a:lnTo>
                  <a:pt x="3865563" y="2943543"/>
                </a:lnTo>
                <a:lnTo>
                  <a:pt x="3880803" y="2957513"/>
                </a:lnTo>
                <a:lnTo>
                  <a:pt x="3891598" y="2965450"/>
                </a:lnTo>
                <a:lnTo>
                  <a:pt x="3902075" y="2973070"/>
                </a:lnTo>
                <a:lnTo>
                  <a:pt x="3913188" y="2980690"/>
                </a:lnTo>
                <a:lnTo>
                  <a:pt x="3924300" y="2987675"/>
                </a:lnTo>
                <a:lnTo>
                  <a:pt x="3946843" y="3002280"/>
                </a:lnTo>
                <a:lnTo>
                  <a:pt x="3957955" y="3009583"/>
                </a:lnTo>
                <a:lnTo>
                  <a:pt x="3968433" y="3017203"/>
                </a:lnTo>
                <a:lnTo>
                  <a:pt x="3978910" y="3025140"/>
                </a:lnTo>
                <a:lnTo>
                  <a:pt x="3983673" y="3029268"/>
                </a:lnTo>
                <a:lnTo>
                  <a:pt x="3988753" y="3033395"/>
                </a:lnTo>
                <a:lnTo>
                  <a:pt x="3993515" y="3038158"/>
                </a:lnTo>
                <a:lnTo>
                  <a:pt x="3997643" y="3042920"/>
                </a:lnTo>
                <a:lnTo>
                  <a:pt x="4002088" y="3047365"/>
                </a:lnTo>
                <a:lnTo>
                  <a:pt x="4005898" y="3052445"/>
                </a:lnTo>
                <a:lnTo>
                  <a:pt x="4010025" y="3057843"/>
                </a:lnTo>
                <a:lnTo>
                  <a:pt x="4013518" y="3062923"/>
                </a:lnTo>
                <a:lnTo>
                  <a:pt x="4017010" y="3068638"/>
                </a:lnTo>
                <a:lnTo>
                  <a:pt x="4019868" y="3074670"/>
                </a:lnTo>
                <a:lnTo>
                  <a:pt x="4023043" y="3081020"/>
                </a:lnTo>
                <a:lnTo>
                  <a:pt x="4025583" y="3087370"/>
                </a:lnTo>
                <a:lnTo>
                  <a:pt x="4027488" y="3093720"/>
                </a:lnTo>
                <a:lnTo>
                  <a:pt x="4029710" y="3100705"/>
                </a:lnTo>
                <a:lnTo>
                  <a:pt x="4037648" y="3113723"/>
                </a:lnTo>
                <a:lnTo>
                  <a:pt x="4046220" y="3126105"/>
                </a:lnTo>
                <a:lnTo>
                  <a:pt x="4055428" y="3137535"/>
                </a:lnTo>
                <a:lnTo>
                  <a:pt x="4064635" y="3149283"/>
                </a:lnTo>
                <a:lnTo>
                  <a:pt x="4074795" y="3160078"/>
                </a:lnTo>
                <a:lnTo>
                  <a:pt x="4084955" y="3171190"/>
                </a:lnTo>
                <a:lnTo>
                  <a:pt x="4095433" y="3181350"/>
                </a:lnTo>
                <a:lnTo>
                  <a:pt x="4106228" y="3191828"/>
                </a:lnTo>
                <a:lnTo>
                  <a:pt x="4117340" y="3201988"/>
                </a:lnTo>
                <a:lnTo>
                  <a:pt x="4128135" y="3212148"/>
                </a:lnTo>
                <a:lnTo>
                  <a:pt x="4150995" y="3231515"/>
                </a:lnTo>
                <a:lnTo>
                  <a:pt x="4173538" y="3250883"/>
                </a:lnTo>
                <a:lnTo>
                  <a:pt x="4196080" y="3270568"/>
                </a:lnTo>
                <a:lnTo>
                  <a:pt x="4198303" y="3272473"/>
                </a:lnTo>
                <a:lnTo>
                  <a:pt x="4199890" y="3274060"/>
                </a:lnTo>
                <a:lnTo>
                  <a:pt x="4200843" y="3275648"/>
                </a:lnTo>
                <a:lnTo>
                  <a:pt x="4201478" y="3277235"/>
                </a:lnTo>
                <a:lnTo>
                  <a:pt x="4206240" y="3283585"/>
                </a:lnTo>
                <a:lnTo>
                  <a:pt x="4211003" y="3289300"/>
                </a:lnTo>
                <a:lnTo>
                  <a:pt x="4221163" y="3301048"/>
                </a:lnTo>
                <a:lnTo>
                  <a:pt x="4231323" y="3311843"/>
                </a:lnTo>
                <a:lnTo>
                  <a:pt x="4242435" y="3322638"/>
                </a:lnTo>
                <a:lnTo>
                  <a:pt x="4253548" y="3332798"/>
                </a:lnTo>
                <a:lnTo>
                  <a:pt x="4264978" y="3342958"/>
                </a:lnTo>
                <a:lnTo>
                  <a:pt x="4288155" y="3363595"/>
                </a:lnTo>
                <a:lnTo>
                  <a:pt x="4299585" y="3374073"/>
                </a:lnTo>
                <a:lnTo>
                  <a:pt x="4310380" y="3384550"/>
                </a:lnTo>
                <a:lnTo>
                  <a:pt x="4320858" y="3395028"/>
                </a:lnTo>
                <a:lnTo>
                  <a:pt x="4331335" y="3406458"/>
                </a:lnTo>
                <a:lnTo>
                  <a:pt x="4336415" y="3412490"/>
                </a:lnTo>
                <a:lnTo>
                  <a:pt x="4341178" y="3418205"/>
                </a:lnTo>
                <a:lnTo>
                  <a:pt x="4345623" y="3424238"/>
                </a:lnTo>
                <a:lnTo>
                  <a:pt x="4350068" y="3430270"/>
                </a:lnTo>
                <a:lnTo>
                  <a:pt x="4354513" y="3436620"/>
                </a:lnTo>
                <a:lnTo>
                  <a:pt x="4358640" y="3443288"/>
                </a:lnTo>
                <a:lnTo>
                  <a:pt x="4362133" y="3449955"/>
                </a:lnTo>
                <a:lnTo>
                  <a:pt x="4365943" y="3456940"/>
                </a:lnTo>
                <a:lnTo>
                  <a:pt x="4373880" y="3468370"/>
                </a:lnTo>
                <a:lnTo>
                  <a:pt x="4382135" y="3480118"/>
                </a:lnTo>
                <a:lnTo>
                  <a:pt x="4390390" y="3491230"/>
                </a:lnTo>
                <a:lnTo>
                  <a:pt x="4398963" y="3502660"/>
                </a:lnTo>
                <a:lnTo>
                  <a:pt x="4407853" y="3513455"/>
                </a:lnTo>
                <a:lnTo>
                  <a:pt x="4417378" y="3524568"/>
                </a:lnTo>
                <a:lnTo>
                  <a:pt x="4426585" y="3535045"/>
                </a:lnTo>
                <a:lnTo>
                  <a:pt x="4435793" y="3545523"/>
                </a:lnTo>
                <a:lnTo>
                  <a:pt x="4455478" y="3566160"/>
                </a:lnTo>
                <a:lnTo>
                  <a:pt x="4475480" y="3586163"/>
                </a:lnTo>
                <a:lnTo>
                  <a:pt x="4495483" y="3606165"/>
                </a:lnTo>
                <a:lnTo>
                  <a:pt x="4516438" y="3625850"/>
                </a:lnTo>
                <a:lnTo>
                  <a:pt x="4558030" y="3664903"/>
                </a:lnTo>
                <a:lnTo>
                  <a:pt x="4578668" y="3684588"/>
                </a:lnTo>
                <a:lnTo>
                  <a:pt x="4598670" y="3704273"/>
                </a:lnTo>
                <a:lnTo>
                  <a:pt x="4618673" y="3724593"/>
                </a:lnTo>
                <a:lnTo>
                  <a:pt x="4638358" y="3745230"/>
                </a:lnTo>
                <a:lnTo>
                  <a:pt x="4647565" y="3755390"/>
                </a:lnTo>
                <a:lnTo>
                  <a:pt x="4657090" y="3766185"/>
                </a:lnTo>
                <a:lnTo>
                  <a:pt x="4666298" y="3776980"/>
                </a:lnTo>
                <a:lnTo>
                  <a:pt x="4675188" y="3788093"/>
                </a:lnTo>
                <a:lnTo>
                  <a:pt x="4685665" y="3797618"/>
                </a:lnTo>
                <a:lnTo>
                  <a:pt x="4697095" y="3806825"/>
                </a:lnTo>
                <a:lnTo>
                  <a:pt x="4707890" y="3816668"/>
                </a:lnTo>
                <a:lnTo>
                  <a:pt x="4713288" y="3821113"/>
                </a:lnTo>
                <a:lnTo>
                  <a:pt x="4718685" y="3826193"/>
                </a:lnTo>
                <a:lnTo>
                  <a:pt x="4723448" y="3831273"/>
                </a:lnTo>
                <a:lnTo>
                  <a:pt x="4728210" y="3836353"/>
                </a:lnTo>
                <a:lnTo>
                  <a:pt x="4732973" y="3842068"/>
                </a:lnTo>
                <a:lnTo>
                  <a:pt x="4736783" y="3847783"/>
                </a:lnTo>
                <a:lnTo>
                  <a:pt x="4740910" y="3853815"/>
                </a:lnTo>
                <a:lnTo>
                  <a:pt x="4744085" y="3860165"/>
                </a:lnTo>
                <a:lnTo>
                  <a:pt x="4746943" y="3867150"/>
                </a:lnTo>
                <a:lnTo>
                  <a:pt x="4749165" y="3873818"/>
                </a:lnTo>
                <a:lnTo>
                  <a:pt x="4767580" y="3890963"/>
                </a:lnTo>
                <a:lnTo>
                  <a:pt x="4786313" y="3907473"/>
                </a:lnTo>
                <a:lnTo>
                  <a:pt x="4796473" y="3915728"/>
                </a:lnTo>
                <a:lnTo>
                  <a:pt x="4806315" y="3924300"/>
                </a:lnTo>
                <a:lnTo>
                  <a:pt x="4815523" y="3933508"/>
                </a:lnTo>
                <a:lnTo>
                  <a:pt x="4824095" y="3942715"/>
                </a:lnTo>
                <a:lnTo>
                  <a:pt x="4832668" y="3952240"/>
                </a:lnTo>
                <a:lnTo>
                  <a:pt x="4840605" y="3961765"/>
                </a:lnTo>
                <a:lnTo>
                  <a:pt x="4848543" y="3971925"/>
                </a:lnTo>
                <a:lnTo>
                  <a:pt x="4856163" y="3982085"/>
                </a:lnTo>
                <a:lnTo>
                  <a:pt x="4863465" y="3992563"/>
                </a:lnTo>
                <a:lnTo>
                  <a:pt x="4870450" y="4003040"/>
                </a:lnTo>
                <a:lnTo>
                  <a:pt x="4884103" y="4024313"/>
                </a:lnTo>
                <a:lnTo>
                  <a:pt x="4897438" y="4045585"/>
                </a:lnTo>
                <a:lnTo>
                  <a:pt x="4911090" y="4066858"/>
                </a:lnTo>
                <a:lnTo>
                  <a:pt x="4917440" y="4074478"/>
                </a:lnTo>
                <a:lnTo>
                  <a:pt x="4924108" y="4082098"/>
                </a:lnTo>
                <a:lnTo>
                  <a:pt x="4930458" y="4089718"/>
                </a:lnTo>
                <a:lnTo>
                  <a:pt x="4936490" y="4097338"/>
                </a:lnTo>
                <a:lnTo>
                  <a:pt x="4939030" y="4101148"/>
                </a:lnTo>
                <a:lnTo>
                  <a:pt x="4941253" y="4105593"/>
                </a:lnTo>
                <a:lnTo>
                  <a:pt x="4943793" y="4110038"/>
                </a:lnTo>
                <a:lnTo>
                  <a:pt x="4945698" y="4114165"/>
                </a:lnTo>
                <a:lnTo>
                  <a:pt x="4947285" y="4118928"/>
                </a:lnTo>
                <a:lnTo>
                  <a:pt x="4948555" y="4123373"/>
                </a:lnTo>
                <a:lnTo>
                  <a:pt x="4949508" y="4128453"/>
                </a:lnTo>
                <a:lnTo>
                  <a:pt x="4949825" y="4133850"/>
                </a:lnTo>
                <a:lnTo>
                  <a:pt x="4955540" y="4139565"/>
                </a:lnTo>
                <a:lnTo>
                  <a:pt x="4960303" y="4144963"/>
                </a:lnTo>
                <a:lnTo>
                  <a:pt x="4964113" y="4150360"/>
                </a:lnTo>
                <a:lnTo>
                  <a:pt x="4967605" y="4156075"/>
                </a:lnTo>
                <a:lnTo>
                  <a:pt x="4970145" y="4161790"/>
                </a:lnTo>
                <a:lnTo>
                  <a:pt x="4971733" y="4167188"/>
                </a:lnTo>
                <a:lnTo>
                  <a:pt x="4973003" y="4172903"/>
                </a:lnTo>
                <a:lnTo>
                  <a:pt x="4973320" y="4178618"/>
                </a:lnTo>
                <a:lnTo>
                  <a:pt x="4973003" y="4184333"/>
                </a:lnTo>
                <a:lnTo>
                  <a:pt x="4971415" y="4189730"/>
                </a:lnTo>
                <a:lnTo>
                  <a:pt x="4969828" y="4195445"/>
                </a:lnTo>
                <a:lnTo>
                  <a:pt x="4967288" y="4201160"/>
                </a:lnTo>
                <a:lnTo>
                  <a:pt x="4963795" y="4206875"/>
                </a:lnTo>
                <a:lnTo>
                  <a:pt x="4959985" y="4212273"/>
                </a:lnTo>
                <a:lnTo>
                  <a:pt x="4955223" y="4217670"/>
                </a:lnTo>
                <a:lnTo>
                  <a:pt x="4950143" y="4223385"/>
                </a:lnTo>
                <a:lnTo>
                  <a:pt x="4964748" y="4257040"/>
                </a:lnTo>
                <a:lnTo>
                  <a:pt x="4966335" y="4272915"/>
                </a:lnTo>
                <a:lnTo>
                  <a:pt x="4967605" y="4289108"/>
                </a:lnTo>
                <a:lnTo>
                  <a:pt x="4968875" y="4304983"/>
                </a:lnTo>
                <a:lnTo>
                  <a:pt x="4969193" y="4312920"/>
                </a:lnTo>
                <a:lnTo>
                  <a:pt x="4969193" y="4320858"/>
                </a:lnTo>
                <a:lnTo>
                  <a:pt x="4968875" y="4328795"/>
                </a:lnTo>
                <a:lnTo>
                  <a:pt x="4968240" y="4336733"/>
                </a:lnTo>
                <a:lnTo>
                  <a:pt x="4967288" y="4344670"/>
                </a:lnTo>
                <a:lnTo>
                  <a:pt x="4965700" y="4352290"/>
                </a:lnTo>
                <a:lnTo>
                  <a:pt x="4963160" y="4360228"/>
                </a:lnTo>
                <a:lnTo>
                  <a:pt x="4960303" y="4367848"/>
                </a:lnTo>
                <a:lnTo>
                  <a:pt x="4956493" y="4375468"/>
                </a:lnTo>
                <a:lnTo>
                  <a:pt x="4952048" y="4383088"/>
                </a:lnTo>
                <a:lnTo>
                  <a:pt x="4951730" y="4385945"/>
                </a:lnTo>
                <a:lnTo>
                  <a:pt x="4951095" y="4388803"/>
                </a:lnTo>
                <a:lnTo>
                  <a:pt x="4949825" y="4391978"/>
                </a:lnTo>
                <a:lnTo>
                  <a:pt x="4948873" y="4394835"/>
                </a:lnTo>
                <a:lnTo>
                  <a:pt x="4946333" y="4400233"/>
                </a:lnTo>
                <a:lnTo>
                  <a:pt x="4942840" y="4405948"/>
                </a:lnTo>
                <a:lnTo>
                  <a:pt x="4939348" y="4411028"/>
                </a:lnTo>
                <a:lnTo>
                  <a:pt x="4935220" y="4416425"/>
                </a:lnTo>
                <a:lnTo>
                  <a:pt x="4931728" y="4422140"/>
                </a:lnTo>
                <a:lnTo>
                  <a:pt x="4927918" y="4427538"/>
                </a:lnTo>
                <a:lnTo>
                  <a:pt x="4924743" y="4432935"/>
                </a:lnTo>
                <a:lnTo>
                  <a:pt x="4923473" y="4436110"/>
                </a:lnTo>
                <a:lnTo>
                  <a:pt x="4922520" y="4438968"/>
                </a:lnTo>
                <a:lnTo>
                  <a:pt x="4921250" y="4442143"/>
                </a:lnTo>
                <a:lnTo>
                  <a:pt x="4920615" y="4445000"/>
                </a:lnTo>
                <a:lnTo>
                  <a:pt x="4919980" y="4447858"/>
                </a:lnTo>
                <a:lnTo>
                  <a:pt x="4919980" y="4451350"/>
                </a:lnTo>
                <a:lnTo>
                  <a:pt x="4919980" y="4454525"/>
                </a:lnTo>
                <a:lnTo>
                  <a:pt x="4920615" y="4458018"/>
                </a:lnTo>
                <a:lnTo>
                  <a:pt x="4921250" y="4461510"/>
                </a:lnTo>
                <a:lnTo>
                  <a:pt x="4922838" y="4465003"/>
                </a:lnTo>
                <a:lnTo>
                  <a:pt x="4924425" y="4468813"/>
                </a:lnTo>
                <a:lnTo>
                  <a:pt x="4926330" y="4472623"/>
                </a:lnTo>
                <a:lnTo>
                  <a:pt x="4929188" y="4476433"/>
                </a:lnTo>
                <a:lnTo>
                  <a:pt x="4932045" y="4480560"/>
                </a:lnTo>
                <a:lnTo>
                  <a:pt x="4935220" y="4485323"/>
                </a:lnTo>
                <a:lnTo>
                  <a:pt x="4937443" y="4489133"/>
                </a:lnTo>
                <a:lnTo>
                  <a:pt x="4939030" y="4492943"/>
                </a:lnTo>
                <a:lnTo>
                  <a:pt x="4939348" y="4496118"/>
                </a:lnTo>
                <a:lnTo>
                  <a:pt x="4939030" y="4498975"/>
                </a:lnTo>
                <a:lnTo>
                  <a:pt x="4938395" y="4501833"/>
                </a:lnTo>
                <a:lnTo>
                  <a:pt x="4936808" y="4504055"/>
                </a:lnTo>
                <a:lnTo>
                  <a:pt x="4934268" y="4505643"/>
                </a:lnTo>
                <a:lnTo>
                  <a:pt x="4931728" y="4507230"/>
                </a:lnTo>
                <a:lnTo>
                  <a:pt x="4928235" y="4508183"/>
                </a:lnTo>
                <a:lnTo>
                  <a:pt x="4924743" y="4508818"/>
                </a:lnTo>
                <a:lnTo>
                  <a:pt x="4920615" y="4509135"/>
                </a:lnTo>
                <a:lnTo>
                  <a:pt x="4916805" y="4508818"/>
                </a:lnTo>
                <a:lnTo>
                  <a:pt x="4912043" y="4508183"/>
                </a:lnTo>
                <a:lnTo>
                  <a:pt x="4907598" y="4506595"/>
                </a:lnTo>
                <a:lnTo>
                  <a:pt x="4902835" y="4505008"/>
                </a:lnTo>
                <a:lnTo>
                  <a:pt x="4896485" y="4503103"/>
                </a:lnTo>
                <a:lnTo>
                  <a:pt x="4891088" y="4501833"/>
                </a:lnTo>
                <a:lnTo>
                  <a:pt x="4886325" y="4501198"/>
                </a:lnTo>
                <a:lnTo>
                  <a:pt x="4881880" y="4501198"/>
                </a:lnTo>
                <a:lnTo>
                  <a:pt x="4878070" y="4501833"/>
                </a:lnTo>
                <a:lnTo>
                  <a:pt x="4874260" y="4503103"/>
                </a:lnTo>
                <a:lnTo>
                  <a:pt x="4871403" y="4504690"/>
                </a:lnTo>
                <a:lnTo>
                  <a:pt x="4868545" y="4506595"/>
                </a:lnTo>
                <a:lnTo>
                  <a:pt x="4866323" y="4509453"/>
                </a:lnTo>
                <a:lnTo>
                  <a:pt x="4864418" y="4512310"/>
                </a:lnTo>
                <a:lnTo>
                  <a:pt x="4862513" y="4515803"/>
                </a:lnTo>
                <a:lnTo>
                  <a:pt x="4860925" y="4519295"/>
                </a:lnTo>
                <a:lnTo>
                  <a:pt x="4859655" y="4523423"/>
                </a:lnTo>
                <a:lnTo>
                  <a:pt x="4858385" y="4527550"/>
                </a:lnTo>
                <a:lnTo>
                  <a:pt x="4856798" y="4536123"/>
                </a:lnTo>
                <a:lnTo>
                  <a:pt x="4857433" y="4540568"/>
                </a:lnTo>
                <a:lnTo>
                  <a:pt x="4858385" y="4544695"/>
                </a:lnTo>
                <a:lnTo>
                  <a:pt x="4859655" y="4548505"/>
                </a:lnTo>
                <a:lnTo>
                  <a:pt x="4860925" y="4552315"/>
                </a:lnTo>
                <a:lnTo>
                  <a:pt x="4863148" y="4555490"/>
                </a:lnTo>
                <a:lnTo>
                  <a:pt x="4865053" y="4558983"/>
                </a:lnTo>
                <a:lnTo>
                  <a:pt x="4867275" y="4562158"/>
                </a:lnTo>
                <a:lnTo>
                  <a:pt x="4869815" y="4565015"/>
                </a:lnTo>
                <a:lnTo>
                  <a:pt x="4875213" y="4570730"/>
                </a:lnTo>
                <a:lnTo>
                  <a:pt x="4881563" y="4576128"/>
                </a:lnTo>
                <a:lnTo>
                  <a:pt x="4887913" y="4581525"/>
                </a:lnTo>
                <a:lnTo>
                  <a:pt x="4894580" y="4586288"/>
                </a:lnTo>
                <a:lnTo>
                  <a:pt x="4899660" y="4588828"/>
                </a:lnTo>
                <a:lnTo>
                  <a:pt x="4904423" y="4591685"/>
                </a:lnTo>
                <a:lnTo>
                  <a:pt x="4913313" y="4597400"/>
                </a:lnTo>
                <a:lnTo>
                  <a:pt x="4922203" y="4603750"/>
                </a:lnTo>
                <a:lnTo>
                  <a:pt x="4929823" y="4610418"/>
                </a:lnTo>
                <a:lnTo>
                  <a:pt x="4937443" y="4617720"/>
                </a:lnTo>
                <a:lnTo>
                  <a:pt x="4944428" y="4625023"/>
                </a:lnTo>
                <a:lnTo>
                  <a:pt x="4951095" y="4632960"/>
                </a:lnTo>
                <a:lnTo>
                  <a:pt x="4957128" y="4640898"/>
                </a:lnTo>
                <a:lnTo>
                  <a:pt x="4963478" y="4648835"/>
                </a:lnTo>
                <a:lnTo>
                  <a:pt x="4969510" y="4657090"/>
                </a:lnTo>
                <a:lnTo>
                  <a:pt x="4980940" y="4673918"/>
                </a:lnTo>
                <a:lnTo>
                  <a:pt x="4992688" y="4691380"/>
                </a:lnTo>
                <a:lnTo>
                  <a:pt x="4998403" y="4699635"/>
                </a:lnTo>
                <a:lnTo>
                  <a:pt x="5004753" y="4707573"/>
                </a:lnTo>
                <a:lnTo>
                  <a:pt x="5016183" y="4720908"/>
                </a:lnTo>
                <a:lnTo>
                  <a:pt x="5027613" y="4734243"/>
                </a:lnTo>
                <a:lnTo>
                  <a:pt x="5038725" y="4747895"/>
                </a:lnTo>
                <a:lnTo>
                  <a:pt x="5049203" y="4761548"/>
                </a:lnTo>
                <a:lnTo>
                  <a:pt x="5059680" y="4775518"/>
                </a:lnTo>
                <a:lnTo>
                  <a:pt x="5070158" y="4789488"/>
                </a:lnTo>
                <a:lnTo>
                  <a:pt x="5090478" y="4818063"/>
                </a:lnTo>
                <a:lnTo>
                  <a:pt x="5109845" y="4846638"/>
                </a:lnTo>
                <a:lnTo>
                  <a:pt x="5129213" y="4875848"/>
                </a:lnTo>
                <a:lnTo>
                  <a:pt x="5147945" y="4905058"/>
                </a:lnTo>
                <a:lnTo>
                  <a:pt x="5166995" y="4934268"/>
                </a:lnTo>
                <a:lnTo>
                  <a:pt x="5189220" y="4966653"/>
                </a:lnTo>
                <a:lnTo>
                  <a:pt x="5211763" y="4998720"/>
                </a:lnTo>
                <a:lnTo>
                  <a:pt x="5219700" y="5006658"/>
                </a:lnTo>
                <a:lnTo>
                  <a:pt x="5227003" y="5015230"/>
                </a:lnTo>
                <a:lnTo>
                  <a:pt x="5233353" y="5023485"/>
                </a:lnTo>
                <a:lnTo>
                  <a:pt x="5239068" y="5031740"/>
                </a:lnTo>
                <a:lnTo>
                  <a:pt x="5243830" y="5040313"/>
                </a:lnTo>
                <a:lnTo>
                  <a:pt x="5247640" y="5048568"/>
                </a:lnTo>
                <a:lnTo>
                  <a:pt x="5251133" y="5057140"/>
                </a:lnTo>
                <a:lnTo>
                  <a:pt x="5253673" y="5065713"/>
                </a:lnTo>
                <a:lnTo>
                  <a:pt x="5255895" y="5074920"/>
                </a:lnTo>
                <a:lnTo>
                  <a:pt x="5257165" y="5083493"/>
                </a:lnTo>
                <a:lnTo>
                  <a:pt x="5258435" y="5092383"/>
                </a:lnTo>
                <a:lnTo>
                  <a:pt x="5259070" y="5100955"/>
                </a:lnTo>
                <a:lnTo>
                  <a:pt x="5259070" y="5109845"/>
                </a:lnTo>
                <a:lnTo>
                  <a:pt x="5258753" y="5119053"/>
                </a:lnTo>
                <a:lnTo>
                  <a:pt x="5258435" y="5127943"/>
                </a:lnTo>
                <a:lnTo>
                  <a:pt x="5257165" y="5136833"/>
                </a:lnTo>
                <a:lnTo>
                  <a:pt x="5256213" y="5145723"/>
                </a:lnTo>
                <a:lnTo>
                  <a:pt x="5254943" y="5155248"/>
                </a:lnTo>
                <a:lnTo>
                  <a:pt x="5252085" y="5173028"/>
                </a:lnTo>
                <a:lnTo>
                  <a:pt x="5248593" y="5191125"/>
                </a:lnTo>
                <a:lnTo>
                  <a:pt x="5245735" y="5209540"/>
                </a:lnTo>
                <a:lnTo>
                  <a:pt x="5243195" y="5227320"/>
                </a:lnTo>
                <a:lnTo>
                  <a:pt x="5242243" y="5236528"/>
                </a:lnTo>
                <a:lnTo>
                  <a:pt x="5241608" y="5245418"/>
                </a:lnTo>
                <a:lnTo>
                  <a:pt x="5241290" y="5254308"/>
                </a:lnTo>
                <a:lnTo>
                  <a:pt x="5240973" y="5263198"/>
                </a:lnTo>
                <a:lnTo>
                  <a:pt x="5241608" y="5272088"/>
                </a:lnTo>
                <a:lnTo>
                  <a:pt x="5242243" y="5280978"/>
                </a:lnTo>
                <a:lnTo>
                  <a:pt x="5243195" y="5285423"/>
                </a:lnTo>
                <a:lnTo>
                  <a:pt x="5244148" y="5290185"/>
                </a:lnTo>
                <a:lnTo>
                  <a:pt x="5244148" y="5293995"/>
                </a:lnTo>
                <a:lnTo>
                  <a:pt x="5243830" y="5298440"/>
                </a:lnTo>
                <a:lnTo>
                  <a:pt x="5242560" y="5302568"/>
                </a:lnTo>
                <a:lnTo>
                  <a:pt x="5241608" y="5306378"/>
                </a:lnTo>
                <a:lnTo>
                  <a:pt x="5240020" y="5310188"/>
                </a:lnTo>
                <a:lnTo>
                  <a:pt x="5238433" y="5313998"/>
                </a:lnTo>
                <a:lnTo>
                  <a:pt x="5235893" y="5317808"/>
                </a:lnTo>
                <a:lnTo>
                  <a:pt x="5233988" y="5320983"/>
                </a:lnTo>
                <a:lnTo>
                  <a:pt x="5228590" y="5328285"/>
                </a:lnTo>
                <a:lnTo>
                  <a:pt x="5223193" y="5334953"/>
                </a:lnTo>
                <a:lnTo>
                  <a:pt x="5217478" y="5341938"/>
                </a:lnTo>
                <a:lnTo>
                  <a:pt x="5211763" y="5348605"/>
                </a:lnTo>
                <a:lnTo>
                  <a:pt x="5207000" y="5355590"/>
                </a:lnTo>
                <a:lnTo>
                  <a:pt x="5204460" y="5359083"/>
                </a:lnTo>
                <a:lnTo>
                  <a:pt x="5202555" y="5362893"/>
                </a:lnTo>
                <a:lnTo>
                  <a:pt x="5200650" y="5366385"/>
                </a:lnTo>
                <a:lnTo>
                  <a:pt x="5198745" y="5370513"/>
                </a:lnTo>
                <a:lnTo>
                  <a:pt x="5197793" y="5374323"/>
                </a:lnTo>
                <a:lnTo>
                  <a:pt x="5196840" y="5378450"/>
                </a:lnTo>
                <a:lnTo>
                  <a:pt x="5196523" y="5382260"/>
                </a:lnTo>
                <a:lnTo>
                  <a:pt x="5196523" y="5386705"/>
                </a:lnTo>
                <a:lnTo>
                  <a:pt x="5196840" y="5391150"/>
                </a:lnTo>
                <a:lnTo>
                  <a:pt x="5197793" y="5395595"/>
                </a:lnTo>
                <a:lnTo>
                  <a:pt x="5199063" y="5400358"/>
                </a:lnTo>
                <a:lnTo>
                  <a:pt x="5201603" y="5405438"/>
                </a:lnTo>
                <a:lnTo>
                  <a:pt x="5192713" y="5400993"/>
                </a:lnTo>
                <a:lnTo>
                  <a:pt x="5184458" y="5398453"/>
                </a:lnTo>
                <a:lnTo>
                  <a:pt x="5180965" y="5396865"/>
                </a:lnTo>
                <a:lnTo>
                  <a:pt x="5177155" y="5396230"/>
                </a:lnTo>
                <a:lnTo>
                  <a:pt x="5173980" y="5395595"/>
                </a:lnTo>
                <a:lnTo>
                  <a:pt x="5170805" y="5395278"/>
                </a:lnTo>
                <a:lnTo>
                  <a:pt x="5167630" y="5395278"/>
                </a:lnTo>
                <a:lnTo>
                  <a:pt x="5164773" y="5395278"/>
                </a:lnTo>
                <a:lnTo>
                  <a:pt x="5161598" y="5395595"/>
                </a:lnTo>
                <a:lnTo>
                  <a:pt x="5159058" y="5396230"/>
                </a:lnTo>
                <a:lnTo>
                  <a:pt x="5156835" y="5396865"/>
                </a:lnTo>
                <a:lnTo>
                  <a:pt x="5153978" y="5398135"/>
                </a:lnTo>
                <a:lnTo>
                  <a:pt x="5151755" y="5399405"/>
                </a:lnTo>
                <a:lnTo>
                  <a:pt x="5149850" y="5400675"/>
                </a:lnTo>
                <a:lnTo>
                  <a:pt x="5145723" y="5403533"/>
                </a:lnTo>
                <a:lnTo>
                  <a:pt x="5142230" y="5407343"/>
                </a:lnTo>
                <a:lnTo>
                  <a:pt x="5138420" y="5411153"/>
                </a:lnTo>
                <a:lnTo>
                  <a:pt x="5135563" y="5415915"/>
                </a:lnTo>
                <a:lnTo>
                  <a:pt x="5132705" y="5420995"/>
                </a:lnTo>
                <a:lnTo>
                  <a:pt x="5130165" y="5426075"/>
                </a:lnTo>
                <a:lnTo>
                  <a:pt x="5125085" y="5437188"/>
                </a:lnTo>
                <a:lnTo>
                  <a:pt x="5120323" y="5448300"/>
                </a:lnTo>
                <a:lnTo>
                  <a:pt x="5115243" y="5459413"/>
                </a:lnTo>
                <a:lnTo>
                  <a:pt x="5112703" y="5464810"/>
                </a:lnTo>
                <a:lnTo>
                  <a:pt x="5109528" y="5469573"/>
                </a:lnTo>
                <a:lnTo>
                  <a:pt x="5106670" y="5474335"/>
                </a:lnTo>
                <a:lnTo>
                  <a:pt x="5103178" y="5478780"/>
                </a:lnTo>
                <a:lnTo>
                  <a:pt x="5099368" y="5482273"/>
                </a:lnTo>
                <a:lnTo>
                  <a:pt x="5095240" y="5485130"/>
                </a:lnTo>
                <a:lnTo>
                  <a:pt x="5093018" y="5487035"/>
                </a:lnTo>
                <a:lnTo>
                  <a:pt x="5090795" y="5487988"/>
                </a:lnTo>
                <a:lnTo>
                  <a:pt x="5087938" y="5488940"/>
                </a:lnTo>
                <a:lnTo>
                  <a:pt x="5085715" y="5489893"/>
                </a:lnTo>
                <a:lnTo>
                  <a:pt x="5082858" y="5490210"/>
                </a:lnTo>
                <a:lnTo>
                  <a:pt x="5080000" y="5490845"/>
                </a:lnTo>
                <a:lnTo>
                  <a:pt x="5077143" y="5490845"/>
                </a:lnTo>
                <a:lnTo>
                  <a:pt x="5073650" y="5490845"/>
                </a:lnTo>
                <a:lnTo>
                  <a:pt x="5070475" y="5490845"/>
                </a:lnTo>
                <a:lnTo>
                  <a:pt x="5066983" y="5490210"/>
                </a:lnTo>
                <a:lnTo>
                  <a:pt x="5063490" y="5489575"/>
                </a:lnTo>
                <a:lnTo>
                  <a:pt x="5059363" y="5488623"/>
                </a:lnTo>
                <a:lnTo>
                  <a:pt x="5053648" y="5487035"/>
                </a:lnTo>
                <a:lnTo>
                  <a:pt x="5047298" y="5486083"/>
                </a:lnTo>
                <a:lnTo>
                  <a:pt x="5040948" y="5484813"/>
                </a:lnTo>
                <a:lnTo>
                  <a:pt x="5034598" y="5484178"/>
                </a:lnTo>
                <a:lnTo>
                  <a:pt x="5028248" y="5483860"/>
                </a:lnTo>
                <a:lnTo>
                  <a:pt x="5021898" y="5483860"/>
                </a:lnTo>
                <a:lnTo>
                  <a:pt x="5009515" y="5484178"/>
                </a:lnTo>
                <a:lnTo>
                  <a:pt x="4996498" y="5484813"/>
                </a:lnTo>
                <a:lnTo>
                  <a:pt x="4983480" y="5486400"/>
                </a:lnTo>
                <a:lnTo>
                  <a:pt x="4957763" y="5489258"/>
                </a:lnTo>
                <a:lnTo>
                  <a:pt x="4945063" y="5490528"/>
                </a:lnTo>
                <a:lnTo>
                  <a:pt x="4932045" y="5491163"/>
                </a:lnTo>
                <a:lnTo>
                  <a:pt x="4925695" y="5491163"/>
                </a:lnTo>
                <a:lnTo>
                  <a:pt x="4919028" y="5491163"/>
                </a:lnTo>
                <a:lnTo>
                  <a:pt x="4912678" y="5490528"/>
                </a:lnTo>
                <a:lnTo>
                  <a:pt x="4906328" y="5490210"/>
                </a:lnTo>
                <a:lnTo>
                  <a:pt x="4900295" y="5489258"/>
                </a:lnTo>
                <a:lnTo>
                  <a:pt x="4893945" y="5487988"/>
                </a:lnTo>
                <a:lnTo>
                  <a:pt x="4887595" y="5486718"/>
                </a:lnTo>
                <a:lnTo>
                  <a:pt x="4881245" y="5484495"/>
                </a:lnTo>
                <a:lnTo>
                  <a:pt x="4874895" y="5482273"/>
                </a:lnTo>
                <a:lnTo>
                  <a:pt x="4868863" y="5479733"/>
                </a:lnTo>
                <a:lnTo>
                  <a:pt x="4862513" y="5476240"/>
                </a:lnTo>
                <a:lnTo>
                  <a:pt x="4856798" y="5472748"/>
                </a:lnTo>
                <a:lnTo>
                  <a:pt x="4850448" y="5474018"/>
                </a:lnTo>
                <a:lnTo>
                  <a:pt x="4844098" y="5474653"/>
                </a:lnTo>
                <a:lnTo>
                  <a:pt x="4838065" y="5475288"/>
                </a:lnTo>
                <a:lnTo>
                  <a:pt x="4832033" y="5475605"/>
                </a:lnTo>
                <a:lnTo>
                  <a:pt x="4826635" y="5475605"/>
                </a:lnTo>
                <a:lnTo>
                  <a:pt x="4820920" y="5475605"/>
                </a:lnTo>
                <a:lnTo>
                  <a:pt x="4815205" y="5474970"/>
                </a:lnTo>
                <a:lnTo>
                  <a:pt x="4809808" y="5474335"/>
                </a:lnTo>
                <a:lnTo>
                  <a:pt x="4805045" y="5473383"/>
                </a:lnTo>
                <a:lnTo>
                  <a:pt x="4799648" y="5472430"/>
                </a:lnTo>
                <a:lnTo>
                  <a:pt x="4794568" y="5470525"/>
                </a:lnTo>
                <a:lnTo>
                  <a:pt x="4790123" y="5469255"/>
                </a:lnTo>
                <a:lnTo>
                  <a:pt x="4785043" y="5467350"/>
                </a:lnTo>
                <a:lnTo>
                  <a:pt x="4780280" y="5465445"/>
                </a:lnTo>
                <a:lnTo>
                  <a:pt x="4776153" y="5462905"/>
                </a:lnTo>
                <a:lnTo>
                  <a:pt x="4771390" y="5460683"/>
                </a:lnTo>
                <a:lnTo>
                  <a:pt x="4766945" y="5458143"/>
                </a:lnTo>
                <a:lnTo>
                  <a:pt x="4763135" y="5455285"/>
                </a:lnTo>
                <a:lnTo>
                  <a:pt x="4754880" y="5449570"/>
                </a:lnTo>
                <a:lnTo>
                  <a:pt x="4746943" y="5442903"/>
                </a:lnTo>
                <a:lnTo>
                  <a:pt x="4739323" y="5435600"/>
                </a:lnTo>
                <a:lnTo>
                  <a:pt x="4732020" y="5427980"/>
                </a:lnTo>
                <a:lnTo>
                  <a:pt x="4725035" y="5419725"/>
                </a:lnTo>
                <a:lnTo>
                  <a:pt x="4718050" y="5411153"/>
                </a:lnTo>
                <a:lnTo>
                  <a:pt x="4711383" y="5402263"/>
                </a:lnTo>
                <a:lnTo>
                  <a:pt x="4683760" y="5375910"/>
                </a:lnTo>
                <a:lnTo>
                  <a:pt x="4656455" y="5349240"/>
                </a:lnTo>
                <a:lnTo>
                  <a:pt x="4595813" y="5284153"/>
                </a:lnTo>
                <a:lnTo>
                  <a:pt x="4560888" y="5251133"/>
                </a:lnTo>
                <a:lnTo>
                  <a:pt x="4508818" y="5194300"/>
                </a:lnTo>
                <a:lnTo>
                  <a:pt x="4508500" y="5195253"/>
                </a:lnTo>
                <a:lnTo>
                  <a:pt x="4340860" y="5023803"/>
                </a:lnTo>
                <a:lnTo>
                  <a:pt x="4174808" y="4866640"/>
                </a:lnTo>
                <a:lnTo>
                  <a:pt x="4162108" y="4864100"/>
                </a:lnTo>
                <a:lnTo>
                  <a:pt x="4157028" y="4862513"/>
                </a:lnTo>
                <a:lnTo>
                  <a:pt x="4152583" y="4860608"/>
                </a:lnTo>
                <a:lnTo>
                  <a:pt x="4148455" y="4858385"/>
                </a:lnTo>
                <a:lnTo>
                  <a:pt x="4144010" y="4856163"/>
                </a:lnTo>
                <a:lnTo>
                  <a:pt x="4140200" y="4853623"/>
                </a:lnTo>
                <a:lnTo>
                  <a:pt x="4136390" y="4850765"/>
                </a:lnTo>
                <a:lnTo>
                  <a:pt x="4132898" y="4847908"/>
                </a:lnTo>
                <a:lnTo>
                  <a:pt x="4129088" y="4844415"/>
                </a:lnTo>
                <a:lnTo>
                  <a:pt x="4122420" y="4838383"/>
                </a:lnTo>
                <a:lnTo>
                  <a:pt x="4116705" y="4831398"/>
                </a:lnTo>
                <a:lnTo>
                  <a:pt x="4110355" y="4824095"/>
                </a:lnTo>
                <a:lnTo>
                  <a:pt x="4104640" y="4816793"/>
                </a:lnTo>
                <a:lnTo>
                  <a:pt x="4106863" y="4810443"/>
                </a:lnTo>
                <a:lnTo>
                  <a:pt x="4102735" y="4810125"/>
                </a:lnTo>
                <a:lnTo>
                  <a:pt x="4098925" y="4809808"/>
                </a:lnTo>
                <a:lnTo>
                  <a:pt x="4095750" y="4808855"/>
                </a:lnTo>
                <a:lnTo>
                  <a:pt x="4092575" y="4807268"/>
                </a:lnTo>
                <a:lnTo>
                  <a:pt x="4090035" y="4805363"/>
                </a:lnTo>
                <a:lnTo>
                  <a:pt x="4087495" y="4803458"/>
                </a:lnTo>
                <a:lnTo>
                  <a:pt x="4085273" y="4801553"/>
                </a:lnTo>
                <a:lnTo>
                  <a:pt x="4083368" y="4798695"/>
                </a:lnTo>
                <a:lnTo>
                  <a:pt x="4079558" y="4793615"/>
                </a:lnTo>
                <a:lnTo>
                  <a:pt x="4076383" y="4788218"/>
                </a:lnTo>
                <a:lnTo>
                  <a:pt x="4073208" y="4782820"/>
                </a:lnTo>
                <a:lnTo>
                  <a:pt x="4070985" y="4780598"/>
                </a:lnTo>
                <a:lnTo>
                  <a:pt x="4069080" y="4778058"/>
                </a:lnTo>
                <a:lnTo>
                  <a:pt x="4060190" y="4773295"/>
                </a:lnTo>
                <a:lnTo>
                  <a:pt x="4051618" y="4768215"/>
                </a:lnTo>
                <a:lnTo>
                  <a:pt x="4043680" y="4762500"/>
                </a:lnTo>
                <a:lnTo>
                  <a:pt x="4039870" y="4759643"/>
                </a:lnTo>
                <a:lnTo>
                  <a:pt x="4036378" y="4756468"/>
                </a:lnTo>
                <a:lnTo>
                  <a:pt x="4032885" y="4753293"/>
                </a:lnTo>
                <a:lnTo>
                  <a:pt x="4029710" y="4749483"/>
                </a:lnTo>
                <a:lnTo>
                  <a:pt x="4026535" y="4745990"/>
                </a:lnTo>
                <a:lnTo>
                  <a:pt x="4023995" y="4741863"/>
                </a:lnTo>
                <a:lnTo>
                  <a:pt x="4021773" y="4738053"/>
                </a:lnTo>
                <a:lnTo>
                  <a:pt x="4019550" y="4733290"/>
                </a:lnTo>
                <a:lnTo>
                  <a:pt x="4017963" y="4728845"/>
                </a:lnTo>
                <a:lnTo>
                  <a:pt x="4016375" y="4723765"/>
                </a:lnTo>
                <a:lnTo>
                  <a:pt x="3991610" y="4748848"/>
                </a:lnTo>
                <a:lnTo>
                  <a:pt x="4010978" y="4797425"/>
                </a:lnTo>
                <a:lnTo>
                  <a:pt x="4015423" y="4794568"/>
                </a:lnTo>
                <a:lnTo>
                  <a:pt x="4023043" y="4796155"/>
                </a:lnTo>
                <a:lnTo>
                  <a:pt x="4030345" y="4798060"/>
                </a:lnTo>
                <a:lnTo>
                  <a:pt x="4037330" y="4800283"/>
                </a:lnTo>
                <a:lnTo>
                  <a:pt x="4043680" y="4803140"/>
                </a:lnTo>
                <a:lnTo>
                  <a:pt x="4049713" y="4805680"/>
                </a:lnTo>
                <a:lnTo>
                  <a:pt x="4055428" y="4809173"/>
                </a:lnTo>
                <a:lnTo>
                  <a:pt x="4060825" y="4812983"/>
                </a:lnTo>
                <a:lnTo>
                  <a:pt x="4065905" y="4817110"/>
                </a:lnTo>
                <a:lnTo>
                  <a:pt x="4070033" y="4821555"/>
                </a:lnTo>
                <a:lnTo>
                  <a:pt x="4074160" y="4826635"/>
                </a:lnTo>
                <a:lnTo>
                  <a:pt x="4077653" y="4832033"/>
                </a:lnTo>
                <a:lnTo>
                  <a:pt x="4080510" y="4837430"/>
                </a:lnTo>
                <a:lnTo>
                  <a:pt x="4083050" y="4843780"/>
                </a:lnTo>
                <a:lnTo>
                  <a:pt x="4084638" y="4850765"/>
                </a:lnTo>
                <a:lnTo>
                  <a:pt x="4085908" y="4858068"/>
                </a:lnTo>
                <a:lnTo>
                  <a:pt x="4086860" y="4865688"/>
                </a:lnTo>
                <a:lnTo>
                  <a:pt x="4107180" y="4899025"/>
                </a:lnTo>
                <a:lnTo>
                  <a:pt x="4112895" y="4902518"/>
                </a:lnTo>
                <a:lnTo>
                  <a:pt x="4117975" y="4906645"/>
                </a:lnTo>
                <a:lnTo>
                  <a:pt x="4128135" y="4914900"/>
                </a:lnTo>
                <a:lnTo>
                  <a:pt x="4137343" y="4923473"/>
                </a:lnTo>
                <a:lnTo>
                  <a:pt x="4146550" y="4932680"/>
                </a:lnTo>
                <a:lnTo>
                  <a:pt x="4154805" y="4942205"/>
                </a:lnTo>
                <a:lnTo>
                  <a:pt x="4162743" y="4952048"/>
                </a:lnTo>
                <a:lnTo>
                  <a:pt x="4170363" y="4961890"/>
                </a:lnTo>
                <a:lnTo>
                  <a:pt x="4177983" y="4972050"/>
                </a:lnTo>
                <a:lnTo>
                  <a:pt x="4184968" y="4982210"/>
                </a:lnTo>
                <a:lnTo>
                  <a:pt x="4191953" y="4993005"/>
                </a:lnTo>
                <a:lnTo>
                  <a:pt x="4205923" y="5013643"/>
                </a:lnTo>
                <a:lnTo>
                  <a:pt x="4219893" y="5034598"/>
                </a:lnTo>
                <a:lnTo>
                  <a:pt x="4227195" y="5045393"/>
                </a:lnTo>
                <a:lnTo>
                  <a:pt x="4234498" y="5055235"/>
                </a:lnTo>
                <a:lnTo>
                  <a:pt x="4296728" y="5137785"/>
                </a:lnTo>
                <a:lnTo>
                  <a:pt x="4327525" y="5179695"/>
                </a:lnTo>
                <a:lnTo>
                  <a:pt x="4342765" y="5200650"/>
                </a:lnTo>
                <a:lnTo>
                  <a:pt x="4357370" y="5221923"/>
                </a:lnTo>
                <a:lnTo>
                  <a:pt x="4371975" y="5243195"/>
                </a:lnTo>
                <a:lnTo>
                  <a:pt x="4386263" y="5264150"/>
                </a:lnTo>
                <a:lnTo>
                  <a:pt x="4400233" y="5286058"/>
                </a:lnTo>
                <a:lnTo>
                  <a:pt x="4413885" y="5307965"/>
                </a:lnTo>
                <a:lnTo>
                  <a:pt x="4426903" y="5330190"/>
                </a:lnTo>
                <a:lnTo>
                  <a:pt x="4439603" y="5352733"/>
                </a:lnTo>
                <a:lnTo>
                  <a:pt x="4451350" y="5375593"/>
                </a:lnTo>
                <a:lnTo>
                  <a:pt x="4462780" y="5398770"/>
                </a:lnTo>
                <a:lnTo>
                  <a:pt x="4467225" y="5408613"/>
                </a:lnTo>
                <a:lnTo>
                  <a:pt x="4469448" y="5413693"/>
                </a:lnTo>
                <a:lnTo>
                  <a:pt x="4471035" y="5418138"/>
                </a:lnTo>
                <a:lnTo>
                  <a:pt x="4472305" y="5423218"/>
                </a:lnTo>
                <a:lnTo>
                  <a:pt x="4472305" y="5425758"/>
                </a:lnTo>
                <a:lnTo>
                  <a:pt x="4472623" y="5428298"/>
                </a:lnTo>
                <a:lnTo>
                  <a:pt x="4472305" y="5430838"/>
                </a:lnTo>
                <a:lnTo>
                  <a:pt x="4471988" y="5433378"/>
                </a:lnTo>
                <a:lnTo>
                  <a:pt x="4471353" y="5436235"/>
                </a:lnTo>
                <a:lnTo>
                  <a:pt x="4470400" y="5439093"/>
                </a:lnTo>
                <a:lnTo>
                  <a:pt x="4473575" y="5449888"/>
                </a:lnTo>
                <a:lnTo>
                  <a:pt x="4476750" y="5460365"/>
                </a:lnTo>
                <a:lnTo>
                  <a:pt x="4478655" y="5471160"/>
                </a:lnTo>
                <a:lnTo>
                  <a:pt x="4480243" y="5481955"/>
                </a:lnTo>
                <a:lnTo>
                  <a:pt x="4481195" y="5492433"/>
                </a:lnTo>
                <a:lnTo>
                  <a:pt x="4481830" y="5503228"/>
                </a:lnTo>
                <a:lnTo>
                  <a:pt x="4482148" y="5513705"/>
                </a:lnTo>
                <a:lnTo>
                  <a:pt x="4481830" y="5524818"/>
                </a:lnTo>
                <a:lnTo>
                  <a:pt x="4481513" y="5535295"/>
                </a:lnTo>
                <a:lnTo>
                  <a:pt x="4480878" y="5546408"/>
                </a:lnTo>
                <a:lnTo>
                  <a:pt x="4479925" y="5556885"/>
                </a:lnTo>
                <a:lnTo>
                  <a:pt x="4478655" y="5567680"/>
                </a:lnTo>
                <a:lnTo>
                  <a:pt x="4475798" y="5589270"/>
                </a:lnTo>
                <a:lnTo>
                  <a:pt x="4472623" y="5610543"/>
                </a:lnTo>
                <a:lnTo>
                  <a:pt x="4470083" y="5679440"/>
                </a:lnTo>
                <a:lnTo>
                  <a:pt x="4468495" y="5692458"/>
                </a:lnTo>
                <a:lnTo>
                  <a:pt x="4466273" y="5704840"/>
                </a:lnTo>
                <a:lnTo>
                  <a:pt x="4463415" y="5717223"/>
                </a:lnTo>
                <a:lnTo>
                  <a:pt x="4461828" y="5723255"/>
                </a:lnTo>
                <a:lnTo>
                  <a:pt x="4459605" y="5729288"/>
                </a:lnTo>
                <a:lnTo>
                  <a:pt x="4457700" y="5734685"/>
                </a:lnTo>
                <a:lnTo>
                  <a:pt x="4455478" y="5740400"/>
                </a:lnTo>
                <a:lnTo>
                  <a:pt x="4453255" y="5746115"/>
                </a:lnTo>
                <a:lnTo>
                  <a:pt x="4450398" y="5751513"/>
                </a:lnTo>
                <a:lnTo>
                  <a:pt x="4447540" y="5756593"/>
                </a:lnTo>
                <a:lnTo>
                  <a:pt x="4444365" y="5761673"/>
                </a:lnTo>
                <a:lnTo>
                  <a:pt x="4441508" y="5767070"/>
                </a:lnTo>
                <a:lnTo>
                  <a:pt x="4438015" y="5771515"/>
                </a:lnTo>
                <a:lnTo>
                  <a:pt x="4434523" y="5776595"/>
                </a:lnTo>
                <a:lnTo>
                  <a:pt x="4430713" y="5781358"/>
                </a:lnTo>
                <a:lnTo>
                  <a:pt x="4427220" y="5785803"/>
                </a:lnTo>
                <a:lnTo>
                  <a:pt x="4422775" y="5790565"/>
                </a:lnTo>
                <a:lnTo>
                  <a:pt x="4418965" y="5795010"/>
                </a:lnTo>
                <a:lnTo>
                  <a:pt x="4414520" y="5799138"/>
                </a:lnTo>
                <a:lnTo>
                  <a:pt x="4410075" y="5803265"/>
                </a:lnTo>
                <a:lnTo>
                  <a:pt x="4404995" y="5807075"/>
                </a:lnTo>
                <a:lnTo>
                  <a:pt x="4395153" y="5815013"/>
                </a:lnTo>
                <a:lnTo>
                  <a:pt x="4384358" y="5822315"/>
                </a:lnTo>
                <a:lnTo>
                  <a:pt x="4372928" y="5829300"/>
                </a:lnTo>
                <a:lnTo>
                  <a:pt x="4360863" y="5835650"/>
                </a:lnTo>
                <a:lnTo>
                  <a:pt x="4361498" y="5843588"/>
                </a:lnTo>
                <a:lnTo>
                  <a:pt x="4361815" y="5851525"/>
                </a:lnTo>
                <a:lnTo>
                  <a:pt x="4362133" y="5855970"/>
                </a:lnTo>
                <a:lnTo>
                  <a:pt x="4361815" y="5859780"/>
                </a:lnTo>
                <a:lnTo>
                  <a:pt x="4361498" y="5863908"/>
                </a:lnTo>
                <a:lnTo>
                  <a:pt x="4361180" y="5867400"/>
                </a:lnTo>
                <a:lnTo>
                  <a:pt x="4360228" y="5871210"/>
                </a:lnTo>
                <a:lnTo>
                  <a:pt x="4358958" y="5874385"/>
                </a:lnTo>
                <a:lnTo>
                  <a:pt x="4357053" y="5877560"/>
                </a:lnTo>
                <a:lnTo>
                  <a:pt x="4354830" y="5880100"/>
                </a:lnTo>
                <a:lnTo>
                  <a:pt x="4352290" y="5882005"/>
                </a:lnTo>
                <a:lnTo>
                  <a:pt x="4349115" y="5883910"/>
                </a:lnTo>
                <a:lnTo>
                  <a:pt x="4345623" y="5884863"/>
                </a:lnTo>
                <a:lnTo>
                  <a:pt x="4341178" y="5885180"/>
                </a:lnTo>
                <a:lnTo>
                  <a:pt x="4330383" y="5885815"/>
                </a:lnTo>
                <a:lnTo>
                  <a:pt x="4319270" y="5886450"/>
                </a:lnTo>
                <a:lnTo>
                  <a:pt x="4297363" y="5888355"/>
                </a:lnTo>
                <a:lnTo>
                  <a:pt x="4275773" y="5891213"/>
                </a:lnTo>
                <a:lnTo>
                  <a:pt x="4253865" y="5894070"/>
                </a:lnTo>
                <a:lnTo>
                  <a:pt x="4210050" y="5900420"/>
                </a:lnTo>
                <a:lnTo>
                  <a:pt x="4188460" y="5902960"/>
                </a:lnTo>
                <a:lnTo>
                  <a:pt x="4166553" y="5905500"/>
                </a:lnTo>
                <a:lnTo>
                  <a:pt x="4155758" y="5906135"/>
                </a:lnTo>
                <a:lnTo>
                  <a:pt x="4144645" y="5906770"/>
                </a:lnTo>
                <a:lnTo>
                  <a:pt x="4133850" y="5907088"/>
                </a:lnTo>
                <a:lnTo>
                  <a:pt x="4123055" y="5907088"/>
                </a:lnTo>
                <a:lnTo>
                  <a:pt x="4112260" y="5906770"/>
                </a:lnTo>
                <a:lnTo>
                  <a:pt x="4101148" y="5906135"/>
                </a:lnTo>
                <a:lnTo>
                  <a:pt x="4090670" y="5904548"/>
                </a:lnTo>
                <a:lnTo>
                  <a:pt x="4079558" y="5903278"/>
                </a:lnTo>
                <a:lnTo>
                  <a:pt x="4069080" y="5901373"/>
                </a:lnTo>
                <a:lnTo>
                  <a:pt x="4058285" y="5899150"/>
                </a:lnTo>
                <a:lnTo>
                  <a:pt x="4047490" y="5895975"/>
                </a:lnTo>
                <a:lnTo>
                  <a:pt x="4037013" y="5892800"/>
                </a:lnTo>
                <a:lnTo>
                  <a:pt x="4025900" y="5888673"/>
                </a:lnTo>
                <a:lnTo>
                  <a:pt x="4015423" y="5884228"/>
                </a:lnTo>
                <a:lnTo>
                  <a:pt x="4004628" y="5879148"/>
                </a:lnTo>
                <a:lnTo>
                  <a:pt x="3994150" y="5873115"/>
                </a:lnTo>
                <a:lnTo>
                  <a:pt x="3990658" y="5875973"/>
                </a:lnTo>
                <a:lnTo>
                  <a:pt x="3987800" y="5878513"/>
                </a:lnTo>
                <a:lnTo>
                  <a:pt x="3985895" y="5881053"/>
                </a:lnTo>
                <a:lnTo>
                  <a:pt x="3983673" y="5884228"/>
                </a:lnTo>
                <a:lnTo>
                  <a:pt x="3982403" y="5887085"/>
                </a:lnTo>
                <a:lnTo>
                  <a:pt x="3981768" y="5890578"/>
                </a:lnTo>
                <a:lnTo>
                  <a:pt x="3981133" y="5893753"/>
                </a:lnTo>
                <a:lnTo>
                  <a:pt x="3980498" y="5896928"/>
                </a:lnTo>
                <a:lnTo>
                  <a:pt x="3980180" y="5903913"/>
                </a:lnTo>
                <a:lnTo>
                  <a:pt x="3979545" y="5910898"/>
                </a:lnTo>
                <a:lnTo>
                  <a:pt x="3978910" y="5914390"/>
                </a:lnTo>
                <a:lnTo>
                  <a:pt x="3978275" y="5917565"/>
                </a:lnTo>
                <a:lnTo>
                  <a:pt x="3977005" y="5921058"/>
                </a:lnTo>
                <a:lnTo>
                  <a:pt x="3975735" y="5923915"/>
                </a:lnTo>
                <a:lnTo>
                  <a:pt x="3980815" y="5930583"/>
                </a:lnTo>
                <a:lnTo>
                  <a:pt x="3985578" y="5937568"/>
                </a:lnTo>
                <a:lnTo>
                  <a:pt x="3989388" y="5944870"/>
                </a:lnTo>
                <a:lnTo>
                  <a:pt x="3993198" y="5951855"/>
                </a:lnTo>
                <a:lnTo>
                  <a:pt x="3996055" y="5959158"/>
                </a:lnTo>
                <a:lnTo>
                  <a:pt x="3998913" y="5966778"/>
                </a:lnTo>
                <a:lnTo>
                  <a:pt x="4001453" y="5974080"/>
                </a:lnTo>
                <a:lnTo>
                  <a:pt x="4003358" y="5981700"/>
                </a:lnTo>
                <a:lnTo>
                  <a:pt x="4005263" y="5989320"/>
                </a:lnTo>
                <a:lnTo>
                  <a:pt x="4007168" y="5997258"/>
                </a:lnTo>
                <a:lnTo>
                  <a:pt x="4009708" y="6012815"/>
                </a:lnTo>
                <a:lnTo>
                  <a:pt x="4011930" y="6028373"/>
                </a:lnTo>
                <a:lnTo>
                  <a:pt x="4014470" y="6044248"/>
                </a:lnTo>
                <a:lnTo>
                  <a:pt x="4011295" y="6234113"/>
                </a:lnTo>
                <a:lnTo>
                  <a:pt x="4010025" y="6246495"/>
                </a:lnTo>
                <a:lnTo>
                  <a:pt x="4007803" y="6258878"/>
                </a:lnTo>
                <a:lnTo>
                  <a:pt x="4004945" y="6270625"/>
                </a:lnTo>
                <a:lnTo>
                  <a:pt x="4001770" y="6282690"/>
                </a:lnTo>
                <a:lnTo>
                  <a:pt x="3997643" y="6294120"/>
                </a:lnTo>
                <a:lnTo>
                  <a:pt x="3993515" y="6305868"/>
                </a:lnTo>
                <a:lnTo>
                  <a:pt x="3988435" y="6316980"/>
                </a:lnTo>
                <a:lnTo>
                  <a:pt x="3983038" y="6328093"/>
                </a:lnTo>
                <a:lnTo>
                  <a:pt x="3977005" y="6338888"/>
                </a:lnTo>
                <a:lnTo>
                  <a:pt x="3970973" y="6349683"/>
                </a:lnTo>
                <a:lnTo>
                  <a:pt x="3964305" y="6359843"/>
                </a:lnTo>
                <a:lnTo>
                  <a:pt x="3957003" y="6370003"/>
                </a:lnTo>
                <a:lnTo>
                  <a:pt x="3949383" y="6379845"/>
                </a:lnTo>
                <a:lnTo>
                  <a:pt x="3941445" y="6389053"/>
                </a:lnTo>
                <a:lnTo>
                  <a:pt x="3932873" y="6397943"/>
                </a:lnTo>
                <a:lnTo>
                  <a:pt x="3924300" y="6406833"/>
                </a:lnTo>
                <a:lnTo>
                  <a:pt x="3915410" y="6415088"/>
                </a:lnTo>
                <a:lnTo>
                  <a:pt x="3906203" y="6422708"/>
                </a:lnTo>
                <a:lnTo>
                  <a:pt x="3896360" y="6430328"/>
                </a:lnTo>
                <a:lnTo>
                  <a:pt x="3886835" y="6437313"/>
                </a:lnTo>
                <a:lnTo>
                  <a:pt x="3876993" y="6443663"/>
                </a:lnTo>
                <a:lnTo>
                  <a:pt x="3866515" y="6449378"/>
                </a:lnTo>
                <a:lnTo>
                  <a:pt x="3856355" y="6455093"/>
                </a:lnTo>
                <a:lnTo>
                  <a:pt x="3845878" y="6459855"/>
                </a:lnTo>
                <a:lnTo>
                  <a:pt x="3834765" y="6464618"/>
                </a:lnTo>
                <a:lnTo>
                  <a:pt x="3824288" y="6468110"/>
                </a:lnTo>
                <a:lnTo>
                  <a:pt x="3813175" y="6471285"/>
                </a:lnTo>
                <a:lnTo>
                  <a:pt x="3802063" y="6474143"/>
                </a:lnTo>
                <a:lnTo>
                  <a:pt x="3790950" y="6476048"/>
                </a:lnTo>
                <a:lnTo>
                  <a:pt x="3779520" y="6477000"/>
                </a:lnTo>
                <a:lnTo>
                  <a:pt x="3768408" y="6477635"/>
                </a:lnTo>
                <a:lnTo>
                  <a:pt x="3757295" y="6477635"/>
                </a:lnTo>
                <a:lnTo>
                  <a:pt x="3722053" y="6480175"/>
                </a:lnTo>
                <a:lnTo>
                  <a:pt x="3704273" y="6480810"/>
                </a:lnTo>
                <a:lnTo>
                  <a:pt x="3686810" y="6481445"/>
                </a:lnTo>
                <a:lnTo>
                  <a:pt x="3669030" y="6481763"/>
                </a:lnTo>
                <a:lnTo>
                  <a:pt x="3651568" y="6481445"/>
                </a:lnTo>
                <a:lnTo>
                  <a:pt x="3634105" y="6480810"/>
                </a:lnTo>
                <a:lnTo>
                  <a:pt x="3616643" y="6479858"/>
                </a:lnTo>
                <a:lnTo>
                  <a:pt x="3599498" y="6477953"/>
                </a:lnTo>
                <a:lnTo>
                  <a:pt x="3582035" y="6475730"/>
                </a:lnTo>
                <a:lnTo>
                  <a:pt x="3564890" y="6472873"/>
                </a:lnTo>
                <a:lnTo>
                  <a:pt x="3547745" y="6469063"/>
                </a:lnTo>
                <a:lnTo>
                  <a:pt x="3539490" y="6466840"/>
                </a:lnTo>
                <a:lnTo>
                  <a:pt x="3530600" y="6464618"/>
                </a:lnTo>
                <a:lnTo>
                  <a:pt x="3522345" y="6461760"/>
                </a:lnTo>
                <a:lnTo>
                  <a:pt x="3514090" y="6459220"/>
                </a:lnTo>
                <a:lnTo>
                  <a:pt x="3505518" y="6456045"/>
                </a:lnTo>
                <a:lnTo>
                  <a:pt x="3497263" y="6452870"/>
                </a:lnTo>
                <a:lnTo>
                  <a:pt x="3489008" y="6449060"/>
                </a:lnTo>
                <a:lnTo>
                  <a:pt x="3480753" y="6445568"/>
                </a:lnTo>
                <a:lnTo>
                  <a:pt x="3470275" y="6443028"/>
                </a:lnTo>
                <a:lnTo>
                  <a:pt x="3460750" y="6439853"/>
                </a:lnTo>
                <a:lnTo>
                  <a:pt x="3451225" y="6436360"/>
                </a:lnTo>
                <a:lnTo>
                  <a:pt x="3442018" y="6432233"/>
                </a:lnTo>
                <a:lnTo>
                  <a:pt x="3433445" y="6428105"/>
                </a:lnTo>
                <a:lnTo>
                  <a:pt x="3424873" y="6423025"/>
                </a:lnTo>
                <a:lnTo>
                  <a:pt x="3416618" y="6417945"/>
                </a:lnTo>
                <a:lnTo>
                  <a:pt x="3408680" y="6412230"/>
                </a:lnTo>
                <a:lnTo>
                  <a:pt x="3401060" y="6406515"/>
                </a:lnTo>
                <a:lnTo>
                  <a:pt x="3393440" y="6400483"/>
                </a:lnTo>
                <a:lnTo>
                  <a:pt x="3386138" y="6394133"/>
                </a:lnTo>
                <a:lnTo>
                  <a:pt x="3379153" y="6387148"/>
                </a:lnTo>
                <a:lnTo>
                  <a:pt x="3372168" y="6380480"/>
                </a:lnTo>
                <a:lnTo>
                  <a:pt x="3365500" y="6373178"/>
                </a:lnTo>
                <a:lnTo>
                  <a:pt x="3358833" y="6365875"/>
                </a:lnTo>
                <a:lnTo>
                  <a:pt x="3352483" y="6358573"/>
                </a:lnTo>
                <a:lnTo>
                  <a:pt x="3352483" y="6358255"/>
                </a:lnTo>
                <a:lnTo>
                  <a:pt x="3349625" y="6358573"/>
                </a:lnTo>
                <a:lnTo>
                  <a:pt x="3346450" y="6358573"/>
                </a:lnTo>
                <a:lnTo>
                  <a:pt x="3343910" y="6358255"/>
                </a:lnTo>
                <a:lnTo>
                  <a:pt x="3341370" y="6357938"/>
                </a:lnTo>
                <a:lnTo>
                  <a:pt x="3338513" y="6357303"/>
                </a:lnTo>
                <a:lnTo>
                  <a:pt x="3336290" y="6356350"/>
                </a:lnTo>
                <a:lnTo>
                  <a:pt x="3334068" y="6355398"/>
                </a:lnTo>
                <a:lnTo>
                  <a:pt x="3331528" y="6354445"/>
                </a:lnTo>
                <a:lnTo>
                  <a:pt x="3327718" y="6351270"/>
                </a:lnTo>
                <a:lnTo>
                  <a:pt x="3323590" y="6348095"/>
                </a:lnTo>
                <a:lnTo>
                  <a:pt x="3320415" y="6343968"/>
                </a:lnTo>
                <a:lnTo>
                  <a:pt x="3316923" y="6339840"/>
                </a:lnTo>
                <a:lnTo>
                  <a:pt x="3242945" y="6270625"/>
                </a:lnTo>
                <a:lnTo>
                  <a:pt x="3222625" y="6254115"/>
                </a:lnTo>
                <a:lnTo>
                  <a:pt x="3213735" y="6237923"/>
                </a:lnTo>
                <a:lnTo>
                  <a:pt x="3204528" y="6221730"/>
                </a:lnTo>
                <a:lnTo>
                  <a:pt x="3188970" y="6209348"/>
                </a:lnTo>
                <a:lnTo>
                  <a:pt x="3173730" y="6196330"/>
                </a:lnTo>
                <a:lnTo>
                  <a:pt x="3158808" y="6182995"/>
                </a:lnTo>
                <a:lnTo>
                  <a:pt x="3144520" y="6169343"/>
                </a:lnTo>
                <a:lnTo>
                  <a:pt x="3130233" y="6156008"/>
                </a:lnTo>
                <a:lnTo>
                  <a:pt x="3116581" y="6141720"/>
                </a:lnTo>
                <a:lnTo>
                  <a:pt x="3102928" y="6127433"/>
                </a:lnTo>
                <a:lnTo>
                  <a:pt x="3089593" y="6112828"/>
                </a:lnTo>
                <a:lnTo>
                  <a:pt x="3063558" y="6083618"/>
                </a:lnTo>
                <a:lnTo>
                  <a:pt x="3037523" y="6054090"/>
                </a:lnTo>
                <a:lnTo>
                  <a:pt x="3011805" y="6024245"/>
                </a:lnTo>
                <a:lnTo>
                  <a:pt x="2985453" y="5995035"/>
                </a:lnTo>
                <a:lnTo>
                  <a:pt x="2874645" y="5872798"/>
                </a:lnTo>
                <a:lnTo>
                  <a:pt x="2835275" y="5821998"/>
                </a:lnTo>
                <a:lnTo>
                  <a:pt x="2818766" y="5806123"/>
                </a:lnTo>
                <a:lnTo>
                  <a:pt x="2812733" y="5800090"/>
                </a:lnTo>
                <a:lnTo>
                  <a:pt x="2807018" y="5793740"/>
                </a:lnTo>
                <a:lnTo>
                  <a:pt x="2801303" y="5787073"/>
                </a:lnTo>
                <a:lnTo>
                  <a:pt x="2795588" y="5780723"/>
                </a:lnTo>
                <a:lnTo>
                  <a:pt x="2785110" y="5767388"/>
                </a:lnTo>
                <a:lnTo>
                  <a:pt x="2773998" y="5753735"/>
                </a:lnTo>
                <a:lnTo>
                  <a:pt x="2767965" y="5746750"/>
                </a:lnTo>
                <a:lnTo>
                  <a:pt x="2761933" y="5740400"/>
                </a:lnTo>
                <a:lnTo>
                  <a:pt x="2755901" y="5734050"/>
                </a:lnTo>
                <a:lnTo>
                  <a:pt x="2749233" y="5727700"/>
                </a:lnTo>
                <a:lnTo>
                  <a:pt x="2742248" y="5722303"/>
                </a:lnTo>
                <a:lnTo>
                  <a:pt x="2734628" y="5716588"/>
                </a:lnTo>
                <a:lnTo>
                  <a:pt x="2726373" y="5711508"/>
                </a:lnTo>
                <a:lnTo>
                  <a:pt x="2717483" y="5707063"/>
                </a:lnTo>
                <a:lnTo>
                  <a:pt x="2717800" y="5711825"/>
                </a:lnTo>
                <a:lnTo>
                  <a:pt x="2718436" y="5716588"/>
                </a:lnTo>
                <a:lnTo>
                  <a:pt x="2719388" y="5721668"/>
                </a:lnTo>
                <a:lnTo>
                  <a:pt x="2720340" y="5726113"/>
                </a:lnTo>
                <a:lnTo>
                  <a:pt x="2722880" y="5735320"/>
                </a:lnTo>
                <a:lnTo>
                  <a:pt x="2726373" y="5744528"/>
                </a:lnTo>
                <a:lnTo>
                  <a:pt x="2729548" y="5753735"/>
                </a:lnTo>
                <a:lnTo>
                  <a:pt x="2733675" y="5762625"/>
                </a:lnTo>
                <a:lnTo>
                  <a:pt x="2741295" y="5780405"/>
                </a:lnTo>
                <a:lnTo>
                  <a:pt x="2744470" y="5789295"/>
                </a:lnTo>
                <a:lnTo>
                  <a:pt x="2747328" y="5798185"/>
                </a:lnTo>
                <a:lnTo>
                  <a:pt x="2750185" y="5807393"/>
                </a:lnTo>
                <a:lnTo>
                  <a:pt x="2751138" y="5811838"/>
                </a:lnTo>
                <a:lnTo>
                  <a:pt x="2751773" y="5816283"/>
                </a:lnTo>
                <a:lnTo>
                  <a:pt x="2752090" y="5821045"/>
                </a:lnTo>
                <a:lnTo>
                  <a:pt x="2752408" y="5825808"/>
                </a:lnTo>
                <a:lnTo>
                  <a:pt x="2752408" y="5830253"/>
                </a:lnTo>
                <a:lnTo>
                  <a:pt x="2752090" y="5835015"/>
                </a:lnTo>
                <a:lnTo>
                  <a:pt x="2751455" y="5840095"/>
                </a:lnTo>
                <a:lnTo>
                  <a:pt x="2750503" y="5844540"/>
                </a:lnTo>
                <a:lnTo>
                  <a:pt x="2749233" y="5849620"/>
                </a:lnTo>
                <a:lnTo>
                  <a:pt x="2747010" y="5854700"/>
                </a:lnTo>
                <a:lnTo>
                  <a:pt x="2748280" y="5856605"/>
                </a:lnTo>
                <a:lnTo>
                  <a:pt x="2748915" y="5858193"/>
                </a:lnTo>
                <a:lnTo>
                  <a:pt x="2749233" y="5860098"/>
                </a:lnTo>
                <a:lnTo>
                  <a:pt x="2749550" y="5862320"/>
                </a:lnTo>
                <a:lnTo>
                  <a:pt x="2749550" y="5864225"/>
                </a:lnTo>
                <a:lnTo>
                  <a:pt x="2749233" y="5866130"/>
                </a:lnTo>
                <a:lnTo>
                  <a:pt x="2748598" y="5868035"/>
                </a:lnTo>
                <a:lnTo>
                  <a:pt x="2747645" y="5870258"/>
                </a:lnTo>
                <a:lnTo>
                  <a:pt x="2747328" y="5880100"/>
                </a:lnTo>
                <a:lnTo>
                  <a:pt x="2747645" y="5890578"/>
                </a:lnTo>
                <a:lnTo>
                  <a:pt x="2748598" y="5910580"/>
                </a:lnTo>
                <a:lnTo>
                  <a:pt x="2749550" y="5931218"/>
                </a:lnTo>
                <a:lnTo>
                  <a:pt x="2750185" y="5951538"/>
                </a:lnTo>
                <a:lnTo>
                  <a:pt x="2750185" y="5961698"/>
                </a:lnTo>
                <a:lnTo>
                  <a:pt x="2749868" y="5971858"/>
                </a:lnTo>
                <a:lnTo>
                  <a:pt x="2749233" y="5982018"/>
                </a:lnTo>
                <a:lnTo>
                  <a:pt x="2747645" y="5991860"/>
                </a:lnTo>
                <a:lnTo>
                  <a:pt x="2746375" y="6002020"/>
                </a:lnTo>
                <a:lnTo>
                  <a:pt x="2744153" y="6011863"/>
                </a:lnTo>
                <a:lnTo>
                  <a:pt x="2741613" y="6021705"/>
                </a:lnTo>
                <a:lnTo>
                  <a:pt x="2738120" y="6031865"/>
                </a:lnTo>
                <a:lnTo>
                  <a:pt x="2737168" y="6035358"/>
                </a:lnTo>
                <a:lnTo>
                  <a:pt x="2735898" y="6039485"/>
                </a:lnTo>
                <a:lnTo>
                  <a:pt x="2734310" y="6042978"/>
                </a:lnTo>
                <a:lnTo>
                  <a:pt x="2731453" y="6046788"/>
                </a:lnTo>
                <a:lnTo>
                  <a:pt x="2710815" y="6078220"/>
                </a:lnTo>
                <a:lnTo>
                  <a:pt x="2710498" y="6084570"/>
                </a:lnTo>
                <a:lnTo>
                  <a:pt x="2710180" y="6090603"/>
                </a:lnTo>
                <a:lnTo>
                  <a:pt x="2709228" y="6096000"/>
                </a:lnTo>
                <a:lnTo>
                  <a:pt x="2707958" y="6101715"/>
                </a:lnTo>
                <a:lnTo>
                  <a:pt x="2708910" y="6109970"/>
                </a:lnTo>
                <a:lnTo>
                  <a:pt x="2709863" y="6118225"/>
                </a:lnTo>
                <a:lnTo>
                  <a:pt x="2712720" y="6135688"/>
                </a:lnTo>
                <a:lnTo>
                  <a:pt x="2713673" y="6143943"/>
                </a:lnTo>
                <a:lnTo>
                  <a:pt x="2714308" y="6151880"/>
                </a:lnTo>
                <a:lnTo>
                  <a:pt x="2714308" y="6156008"/>
                </a:lnTo>
                <a:lnTo>
                  <a:pt x="2713990" y="6159500"/>
                </a:lnTo>
                <a:lnTo>
                  <a:pt x="2713356" y="6163310"/>
                </a:lnTo>
                <a:lnTo>
                  <a:pt x="2712720" y="6166485"/>
                </a:lnTo>
                <a:lnTo>
                  <a:pt x="2711768" y="6169660"/>
                </a:lnTo>
                <a:lnTo>
                  <a:pt x="2710180" y="6172835"/>
                </a:lnTo>
                <a:lnTo>
                  <a:pt x="2708275" y="6175375"/>
                </a:lnTo>
                <a:lnTo>
                  <a:pt x="2706370" y="6178233"/>
                </a:lnTo>
                <a:lnTo>
                  <a:pt x="2703513" y="6180455"/>
                </a:lnTo>
                <a:lnTo>
                  <a:pt x="2700655" y="6182360"/>
                </a:lnTo>
                <a:lnTo>
                  <a:pt x="2697163" y="6183948"/>
                </a:lnTo>
                <a:lnTo>
                  <a:pt x="2693035" y="6185853"/>
                </a:lnTo>
                <a:lnTo>
                  <a:pt x="2688591" y="6186805"/>
                </a:lnTo>
                <a:lnTo>
                  <a:pt x="2683511" y="6187440"/>
                </a:lnTo>
                <a:lnTo>
                  <a:pt x="2677795" y="6187758"/>
                </a:lnTo>
                <a:lnTo>
                  <a:pt x="2671445" y="6187758"/>
                </a:lnTo>
                <a:lnTo>
                  <a:pt x="2664460" y="6187440"/>
                </a:lnTo>
                <a:lnTo>
                  <a:pt x="2656840" y="6186805"/>
                </a:lnTo>
                <a:lnTo>
                  <a:pt x="2648268" y="6185535"/>
                </a:lnTo>
                <a:lnTo>
                  <a:pt x="2639378" y="6183630"/>
                </a:lnTo>
                <a:lnTo>
                  <a:pt x="2628900" y="6194108"/>
                </a:lnTo>
                <a:lnTo>
                  <a:pt x="2618740" y="6203315"/>
                </a:lnTo>
                <a:lnTo>
                  <a:pt x="2608263" y="6211888"/>
                </a:lnTo>
                <a:lnTo>
                  <a:pt x="2597785" y="6219508"/>
                </a:lnTo>
                <a:lnTo>
                  <a:pt x="2586673" y="6226493"/>
                </a:lnTo>
                <a:lnTo>
                  <a:pt x="2575878" y="6232525"/>
                </a:lnTo>
                <a:lnTo>
                  <a:pt x="2564765" y="6237923"/>
                </a:lnTo>
                <a:lnTo>
                  <a:pt x="2553970" y="6242050"/>
                </a:lnTo>
                <a:lnTo>
                  <a:pt x="2542540" y="6246178"/>
                </a:lnTo>
                <a:lnTo>
                  <a:pt x="2531428" y="6249353"/>
                </a:lnTo>
                <a:lnTo>
                  <a:pt x="2519998" y="6252210"/>
                </a:lnTo>
                <a:lnTo>
                  <a:pt x="2508568" y="6254115"/>
                </a:lnTo>
                <a:lnTo>
                  <a:pt x="2496820" y="6255703"/>
                </a:lnTo>
                <a:lnTo>
                  <a:pt x="2485390" y="6256655"/>
                </a:lnTo>
                <a:lnTo>
                  <a:pt x="2473643" y="6257290"/>
                </a:lnTo>
                <a:lnTo>
                  <a:pt x="2461578" y="6257290"/>
                </a:lnTo>
                <a:lnTo>
                  <a:pt x="2449830" y="6257290"/>
                </a:lnTo>
                <a:lnTo>
                  <a:pt x="2438083" y="6256973"/>
                </a:lnTo>
                <a:lnTo>
                  <a:pt x="2426335" y="6256020"/>
                </a:lnTo>
                <a:lnTo>
                  <a:pt x="2413953" y="6255068"/>
                </a:lnTo>
                <a:lnTo>
                  <a:pt x="2390140" y="6252528"/>
                </a:lnTo>
                <a:lnTo>
                  <a:pt x="2365693" y="6249035"/>
                </a:lnTo>
                <a:lnTo>
                  <a:pt x="2317433" y="6242050"/>
                </a:lnTo>
                <a:lnTo>
                  <a:pt x="2292986" y="6239193"/>
                </a:lnTo>
                <a:lnTo>
                  <a:pt x="2281238" y="6237923"/>
                </a:lnTo>
                <a:lnTo>
                  <a:pt x="2269173" y="6236653"/>
                </a:lnTo>
                <a:lnTo>
                  <a:pt x="2260283" y="6233478"/>
                </a:lnTo>
                <a:lnTo>
                  <a:pt x="2251710" y="6230620"/>
                </a:lnTo>
                <a:lnTo>
                  <a:pt x="2243455" y="6226810"/>
                </a:lnTo>
                <a:lnTo>
                  <a:pt x="2234883" y="6223635"/>
                </a:lnTo>
                <a:lnTo>
                  <a:pt x="2226628" y="6219508"/>
                </a:lnTo>
                <a:lnTo>
                  <a:pt x="2218690" y="6215698"/>
                </a:lnTo>
                <a:lnTo>
                  <a:pt x="2211070" y="6211253"/>
                </a:lnTo>
                <a:lnTo>
                  <a:pt x="2203133" y="6207125"/>
                </a:lnTo>
                <a:lnTo>
                  <a:pt x="2188210" y="6197600"/>
                </a:lnTo>
                <a:lnTo>
                  <a:pt x="2173605" y="6187758"/>
                </a:lnTo>
                <a:lnTo>
                  <a:pt x="2159318" y="6177598"/>
                </a:lnTo>
                <a:lnTo>
                  <a:pt x="2145348" y="6166803"/>
                </a:lnTo>
                <a:lnTo>
                  <a:pt x="2131378" y="6156008"/>
                </a:lnTo>
                <a:lnTo>
                  <a:pt x="2117726" y="6144578"/>
                </a:lnTo>
                <a:lnTo>
                  <a:pt x="2090738" y="6122035"/>
                </a:lnTo>
                <a:lnTo>
                  <a:pt x="2077085" y="6110605"/>
                </a:lnTo>
                <a:lnTo>
                  <a:pt x="2063433" y="6099810"/>
                </a:lnTo>
                <a:lnTo>
                  <a:pt x="2049463" y="6088698"/>
                </a:lnTo>
                <a:lnTo>
                  <a:pt x="2035175" y="6078220"/>
                </a:lnTo>
                <a:lnTo>
                  <a:pt x="2015490" y="6061393"/>
                </a:lnTo>
                <a:lnTo>
                  <a:pt x="1939926" y="5977890"/>
                </a:lnTo>
                <a:lnTo>
                  <a:pt x="1925638" y="5964873"/>
                </a:lnTo>
                <a:lnTo>
                  <a:pt x="1911985" y="5951538"/>
                </a:lnTo>
                <a:lnTo>
                  <a:pt x="1898333" y="5938203"/>
                </a:lnTo>
                <a:lnTo>
                  <a:pt x="1884998" y="5924550"/>
                </a:lnTo>
                <a:lnTo>
                  <a:pt x="1871663" y="5910898"/>
                </a:lnTo>
                <a:lnTo>
                  <a:pt x="1858645" y="5897245"/>
                </a:lnTo>
                <a:lnTo>
                  <a:pt x="1845628" y="5883593"/>
                </a:lnTo>
                <a:lnTo>
                  <a:pt x="1832610" y="5869305"/>
                </a:lnTo>
                <a:lnTo>
                  <a:pt x="1820228" y="5855018"/>
                </a:lnTo>
                <a:lnTo>
                  <a:pt x="1807845" y="5840730"/>
                </a:lnTo>
                <a:lnTo>
                  <a:pt x="1783398" y="5811520"/>
                </a:lnTo>
                <a:lnTo>
                  <a:pt x="1759586" y="5781993"/>
                </a:lnTo>
                <a:lnTo>
                  <a:pt x="1736408" y="5752148"/>
                </a:lnTo>
                <a:lnTo>
                  <a:pt x="1720533" y="5733415"/>
                </a:lnTo>
                <a:lnTo>
                  <a:pt x="1704658" y="5715000"/>
                </a:lnTo>
                <a:lnTo>
                  <a:pt x="1688783" y="5696585"/>
                </a:lnTo>
                <a:lnTo>
                  <a:pt x="1672590" y="5678488"/>
                </a:lnTo>
                <a:lnTo>
                  <a:pt x="1639570" y="5642293"/>
                </a:lnTo>
                <a:lnTo>
                  <a:pt x="1607185" y="5606098"/>
                </a:lnTo>
                <a:lnTo>
                  <a:pt x="1590675" y="5587683"/>
                </a:lnTo>
                <a:lnTo>
                  <a:pt x="1574483" y="5569268"/>
                </a:lnTo>
                <a:lnTo>
                  <a:pt x="1558608" y="5550535"/>
                </a:lnTo>
                <a:lnTo>
                  <a:pt x="1543050" y="5532120"/>
                </a:lnTo>
                <a:lnTo>
                  <a:pt x="1527810" y="5513070"/>
                </a:lnTo>
                <a:lnTo>
                  <a:pt x="1513205" y="5494020"/>
                </a:lnTo>
                <a:lnTo>
                  <a:pt x="1498600" y="5474335"/>
                </a:lnTo>
                <a:lnTo>
                  <a:pt x="1484630" y="5454015"/>
                </a:lnTo>
                <a:lnTo>
                  <a:pt x="1467803" y="5434648"/>
                </a:lnTo>
                <a:lnTo>
                  <a:pt x="1462723" y="5429885"/>
                </a:lnTo>
                <a:lnTo>
                  <a:pt x="1457960" y="5425440"/>
                </a:lnTo>
                <a:lnTo>
                  <a:pt x="1453833" y="5420995"/>
                </a:lnTo>
                <a:lnTo>
                  <a:pt x="1449388" y="5415915"/>
                </a:lnTo>
                <a:lnTo>
                  <a:pt x="1444943" y="5410835"/>
                </a:lnTo>
                <a:lnTo>
                  <a:pt x="1441450" y="5406073"/>
                </a:lnTo>
                <a:lnTo>
                  <a:pt x="1434148" y="5395595"/>
                </a:lnTo>
                <a:lnTo>
                  <a:pt x="1427480" y="5385118"/>
                </a:lnTo>
                <a:lnTo>
                  <a:pt x="1421130" y="5373688"/>
                </a:lnTo>
                <a:lnTo>
                  <a:pt x="1415415" y="5362575"/>
                </a:lnTo>
                <a:lnTo>
                  <a:pt x="1410335" y="5350828"/>
                </a:lnTo>
                <a:lnTo>
                  <a:pt x="1371283" y="5316855"/>
                </a:lnTo>
                <a:lnTo>
                  <a:pt x="1319530" y="5262563"/>
                </a:lnTo>
                <a:lnTo>
                  <a:pt x="1311275" y="5258753"/>
                </a:lnTo>
                <a:lnTo>
                  <a:pt x="1303338" y="5254308"/>
                </a:lnTo>
                <a:lnTo>
                  <a:pt x="1295400" y="5249863"/>
                </a:lnTo>
                <a:lnTo>
                  <a:pt x="1287780" y="5245735"/>
                </a:lnTo>
                <a:lnTo>
                  <a:pt x="1272858" y="5236210"/>
                </a:lnTo>
                <a:lnTo>
                  <a:pt x="1258253" y="5226050"/>
                </a:lnTo>
                <a:lnTo>
                  <a:pt x="1243965" y="5215573"/>
                </a:lnTo>
                <a:lnTo>
                  <a:pt x="1229995" y="5204460"/>
                </a:lnTo>
                <a:lnTo>
                  <a:pt x="1216343" y="5193665"/>
                </a:lnTo>
                <a:lnTo>
                  <a:pt x="1203008" y="5181918"/>
                </a:lnTo>
                <a:lnTo>
                  <a:pt x="1176655" y="5159058"/>
                </a:lnTo>
                <a:lnTo>
                  <a:pt x="1149985" y="5135880"/>
                </a:lnTo>
                <a:lnTo>
                  <a:pt x="1136333" y="5124450"/>
                </a:lnTo>
                <a:lnTo>
                  <a:pt x="1122680" y="5113655"/>
                </a:lnTo>
                <a:lnTo>
                  <a:pt x="1109028" y="5102543"/>
                </a:lnTo>
                <a:lnTo>
                  <a:pt x="1094740" y="5092383"/>
                </a:lnTo>
                <a:lnTo>
                  <a:pt x="1083310" y="5088573"/>
                </a:lnTo>
                <a:lnTo>
                  <a:pt x="1077595" y="5086350"/>
                </a:lnTo>
                <a:lnTo>
                  <a:pt x="1072515" y="5083810"/>
                </a:lnTo>
                <a:lnTo>
                  <a:pt x="1067118" y="5081588"/>
                </a:lnTo>
                <a:lnTo>
                  <a:pt x="1062038" y="5078413"/>
                </a:lnTo>
                <a:lnTo>
                  <a:pt x="1056958" y="5075555"/>
                </a:lnTo>
                <a:lnTo>
                  <a:pt x="1052513" y="5072380"/>
                </a:lnTo>
                <a:lnTo>
                  <a:pt x="1047750" y="5069205"/>
                </a:lnTo>
                <a:lnTo>
                  <a:pt x="1043623" y="5065395"/>
                </a:lnTo>
                <a:lnTo>
                  <a:pt x="1039178" y="5061903"/>
                </a:lnTo>
                <a:lnTo>
                  <a:pt x="1035050" y="5057775"/>
                </a:lnTo>
                <a:lnTo>
                  <a:pt x="1031240" y="5053648"/>
                </a:lnTo>
                <a:lnTo>
                  <a:pt x="1027430" y="5048885"/>
                </a:lnTo>
                <a:lnTo>
                  <a:pt x="1024255" y="5044440"/>
                </a:lnTo>
                <a:lnTo>
                  <a:pt x="1021080" y="5039360"/>
                </a:lnTo>
                <a:lnTo>
                  <a:pt x="1010285" y="5034598"/>
                </a:lnTo>
                <a:lnTo>
                  <a:pt x="999808" y="5030153"/>
                </a:lnTo>
                <a:lnTo>
                  <a:pt x="989648" y="5024438"/>
                </a:lnTo>
                <a:lnTo>
                  <a:pt x="980123" y="5018723"/>
                </a:lnTo>
                <a:lnTo>
                  <a:pt x="970915" y="5012690"/>
                </a:lnTo>
                <a:lnTo>
                  <a:pt x="961390" y="5006340"/>
                </a:lnTo>
                <a:lnTo>
                  <a:pt x="952500" y="4999673"/>
                </a:lnTo>
                <a:lnTo>
                  <a:pt x="943928" y="4993323"/>
                </a:lnTo>
                <a:lnTo>
                  <a:pt x="926783" y="4979035"/>
                </a:lnTo>
                <a:lnTo>
                  <a:pt x="909638" y="4964430"/>
                </a:lnTo>
                <a:lnTo>
                  <a:pt x="893128" y="4949825"/>
                </a:lnTo>
                <a:lnTo>
                  <a:pt x="876300" y="4935538"/>
                </a:lnTo>
                <a:lnTo>
                  <a:pt x="871538" y="4935538"/>
                </a:lnTo>
                <a:lnTo>
                  <a:pt x="867410" y="4935855"/>
                </a:lnTo>
                <a:lnTo>
                  <a:pt x="863283" y="4936808"/>
                </a:lnTo>
                <a:lnTo>
                  <a:pt x="860108" y="4938078"/>
                </a:lnTo>
                <a:lnTo>
                  <a:pt x="856933" y="4939348"/>
                </a:lnTo>
                <a:lnTo>
                  <a:pt x="854393" y="4941570"/>
                </a:lnTo>
                <a:lnTo>
                  <a:pt x="851853" y="4943475"/>
                </a:lnTo>
                <a:lnTo>
                  <a:pt x="849948" y="4946015"/>
                </a:lnTo>
                <a:lnTo>
                  <a:pt x="848360" y="4948873"/>
                </a:lnTo>
                <a:lnTo>
                  <a:pt x="846773" y="4951413"/>
                </a:lnTo>
                <a:lnTo>
                  <a:pt x="845503" y="4954270"/>
                </a:lnTo>
                <a:lnTo>
                  <a:pt x="844233" y="4957763"/>
                </a:lnTo>
                <a:lnTo>
                  <a:pt x="842328" y="4964430"/>
                </a:lnTo>
                <a:lnTo>
                  <a:pt x="840423" y="4971415"/>
                </a:lnTo>
                <a:lnTo>
                  <a:pt x="839788" y="4975225"/>
                </a:lnTo>
                <a:lnTo>
                  <a:pt x="839788" y="4976813"/>
                </a:lnTo>
                <a:lnTo>
                  <a:pt x="840105" y="4979035"/>
                </a:lnTo>
                <a:lnTo>
                  <a:pt x="840423" y="4980623"/>
                </a:lnTo>
                <a:lnTo>
                  <a:pt x="841058" y="4982210"/>
                </a:lnTo>
                <a:lnTo>
                  <a:pt x="841693" y="4984115"/>
                </a:lnTo>
                <a:lnTo>
                  <a:pt x="842645" y="4986020"/>
                </a:lnTo>
                <a:lnTo>
                  <a:pt x="862648" y="5006975"/>
                </a:lnTo>
                <a:lnTo>
                  <a:pt x="882968" y="5028248"/>
                </a:lnTo>
                <a:lnTo>
                  <a:pt x="892810" y="5039043"/>
                </a:lnTo>
                <a:lnTo>
                  <a:pt x="902335" y="5049838"/>
                </a:lnTo>
                <a:lnTo>
                  <a:pt x="911860" y="5060950"/>
                </a:lnTo>
                <a:lnTo>
                  <a:pt x="921068" y="5072063"/>
                </a:lnTo>
                <a:lnTo>
                  <a:pt x="929640" y="5083493"/>
                </a:lnTo>
                <a:lnTo>
                  <a:pt x="937578" y="5095240"/>
                </a:lnTo>
                <a:lnTo>
                  <a:pt x="945198" y="5107305"/>
                </a:lnTo>
                <a:lnTo>
                  <a:pt x="948690" y="5113655"/>
                </a:lnTo>
                <a:lnTo>
                  <a:pt x="951865" y="5120005"/>
                </a:lnTo>
                <a:lnTo>
                  <a:pt x="955358" y="5126673"/>
                </a:lnTo>
                <a:lnTo>
                  <a:pt x="957898" y="5133023"/>
                </a:lnTo>
                <a:lnTo>
                  <a:pt x="960755" y="5140008"/>
                </a:lnTo>
                <a:lnTo>
                  <a:pt x="963295" y="5146358"/>
                </a:lnTo>
                <a:lnTo>
                  <a:pt x="965518" y="5153343"/>
                </a:lnTo>
                <a:lnTo>
                  <a:pt x="967423" y="5160645"/>
                </a:lnTo>
                <a:lnTo>
                  <a:pt x="969010" y="5167948"/>
                </a:lnTo>
                <a:lnTo>
                  <a:pt x="970915" y="5175250"/>
                </a:lnTo>
                <a:lnTo>
                  <a:pt x="974725" y="5175885"/>
                </a:lnTo>
                <a:lnTo>
                  <a:pt x="978853" y="5177155"/>
                </a:lnTo>
                <a:lnTo>
                  <a:pt x="982663" y="5178425"/>
                </a:lnTo>
                <a:lnTo>
                  <a:pt x="986473" y="5180330"/>
                </a:lnTo>
                <a:lnTo>
                  <a:pt x="992188" y="5184140"/>
                </a:lnTo>
                <a:lnTo>
                  <a:pt x="996950" y="5187633"/>
                </a:lnTo>
                <a:lnTo>
                  <a:pt x="1001713" y="5191760"/>
                </a:lnTo>
                <a:lnTo>
                  <a:pt x="1005840" y="5195888"/>
                </a:lnTo>
                <a:lnTo>
                  <a:pt x="1009650" y="5200650"/>
                </a:lnTo>
                <a:lnTo>
                  <a:pt x="1012825" y="5205095"/>
                </a:lnTo>
                <a:lnTo>
                  <a:pt x="1016000" y="5210175"/>
                </a:lnTo>
                <a:lnTo>
                  <a:pt x="1018223" y="5215255"/>
                </a:lnTo>
                <a:lnTo>
                  <a:pt x="1020128" y="5220335"/>
                </a:lnTo>
                <a:lnTo>
                  <a:pt x="1022350" y="5225733"/>
                </a:lnTo>
                <a:lnTo>
                  <a:pt x="1023620" y="5231130"/>
                </a:lnTo>
                <a:lnTo>
                  <a:pt x="1024890" y="5236845"/>
                </a:lnTo>
                <a:lnTo>
                  <a:pt x="1025843" y="5242560"/>
                </a:lnTo>
                <a:lnTo>
                  <a:pt x="1026478" y="5248275"/>
                </a:lnTo>
                <a:lnTo>
                  <a:pt x="1027430" y="5260658"/>
                </a:lnTo>
                <a:lnTo>
                  <a:pt x="1044258" y="5280978"/>
                </a:lnTo>
                <a:lnTo>
                  <a:pt x="1082040" y="5329555"/>
                </a:lnTo>
                <a:lnTo>
                  <a:pt x="1155700" y="5435918"/>
                </a:lnTo>
                <a:lnTo>
                  <a:pt x="1170940" y="5455603"/>
                </a:lnTo>
                <a:lnTo>
                  <a:pt x="1176655" y="5461318"/>
                </a:lnTo>
                <a:lnTo>
                  <a:pt x="1182053" y="5466715"/>
                </a:lnTo>
                <a:lnTo>
                  <a:pt x="1186815" y="5472430"/>
                </a:lnTo>
                <a:lnTo>
                  <a:pt x="1191895" y="5478145"/>
                </a:lnTo>
                <a:lnTo>
                  <a:pt x="1196340" y="5483860"/>
                </a:lnTo>
                <a:lnTo>
                  <a:pt x="1200785" y="5489893"/>
                </a:lnTo>
                <a:lnTo>
                  <a:pt x="1204913" y="5496243"/>
                </a:lnTo>
                <a:lnTo>
                  <a:pt x="1208723" y="5502593"/>
                </a:lnTo>
                <a:lnTo>
                  <a:pt x="1212533" y="5508943"/>
                </a:lnTo>
                <a:lnTo>
                  <a:pt x="1215708" y="5515610"/>
                </a:lnTo>
                <a:lnTo>
                  <a:pt x="1218883" y="5521960"/>
                </a:lnTo>
                <a:lnTo>
                  <a:pt x="1221105" y="5528945"/>
                </a:lnTo>
                <a:lnTo>
                  <a:pt x="1223328" y="5535930"/>
                </a:lnTo>
                <a:lnTo>
                  <a:pt x="1225233" y="5543233"/>
                </a:lnTo>
                <a:lnTo>
                  <a:pt x="1226820" y="5550535"/>
                </a:lnTo>
                <a:lnTo>
                  <a:pt x="1228090" y="5558155"/>
                </a:lnTo>
                <a:lnTo>
                  <a:pt x="1237298" y="5571173"/>
                </a:lnTo>
                <a:lnTo>
                  <a:pt x="1246823" y="5583873"/>
                </a:lnTo>
                <a:lnTo>
                  <a:pt x="1256665" y="5596255"/>
                </a:lnTo>
                <a:lnTo>
                  <a:pt x="1266508" y="5608638"/>
                </a:lnTo>
                <a:lnTo>
                  <a:pt x="1286510" y="5633403"/>
                </a:lnTo>
                <a:lnTo>
                  <a:pt x="1306513" y="5657850"/>
                </a:lnTo>
                <a:lnTo>
                  <a:pt x="1316355" y="5670550"/>
                </a:lnTo>
                <a:lnTo>
                  <a:pt x="1325880" y="5682933"/>
                </a:lnTo>
                <a:lnTo>
                  <a:pt x="1335088" y="5695633"/>
                </a:lnTo>
                <a:lnTo>
                  <a:pt x="1344295" y="5708650"/>
                </a:lnTo>
                <a:lnTo>
                  <a:pt x="1352868" y="5721985"/>
                </a:lnTo>
                <a:lnTo>
                  <a:pt x="1360805" y="5735320"/>
                </a:lnTo>
                <a:lnTo>
                  <a:pt x="1368425" y="5748973"/>
                </a:lnTo>
                <a:lnTo>
                  <a:pt x="1375410" y="5763260"/>
                </a:lnTo>
                <a:lnTo>
                  <a:pt x="1385570" y="5779135"/>
                </a:lnTo>
                <a:lnTo>
                  <a:pt x="1396365" y="5795010"/>
                </a:lnTo>
                <a:lnTo>
                  <a:pt x="1407160" y="5810568"/>
                </a:lnTo>
                <a:lnTo>
                  <a:pt x="1418590" y="5825808"/>
                </a:lnTo>
                <a:lnTo>
                  <a:pt x="1441133" y="5855970"/>
                </a:lnTo>
                <a:lnTo>
                  <a:pt x="1452245" y="5871210"/>
                </a:lnTo>
                <a:lnTo>
                  <a:pt x="1463358" y="5886768"/>
                </a:lnTo>
                <a:lnTo>
                  <a:pt x="1473835" y="5902325"/>
                </a:lnTo>
                <a:lnTo>
                  <a:pt x="1483996" y="5918200"/>
                </a:lnTo>
                <a:lnTo>
                  <a:pt x="1488440" y="5926455"/>
                </a:lnTo>
                <a:lnTo>
                  <a:pt x="1492885" y="5934710"/>
                </a:lnTo>
                <a:lnTo>
                  <a:pt x="1497330" y="5942965"/>
                </a:lnTo>
                <a:lnTo>
                  <a:pt x="1501458" y="5951538"/>
                </a:lnTo>
                <a:lnTo>
                  <a:pt x="1505268" y="5960110"/>
                </a:lnTo>
                <a:lnTo>
                  <a:pt x="1508443" y="5968683"/>
                </a:lnTo>
                <a:lnTo>
                  <a:pt x="1511935" y="5977573"/>
                </a:lnTo>
                <a:lnTo>
                  <a:pt x="1514793" y="5986780"/>
                </a:lnTo>
                <a:lnTo>
                  <a:pt x="1517333" y="5995988"/>
                </a:lnTo>
                <a:lnTo>
                  <a:pt x="1519873" y="6005195"/>
                </a:lnTo>
                <a:lnTo>
                  <a:pt x="1521460" y="6014403"/>
                </a:lnTo>
                <a:lnTo>
                  <a:pt x="1523048" y="6024563"/>
                </a:lnTo>
                <a:lnTo>
                  <a:pt x="1533843" y="6039803"/>
                </a:lnTo>
                <a:lnTo>
                  <a:pt x="1544638" y="6054725"/>
                </a:lnTo>
                <a:lnTo>
                  <a:pt x="1567180" y="6084570"/>
                </a:lnTo>
                <a:lnTo>
                  <a:pt x="1590040" y="6114415"/>
                </a:lnTo>
                <a:lnTo>
                  <a:pt x="1613218" y="6144260"/>
                </a:lnTo>
                <a:lnTo>
                  <a:pt x="1636078" y="6174105"/>
                </a:lnTo>
                <a:lnTo>
                  <a:pt x="1647190" y="6189028"/>
                </a:lnTo>
                <a:lnTo>
                  <a:pt x="1658303" y="6203950"/>
                </a:lnTo>
                <a:lnTo>
                  <a:pt x="1669098" y="6219190"/>
                </a:lnTo>
                <a:lnTo>
                  <a:pt x="1679893" y="6234430"/>
                </a:lnTo>
                <a:lnTo>
                  <a:pt x="1690053" y="6249670"/>
                </a:lnTo>
                <a:lnTo>
                  <a:pt x="1699578" y="6265228"/>
                </a:lnTo>
                <a:lnTo>
                  <a:pt x="1709421" y="6281420"/>
                </a:lnTo>
                <a:lnTo>
                  <a:pt x="1718310" y="6297295"/>
                </a:lnTo>
                <a:lnTo>
                  <a:pt x="1726883" y="6313170"/>
                </a:lnTo>
                <a:lnTo>
                  <a:pt x="1734820" y="6329680"/>
                </a:lnTo>
                <a:lnTo>
                  <a:pt x="1742440" y="6346190"/>
                </a:lnTo>
                <a:lnTo>
                  <a:pt x="1749108" y="6363018"/>
                </a:lnTo>
                <a:lnTo>
                  <a:pt x="1755458" y="6380163"/>
                </a:lnTo>
                <a:lnTo>
                  <a:pt x="1761173" y="6397625"/>
                </a:lnTo>
                <a:lnTo>
                  <a:pt x="1763395" y="6406515"/>
                </a:lnTo>
                <a:lnTo>
                  <a:pt x="1765618" y="6415405"/>
                </a:lnTo>
                <a:lnTo>
                  <a:pt x="1767840" y="6424295"/>
                </a:lnTo>
                <a:lnTo>
                  <a:pt x="1769745" y="6433503"/>
                </a:lnTo>
                <a:lnTo>
                  <a:pt x="1771333" y="6442710"/>
                </a:lnTo>
                <a:lnTo>
                  <a:pt x="1772920" y="6451918"/>
                </a:lnTo>
                <a:lnTo>
                  <a:pt x="1773873" y="6461443"/>
                </a:lnTo>
                <a:lnTo>
                  <a:pt x="1775143" y="6470650"/>
                </a:lnTo>
                <a:lnTo>
                  <a:pt x="1776095" y="6480493"/>
                </a:lnTo>
                <a:lnTo>
                  <a:pt x="1776730" y="6490018"/>
                </a:lnTo>
                <a:lnTo>
                  <a:pt x="1777048" y="6499543"/>
                </a:lnTo>
                <a:lnTo>
                  <a:pt x="1777048" y="6509703"/>
                </a:lnTo>
                <a:lnTo>
                  <a:pt x="1776730" y="6519545"/>
                </a:lnTo>
                <a:lnTo>
                  <a:pt x="1776413" y="6529705"/>
                </a:lnTo>
                <a:lnTo>
                  <a:pt x="1775778" y="6539865"/>
                </a:lnTo>
                <a:lnTo>
                  <a:pt x="1774825" y="6550025"/>
                </a:lnTo>
                <a:lnTo>
                  <a:pt x="1776095" y="6557963"/>
                </a:lnTo>
                <a:lnTo>
                  <a:pt x="1776730" y="6565583"/>
                </a:lnTo>
                <a:lnTo>
                  <a:pt x="1776730" y="6573203"/>
                </a:lnTo>
                <a:lnTo>
                  <a:pt x="1776413" y="6580505"/>
                </a:lnTo>
                <a:lnTo>
                  <a:pt x="1775778" y="6588125"/>
                </a:lnTo>
                <a:lnTo>
                  <a:pt x="1774825" y="6595428"/>
                </a:lnTo>
                <a:lnTo>
                  <a:pt x="1773238" y="6603048"/>
                </a:lnTo>
                <a:lnTo>
                  <a:pt x="1771968" y="6610350"/>
                </a:lnTo>
                <a:lnTo>
                  <a:pt x="1768793" y="6625273"/>
                </a:lnTo>
                <a:lnTo>
                  <a:pt x="1764983" y="6639878"/>
                </a:lnTo>
                <a:lnTo>
                  <a:pt x="1762126" y="6654800"/>
                </a:lnTo>
                <a:lnTo>
                  <a:pt x="1760855" y="6662103"/>
                </a:lnTo>
                <a:lnTo>
                  <a:pt x="1759268" y="6669723"/>
                </a:lnTo>
                <a:lnTo>
                  <a:pt x="1750060" y="6652260"/>
                </a:lnTo>
                <a:lnTo>
                  <a:pt x="1751330" y="6657023"/>
                </a:lnTo>
                <a:lnTo>
                  <a:pt x="1751966" y="6659563"/>
                </a:lnTo>
                <a:lnTo>
                  <a:pt x="1753235" y="6661468"/>
                </a:lnTo>
                <a:lnTo>
                  <a:pt x="1754506" y="6664008"/>
                </a:lnTo>
                <a:lnTo>
                  <a:pt x="1755775" y="6665913"/>
                </a:lnTo>
                <a:lnTo>
                  <a:pt x="1757363" y="6667818"/>
                </a:lnTo>
                <a:lnTo>
                  <a:pt x="1759268" y="6669723"/>
                </a:lnTo>
                <a:lnTo>
                  <a:pt x="1760538" y="6677978"/>
                </a:lnTo>
                <a:lnTo>
                  <a:pt x="1761173" y="6685598"/>
                </a:lnTo>
                <a:lnTo>
                  <a:pt x="1761173" y="6692900"/>
                </a:lnTo>
                <a:lnTo>
                  <a:pt x="1760855" y="6700203"/>
                </a:lnTo>
                <a:lnTo>
                  <a:pt x="1759586" y="6706870"/>
                </a:lnTo>
                <a:lnTo>
                  <a:pt x="1758633" y="6713538"/>
                </a:lnTo>
                <a:lnTo>
                  <a:pt x="1757046" y="6720205"/>
                </a:lnTo>
                <a:lnTo>
                  <a:pt x="1755458" y="6726555"/>
                </a:lnTo>
                <a:lnTo>
                  <a:pt x="1753235" y="6732588"/>
                </a:lnTo>
                <a:lnTo>
                  <a:pt x="1750695" y="6738620"/>
                </a:lnTo>
                <a:lnTo>
                  <a:pt x="1747838" y="6744335"/>
                </a:lnTo>
                <a:lnTo>
                  <a:pt x="1744663" y="6749733"/>
                </a:lnTo>
                <a:lnTo>
                  <a:pt x="1741488" y="6755448"/>
                </a:lnTo>
                <a:lnTo>
                  <a:pt x="1737678" y="6760845"/>
                </a:lnTo>
                <a:lnTo>
                  <a:pt x="1734185" y="6765608"/>
                </a:lnTo>
                <a:lnTo>
                  <a:pt x="1729740" y="6771005"/>
                </a:lnTo>
                <a:lnTo>
                  <a:pt x="1725930" y="6775768"/>
                </a:lnTo>
                <a:lnTo>
                  <a:pt x="1721168" y="6780530"/>
                </a:lnTo>
                <a:lnTo>
                  <a:pt x="1711961" y="6790055"/>
                </a:lnTo>
                <a:lnTo>
                  <a:pt x="1702118" y="6799263"/>
                </a:lnTo>
                <a:lnTo>
                  <a:pt x="1691640" y="6807835"/>
                </a:lnTo>
                <a:lnTo>
                  <a:pt x="1681163" y="6816408"/>
                </a:lnTo>
                <a:lnTo>
                  <a:pt x="1670050" y="6825298"/>
                </a:lnTo>
                <a:lnTo>
                  <a:pt x="1648778" y="6842443"/>
                </a:lnTo>
                <a:lnTo>
                  <a:pt x="1633855" y="6846570"/>
                </a:lnTo>
                <a:lnTo>
                  <a:pt x="1618933" y="6850380"/>
                </a:lnTo>
                <a:lnTo>
                  <a:pt x="1604010" y="6852920"/>
                </a:lnTo>
                <a:lnTo>
                  <a:pt x="1589406" y="6855143"/>
                </a:lnTo>
                <a:lnTo>
                  <a:pt x="1574483" y="6856730"/>
                </a:lnTo>
                <a:lnTo>
                  <a:pt x="1559560" y="6857683"/>
                </a:lnTo>
                <a:lnTo>
                  <a:pt x="1544686" y="6857999"/>
                </a:lnTo>
                <a:lnTo>
                  <a:pt x="1544590" y="6857999"/>
                </a:lnTo>
                <a:lnTo>
                  <a:pt x="1529715" y="6857683"/>
                </a:lnTo>
                <a:lnTo>
                  <a:pt x="1514793" y="6857048"/>
                </a:lnTo>
                <a:lnTo>
                  <a:pt x="1500188" y="6856095"/>
                </a:lnTo>
                <a:lnTo>
                  <a:pt x="1485265" y="6854825"/>
                </a:lnTo>
                <a:lnTo>
                  <a:pt x="1470343" y="6852920"/>
                </a:lnTo>
                <a:lnTo>
                  <a:pt x="1455420" y="6850698"/>
                </a:lnTo>
                <a:lnTo>
                  <a:pt x="1440498" y="6848793"/>
                </a:lnTo>
                <a:lnTo>
                  <a:pt x="1410653" y="6843713"/>
                </a:lnTo>
                <a:lnTo>
                  <a:pt x="1403668" y="6844030"/>
                </a:lnTo>
                <a:lnTo>
                  <a:pt x="1397000" y="6844348"/>
                </a:lnTo>
                <a:lnTo>
                  <a:pt x="1390015" y="6844348"/>
                </a:lnTo>
                <a:lnTo>
                  <a:pt x="1383348" y="6844348"/>
                </a:lnTo>
                <a:lnTo>
                  <a:pt x="1376680" y="6843713"/>
                </a:lnTo>
                <a:lnTo>
                  <a:pt x="1370330" y="6843078"/>
                </a:lnTo>
                <a:lnTo>
                  <a:pt x="1363980" y="6842443"/>
                </a:lnTo>
                <a:lnTo>
                  <a:pt x="1358265" y="6841490"/>
                </a:lnTo>
                <a:lnTo>
                  <a:pt x="1352233" y="6840220"/>
                </a:lnTo>
                <a:lnTo>
                  <a:pt x="1346200" y="6838315"/>
                </a:lnTo>
                <a:lnTo>
                  <a:pt x="1340168" y="6836728"/>
                </a:lnTo>
                <a:lnTo>
                  <a:pt x="1334453" y="6835140"/>
                </a:lnTo>
                <a:lnTo>
                  <a:pt x="1329055" y="6832918"/>
                </a:lnTo>
                <a:lnTo>
                  <a:pt x="1323658" y="6830378"/>
                </a:lnTo>
                <a:lnTo>
                  <a:pt x="1317943" y="6828155"/>
                </a:lnTo>
                <a:lnTo>
                  <a:pt x="1312863" y="6825615"/>
                </a:lnTo>
                <a:lnTo>
                  <a:pt x="1307783" y="6822440"/>
                </a:lnTo>
                <a:lnTo>
                  <a:pt x="1302703" y="6819583"/>
                </a:lnTo>
                <a:lnTo>
                  <a:pt x="1297623" y="6816408"/>
                </a:lnTo>
                <a:lnTo>
                  <a:pt x="1292860" y="6812915"/>
                </a:lnTo>
                <a:lnTo>
                  <a:pt x="1283018" y="6805930"/>
                </a:lnTo>
                <a:lnTo>
                  <a:pt x="1274128" y="6797993"/>
                </a:lnTo>
                <a:lnTo>
                  <a:pt x="1265238" y="6789420"/>
                </a:lnTo>
                <a:lnTo>
                  <a:pt x="1256983" y="6779895"/>
                </a:lnTo>
                <a:lnTo>
                  <a:pt x="1248728" y="6770370"/>
                </a:lnTo>
                <a:lnTo>
                  <a:pt x="1241108" y="6760210"/>
                </a:lnTo>
                <a:lnTo>
                  <a:pt x="1230630" y="6749415"/>
                </a:lnTo>
                <a:lnTo>
                  <a:pt x="1220788" y="6738620"/>
                </a:lnTo>
                <a:lnTo>
                  <a:pt x="1210945" y="6727508"/>
                </a:lnTo>
                <a:lnTo>
                  <a:pt x="1201420" y="6716713"/>
                </a:lnTo>
                <a:lnTo>
                  <a:pt x="1192213" y="6705283"/>
                </a:lnTo>
                <a:lnTo>
                  <a:pt x="1183005" y="6694170"/>
                </a:lnTo>
                <a:lnTo>
                  <a:pt x="1173798" y="6682740"/>
                </a:lnTo>
                <a:lnTo>
                  <a:pt x="1165225" y="6671628"/>
                </a:lnTo>
                <a:lnTo>
                  <a:pt x="1148080" y="6648450"/>
                </a:lnTo>
                <a:lnTo>
                  <a:pt x="1131570" y="6624320"/>
                </a:lnTo>
                <a:lnTo>
                  <a:pt x="1115378" y="6600508"/>
                </a:lnTo>
                <a:lnTo>
                  <a:pt x="1099820" y="6576695"/>
                </a:lnTo>
                <a:lnTo>
                  <a:pt x="1084580" y="6551930"/>
                </a:lnTo>
                <a:lnTo>
                  <a:pt x="1069975" y="6527165"/>
                </a:lnTo>
                <a:lnTo>
                  <a:pt x="1055688" y="6502718"/>
                </a:lnTo>
                <a:lnTo>
                  <a:pt x="1041400" y="6477318"/>
                </a:lnTo>
                <a:lnTo>
                  <a:pt x="1013778" y="6427153"/>
                </a:lnTo>
                <a:lnTo>
                  <a:pt x="986155" y="6376670"/>
                </a:lnTo>
                <a:lnTo>
                  <a:pt x="968693" y="6358573"/>
                </a:lnTo>
                <a:lnTo>
                  <a:pt x="910908" y="6274435"/>
                </a:lnTo>
                <a:lnTo>
                  <a:pt x="875983" y="6221095"/>
                </a:lnTo>
                <a:lnTo>
                  <a:pt x="840423" y="6168073"/>
                </a:lnTo>
                <a:lnTo>
                  <a:pt x="823595" y="6149023"/>
                </a:lnTo>
                <a:lnTo>
                  <a:pt x="728345" y="6013133"/>
                </a:lnTo>
                <a:lnTo>
                  <a:pt x="720090" y="6008370"/>
                </a:lnTo>
                <a:lnTo>
                  <a:pt x="712788" y="6002973"/>
                </a:lnTo>
                <a:lnTo>
                  <a:pt x="709613" y="6000115"/>
                </a:lnTo>
                <a:lnTo>
                  <a:pt x="706438" y="5997575"/>
                </a:lnTo>
                <a:lnTo>
                  <a:pt x="703263" y="5994718"/>
                </a:lnTo>
                <a:lnTo>
                  <a:pt x="700723" y="5991543"/>
                </a:lnTo>
                <a:lnTo>
                  <a:pt x="698183" y="5988368"/>
                </a:lnTo>
                <a:lnTo>
                  <a:pt x="696278" y="5984558"/>
                </a:lnTo>
                <a:lnTo>
                  <a:pt x="695008" y="5981065"/>
                </a:lnTo>
                <a:lnTo>
                  <a:pt x="694055" y="5976938"/>
                </a:lnTo>
                <a:lnTo>
                  <a:pt x="693420" y="5972810"/>
                </a:lnTo>
                <a:lnTo>
                  <a:pt x="693738" y="5968048"/>
                </a:lnTo>
                <a:lnTo>
                  <a:pt x="694373" y="5962968"/>
                </a:lnTo>
                <a:lnTo>
                  <a:pt x="695643" y="5957888"/>
                </a:lnTo>
                <a:lnTo>
                  <a:pt x="688023" y="5950268"/>
                </a:lnTo>
                <a:lnTo>
                  <a:pt x="680720" y="5942648"/>
                </a:lnTo>
                <a:lnTo>
                  <a:pt x="673735" y="5934710"/>
                </a:lnTo>
                <a:lnTo>
                  <a:pt x="666750" y="5926455"/>
                </a:lnTo>
                <a:lnTo>
                  <a:pt x="659765" y="5918200"/>
                </a:lnTo>
                <a:lnTo>
                  <a:pt x="653415" y="5910263"/>
                </a:lnTo>
                <a:lnTo>
                  <a:pt x="646748" y="5902008"/>
                </a:lnTo>
                <a:lnTo>
                  <a:pt x="641033" y="5893435"/>
                </a:lnTo>
                <a:lnTo>
                  <a:pt x="635000" y="5884863"/>
                </a:lnTo>
                <a:lnTo>
                  <a:pt x="628968" y="5876290"/>
                </a:lnTo>
                <a:lnTo>
                  <a:pt x="623253" y="5867083"/>
                </a:lnTo>
                <a:lnTo>
                  <a:pt x="617855" y="5858193"/>
                </a:lnTo>
                <a:lnTo>
                  <a:pt x="612775" y="5849303"/>
                </a:lnTo>
                <a:lnTo>
                  <a:pt x="607695" y="5840095"/>
                </a:lnTo>
                <a:lnTo>
                  <a:pt x="602615" y="5830570"/>
                </a:lnTo>
                <a:lnTo>
                  <a:pt x="598170" y="5821363"/>
                </a:lnTo>
                <a:lnTo>
                  <a:pt x="593725" y="5818188"/>
                </a:lnTo>
                <a:lnTo>
                  <a:pt x="589915" y="5814378"/>
                </a:lnTo>
                <a:lnTo>
                  <a:pt x="581978" y="5807393"/>
                </a:lnTo>
                <a:lnTo>
                  <a:pt x="574993" y="5799773"/>
                </a:lnTo>
                <a:lnTo>
                  <a:pt x="568325" y="5792153"/>
                </a:lnTo>
                <a:lnTo>
                  <a:pt x="561975" y="5783898"/>
                </a:lnTo>
                <a:lnTo>
                  <a:pt x="556260" y="5775643"/>
                </a:lnTo>
                <a:lnTo>
                  <a:pt x="550863" y="5767070"/>
                </a:lnTo>
                <a:lnTo>
                  <a:pt x="546100" y="5758498"/>
                </a:lnTo>
                <a:lnTo>
                  <a:pt x="541338" y="5749290"/>
                </a:lnTo>
                <a:lnTo>
                  <a:pt x="536575" y="5740400"/>
                </a:lnTo>
                <a:lnTo>
                  <a:pt x="527368" y="5722303"/>
                </a:lnTo>
                <a:lnTo>
                  <a:pt x="518160" y="5703888"/>
                </a:lnTo>
                <a:lnTo>
                  <a:pt x="513398" y="5695315"/>
                </a:lnTo>
                <a:lnTo>
                  <a:pt x="508318" y="5686425"/>
                </a:lnTo>
                <a:lnTo>
                  <a:pt x="477203" y="5644833"/>
                </a:lnTo>
                <a:lnTo>
                  <a:pt x="326073" y="5420678"/>
                </a:lnTo>
                <a:lnTo>
                  <a:pt x="217170" y="5266690"/>
                </a:lnTo>
                <a:lnTo>
                  <a:pt x="211138" y="5260023"/>
                </a:lnTo>
                <a:lnTo>
                  <a:pt x="205423" y="5252720"/>
                </a:lnTo>
                <a:lnTo>
                  <a:pt x="199708" y="5245735"/>
                </a:lnTo>
                <a:lnTo>
                  <a:pt x="194628" y="5238433"/>
                </a:lnTo>
                <a:lnTo>
                  <a:pt x="184468" y="5223510"/>
                </a:lnTo>
                <a:lnTo>
                  <a:pt x="174943" y="5208588"/>
                </a:lnTo>
                <a:lnTo>
                  <a:pt x="166053" y="5193030"/>
                </a:lnTo>
                <a:lnTo>
                  <a:pt x="157163" y="5177473"/>
                </a:lnTo>
                <a:lnTo>
                  <a:pt x="148908" y="5161280"/>
                </a:lnTo>
                <a:lnTo>
                  <a:pt x="140970" y="5145723"/>
                </a:lnTo>
                <a:lnTo>
                  <a:pt x="125095" y="5113655"/>
                </a:lnTo>
                <a:lnTo>
                  <a:pt x="116840" y="5098098"/>
                </a:lnTo>
                <a:lnTo>
                  <a:pt x="108585" y="5082223"/>
                </a:lnTo>
                <a:lnTo>
                  <a:pt x="100330" y="5066665"/>
                </a:lnTo>
                <a:lnTo>
                  <a:pt x="90805" y="5051108"/>
                </a:lnTo>
                <a:lnTo>
                  <a:pt x="81598" y="5035868"/>
                </a:lnTo>
                <a:lnTo>
                  <a:pt x="71438" y="5021263"/>
                </a:lnTo>
                <a:lnTo>
                  <a:pt x="67628" y="5013960"/>
                </a:lnTo>
                <a:lnTo>
                  <a:pt x="64135" y="5006658"/>
                </a:lnTo>
                <a:lnTo>
                  <a:pt x="60325" y="4999673"/>
                </a:lnTo>
                <a:lnTo>
                  <a:pt x="57150" y="4992370"/>
                </a:lnTo>
                <a:lnTo>
                  <a:pt x="51435" y="4977765"/>
                </a:lnTo>
                <a:lnTo>
                  <a:pt x="46355" y="4963478"/>
                </a:lnTo>
                <a:lnTo>
                  <a:pt x="42228" y="4948873"/>
                </a:lnTo>
                <a:lnTo>
                  <a:pt x="38418" y="4933950"/>
                </a:lnTo>
                <a:lnTo>
                  <a:pt x="35560" y="4918710"/>
                </a:lnTo>
                <a:lnTo>
                  <a:pt x="33338" y="4903470"/>
                </a:lnTo>
                <a:lnTo>
                  <a:pt x="31433" y="4888548"/>
                </a:lnTo>
                <a:lnTo>
                  <a:pt x="30163" y="4873308"/>
                </a:lnTo>
                <a:lnTo>
                  <a:pt x="29528" y="4858068"/>
                </a:lnTo>
                <a:lnTo>
                  <a:pt x="29528" y="4842828"/>
                </a:lnTo>
                <a:lnTo>
                  <a:pt x="29845" y="4827270"/>
                </a:lnTo>
                <a:lnTo>
                  <a:pt x="30480" y="4812030"/>
                </a:lnTo>
                <a:lnTo>
                  <a:pt x="31750" y="4796473"/>
                </a:lnTo>
                <a:lnTo>
                  <a:pt x="33338" y="4780915"/>
                </a:lnTo>
                <a:lnTo>
                  <a:pt x="39688" y="4773930"/>
                </a:lnTo>
                <a:lnTo>
                  <a:pt x="38735" y="4773613"/>
                </a:lnTo>
                <a:lnTo>
                  <a:pt x="37148" y="4775200"/>
                </a:lnTo>
                <a:lnTo>
                  <a:pt x="35560" y="4776788"/>
                </a:lnTo>
                <a:lnTo>
                  <a:pt x="33338" y="4780915"/>
                </a:lnTo>
                <a:lnTo>
                  <a:pt x="29528" y="4771073"/>
                </a:lnTo>
                <a:lnTo>
                  <a:pt x="26353" y="4761230"/>
                </a:lnTo>
                <a:lnTo>
                  <a:pt x="23495" y="4751388"/>
                </a:lnTo>
                <a:lnTo>
                  <a:pt x="21590" y="4741545"/>
                </a:lnTo>
                <a:lnTo>
                  <a:pt x="19685" y="4731703"/>
                </a:lnTo>
                <a:lnTo>
                  <a:pt x="18098" y="4721860"/>
                </a:lnTo>
                <a:lnTo>
                  <a:pt x="17145" y="4711700"/>
                </a:lnTo>
                <a:lnTo>
                  <a:pt x="16510" y="4701858"/>
                </a:lnTo>
                <a:lnTo>
                  <a:pt x="16193" y="4692015"/>
                </a:lnTo>
                <a:lnTo>
                  <a:pt x="16193" y="4681855"/>
                </a:lnTo>
                <a:lnTo>
                  <a:pt x="16510" y="4671695"/>
                </a:lnTo>
                <a:lnTo>
                  <a:pt x="16828" y="4661853"/>
                </a:lnTo>
                <a:lnTo>
                  <a:pt x="18733" y="4641533"/>
                </a:lnTo>
                <a:lnTo>
                  <a:pt x="20638" y="4621530"/>
                </a:lnTo>
                <a:lnTo>
                  <a:pt x="18098" y="4601845"/>
                </a:lnTo>
                <a:lnTo>
                  <a:pt x="15875" y="4582478"/>
                </a:lnTo>
                <a:lnTo>
                  <a:pt x="14288" y="4562793"/>
                </a:lnTo>
                <a:lnTo>
                  <a:pt x="13653" y="4553268"/>
                </a:lnTo>
                <a:lnTo>
                  <a:pt x="13018" y="4543425"/>
                </a:lnTo>
                <a:lnTo>
                  <a:pt x="13018" y="4533583"/>
                </a:lnTo>
                <a:lnTo>
                  <a:pt x="13018" y="4524058"/>
                </a:lnTo>
                <a:lnTo>
                  <a:pt x="13335" y="4513898"/>
                </a:lnTo>
                <a:lnTo>
                  <a:pt x="13653" y="4504373"/>
                </a:lnTo>
                <a:lnTo>
                  <a:pt x="14605" y="4494848"/>
                </a:lnTo>
                <a:lnTo>
                  <a:pt x="15875" y="4484688"/>
                </a:lnTo>
                <a:lnTo>
                  <a:pt x="17463" y="4475163"/>
                </a:lnTo>
                <a:lnTo>
                  <a:pt x="20003" y="4465320"/>
                </a:lnTo>
                <a:lnTo>
                  <a:pt x="16510" y="4461510"/>
                </a:lnTo>
                <a:lnTo>
                  <a:pt x="13970" y="4457700"/>
                </a:lnTo>
                <a:lnTo>
                  <a:pt x="11430" y="4453573"/>
                </a:lnTo>
                <a:lnTo>
                  <a:pt x="8890" y="4450080"/>
                </a:lnTo>
                <a:lnTo>
                  <a:pt x="6985" y="4445635"/>
                </a:lnTo>
                <a:lnTo>
                  <a:pt x="5080" y="4441825"/>
                </a:lnTo>
                <a:lnTo>
                  <a:pt x="3175" y="4437698"/>
                </a:lnTo>
                <a:lnTo>
                  <a:pt x="2223" y="4433253"/>
                </a:lnTo>
                <a:lnTo>
                  <a:pt x="1270" y="4429125"/>
                </a:lnTo>
                <a:lnTo>
                  <a:pt x="635" y="4424680"/>
                </a:lnTo>
                <a:lnTo>
                  <a:pt x="0" y="4420553"/>
                </a:lnTo>
                <a:lnTo>
                  <a:pt x="0" y="4415790"/>
                </a:lnTo>
                <a:lnTo>
                  <a:pt x="0" y="4411663"/>
                </a:lnTo>
                <a:lnTo>
                  <a:pt x="318" y="4406900"/>
                </a:lnTo>
                <a:lnTo>
                  <a:pt x="1270" y="4402138"/>
                </a:lnTo>
                <a:lnTo>
                  <a:pt x="1905" y="4397693"/>
                </a:lnTo>
                <a:lnTo>
                  <a:pt x="1905" y="4378008"/>
                </a:lnTo>
                <a:lnTo>
                  <a:pt x="1905" y="4358323"/>
                </a:lnTo>
                <a:lnTo>
                  <a:pt x="953" y="4319270"/>
                </a:lnTo>
                <a:lnTo>
                  <a:pt x="953" y="4299585"/>
                </a:lnTo>
                <a:lnTo>
                  <a:pt x="1588" y="4280535"/>
                </a:lnTo>
                <a:lnTo>
                  <a:pt x="1905" y="4270693"/>
                </a:lnTo>
                <a:lnTo>
                  <a:pt x="2540" y="4261168"/>
                </a:lnTo>
                <a:lnTo>
                  <a:pt x="3493" y="4251643"/>
                </a:lnTo>
                <a:lnTo>
                  <a:pt x="4763" y="4241800"/>
                </a:lnTo>
                <a:lnTo>
                  <a:pt x="8255" y="4218305"/>
                </a:lnTo>
                <a:lnTo>
                  <a:pt x="9843" y="4207510"/>
                </a:lnTo>
                <a:lnTo>
                  <a:pt x="12065" y="4197350"/>
                </a:lnTo>
                <a:lnTo>
                  <a:pt x="14288" y="4187825"/>
                </a:lnTo>
                <a:lnTo>
                  <a:pt x="16510" y="4178935"/>
                </a:lnTo>
                <a:lnTo>
                  <a:pt x="19368" y="4170680"/>
                </a:lnTo>
                <a:lnTo>
                  <a:pt x="22225" y="4162743"/>
                </a:lnTo>
                <a:lnTo>
                  <a:pt x="25083" y="4155440"/>
                </a:lnTo>
                <a:lnTo>
                  <a:pt x="28575" y="4148773"/>
                </a:lnTo>
                <a:lnTo>
                  <a:pt x="32068" y="4142423"/>
                </a:lnTo>
                <a:lnTo>
                  <a:pt x="36195" y="4136708"/>
                </a:lnTo>
                <a:lnTo>
                  <a:pt x="40640" y="4131310"/>
                </a:lnTo>
                <a:lnTo>
                  <a:pt x="45403" y="4126865"/>
                </a:lnTo>
                <a:lnTo>
                  <a:pt x="50483" y="4122103"/>
                </a:lnTo>
                <a:lnTo>
                  <a:pt x="56198" y="4118610"/>
                </a:lnTo>
                <a:lnTo>
                  <a:pt x="61913" y="4114800"/>
                </a:lnTo>
                <a:lnTo>
                  <a:pt x="68263" y="4111943"/>
                </a:lnTo>
                <a:lnTo>
                  <a:pt x="75248" y="4109085"/>
                </a:lnTo>
                <a:lnTo>
                  <a:pt x="82550" y="4106863"/>
                </a:lnTo>
                <a:lnTo>
                  <a:pt x="90488" y="4104958"/>
                </a:lnTo>
                <a:lnTo>
                  <a:pt x="99378" y="4103370"/>
                </a:lnTo>
                <a:lnTo>
                  <a:pt x="108268" y="4101783"/>
                </a:lnTo>
                <a:lnTo>
                  <a:pt x="117793" y="4100830"/>
                </a:lnTo>
                <a:lnTo>
                  <a:pt x="128270" y="4100195"/>
                </a:lnTo>
                <a:lnTo>
                  <a:pt x="139065" y="4099560"/>
                </a:lnTo>
                <a:lnTo>
                  <a:pt x="150813" y="4099560"/>
                </a:lnTo>
                <a:lnTo>
                  <a:pt x="162878" y="4099560"/>
                </a:lnTo>
                <a:lnTo>
                  <a:pt x="189548" y="4100195"/>
                </a:lnTo>
                <a:lnTo>
                  <a:pt x="219393" y="4101783"/>
                </a:lnTo>
                <a:lnTo>
                  <a:pt x="475615" y="4101465"/>
                </a:lnTo>
                <a:lnTo>
                  <a:pt x="438785" y="4005898"/>
                </a:lnTo>
                <a:lnTo>
                  <a:pt x="401638" y="3910648"/>
                </a:lnTo>
                <a:lnTo>
                  <a:pt x="346710" y="3753803"/>
                </a:lnTo>
                <a:lnTo>
                  <a:pt x="343218" y="3744595"/>
                </a:lnTo>
                <a:lnTo>
                  <a:pt x="339408" y="3735070"/>
                </a:lnTo>
                <a:lnTo>
                  <a:pt x="336233" y="3725545"/>
                </a:lnTo>
                <a:lnTo>
                  <a:pt x="333375" y="3716020"/>
                </a:lnTo>
                <a:lnTo>
                  <a:pt x="327660" y="3696653"/>
                </a:lnTo>
                <a:lnTo>
                  <a:pt x="322898" y="3677603"/>
                </a:lnTo>
                <a:lnTo>
                  <a:pt x="319088" y="3658235"/>
                </a:lnTo>
                <a:lnTo>
                  <a:pt x="315595" y="3638550"/>
                </a:lnTo>
                <a:lnTo>
                  <a:pt x="312738" y="3619500"/>
                </a:lnTo>
                <a:lnTo>
                  <a:pt x="310515" y="3599815"/>
                </a:lnTo>
                <a:lnTo>
                  <a:pt x="309245" y="3580448"/>
                </a:lnTo>
                <a:lnTo>
                  <a:pt x="308293" y="3560445"/>
                </a:lnTo>
                <a:lnTo>
                  <a:pt x="307658" y="3540760"/>
                </a:lnTo>
                <a:lnTo>
                  <a:pt x="307658" y="3520758"/>
                </a:lnTo>
                <a:lnTo>
                  <a:pt x="308293" y="3501390"/>
                </a:lnTo>
                <a:lnTo>
                  <a:pt x="308928" y="3481388"/>
                </a:lnTo>
                <a:lnTo>
                  <a:pt x="310198" y="3461385"/>
                </a:lnTo>
                <a:lnTo>
                  <a:pt x="311785" y="3441700"/>
                </a:lnTo>
                <a:lnTo>
                  <a:pt x="308610" y="3181985"/>
                </a:lnTo>
                <a:lnTo>
                  <a:pt x="312420" y="3061653"/>
                </a:lnTo>
                <a:lnTo>
                  <a:pt x="314008" y="3054668"/>
                </a:lnTo>
                <a:lnTo>
                  <a:pt x="315595" y="3047683"/>
                </a:lnTo>
                <a:lnTo>
                  <a:pt x="317500" y="3041015"/>
                </a:lnTo>
                <a:lnTo>
                  <a:pt x="320040" y="3034983"/>
                </a:lnTo>
                <a:lnTo>
                  <a:pt x="322263" y="3029268"/>
                </a:lnTo>
                <a:lnTo>
                  <a:pt x="324803" y="3023553"/>
                </a:lnTo>
                <a:lnTo>
                  <a:pt x="327978" y="3018155"/>
                </a:lnTo>
                <a:lnTo>
                  <a:pt x="330835" y="3013075"/>
                </a:lnTo>
                <a:lnTo>
                  <a:pt x="334328" y="3008630"/>
                </a:lnTo>
                <a:lnTo>
                  <a:pt x="337820" y="3004185"/>
                </a:lnTo>
                <a:lnTo>
                  <a:pt x="341630" y="3000375"/>
                </a:lnTo>
                <a:lnTo>
                  <a:pt x="345123" y="2996565"/>
                </a:lnTo>
                <a:lnTo>
                  <a:pt x="349250" y="2993073"/>
                </a:lnTo>
                <a:lnTo>
                  <a:pt x="353378" y="2989580"/>
                </a:lnTo>
                <a:lnTo>
                  <a:pt x="357823" y="2987040"/>
                </a:lnTo>
                <a:lnTo>
                  <a:pt x="362585" y="2984500"/>
                </a:lnTo>
                <a:lnTo>
                  <a:pt x="367348" y="2981643"/>
                </a:lnTo>
                <a:lnTo>
                  <a:pt x="372428" y="2979738"/>
                </a:lnTo>
                <a:lnTo>
                  <a:pt x="377508" y="2977833"/>
                </a:lnTo>
                <a:lnTo>
                  <a:pt x="382588" y="2975928"/>
                </a:lnTo>
                <a:lnTo>
                  <a:pt x="387985" y="2974658"/>
                </a:lnTo>
                <a:lnTo>
                  <a:pt x="393700" y="2973705"/>
                </a:lnTo>
                <a:lnTo>
                  <a:pt x="399733" y="2972753"/>
                </a:lnTo>
                <a:lnTo>
                  <a:pt x="405448" y="2972118"/>
                </a:lnTo>
                <a:lnTo>
                  <a:pt x="411480" y="2971800"/>
                </a:lnTo>
                <a:lnTo>
                  <a:pt x="417830" y="2971483"/>
                </a:lnTo>
                <a:lnTo>
                  <a:pt x="424180" y="2971483"/>
                </a:lnTo>
                <a:lnTo>
                  <a:pt x="430848" y="2971800"/>
                </a:lnTo>
                <a:lnTo>
                  <a:pt x="444183" y="2972753"/>
                </a:lnTo>
                <a:lnTo>
                  <a:pt x="458470" y="2974658"/>
                </a:lnTo>
                <a:lnTo>
                  <a:pt x="530860" y="2974340"/>
                </a:lnTo>
                <a:lnTo>
                  <a:pt x="618808" y="2970213"/>
                </a:lnTo>
                <a:lnTo>
                  <a:pt x="605473" y="2886710"/>
                </a:lnTo>
                <a:lnTo>
                  <a:pt x="606108" y="2881948"/>
                </a:lnTo>
                <a:lnTo>
                  <a:pt x="606425" y="2876868"/>
                </a:lnTo>
                <a:lnTo>
                  <a:pt x="606108" y="2867025"/>
                </a:lnTo>
                <a:lnTo>
                  <a:pt x="605473" y="2856865"/>
                </a:lnTo>
                <a:lnTo>
                  <a:pt x="604203" y="2847023"/>
                </a:lnTo>
                <a:lnTo>
                  <a:pt x="602298" y="2837498"/>
                </a:lnTo>
                <a:lnTo>
                  <a:pt x="600393" y="2827338"/>
                </a:lnTo>
                <a:lnTo>
                  <a:pt x="596265" y="2807653"/>
                </a:lnTo>
                <a:lnTo>
                  <a:pt x="594678" y="2797810"/>
                </a:lnTo>
                <a:lnTo>
                  <a:pt x="593408" y="2787968"/>
                </a:lnTo>
                <a:lnTo>
                  <a:pt x="592773" y="2778125"/>
                </a:lnTo>
                <a:lnTo>
                  <a:pt x="592455" y="2767965"/>
                </a:lnTo>
                <a:lnTo>
                  <a:pt x="592773" y="2762885"/>
                </a:lnTo>
                <a:lnTo>
                  <a:pt x="593408" y="2758123"/>
                </a:lnTo>
                <a:lnTo>
                  <a:pt x="594043" y="2753043"/>
                </a:lnTo>
                <a:lnTo>
                  <a:pt x="594995" y="2747963"/>
                </a:lnTo>
                <a:lnTo>
                  <a:pt x="596265" y="2743200"/>
                </a:lnTo>
                <a:lnTo>
                  <a:pt x="598170" y="2738120"/>
                </a:lnTo>
                <a:lnTo>
                  <a:pt x="600075" y="2733040"/>
                </a:lnTo>
                <a:lnTo>
                  <a:pt x="601980" y="2728278"/>
                </a:lnTo>
                <a:lnTo>
                  <a:pt x="599123" y="2714625"/>
                </a:lnTo>
                <a:lnTo>
                  <a:pt x="596265" y="2700655"/>
                </a:lnTo>
                <a:lnTo>
                  <a:pt x="593725" y="2687003"/>
                </a:lnTo>
                <a:lnTo>
                  <a:pt x="591503" y="2673033"/>
                </a:lnTo>
                <a:lnTo>
                  <a:pt x="589598" y="2659063"/>
                </a:lnTo>
                <a:lnTo>
                  <a:pt x="588010" y="2645728"/>
                </a:lnTo>
                <a:lnTo>
                  <a:pt x="586740" y="2631758"/>
                </a:lnTo>
                <a:lnTo>
                  <a:pt x="585788" y="2617788"/>
                </a:lnTo>
                <a:lnTo>
                  <a:pt x="584835" y="2603818"/>
                </a:lnTo>
                <a:lnTo>
                  <a:pt x="584518" y="2590165"/>
                </a:lnTo>
                <a:lnTo>
                  <a:pt x="584518" y="2576195"/>
                </a:lnTo>
                <a:lnTo>
                  <a:pt x="584518" y="2562225"/>
                </a:lnTo>
                <a:lnTo>
                  <a:pt x="585153" y="2548255"/>
                </a:lnTo>
                <a:lnTo>
                  <a:pt x="585788" y="2534285"/>
                </a:lnTo>
                <a:lnTo>
                  <a:pt x="586740" y="2520633"/>
                </a:lnTo>
                <a:lnTo>
                  <a:pt x="588010" y="2506663"/>
                </a:lnTo>
                <a:lnTo>
                  <a:pt x="583565" y="2473325"/>
                </a:lnTo>
                <a:lnTo>
                  <a:pt x="579120" y="2466340"/>
                </a:lnTo>
                <a:lnTo>
                  <a:pt x="575945" y="2459355"/>
                </a:lnTo>
                <a:lnTo>
                  <a:pt x="572770" y="2452688"/>
                </a:lnTo>
                <a:lnTo>
                  <a:pt x="570548" y="2445703"/>
                </a:lnTo>
                <a:lnTo>
                  <a:pt x="568960" y="2438718"/>
                </a:lnTo>
                <a:lnTo>
                  <a:pt x="568008" y="2431733"/>
                </a:lnTo>
                <a:lnTo>
                  <a:pt x="567373" y="2425065"/>
                </a:lnTo>
                <a:lnTo>
                  <a:pt x="567373" y="2417763"/>
                </a:lnTo>
                <a:lnTo>
                  <a:pt x="567690" y="2410778"/>
                </a:lnTo>
                <a:lnTo>
                  <a:pt x="568643" y="2403793"/>
                </a:lnTo>
                <a:lnTo>
                  <a:pt x="569913" y="2396808"/>
                </a:lnTo>
                <a:lnTo>
                  <a:pt x="571500" y="2389823"/>
                </a:lnTo>
                <a:lnTo>
                  <a:pt x="573723" y="2382838"/>
                </a:lnTo>
                <a:lnTo>
                  <a:pt x="576580" y="2375853"/>
                </a:lnTo>
                <a:lnTo>
                  <a:pt x="579438" y="2368868"/>
                </a:lnTo>
                <a:lnTo>
                  <a:pt x="582930" y="2361883"/>
                </a:lnTo>
                <a:lnTo>
                  <a:pt x="583883" y="2355850"/>
                </a:lnTo>
                <a:lnTo>
                  <a:pt x="584835" y="2350135"/>
                </a:lnTo>
                <a:lnTo>
                  <a:pt x="586105" y="2345055"/>
                </a:lnTo>
                <a:lnTo>
                  <a:pt x="587693" y="2339658"/>
                </a:lnTo>
                <a:lnTo>
                  <a:pt x="589598" y="2334578"/>
                </a:lnTo>
                <a:lnTo>
                  <a:pt x="591503" y="2330133"/>
                </a:lnTo>
                <a:lnTo>
                  <a:pt x="593408" y="2325688"/>
                </a:lnTo>
                <a:lnTo>
                  <a:pt x="595630" y="2321243"/>
                </a:lnTo>
                <a:lnTo>
                  <a:pt x="598170" y="2317750"/>
                </a:lnTo>
                <a:lnTo>
                  <a:pt x="600710" y="2313623"/>
                </a:lnTo>
                <a:lnTo>
                  <a:pt x="603250" y="2310448"/>
                </a:lnTo>
                <a:lnTo>
                  <a:pt x="606425" y="2307273"/>
                </a:lnTo>
                <a:lnTo>
                  <a:pt x="609600" y="2304098"/>
                </a:lnTo>
                <a:lnTo>
                  <a:pt x="612775" y="2301240"/>
                </a:lnTo>
                <a:lnTo>
                  <a:pt x="616268" y="2298383"/>
                </a:lnTo>
                <a:lnTo>
                  <a:pt x="620078" y="2296160"/>
                </a:lnTo>
                <a:lnTo>
                  <a:pt x="623570" y="2293938"/>
                </a:lnTo>
                <a:lnTo>
                  <a:pt x="627698" y="2291715"/>
                </a:lnTo>
                <a:lnTo>
                  <a:pt x="631508" y="2289810"/>
                </a:lnTo>
                <a:lnTo>
                  <a:pt x="635953" y="2288540"/>
                </a:lnTo>
                <a:lnTo>
                  <a:pt x="640080" y="2286953"/>
                </a:lnTo>
                <a:lnTo>
                  <a:pt x="644843" y="2285683"/>
                </a:lnTo>
                <a:lnTo>
                  <a:pt x="649605" y="2284413"/>
                </a:lnTo>
                <a:lnTo>
                  <a:pt x="654050" y="2283778"/>
                </a:lnTo>
                <a:lnTo>
                  <a:pt x="664210" y="2282508"/>
                </a:lnTo>
                <a:lnTo>
                  <a:pt x="674688" y="2281873"/>
                </a:lnTo>
                <a:lnTo>
                  <a:pt x="685800" y="2282190"/>
                </a:lnTo>
                <a:lnTo>
                  <a:pt x="697230" y="2282825"/>
                </a:lnTo>
                <a:lnTo>
                  <a:pt x="751523" y="2281555"/>
                </a:lnTo>
                <a:lnTo>
                  <a:pt x="805498" y="2280285"/>
                </a:lnTo>
                <a:lnTo>
                  <a:pt x="854710" y="2279333"/>
                </a:lnTo>
                <a:lnTo>
                  <a:pt x="879158" y="2278698"/>
                </a:lnTo>
                <a:lnTo>
                  <a:pt x="904240" y="2278698"/>
                </a:lnTo>
                <a:lnTo>
                  <a:pt x="928688" y="2278698"/>
                </a:lnTo>
                <a:lnTo>
                  <a:pt x="952818" y="2279333"/>
                </a:lnTo>
                <a:lnTo>
                  <a:pt x="977583" y="2280285"/>
                </a:lnTo>
                <a:lnTo>
                  <a:pt x="1001713" y="2281873"/>
                </a:lnTo>
                <a:lnTo>
                  <a:pt x="1026160" y="2284095"/>
                </a:lnTo>
                <a:lnTo>
                  <a:pt x="1038225" y="2286000"/>
                </a:lnTo>
                <a:lnTo>
                  <a:pt x="1049973" y="2287588"/>
                </a:lnTo>
                <a:lnTo>
                  <a:pt x="1062038" y="2289493"/>
                </a:lnTo>
                <a:lnTo>
                  <a:pt x="1074420" y="2291398"/>
                </a:lnTo>
                <a:lnTo>
                  <a:pt x="1086168" y="2293938"/>
                </a:lnTo>
                <a:lnTo>
                  <a:pt x="1097915" y="2296478"/>
                </a:lnTo>
                <a:lnTo>
                  <a:pt x="1109980" y="2299653"/>
                </a:lnTo>
                <a:lnTo>
                  <a:pt x="1121728" y="2302828"/>
                </a:lnTo>
                <a:lnTo>
                  <a:pt x="1133475" y="2306320"/>
                </a:lnTo>
                <a:lnTo>
                  <a:pt x="1145540" y="2310130"/>
                </a:lnTo>
                <a:lnTo>
                  <a:pt x="1156970" y="2314575"/>
                </a:lnTo>
                <a:lnTo>
                  <a:pt x="1168718" y="2318703"/>
                </a:lnTo>
                <a:lnTo>
                  <a:pt x="1180148" y="2323783"/>
                </a:lnTo>
                <a:lnTo>
                  <a:pt x="1191895" y="2328545"/>
                </a:lnTo>
                <a:lnTo>
                  <a:pt x="1224915" y="2337753"/>
                </a:lnTo>
                <a:lnTo>
                  <a:pt x="1264603" y="2347595"/>
                </a:lnTo>
                <a:lnTo>
                  <a:pt x="1260475" y="2331085"/>
                </a:lnTo>
                <a:lnTo>
                  <a:pt x="1257300" y="2314893"/>
                </a:lnTo>
                <a:lnTo>
                  <a:pt x="1254443" y="2298383"/>
                </a:lnTo>
                <a:lnTo>
                  <a:pt x="1252220" y="2282190"/>
                </a:lnTo>
                <a:lnTo>
                  <a:pt x="1250315" y="2266315"/>
                </a:lnTo>
                <a:lnTo>
                  <a:pt x="1248728" y="2250440"/>
                </a:lnTo>
                <a:lnTo>
                  <a:pt x="1247458" y="2234883"/>
                </a:lnTo>
                <a:lnTo>
                  <a:pt x="1247140" y="2219325"/>
                </a:lnTo>
                <a:lnTo>
                  <a:pt x="1247140" y="2203450"/>
                </a:lnTo>
                <a:lnTo>
                  <a:pt x="1247458" y="2187893"/>
                </a:lnTo>
                <a:lnTo>
                  <a:pt x="1248728" y="2172335"/>
                </a:lnTo>
                <a:lnTo>
                  <a:pt x="1250315" y="2157095"/>
                </a:lnTo>
                <a:lnTo>
                  <a:pt x="1252220" y="2141855"/>
                </a:lnTo>
                <a:lnTo>
                  <a:pt x="1254760" y="2126298"/>
                </a:lnTo>
                <a:lnTo>
                  <a:pt x="1257935" y="2111058"/>
                </a:lnTo>
                <a:lnTo>
                  <a:pt x="1261428" y="2095818"/>
                </a:lnTo>
                <a:lnTo>
                  <a:pt x="1261745" y="2091690"/>
                </a:lnTo>
                <a:lnTo>
                  <a:pt x="1261745" y="2091373"/>
                </a:lnTo>
                <a:lnTo>
                  <a:pt x="1261428" y="2093278"/>
                </a:lnTo>
                <a:lnTo>
                  <a:pt x="1261428" y="2095818"/>
                </a:lnTo>
                <a:lnTo>
                  <a:pt x="1253173" y="2083753"/>
                </a:lnTo>
                <a:lnTo>
                  <a:pt x="1244918" y="2071688"/>
                </a:lnTo>
                <a:lnTo>
                  <a:pt x="1114425" y="1899285"/>
                </a:lnTo>
                <a:lnTo>
                  <a:pt x="1103313" y="1885633"/>
                </a:lnTo>
                <a:lnTo>
                  <a:pt x="1092518" y="1871980"/>
                </a:lnTo>
                <a:lnTo>
                  <a:pt x="1082358" y="1858328"/>
                </a:lnTo>
                <a:lnTo>
                  <a:pt x="1072515" y="1844358"/>
                </a:lnTo>
                <a:lnTo>
                  <a:pt x="1062673" y="1830070"/>
                </a:lnTo>
                <a:lnTo>
                  <a:pt x="1053465" y="1815783"/>
                </a:lnTo>
                <a:lnTo>
                  <a:pt x="1044575" y="1801495"/>
                </a:lnTo>
                <a:lnTo>
                  <a:pt x="1036003" y="1787208"/>
                </a:lnTo>
                <a:lnTo>
                  <a:pt x="1027748" y="1772603"/>
                </a:lnTo>
                <a:lnTo>
                  <a:pt x="1019810" y="1757998"/>
                </a:lnTo>
                <a:lnTo>
                  <a:pt x="1012190" y="1743075"/>
                </a:lnTo>
                <a:lnTo>
                  <a:pt x="1004888" y="1728153"/>
                </a:lnTo>
                <a:lnTo>
                  <a:pt x="998220" y="1713230"/>
                </a:lnTo>
                <a:lnTo>
                  <a:pt x="991870" y="1697990"/>
                </a:lnTo>
                <a:lnTo>
                  <a:pt x="985838" y="1682750"/>
                </a:lnTo>
                <a:lnTo>
                  <a:pt x="979805" y="1667510"/>
                </a:lnTo>
                <a:lnTo>
                  <a:pt x="974408" y="1652270"/>
                </a:lnTo>
                <a:lnTo>
                  <a:pt x="969010" y="1636395"/>
                </a:lnTo>
                <a:lnTo>
                  <a:pt x="964565" y="1620520"/>
                </a:lnTo>
                <a:lnTo>
                  <a:pt x="960120" y="1604963"/>
                </a:lnTo>
                <a:lnTo>
                  <a:pt x="955993" y="1589088"/>
                </a:lnTo>
                <a:lnTo>
                  <a:pt x="952183" y="1572895"/>
                </a:lnTo>
                <a:lnTo>
                  <a:pt x="949008" y="1557020"/>
                </a:lnTo>
                <a:lnTo>
                  <a:pt x="945833" y="1540510"/>
                </a:lnTo>
                <a:lnTo>
                  <a:pt x="943293" y="1524000"/>
                </a:lnTo>
                <a:lnTo>
                  <a:pt x="941070" y="1507808"/>
                </a:lnTo>
                <a:lnTo>
                  <a:pt x="938848" y="1491298"/>
                </a:lnTo>
                <a:lnTo>
                  <a:pt x="937260" y="1474153"/>
                </a:lnTo>
                <a:lnTo>
                  <a:pt x="936308" y="1457643"/>
                </a:lnTo>
                <a:lnTo>
                  <a:pt x="935355" y="1440815"/>
                </a:lnTo>
                <a:lnTo>
                  <a:pt x="934720" y="1423353"/>
                </a:lnTo>
                <a:lnTo>
                  <a:pt x="934403" y="1406525"/>
                </a:lnTo>
                <a:lnTo>
                  <a:pt x="934720" y="1403668"/>
                </a:lnTo>
                <a:lnTo>
                  <a:pt x="935038" y="1400493"/>
                </a:lnTo>
                <a:lnTo>
                  <a:pt x="935990" y="1394778"/>
                </a:lnTo>
                <a:lnTo>
                  <a:pt x="937895" y="1388428"/>
                </a:lnTo>
                <a:lnTo>
                  <a:pt x="940118" y="1382395"/>
                </a:lnTo>
                <a:lnTo>
                  <a:pt x="945515" y="1370330"/>
                </a:lnTo>
                <a:lnTo>
                  <a:pt x="948373" y="1364298"/>
                </a:lnTo>
                <a:lnTo>
                  <a:pt x="950595" y="1358265"/>
                </a:lnTo>
                <a:lnTo>
                  <a:pt x="950278" y="1354455"/>
                </a:lnTo>
                <a:lnTo>
                  <a:pt x="950595" y="1350645"/>
                </a:lnTo>
                <a:lnTo>
                  <a:pt x="951865" y="1346835"/>
                </a:lnTo>
                <a:lnTo>
                  <a:pt x="953453" y="1343343"/>
                </a:lnTo>
                <a:lnTo>
                  <a:pt x="950913" y="1336358"/>
                </a:lnTo>
                <a:lnTo>
                  <a:pt x="948690" y="1329373"/>
                </a:lnTo>
                <a:lnTo>
                  <a:pt x="946468" y="1322388"/>
                </a:lnTo>
                <a:lnTo>
                  <a:pt x="944563" y="1315403"/>
                </a:lnTo>
                <a:lnTo>
                  <a:pt x="941070" y="1301433"/>
                </a:lnTo>
                <a:lnTo>
                  <a:pt x="938213" y="1287145"/>
                </a:lnTo>
                <a:lnTo>
                  <a:pt x="936308" y="1272858"/>
                </a:lnTo>
                <a:lnTo>
                  <a:pt x="934720" y="1258570"/>
                </a:lnTo>
                <a:lnTo>
                  <a:pt x="933450" y="1244283"/>
                </a:lnTo>
                <a:lnTo>
                  <a:pt x="932180" y="1229678"/>
                </a:lnTo>
                <a:lnTo>
                  <a:pt x="931228" y="1200785"/>
                </a:lnTo>
                <a:lnTo>
                  <a:pt x="930275" y="1171893"/>
                </a:lnTo>
                <a:lnTo>
                  <a:pt x="929958" y="1157605"/>
                </a:lnTo>
                <a:lnTo>
                  <a:pt x="929323" y="1143318"/>
                </a:lnTo>
                <a:lnTo>
                  <a:pt x="928370" y="1128713"/>
                </a:lnTo>
                <a:lnTo>
                  <a:pt x="927100" y="1114425"/>
                </a:lnTo>
                <a:lnTo>
                  <a:pt x="926783" y="1110615"/>
                </a:lnTo>
                <a:lnTo>
                  <a:pt x="926783" y="1106805"/>
                </a:lnTo>
                <a:lnTo>
                  <a:pt x="927100" y="1103313"/>
                </a:lnTo>
                <a:lnTo>
                  <a:pt x="927735" y="1099503"/>
                </a:lnTo>
                <a:lnTo>
                  <a:pt x="928688" y="1096328"/>
                </a:lnTo>
                <a:lnTo>
                  <a:pt x="929958" y="1093470"/>
                </a:lnTo>
                <a:lnTo>
                  <a:pt x="931228" y="1089978"/>
                </a:lnTo>
                <a:lnTo>
                  <a:pt x="932815" y="1087120"/>
                </a:lnTo>
                <a:lnTo>
                  <a:pt x="935038" y="1084263"/>
                </a:lnTo>
                <a:lnTo>
                  <a:pt x="936943" y="1081723"/>
                </a:lnTo>
                <a:lnTo>
                  <a:pt x="939165" y="1079183"/>
                </a:lnTo>
                <a:lnTo>
                  <a:pt x="942023" y="1076643"/>
                </a:lnTo>
                <a:lnTo>
                  <a:pt x="944563" y="1074420"/>
                </a:lnTo>
                <a:lnTo>
                  <a:pt x="947420" y="1072198"/>
                </a:lnTo>
                <a:lnTo>
                  <a:pt x="953453" y="1068070"/>
                </a:lnTo>
                <a:lnTo>
                  <a:pt x="960438" y="1064895"/>
                </a:lnTo>
                <a:lnTo>
                  <a:pt x="967423" y="1061720"/>
                </a:lnTo>
                <a:lnTo>
                  <a:pt x="975043" y="1059180"/>
                </a:lnTo>
                <a:lnTo>
                  <a:pt x="982663" y="1057275"/>
                </a:lnTo>
                <a:lnTo>
                  <a:pt x="990283" y="1055370"/>
                </a:lnTo>
                <a:lnTo>
                  <a:pt x="997903" y="1054100"/>
                </a:lnTo>
                <a:lnTo>
                  <a:pt x="1005840" y="1053148"/>
                </a:lnTo>
                <a:lnTo>
                  <a:pt x="1013143" y="1052513"/>
                </a:lnTo>
                <a:lnTo>
                  <a:pt x="1042035" y="1051243"/>
                </a:lnTo>
                <a:lnTo>
                  <a:pt x="1070928" y="1049655"/>
                </a:lnTo>
                <a:lnTo>
                  <a:pt x="1129030" y="1046480"/>
                </a:lnTo>
                <a:lnTo>
                  <a:pt x="1157923" y="1045528"/>
                </a:lnTo>
                <a:lnTo>
                  <a:pt x="1186815" y="1044575"/>
                </a:lnTo>
                <a:lnTo>
                  <a:pt x="1215390" y="1044575"/>
                </a:lnTo>
                <a:lnTo>
                  <a:pt x="1229995" y="1044893"/>
                </a:lnTo>
                <a:lnTo>
                  <a:pt x="1244283" y="1045210"/>
                </a:lnTo>
                <a:lnTo>
                  <a:pt x="1258570" y="1045845"/>
                </a:lnTo>
                <a:lnTo>
                  <a:pt x="1272858" y="1046798"/>
                </a:lnTo>
                <a:lnTo>
                  <a:pt x="1287145" y="1048068"/>
                </a:lnTo>
                <a:lnTo>
                  <a:pt x="1301433" y="1049655"/>
                </a:lnTo>
                <a:lnTo>
                  <a:pt x="1315720" y="1051243"/>
                </a:lnTo>
                <a:lnTo>
                  <a:pt x="1330008" y="1053465"/>
                </a:lnTo>
                <a:lnTo>
                  <a:pt x="1343978" y="1055688"/>
                </a:lnTo>
                <a:lnTo>
                  <a:pt x="1358265" y="1058545"/>
                </a:lnTo>
                <a:lnTo>
                  <a:pt x="1371918" y="1061720"/>
                </a:lnTo>
                <a:lnTo>
                  <a:pt x="1385888" y="1065530"/>
                </a:lnTo>
                <a:lnTo>
                  <a:pt x="1399858" y="1069340"/>
                </a:lnTo>
                <a:lnTo>
                  <a:pt x="1413828" y="1073785"/>
                </a:lnTo>
                <a:lnTo>
                  <a:pt x="1427798" y="1078865"/>
                </a:lnTo>
                <a:lnTo>
                  <a:pt x="1441450" y="1083945"/>
                </a:lnTo>
                <a:lnTo>
                  <a:pt x="1455420" y="1089978"/>
                </a:lnTo>
                <a:lnTo>
                  <a:pt x="1469073" y="1096328"/>
                </a:lnTo>
                <a:lnTo>
                  <a:pt x="1479868" y="1100455"/>
                </a:lnTo>
                <a:lnTo>
                  <a:pt x="1491298" y="1104265"/>
                </a:lnTo>
                <a:lnTo>
                  <a:pt x="1501458" y="1109028"/>
                </a:lnTo>
                <a:lnTo>
                  <a:pt x="1506855" y="1111250"/>
                </a:lnTo>
                <a:lnTo>
                  <a:pt x="1511935" y="1114108"/>
                </a:lnTo>
                <a:lnTo>
                  <a:pt x="1516380" y="1117283"/>
                </a:lnTo>
                <a:lnTo>
                  <a:pt x="1520825" y="1120458"/>
                </a:lnTo>
                <a:lnTo>
                  <a:pt x="1524953" y="1123950"/>
                </a:lnTo>
                <a:lnTo>
                  <a:pt x="1529081" y="1127760"/>
                </a:lnTo>
                <a:lnTo>
                  <a:pt x="1532573" y="1132523"/>
                </a:lnTo>
                <a:lnTo>
                  <a:pt x="1536065" y="1137285"/>
                </a:lnTo>
                <a:lnTo>
                  <a:pt x="1538605" y="1142365"/>
                </a:lnTo>
                <a:lnTo>
                  <a:pt x="1541463" y="1148080"/>
                </a:lnTo>
                <a:lnTo>
                  <a:pt x="1629728" y="1154748"/>
                </a:lnTo>
                <a:lnTo>
                  <a:pt x="1636713" y="1153160"/>
                </a:lnTo>
                <a:lnTo>
                  <a:pt x="1642110" y="1151255"/>
                </a:lnTo>
                <a:lnTo>
                  <a:pt x="1647190" y="1149033"/>
                </a:lnTo>
                <a:lnTo>
                  <a:pt x="1651000" y="1146493"/>
                </a:lnTo>
                <a:lnTo>
                  <a:pt x="1654175" y="1143318"/>
                </a:lnTo>
                <a:lnTo>
                  <a:pt x="1656398" y="1140460"/>
                </a:lnTo>
                <a:lnTo>
                  <a:pt x="1658303" y="1136650"/>
                </a:lnTo>
                <a:lnTo>
                  <a:pt x="1659256" y="1133158"/>
                </a:lnTo>
                <a:lnTo>
                  <a:pt x="1659890" y="1129030"/>
                </a:lnTo>
                <a:lnTo>
                  <a:pt x="1659890" y="1125220"/>
                </a:lnTo>
                <a:lnTo>
                  <a:pt x="1659573" y="1120775"/>
                </a:lnTo>
                <a:lnTo>
                  <a:pt x="1659256" y="1116330"/>
                </a:lnTo>
                <a:lnTo>
                  <a:pt x="1657350" y="1106805"/>
                </a:lnTo>
                <a:lnTo>
                  <a:pt x="1655763" y="1096645"/>
                </a:lnTo>
                <a:lnTo>
                  <a:pt x="1652905" y="1079500"/>
                </a:lnTo>
                <a:lnTo>
                  <a:pt x="1649413" y="1061720"/>
                </a:lnTo>
                <a:lnTo>
                  <a:pt x="1647825" y="1053148"/>
                </a:lnTo>
                <a:lnTo>
                  <a:pt x="1646555" y="1044575"/>
                </a:lnTo>
                <a:lnTo>
                  <a:pt x="1645603" y="1035685"/>
                </a:lnTo>
                <a:lnTo>
                  <a:pt x="1645285" y="1027113"/>
                </a:lnTo>
                <a:lnTo>
                  <a:pt x="1644968" y="1018223"/>
                </a:lnTo>
                <a:lnTo>
                  <a:pt x="1645603" y="1009333"/>
                </a:lnTo>
                <a:lnTo>
                  <a:pt x="1646555" y="1000760"/>
                </a:lnTo>
                <a:lnTo>
                  <a:pt x="1647508" y="996315"/>
                </a:lnTo>
                <a:lnTo>
                  <a:pt x="1648460" y="992505"/>
                </a:lnTo>
                <a:lnTo>
                  <a:pt x="1649730" y="988060"/>
                </a:lnTo>
                <a:lnTo>
                  <a:pt x="1651318" y="983933"/>
                </a:lnTo>
                <a:lnTo>
                  <a:pt x="1652905" y="979488"/>
                </a:lnTo>
                <a:lnTo>
                  <a:pt x="1654810" y="975360"/>
                </a:lnTo>
                <a:lnTo>
                  <a:pt x="1657033" y="971233"/>
                </a:lnTo>
                <a:lnTo>
                  <a:pt x="1659890" y="966788"/>
                </a:lnTo>
                <a:lnTo>
                  <a:pt x="1662430" y="962978"/>
                </a:lnTo>
                <a:lnTo>
                  <a:pt x="1665605" y="958533"/>
                </a:lnTo>
                <a:lnTo>
                  <a:pt x="1671003" y="953770"/>
                </a:lnTo>
                <a:lnTo>
                  <a:pt x="1676400" y="948690"/>
                </a:lnTo>
                <a:lnTo>
                  <a:pt x="1682115" y="943928"/>
                </a:lnTo>
                <a:lnTo>
                  <a:pt x="1687830" y="940118"/>
                </a:lnTo>
                <a:lnTo>
                  <a:pt x="1693545" y="935990"/>
                </a:lnTo>
                <a:lnTo>
                  <a:pt x="1699260" y="932498"/>
                </a:lnTo>
                <a:lnTo>
                  <a:pt x="1705293" y="929005"/>
                </a:lnTo>
                <a:lnTo>
                  <a:pt x="1711325" y="926148"/>
                </a:lnTo>
                <a:lnTo>
                  <a:pt x="1717675" y="923290"/>
                </a:lnTo>
                <a:lnTo>
                  <a:pt x="1723708" y="921068"/>
                </a:lnTo>
                <a:lnTo>
                  <a:pt x="1729740" y="918845"/>
                </a:lnTo>
                <a:lnTo>
                  <a:pt x="1736090" y="916940"/>
                </a:lnTo>
                <a:lnTo>
                  <a:pt x="1742440" y="915035"/>
                </a:lnTo>
                <a:lnTo>
                  <a:pt x="1748790" y="913448"/>
                </a:lnTo>
                <a:lnTo>
                  <a:pt x="1755458" y="912178"/>
                </a:lnTo>
                <a:lnTo>
                  <a:pt x="1761808" y="911225"/>
                </a:lnTo>
                <a:lnTo>
                  <a:pt x="1775143" y="909638"/>
                </a:lnTo>
                <a:lnTo>
                  <a:pt x="1788160" y="908368"/>
                </a:lnTo>
                <a:lnTo>
                  <a:pt x="1801495" y="907733"/>
                </a:lnTo>
                <a:lnTo>
                  <a:pt x="1815148" y="908050"/>
                </a:lnTo>
                <a:lnTo>
                  <a:pt x="1828800" y="908368"/>
                </a:lnTo>
                <a:lnTo>
                  <a:pt x="1842770" y="909320"/>
                </a:lnTo>
                <a:lnTo>
                  <a:pt x="1870393" y="911543"/>
                </a:lnTo>
                <a:lnTo>
                  <a:pt x="1941830" y="910273"/>
                </a:lnTo>
                <a:lnTo>
                  <a:pt x="1955800" y="909955"/>
                </a:lnTo>
                <a:lnTo>
                  <a:pt x="1969771" y="909638"/>
                </a:lnTo>
                <a:lnTo>
                  <a:pt x="1997710" y="908050"/>
                </a:lnTo>
                <a:lnTo>
                  <a:pt x="2025333" y="906780"/>
                </a:lnTo>
                <a:lnTo>
                  <a:pt x="2039303" y="906463"/>
                </a:lnTo>
                <a:lnTo>
                  <a:pt x="2053273" y="906145"/>
                </a:lnTo>
                <a:lnTo>
                  <a:pt x="2066925" y="906463"/>
                </a:lnTo>
                <a:lnTo>
                  <a:pt x="2080895" y="907098"/>
                </a:lnTo>
                <a:lnTo>
                  <a:pt x="2094548" y="908368"/>
                </a:lnTo>
                <a:lnTo>
                  <a:pt x="2108200" y="910273"/>
                </a:lnTo>
                <a:lnTo>
                  <a:pt x="2122170" y="912813"/>
                </a:lnTo>
                <a:lnTo>
                  <a:pt x="2128838" y="914083"/>
                </a:lnTo>
                <a:lnTo>
                  <a:pt x="2135823" y="915670"/>
                </a:lnTo>
                <a:lnTo>
                  <a:pt x="2142491" y="917893"/>
                </a:lnTo>
                <a:lnTo>
                  <a:pt x="2149158" y="920115"/>
                </a:lnTo>
                <a:lnTo>
                  <a:pt x="2156143" y="922338"/>
                </a:lnTo>
                <a:lnTo>
                  <a:pt x="2162811" y="925195"/>
                </a:lnTo>
                <a:lnTo>
                  <a:pt x="2174240" y="926465"/>
                </a:lnTo>
                <a:lnTo>
                  <a:pt x="2184718" y="927418"/>
                </a:lnTo>
                <a:lnTo>
                  <a:pt x="2193925" y="927418"/>
                </a:lnTo>
                <a:lnTo>
                  <a:pt x="2202180" y="927100"/>
                </a:lnTo>
                <a:lnTo>
                  <a:pt x="2209483" y="926148"/>
                </a:lnTo>
                <a:lnTo>
                  <a:pt x="2215833" y="924878"/>
                </a:lnTo>
                <a:lnTo>
                  <a:pt x="2221230" y="922655"/>
                </a:lnTo>
                <a:lnTo>
                  <a:pt x="2225675" y="920115"/>
                </a:lnTo>
                <a:lnTo>
                  <a:pt x="2229485" y="917575"/>
                </a:lnTo>
                <a:lnTo>
                  <a:pt x="2232661" y="914083"/>
                </a:lnTo>
                <a:lnTo>
                  <a:pt x="2235201" y="910590"/>
                </a:lnTo>
                <a:lnTo>
                  <a:pt x="2237105" y="906463"/>
                </a:lnTo>
                <a:lnTo>
                  <a:pt x="2238375" y="902335"/>
                </a:lnTo>
                <a:lnTo>
                  <a:pt x="2239328" y="897890"/>
                </a:lnTo>
                <a:lnTo>
                  <a:pt x="2239963" y="892810"/>
                </a:lnTo>
                <a:lnTo>
                  <a:pt x="2239963" y="888048"/>
                </a:lnTo>
                <a:lnTo>
                  <a:pt x="2239645" y="882968"/>
                </a:lnTo>
                <a:lnTo>
                  <a:pt x="2239328" y="877570"/>
                </a:lnTo>
                <a:lnTo>
                  <a:pt x="2238058" y="866775"/>
                </a:lnTo>
                <a:lnTo>
                  <a:pt x="2236153" y="855345"/>
                </a:lnTo>
                <a:lnTo>
                  <a:pt x="2234248" y="844550"/>
                </a:lnTo>
                <a:lnTo>
                  <a:pt x="2233613" y="839153"/>
                </a:lnTo>
                <a:lnTo>
                  <a:pt x="2233295" y="833755"/>
                </a:lnTo>
                <a:lnTo>
                  <a:pt x="2232978" y="828675"/>
                </a:lnTo>
                <a:lnTo>
                  <a:pt x="2232978" y="823595"/>
                </a:lnTo>
                <a:lnTo>
                  <a:pt x="2233613" y="818833"/>
                </a:lnTo>
                <a:lnTo>
                  <a:pt x="2234248" y="814388"/>
                </a:lnTo>
                <a:lnTo>
                  <a:pt x="2235518" y="809943"/>
                </a:lnTo>
                <a:lnTo>
                  <a:pt x="2237741" y="806133"/>
                </a:lnTo>
                <a:lnTo>
                  <a:pt x="2241868" y="802323"/>
                </a:lnTo>
                <a:lnTo>
                  <a:pt x="2245995" y="798830"/>
                </a:lnTo>
                <a:lnTo>
                  <a:pt x="2243773" y="800100"/>
                </a:lnTo>
                <a:lnTo>
                  <a:pt x="2241233" y="802005"/>
                </a:lnTo>
                <a:lnTo>
                  <a:pt x="2239328" y="803910"/>
                </a:lnTo>
                <a:lnTo>
                  <a:pt x="2237741" y="806133"/>
                </a:lnTo>
                <a:lnTo>
                  <a:pt x="2234565" y="753110"/>
                </a:lnTo>
                <a:lnTo>
                  <a:pt x="2236788" y="755650"/>
                </a:lnTo>
                <a:lnTo>
                  <a:pt x="2238693" y="757555"/>
                </a:lnTo>
                <a:lnTo>
                  <a:pt x="2240598" y="759143"/>
                </a:lnTo>
                <a:lnTo>
                  <a:pt x="2242503" y="760413"/>
                </a:lnTo>
                <a:lnTo>
                  <a:pt x="2244725" y="761365"/>
                </a:lnTo>
                <a:lnTo>
                  <a:pt x="2246630" y="762318"/>
                </a:lnTo>
                <a:lnTo>
                  <a:pt x="2251075" y="763270"/>
                </a:lnTo>
                <a:lnTo>
                  <a:pt x="2247901" y="760730"/>
                </a:lnTo>
                <a:lnTo>
                  <a:pt x="2244408" y="758190"/>
                </a:lnTo>
                <a:lnTo>
                  <a:pt x="2239963" y="755968"/>
                </a:lnTo>
                <a:lnTo>
                  <a:pt x="2234565" y="753110"/>
                </a:lnTo>
                <a:lnTo>
                  <a:pt x="2236153" y="666115"/>
                </a:lnTo>
                <a:lnTo>
                  <a:pt x="2233613" y="642620"/>
                </a:lnTo>
                <a:lnTo>
                  <a:pt x="2231073" y="619760"/>
                </a:lnTo>
                <a:lnTo>
                  <a:pt x="2225358" y="573723"/>
                </a:lnTo>
                <a:lnTo>
                  <a:pt x="2223135" y="550545"/>
                </a:lnTo>
                <a:lnTo>
                  <a:pt x="2221230" y="527685"/>
                </a:lnTo>
                <a:lnTo>
                  <a:pt x="2219325" y="504508"/>
                </a:lnTo>
                <a:lnTo>
                  <a:pt x="2218690" y="481013"/>
                </a:lnTo>
                <a:lnTo>
                  <a:pt x="2218373" y="472758"/>
                </a:lnTo>
                <a:lnTo>
                  <a:pt x="2218373" y="464503"/>
                </a:lnTo>
                <a:lnTo>
                  <a:pt x="2218690" y="455930"/>
                </a:lnTo>
                <a:lnTo>
                  <a:pt x="2219325" y="447675"/>
                </a:lnTo>
                <a:lnTo>
                  <a:pt x="2220595" y="439738"/>
                </a:lnTo>
                <a:lnTo>
                  <a:pt x="2222500" y="432118"/>
                </a:lnTo>
                <a:lnTo>
                  <a:pt x="2223770" y="427990"/>
                </a:lnTo>
                <a:lnTo>
                  <a:pt x="2224723" y="424498"/>
                </a:lnTo>
                <a:lnTo>
                  <a:pt x="2226310" y="421005"/>
                </a:lnTo>
                <a:lnTo>
                  <a:pt x="2227898" y="417830"/>
                </a:lnTo>
                <a:lnTo>
                  <a:pt x="2229803" y="414338"/>
                </a:lnTo>
                <a:lnTo>
                  <a:pt x="2232025" y="411163"/>
                </a:lnTo>
                <a:lnTo>
                  <a:pt x="2234248" y="407988"/>
                </a:lnTo>
                <a:lnTo>
                  <a:pt x="2236788" y="405448"/>
                </a:lnTo>
                <a:lnTo>
                  <a:pt x="2239645" y="402908"/>
                </a:lnTo>
                <a:lnTo>
                  <a:pt x="2242503" y="400368"/>
                </a:lnTo>
                <a:lnTo>
                  <a:pt x="2245995" y="398145"/>
                </a:lnTo>
                <a:lnTo>
                  <a:pt x="2249488" y="396240"/>
                </a:lnTo>
                <a:lnTo>
                  <a:pt x="2253615" y="394653"/>
                </a:lnTo>
                <a:lnTo>
                  <a:pt x="2258060" y="392748"/>
                </a:lnTo>
                <a:lnTo>
                  <a:pt x="2262505" y="391478"/>
                </a:lnTo>
                <a:lnTo>
                  <a:pt x="2267585" y="390208"/>
                </a:lnTo>
                <a:lnTo>
                  <a:pt x="2272983" y="389573"/>
                </a:lnTo>
                <a:lnTo>
                  <a:pt x="2278380" y="388938"/>
                </a:lnTo>
                <a:lnTo>
                  <a:pt x="2284413" y="388620"/>
                </a:lnTo>
                <a:lnTo>
                  <a:pt x="2290763" y="388938"/>
                </a:lnTo>
                <a:lnTo>
                  <a:pt x="2360930" y="384175"/>
                </a:lnTo>
                <a:lnTo>
                  <a:pt x="2377123" y="382270"/>
                </a:lnTo>
                <a:lnTo>
                  <a:pt x="2392998" y="380683"/>
                </a:lnTo>
                <a:lnTo>
                  <a:pt x="2408873" y="378778"/>
                </a:lnTo>
                <a:lnTo>
                  <a:pt x="2424748" y="377508"/>
                </a:lnTo>
                <a:lnTo>
                  <a:pt x="2440940" y="376555"/>
                </a:lnTo>
                <a:lnTo>
                  <a:pt x="2456498" y="375920"/>
                </a:lnTo>
                <a:lnTo>
                  <a:pt x="2472373" y="375285"/>
                </a:lnTo>
                <a:lnTo>
                  <a:pt x="2487930" y="375285"/>
                </a:lnTo>
                <a:lnTo>
                  <a:pt x="2503488" y="375285"/>
                </a:lnTo>
                <a:lnTo>
                  <a:pt x="2519045" y="375603"/>
                </a:lnTo>
                <a:lnTo>
                  <a:pt x="2534603" y="376238"/>
                </a:lnTo>
                <a:lnTo>
                  <a:pt x="2549843" y="376873"/>
                </a:lnTo>
                <a:lnTo>
                  <a:pt x="2565718" y="378143"/>
                </a:lnTo>
                <a:lnTo>
                  <a:pt x="2580958" y="380048"/>
                </a:lnTo>
                <a:lnTo>
                  <a:pt x="2596198" y="381953"/>
                </a:lnTo>
                <a:lnTo>
                  <a:pt x="2611438" y="383858"/>
                </a:lnTo>
                <a:lnTo>
                  <a:pt x="2626360" y="386715"/>
                </a:lnTo>
                <a:lnTo>
                  <a:pt x="2641283" y="389573"/>
                </a:lnTo>
                <a:lnTo>
                  <a:pt x="2656205" y="392748"/>
                </a:lnTo>
                <a:lnTo>
                  <a:pt x="2671128" y="396875"/>
                </a:lnTo>
                <a:lnTo>
                  <a:pt x="2686051" y="400685"/>
                </a:lnTo>
                <a:lnTo>
                  <a:pt x="2700655" y="405448"/>
                </a:lnTo>
                <a:lnTo>
                  <a:pt x="2715260" y="410528"/>
                </a:lnTo>
                <a:lnTo>
                  <a:pt x="2729865" y="415925"/>
                </a:lnTo>
                <a:lnTo>
                  <a:pt x="2744153" y="421323"/>
                </a:lnTo>
                <a:lnTo>
                  <a:pt x="2758441" y="427673"/>
                </a:lnTo>
                <a:lnTo>
                  <a:pt x="2772728" y="434340"/>
                </a:lnTo>
                <a:lnTo>
                  <a:pt x="2787015" y="441643"/>
                </a:lnTo>
                <a:lnTo>
                  <a:pt x="2800986" y="449263"/>
                </a:lnTo>
                <a:lnTo>
                  <a:pt x="2814955" y="457200"/>
                </a:lnTo>
                <a:lnTo>
                  <a:pt x="2828925" y="465773"/>
                </a:lnTo>
                <a:lnTo>
                  <a:pt x="2842578" y="474980"/>
                </a:lnTo>
                <a:lnTo>
                  <a:pt x="2851151" y="480060"/>
                </a:lnTo>
                <a:lnTo>
                  <a:pt x="2859405" y="485140"/>
                </a:lnTo>
                <a:lnTo>
                  <a:pt x="2868295" y="489903"/>
                </a:lnTo>
                <a:lnTo>
                  <a:pt x="2877185" y="494030"/>
                </a:lnTo>
                <a:lnTo>
                  <a:pt x="2895600" y="502285"/>
                </a:lnTo>
                <a:lnTo>
                  <a:pt x="2904490" y="506730"/>
                </a:lnTo>
                <a:lnTo>
                  <a:pt x="2913380" y="510858"/>
                </a:lnTo>
                <a:lnTo>
                  <a:pt x="2930525" y="494030"/>
                </a:lnTo>
                <a:lnTo>
                  <a:pt x="2921318" y="485775"/>
                </a:lnTo>
                <a:lnTo>
                  <a:pt x="2913380" y="478155"/>
                </a:lnTo>
                <a:lnTo>
                  <a:pt x="2906713" y="470853"/>
                </a:lnTo>
                <a:lnTo>
                  <a:pt x="2901950" y="463868"/>
                </a:lnTo>
                <a:lnTo>
                  <a:pt x="2899410" y="460693"/>
                </a:lnTo>
                <a:lnTo>
                  <a:pt x="2897823" y="457518"/>
                </a:lnTo>
                <a:lnTo>
                  <a:pt x="2896553" y="454660"/>
                </a:lnTo>
                <a:lnTo>
                  <a:pt x="2895600" y="451803"/>
                </a:lnTo>
                <a:lnTo>
                  <a:pt x="2894965" y="449263"/>
                </a:lnTo>
                <a:lnTo>
                  <a:pt x="2894648" y="446723"/>
                </a:lnTo>
                <a:lnTo>
                  <a:pt x="2894648" y="444183"/>
                </a:lnTo>
                <a:lnTo>
                  <a:pt x="2895283" y="441960"/>
                </a:lnTo>
                <a:lnTo>
                  <a:pt x="2896236" y="440055"/>
                </a:lnTo>
                <a:lnTo>
                  <a:pt x="2897188" y="438150"/>
                </a:lnTo>
                <a:lnTo>
                  <a:pt x="2898776" y="435928"/>
                </a:lnTo>
                <a:lnTo>
                  <a:pt x="2900680" y="434340"/>
                </a:lnTo>
                <a:lnTo>
                  <a:pt x="2903538" y="433070"/>
                </a:lnTo>
                <a:lnTo>
                  <a:pt x="2906078" y="431483"/>
                </a:lnTo>
                <a:lnTo>
                  <a:pt x="2909570" y="430213"/>
                </a:lnTo>
                <a:lnTo>
                  <a:pt x="2913063" y="429260"/>
                </a:lnTo>
                <a:lnTo>
                  <a:pt x="2917508" y="428308"/>
                </a:lnTo>
                <a:lnTo>
                  <a:pt x="2921635" y="427673"/>
                </a:lnTo>
                <a:lnTo>
                  <a:pt x="2926715" y="427038"/>
                </a:lnTo>
                <a:lnTo>
                  <a:pt x="2932113" y="426720"/>
                </a:lnTo>
                <a:lnTo>
                  <a:pt x="2944178" y="426403"/>
                </a:lnTo>
                <a:lnTo>
                  <a:pt x="2958148" y="426720"/>
                </a:lnTo>
                <a:lnTo>
                  <a:pt x="2958465" y="421958"/>
                </a:lnTo>
                <a:lnTo>
                  <a:pt x="2958783" y="417830"/>
                </a:lnTo>
                <a:lnTo>
                  <a:pt x="2958465" y="413385"/>
                </a:lnTo>
                <a:lnTo>
                  <a:pt x="2957513" y="409893"/>
                </a:lnTo>
                <a:lnTo>
                  <a:pt x="2956560" y="406083"/>
                </a:lnTo>
                <a:lnTo>
                  <a:pt x="2954973" y="402590"/>
                </a:lnTo>
                <a:lnTo>
                  <a:pt x="2953068" y="399098"/>
                </a:lnTo>
                <a:lnTo>
                  <a:pt x="2950845" y="396240"/>
                </a:lnTo>
                <a:lnTo>
                  <a:pt x="2948623" y="392748"/>
                </a:lnTo>
                <a:lnTo>
                  <a:pt x="2946083" y="390208"/>
                </a:lnTo>
                <a:lnTo>
                  <a:pt x="2940050" y="384493"/>
                </a:lnTo>
                <a:lnTo>
                  <a:pt x="2933701" y="379730"/>
                </a:lnTo>
                <a:lnTo>
                  <a:pt x="2927033" y="374650"/>
                </a:lnTo>
                <a:lnTo>
                  <a:pt x="2920683" y="369570"/>
                </a:lnTo>
                <a:lnTo>
                  <a:pt x="2914333" y="364808"/>
                </a:lnTo>
                <a:lnTo>
                  <a:pt x="2908618" y="359093"/>
                </a:lnTo>
                <a:lnTo>
                  <a:pt x="2906078" y="356235"/>
                </a:lnTo>
                <a:lnTo>
                  <a:pt x="2903856" y="353378"/>
                </a:lnTo>
                <a:lnTo>
                  <a:pt x="2901950" y="350203"/>
                </a:lnTo>
                <a:lnTo>
                  <a:pt x="2900045" y="347028"/>
                </a:lnTo>
                <a:lnTo>
                  <a:pt x="2898776" y="343535"/>
                </a:lnTo>
                <a:lnTo>
                  <a:pt x="2897823" y="339725"/>
                </a:lnTo>
                <a:lnTo>
                  <a:pt x="2897188" y="336233"/>
                </a:lnTo>
                <a:lnTo>
                  <a:pt x="2896870" y="331788"/>
                </a:lnTo>
                <a:lnTo>
                  <a:pt x="2897188" y="327660"/>
                </a:lnTo>
                <a:lnTo>
                  <a:pt x="2898140" y="322898"/>
                </a:lnTo>
                <a:lnTo>
                  <a:pt x="2914650" y="295593"/>
                </a:lnTo>
                <a:lnTo>
                  <a:pt x="2931795" y="267970"/>
                </a:lnTo>
                <a:lnTo>
                  <a:pt x="2923223" y="262573"/>
                </a:lnTo>
                <a:lnTo>
                  <a:pt x="2915285" y="256858"/>
                </a:lnTo>
                <a:lnTo>
                  <a:pt x="2911475" y="253683"/>
                </a:lnTo>
                <a:lnTo>
                  <a:pt x="2907665" y="250508"/>
                </a:lnTo>
                <a:lnTo>
                  <a:pt x="2904490" y="247333"/>
                </a:lnTo>
                <a:lnTo>
                  <a:pt x="2900998" y="243840"/>
                </a:lnTo>
                <a:lnTo>
                  <a:pt x="2898458" y="240348"/>
                </a:lnTo>
                <a:lnTo>
                  <a:pt x="2896236" y="236538"/>
                </a:lnTo>
                <a:lnTo>
                  <a:pt x="2894013" y="232728"/>
                </a:lnTo>
                <a:lnTo>
                  <a:pt x="2892743" y="228283"/>
                </a:lnTo>
                <a:lnTo>
                  <a:pt x="2892108" y="223838"/>
                </a:lnTo>
                <a:lnTo>
                  <a:pt x="2892108" y="219393"/>
                </a:lnTo>
                <a:lnTo>
                  <a:pt x="2892743" y="213995"/>
                </a:lnTo>
                <a:lnTo>
                  <a:pt x="2894013" y="208598"/>
                </a:lnTo>
                <a:lnTo>
                  <a:pt x="2896236" y="203835"/>
                </a:lnTo>
                <a:lnTo>
                  <a:pt x="2898776" y="199390"/>
                </a:lnTo>
                <a:lnTo>
                  <a:pt x="2901316" y="196215"/>
                </a:lnTo>
                <a:lnTo>
                  <a:pt x="2904490" y="193358"/>
                </a:lnTo>
                <a:lnTo>
                  <a:pt x="2907665" y="191135"/>
                </a:lnTo>
                <a:lnTo>
                  <a:pt x="2911475" y="189865"/>
                </a:lnTo>
                <a:lnTo>
                  <a:pt x="2914968" y="188913"/>
                </a:lnTo>
                <a:lnTo>
                  <a:pt x="2919095" y="188278"/>
                </a:lnTo>
                <a:lnTo>
                  <a:pt x="2922905" y="188278"/>
                </a:lnTo>
                <a:lnTo>
                  <a:pt x="2927350" y="188595"/>
                </a:lnTo>
                <a:lnTo>
                  <a:pt x="2931795" y="188913"/>
                </a:lnTo>
                <a:lnTo>
                  <a:pt x="2935923" y="189548"/>
                </a:lnTo>
                <a:lnTo>
                  <a:pt x="2944813" y="191453"/>
                </a:lnTo>
                <a:lnTo>
                  <a:pt x="2953703" y="193358"/>
                </a:lnTo>
                <a:lnTo>
                  <a:pt x="2958148" y="193993"/>
                </a:lnTo>
                <a:lnTo>
                  <a:pt x="2962275" y="194310"/>
                </a:lnTo>
                <a:lnTo>
                  <a:pt x="2965450" y="194310"/>
                </a:lnTo>
                <a:lnTo>
                  <a:pt x="2968943" y="193993"/>
                </a:lnTo>
                <a:lnTo>
                  <a:pt x="2971800" y="193040"/>
                </a:lnTo>
                <a:lnTo>
                  <a:pt x="2974023" y="192088"/>
                </a:lnTo>
                <a:lnTo>
                  <a:pt x="2976246" y="190500"/>
                </a:lnTo>
                <a:lnTo>
                  <a:pt x="2978150" y="188595"/>
                </a:lnTo>
                <a:lnTo>
                  <a:pt x="2979420" y="186373"/>
                </a:lnTo>
                <a:lnTo>
                  <a:pt x="2980690" y="184150"/>
                </a:lnTo>
                <a:lnTo>
                  <a:pt x="2981643" y="181610"/>
                </a:lnTo>
                <a:lnTo>
                  <a:pt x="2982595" y="178435"/>
                </a:lnTo>
                <a:lnTo>
                  <a:pt x="2983230" y="175578"/>
                </a:lnTo>
                <a:lnTo>
                  <a:pt x="2983548" y="172085"/>
                </a:lnTo>
                <a:lnTo>
                  <a:pt x="2983548" y="165100"/>
                </a:lnTo>
                <a:lnTo>
                  <a:pt x="2965133" y="150178"/>
                </a:lnTo>
                <a:lnTo>
                  <a:pt x="2962910" y="146685"/>
                </a:lnTo>
                <a:lnTo>
                  <a:pt x="2959735" y="142875"/>
                </a:lnTo>
                <a:lnTo>
                  <a:pt x="2956560" y="139383"/>
                </a:lnTo>
                <a:lnTo>
                  <a:pt x="2953385" y="135890"/>
                </a:lnTo>
                <a:lnTo>
                  <a:pt x="2946083" y="129858"/>
                </a:lnTo>
                <a:lnTo>
                  <a:pt x="2937828" y="123508"/>
                </a:lnTo>
                <a:lnTo>
                  <a:pt x="2921000" y="111443"/>
                </a:lnTo>
                <a:lnTo>
                  <a:pt x="2913063" y="105410"/>
                </a:lnTo>
                <a:lnTo>
                  <a:pt x="2905443" y="99060"/>
                </a:lnTo>
                <a:lnTo>
                  <a:pt x="2901950" y="95885"/>
                </a:lnTo>
                <a:lnTo>
                  <a:pt x="2898458" y="92393"/>
                </a:lnTo>
                <a:lnTo>
                  <a:pt x="2895600" y="88900"/>
                </a:lnTo>
                <a:lnTo>
                  <a:pt x="2892743" y="85408"/>
                </a:lnTo>
                <a:lnTo>
                  <a:pt x="2890520" y="81280"/>
                </a:lnTo>
                <a:lnTo>
                  <a:pt x="2888616" y="77470"/>
                </a:lnTo>
                <a:lnTo>
                  <a:pt x="2886710" y="73025"/>
                </a:lnTo>
                <a:lnTo>
                  <a:pt x="2885440" y="68580"/>
                </a:lnTo>
                <a:lnTo>
                  <a:pt x="2884805" y="64135"/>
                </a:lnTo>
                <a:lnTo>
                  <a:pt x="2884488" y="59055"/>
                </a:lnTo>
                <a:lnTo>
                  <a:pt x="2884805" y="53658"/>
                </a:lnTo>
                <a:lnTo>
                  <a:pt x="2885440" y="48578"/>
                </a:lnTo>
                <a:lnTo>
                  <a:pt x="2887345" y="42863"/>
                </a:lnTo>
                <a:lnTo>
                  <a:pt x="2889250" y="36513"/>
                </a:lnTo>
                <a:lnTo>
                  <a:pt x="2891790" y="30163"/>
                </a:lnTo>
                <a:lnTo>
                  <a:pt x="2895600" y="23495"/>
                </a:lnTo>
                <a:lnTo>
                  <a:pt x="2906396" y="20003"/>
                </a:lnTo>
                <a:lnTo>
                  <a:pt x="2917508" y="16510"/>
                </a:lnTo>
                <a:lnTo>
                  <a:pt x="2928620" y="13653"/>
                </a:lnTo>
                <a:lnTo>
                  <a:pt x="2939733" y="10795"/>
                </a:lnTo>
                <a:lnTo>
                  <a:pt x="2950845" y="8573"/>
                </a:lnTo>
                <a:lnTo>
                  <a:pt x="2961958" y="6668"/>
                </a:lnTo>
                <a:lnTo>
                  <a:pt x="2972753" y="5080"/>
                </a:lnTo>
                <a:lnTo>
                  <a:pt x="2983866" y="3175"/>
                </a:lnTo>
                <a:lnTo>
                  <a:pt x="2994978" y="2223"/>
                </a:lnTo>
                <a:lnTo>
                  <a:pt x="3006090" y="1270"/>
                </a:lnTo>
                <a:lnTo>
                  <a:pt x="3016885" y="63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59419"/>
      </p:ext>
    </p:extLst>
  </p:cSld>
  <p:clrMapOvr>
    <a:masterClrMapping/>
  </p:clrMapOvr>
  <p:transition spd="slow">
    <p:cover dir="u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C41AE23-F06E-41DA-6988-255C5968D8FF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14294E-C99A-636A-0B05-A1FDF045BD4A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052E24D-87D5-8A55-3A93-2CB2720DB849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253B50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5D0BE7A-CAFD-87BD-213F-0FE4844E1E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rgbClr val="FCC333"/>
            </a:solidFill>
            <a:ln w="9525">
              <a:solidFill>
                <a:schemeClr val="bg1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9928876-2F0A-5C44-073F-41A2D6CDCF5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rgbClr val="FCC333"/>
            </a:solidFill>
            <a:ln w="9525">
              <a:solidFill>
                <a:schemeClr val="bg1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1F9230-4AF8-2245-3E61-A2A776E305C8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595B39-765E-9AB0-912D-34A68BA00AC3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C580706-3089-7861-34AA-0A9A11265F5A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E22488-C7D9-F284-F79C-CEB1C79C7549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6F32F68-B8BD-C05E-EEB4-E0C3A2F2E508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566694E-C3FB-96FD-7318-49AE963BC54E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D569C2C-F048-393A-F07A-D0628D486821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CFC2617-39DD-4105-1B24-5264AAD0CAEB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B089C86-4286-66B1-CB8C-F64CBB2E7174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8BB5A89-AADB-0E6A-299F-28BC69C81B90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EA91207-10C3-9977-D685-1370323E2E7E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64678AE-D66F-E7BA-B9DC-14FC6B8CA33C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4650296-E96D-2BE2-51C7-B149EE4A7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4473349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E986D20-DC29-6714-2A76-977791AFFF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218" y="1066246"/>
            <a:ext cx="5010144" cy="5619601"/>
          </a:xfrm>
          <a:custGeom>
            <a:avLst/>
            <a:gdLst>
              <a:gd name="connsiteX0" fmla="*/ 955060 w 6096000"/>
              <a:gd name="connsiteY0" fmla="*/ 2265258 h 6857999"/>
              <a:gd name="connsiteX1" fmla="*/ 957451 w 6096000"/>
              <a:gd name="connsiteY1" fmla="*/ 2268669 h 6857999"/>
              <a:gd name="connsiteX2" fmla="*/ 958407 w 6096000"/>
              <a:gd name="connsiteY2" fmla="*/ 2271592 h 6857999"/>
              <a:gd name="connsiteX3" fmla="*/ 958885 w 6096000"/>
              <a:gd name="connsiteY3" fmla="*/ 2275002 h 6857999"/>
              <a:gd name="connsiteX4" fmla="*/ 959363 w 6096000"/>
              <a:gd name="connsiteY4" fmla="*/ 2277925 h 6857999"/>
              <a:gd name="connsiteX5" fmla="*/ 958885 w 6096000"/>
              <a:gd name="connsiteY5" fmla="*/ 2280847 h 6857999"/>
              <a:gd name="connsiteX6" fmla="*/ 958407 w 6096000"/>
              <a:gd name="connsiteY6" fmla="*/ 2284257 h 6857999"/>
              <a:gd name="connsiteX7" fmla="*/ 956493 w 6096000"/>
              <a:gd name="connsiteY7" fmla="*/ 2287180 h 6857999"/>
              <a:gd name="connsiteX8" fmla="*/ 955537 w 6096000"/>
              <a:gd name="connsiteY8" fmla="*/ 2290102 h 6857999"/>
              <a:gd name="connsiteX9" fmla="*/ 950756 w 6096000"/>
              <a:gd name="connsiteY9" fmla="*/ 2296435 h 6857999"/>
              <a:gd name="connsiteX10" fmla="*/ 945497 w 6096000"/>
              <a:gd name="connsiteY10" fmla="*/ 2303254 h 6857999"/>
              <a:gd name="connsiteX11" fmla="*/ 938804 w 6096000"/>
              <a:gd name="connsiteY11" fmla="*/ 2309588 h 6857999"/>
              <a:gd name="connsiteX12" fmla="*/ 931631 w 6096000"/>
              <a:gd name="connsiteY12" fmla="*/ 2316895 h 6857999"/>
              <a:gd name="connsiteX13" fmla="*/ 916808 w 6096000"/>
              <a:gd name="connsiteY13" fmla="*/ 2331508 h 6857999"/>
              <a:gd name="connsiteX14" fmla="*/ 909637 w 6096000"/>
              <a:gd name="connsiteY14" fmla="*/ 2339302 h 6857999"/>
              <a:gd name="connsiteX15" fmla="*/ 902464 w 6096000"/>
              <a:gd name="connsiteY15" fmla="*/ 2348071 h 6857999"/>
              <a:gd name="connsiteX16" fmla="*/ 896248 w 6096000"/>
              <a:gd name="connsiteY16" fmla="*/ 2357326 h 6857999"/>
              <a:gd name="connsiteX17" fmla="*/ 890989 w 6096000"/>
              <a:gd name="connsiteY17" fmla="*/ 2367069 h 6857999"/>
              <a:gd name="connsiteX18" fmla="*/ 889076 w 6096000"/>
              <a:gd name="connsiteY18" fmla="*/ 2371453 h 6857999"/>
              <a:gd name="connsiteX19" fmla="*/ 886686 w 6096000"/>
              <a:gd name="connsiteY19" fmla="*/ 2377298 h 6857999"/>
              <a:gd name="connsiteX20" fmla="*/ 885730 w 6096000"/>
              <a:gd name="connsiteY20" fmla="*/ 2382656 h 6857999"/>
              <a:gd name="connsiteX21" fmla="*/ 884295 w 6096000"/>
              <a:gd name="connsiteY21" fmla="*/ 2388502 h 6857999"/>
              <a:gd name="connsiteX22" fmla="*/ 879991 w 6096000"/>
              <a:gd name="connsiteY22" fmla="*/ 2385093 h 6857999"/>
              <a:gd name="connsiteX23" fmla="*/ 876643 w 6096000"/>
              <a:gd name="connsiteY23" fmla="*/ 2382169 h 6857999"/>
              <a:gd name="connsiteX24" fmla="*/ 873776 w 6096000"/>
              <a:gd name="connsiteY24" fmla="*/ 2378760 h 6857999"/>
              <a:gd name="connsiteX25" fmla="*/ 871862 w 6096000"/>
              <a:gd name="connsiteY25" fmla="*/ 2374376 h 6857999"/>
              <a:gd name="connsiteX26" fmla="*/ 870906 w 6096000"/>
              <a:gd name="connsiteY26" fmla="*/ 2370966 h 6857999"/>
              <a:gd name="connsiteX27" fmla="*/ 869950 w 6096000"/>
              <a:gd name="connsiteY27" fmla="*/ 2367069 h 6857999"/>
              <a:gd name="connsiteX28" fmla="*/ 869950 w 6096000"/>
              <a:gd name="connsiteY28" fmla="*/ 2363172 h 6857999"/>
              <a:gd name="connsiteX29" fmla="*/ 870429 w 6096000"/>
              <a:gd name="connsiteY29" fmla="*/ 2358788 h 6857999"/>
              <a:gd name="connsiteX30" fmla="*/ 871386 w 6096000"/>
              <a:gd name="connsiteY30" fmla="*/ 2354891 h 6857999"/>
              <a:gd name="connsiteX31" fmla="*/ 872820 w 6096000"/>
              <a:gd name="connsiteY31" fmla="*/ 2350994 h 6857999"/>
              <a:gd name="connsiteX32" fmla="*/ 874732 w 6096000"/>
              <a:gd name="connsiteY32" fmla="*/ 2346123 h 6857999"/>
              <a:gd name="connsiteX33" fmla="*/ 877123 w 6096000"/>
              <a:gd name="connsiteY33" fmla="*/ 2342225 h 6857999"/>
              <a:gd name="connsiteX34" fmla="*/ 882860 w 6096000"/>
              <a:gd name="connsiteY34" fmla="*/ 2333457 h 6857999"/>
              <a:gd name="connsiteX35" fmla="*/ 890033 w 6096000"/>
              <a:gd name="connsiteY35" fmla="*/ 2324689 h 6857999"/>
              <a:gd name="connsiteX36" fmla="*/ 898160 w 6096000"/>
              <a:gd name="connsiteY36" fmla="*/ 2315921 h 6857999"/>
              <a:gd name="connsiteX37" fmla="*/ 906769 w 6096000"/>
              <a:gd name="connsiteY37" fmla="*/ 2307640 h 6857999"/>
              <a:gd name="connsiteX38" fmla="*/ 924937 w 6096000"/>
              <a:gd name="connsiteY38" fmla="*/ 2291076 h 6857999"/>
              <a:gd name="connsiteX39" fmla="*/ 941195 w 6096000"/>
              <a:gd name="connsiteY39" fmla="*/ 2276950 h 6857999"/>
              <a:gd name="connsiteX40" fmla="*/ 1297677 w 6096000"/>
              <a:gd name="connsiteY40" fmla="*/ 2028437 h 6857999"/>
              <a:gd name="connsiteX41" fmla="*/ 1305409 w 6096000"/>
              <a:gd name="connsiteY41" fmla="*/ 2036701 h 6857999"/>
              <a:gd name="connsiteX42" fmla="*/ 1308310 w 6096000"/>
              <a:gd name="connsiteY42" fmla="*/ 2040103 h 6857999"/>
              <a:gd name="connsiteX43" fmla="*/ 1310243 w 6096000"/>
              <a:gd name="connsiteY43" fmla="*/ 2043992 h 6857999"/>
              <a:gd name="connsiteX44" fmla="*/ 1312176 w 6096000"/>
              <a:gd name="connsiteY44" fmla="*/ 2047395 h 6857999"/>
              <a:gd name="connsiteX45" fmla="*/ 1313143 w 6096000"/>
              <a:gd name="connsiteY45" fmla="*/ 2051284 h 6857999"/>
              <a:gd name="connsiteX46" fmla="*/ 1314109 w 6096000"/>
              <a:gd name="connsiteY46" fmla="*/ 2053713 h 6857999"/>
              <a:gd name="connsiteX47" fmla="*/ 1314592 w 6096000"/>
              <a:gd name="connsiteY47" fmla="*/ 2057602 h 6857999"/>
              <a:gd name="connsiteX48" fmla="*/ 1314592 w 6096000"/>
              <a:gd name="connsiteY48" fmla="*/ 2060519 h 6857999"/>
              <a:gd name="connsiteX49" fmla="*/ 1314592 w 6096000"/>
              <a:gd name="connsiteY49" fmla="*/ 2062950 h 6857999"/>
              <a:gd name="connsiteX50" fmla="*/ 1313143 w 6096000"/>
              <a:gd name="connsiteY50" fmla="*/ 2065867 h 6857999"/>
              <a:gd name="connsiteX51" fmla="*/ 1312659 w 6096000"/>
              <a:gd name="connsiteY51" fmla="*/ 2068296 h 6857999"/>
              <a:gd name="connsiteX52" fmla="*/ 1309276 w 6096000"/>
              <a:gd name="connsiteY52" fmla="*/ 2074129 h 6857999"/>
              <a:gd name="connsiteX53" fmla="*/ 1305409 w 6096000"/>
              <a:gd name="connsiteY53" fmla="*/ 2078990 h 6857999"/>
              <a:gd name="connsiteX54" fmla="*/ 1300576 w 6096000"/>
              <a:gd name="connsiteY54" fmla="*/ 2083365 h 6857999"/>
              <a:gd name="connsiteX55" fmla="*/ 1294777 w 6096000"/>
              <a:gd name="connsiteY55" fmla="*/ 2088227 h 6857999"/>
              <a:gd name="connsiteX56" fmla="*/ 1282693 w 6096000"/>
              <a:gd name="connsiteY56" fmla="*/ 2096004 h 6857999"/>
              <a:gd name="connsiteX57" fmla="*/ 1270129 w 6096000"/>
              <a:gd name="connsiteY57" fmla="*/ 2104753 h 6857999"/>
              <a:gd name="connsiteX58" fmla="*/ 1264328 w 6096000"/>
              <a:gd name="connsiteY58" fmla="*/ 2108641 h 6857999"/>
              <a:gd name="connsiteX59" fmla="*/ 1259495 w 6096000"/>
              <a:gd name="connsiteY59" fmla="*/ 2113016 h 6857999"/>
              <a:gd name="connsiteX60" fmla="*/ 1251762 w 6096000"/>
              <a:gd name="connsiteY60" fmla="*/ 2105239 h 6857999"/>
              <a:gd name="connsiteX61" fmla="*/ 1248862 w 6096000"/>
              <a:gd name="connsiteY61" fmla="*/ 2101350 h 6857999"/>
              <a:gd name="connsiteX62" fmla="*/ 1246929 w 6096000"/>
              <a:gd name="connsiteY62" fmla="*/ 2097948 h 6857999"/>
              <a:gd name="connsiteX63" fmla="*/ 1244513 w 6096000"/>
              <a:gd name="connsiteY63" fmla="*/ 2094545 h 6857999"/>
              <a:gd name="connsiteX64" fmla="*/ 1243063 w 6096000"/>
              <a:gd name="connsiteY64" fmla="*/ 2090656 h 6857999"/>
              <a:gd name="connsiteX65" fmla="*/ 1242580 w 6096000"/>
              <a:gd name="connsiteY65" fmla="*/ 2088227 h 6857999"/>
              <a:gd name="connsiteX66" fmla="*/ 1242096 w 6096000"/>
              <a:gd name="connsiteY66" fmla="*/ 2084337 h 6857999"/>
              <a:gd name="connsiteX67" fmla="*/ 1242096 w 6096000"/>
              <a:gd name="connsiteY67" fmla="*/ 2081421 h 6857999"/>
              <a:gd name="connsiteX68" fmla="*/ 1242096 w 6096000"/>
              <a:gd name="connsiteY68" fmla="*/ 2078990 h 6857999"/>
              <a:gd name="connsiteX69" fmla="*/ 1243063 w 6096000"/>
              <a:gd name="connsiteY69" fmla="*/ 2076073 h 6857999"/>
              <a:gd name="connsiteX70" fmla="*/ 1244029 w 6096000"/>
              <a:gd name="connsiteY70" fmla="*/ 2073157 h 6857999"/>
              <a:gd name="connsiteX71" fmla="*/ 1247413 w 6096000"/>
              <a:gd name="connsiteY71" fmla="*/ 2067810 h 6857999"/>
              <a:gd name="connsiteX72" fmla="*/ 1251280 w 6096000"/>
              <a:gd name="connsiteY72" fmla="*/ 2062950 h 6857999"/>
              <a:gd name="connsiteX73" fmla="*/ 1256113 w 6096000"/>
              <a:gd name="connsiteY73" fmla="*/ 2058575 h 6857999"/>
              <a:gd name="connsiteX74" fmla="*/ 1261912 w 6096000"/>
              <a:gd name="connsiteY74" fmla="*/ 2053713 h 6857999"/>
              <a:gd name="connsiteX75" fmla="*/ 1274478 w 6096000"/>
              <a:gd name="connsiteY75" fmla="*/ 2045451 h 6857999"/>
              <a:gd name="connsiteX76" fmla="*/ 1286560 w 6096000"/>
              <a:gd name="connsiteY76" fmla="*/ 2036701 h 6857999"/>
              <a:gd name="connsiteX77" fmla="*/ 1292844 w 6096000"/>
              <a:gd name="connsiteY77" fmla="*/ 2032326 h 6857999"/>
              <a:gd name="connsiteX78" fmla="*/ 1196293 w 6096000"/>
              <a:gd name="connsiteY78" fmla="*/ 1975273 h 6857999"/>
              <a:gd name="connsiteX79" fmla="*/ 1202719 w 6096000"/>
              <a:gd name="connsiteY79" fmla="*/ 1981035 h 6857999"/>
              <a:gd name="connsiteX80" fmla="*/ 1207661 w 6096000"/>
              <a:gd name="connsiteY80" fmla="*/ 1986796 h 6857999"/>
              <a:gd name="connsiteX81" fmla="*/ 1210628 w 6096000"/>
              <a:gd name="connsiteY81" fmla="*/ 1992557 h 6857999"/>
              <a:gd name="connsiteX82" fmla="*/ 1212111 w 6096000"/>
              <a:gd name="connsiteY82" fmla="*/ 1998799 h 6857999"/>
              <a:gd name="connsiteX83" fmla="*/ 1213099 w 6096000"/>
              <a:gd name="connsiteY83" fmla="*/ 2005040 h 6857999"/>
              <a:gd name="connsiteX84" fmla="*/ 1212111 w 6096000"/>
              <a:gd name="connsiteY84" fmla="*/ 2010802 h 6857999"/>
              <a:gd name="connsiteX85" fmla="*/ 1210628 w 6096000"/>
              <a:gd name="connsiteY85" fmla="*/ 2016562 h 6857999"/>
              <a:gd name="connsiteX86" fmla="*/ 1207661 w 6096000"/>
              <a:gd name="connsiteY86" fmla="*/ 2022324 h 6857999"/>
              <a:gd name="connsiteX87" fmla="*/ 1204202 w 6096000"/>
              <a:gd name="connsiteY87" fmla="*/ 2027604 h 6857999"/>
              <a:gd name="connsiteX88" fmla="*/ 1199753 w 6096000"/>
              <a:gd name="connsiteY88" fmla="*/ 2032405 h 6857999"/>
              <a:gd name="connsiteX89" fmla="*/ 1194809 w 6096000"/>
              <a:gd name="connsiteY89" fmla="*/ 2036727 h 6857999"/>
              <a:gd name="connsiteX90" fmla="*/ 1189374 w 6096000"/>
              <a:gd name="connsiteY90" fmla="*/ 2040567 h 6857999"/>
              <a:gd name="connsiteX91" fmla="*/ 1183441 w 6096000"/>
              <a:gd name="connsiteY91" fmla="*/ 2043449 h 6857999"/>
              <a:gd name="connsiteX92" fmla="*/ 1177016 w 6096000"/>
              <a:gd name="connsiteY92" fmla="*/ 2045848 h 6857999"/>
              <a:gd name="connsiteX93" fmla="*/ 1171084 w 6096000"/>
              <a:gd name="connsiteY93" fmla="*/ 2047290 h 6857999"/>
              <a:gd name="connsiteX94" fmla="*/ 1164659 w 6096000"/>
              <a:gd name="connsiteY94" fmla="*/ 2047769 h 6857999"/>
              <a:gd name="connsiteX95" fmla="*/ 1157738 w 6096000"/>
              <a:gd name="connsiteY95" fmla="*/ 2040567 h 6857999"/>
              <a:gd name="connsiteX96" fmla="*/ 1152302 w 6096000"/>
              <a:gd name="connsiteY96" fmla="*/ 2034326 h 6857999"/>
              <a:gd name="connsiteX97" fmla="*/ 1149335 w 6096000"/>
              <a:gd name="connsiteY97" fmla="*/ 2028085 h 6857999"/>
              <a:gd name="connsiteX98" fmla="*/ 1147852 w 6096000"/>
              <a:gd name="connsiteY98" fmla="*/ 2022805 h 6857999"/>
              <a:gd name="connsiteX99" fmla="*/ 1147852 w 6096000"/>
              <a:gd name="connsiteY99" fmla="*/ 2017523 h 6857999"/>
              <a:gd name="connsiteX100" fmla="*/ 1148842 w 6096000"/>
              <a:gd name="connsiteY100" fmla="*/ 2013202 h 6857999"/>
              <a:gd name="connsiteX101" fmla="*/ 1151312 w 6096000"/>
              <a:gd name="connsiteY101" fmla="*/ 2009360 h 6857999"/>
              <a:gd name="connsiteX102" fmla="*/ 1154278 w 6096000"/>
              <a:gd name="connsiteY102" fmla="*/ 2005520 h 6857999"/>
              <a:gd name="connsiteX103" fmla="*/ 1158232 w 6096000"/>
              <a:gd name="connsiteY103" fmla="*/ 2001679 h 6857999"/>
              <a:gd name="connsiteX104" fmla="*/ 1163174 w 6096000"/>
              <a:gd name="connsiteY104" fmla="*/ 1998318 h 6857999"/>
              <a:gd name="connsiteX105" fmla="*/ 1174049 w 6096000"/>
              <a:gd name="connsiteY105" fmla="*/ 1991597 h 6857999"/>
              <a:gd name="connsiteX106" fmla="*/ 1185419 w 6096000"/>
              <a:gd name="connsiteY106" fmla="*/ 1983915 h 6857999"/>
              <a:gd name="connsiteX107" fmla="*/ 1191351 w 6096000"/>
              <a:gd name="connsiteY107" fmla="*/ 1980074 h 6857999"/>
              <a:gd name="connsiteX108" fmla="*/ 848389 w 6096000"/>
              <a:gd name="connsiteY108" fmla="*/ 1910031 h 6857999"/>
              <a:gd name="connsiteX109" fmla="*/ 857509 w 6096000"/>
              <a:gd name="connsiteY109" fmla="*/ 1918677 h 6857999"/>
              <a:gd name="connsiteX110" fmla="*/ 865188 w 6096000"/>
              <a:gd name="connsiteY110" fmla="*/ 1927325 h 6857999"/>
              <a:gd name="connsiteX111" fmla="*/ 868066 w 6096000"/>
              <a:gd name="connsiteY111" fmla="*/ 1930687 h 6857999"/>
              <a:gd name="connsiteX112" fmla="*/ 870465 w 6096000"/>
              <a:gd name="connsiteY112" fmla="*/ 1934531 h 6857999"/>
              <a:gd name="connsiteX113" fmla="*/ 871905 w 6096000"/>
              <a:gd name="connsiteY113" fmla="*/ 1937893 h 6857999"/>
              <a:gd name="connsiteX114" fmla="*/ 873345 w 6096000"/>
              <a:gd name="connsiteY114" fmla="*/ 1941737 h 6857999"/>
              <a:gd name="connsiteX115" fmla="*/ 874304 w 6096000"/>
              <a:gd name="connsiteY115" fmla="*/ 1945579 h 6857999"/>
              <a:gd name="connsiteX116" fmla="*/ 874785 w 6096000"/>
              <a:gd name="connsiteY116" fmla="*/ 1947981 h 6857999"/>
              <a:gd name="connsiteX117" fmla="*/ 874785 w 6096000"/>
              <a:gd name="connsiteY117" fmla="*/ 1951825 h 6857999"/>
              <a:gd name="connsiteX118" fmla="*/ 874785 w 6096000"/>
              <a:gd name="connsiteY118" fmla="*/ 1954708 h 6857999"/>
              <a:gd name="connsiteX119" fmla="*/ 873825 w 6096000"/>
              <a:gd name="connsiteY119" fmla="*/ 1958070 h 6857999"/>
              <a:gd name="connsiteX120" fmla="*/ 873345 w 6096000"/>
              <a:gd name="connsiteY120" fmla="*/ 1959991 h 6857999"/>
              <a:gd name="connsiteX121" fmla="*/ 869505 w 6096000"/>
              <a:gd name="connsiteY121" fmla="*/ 1965756 h 6857999"/>
              <a:gd name="connsiteX122" fmla="*/ 865667 w 6096000"/>
              <a:gd name="connsiteY122" fmla="*/ 1970560 h 6857999"/>
              <a:gd name="connsiteX123" fmla="*/ 860388 w 6096000"/>
              <a:gd name="connsiteY123" fmla="*/ 1974885 h 6857999"/>
              <a:gd name="connsiteX124" fmla="*/ 855109 w 6096000"/>
              <a:gd name="connsiteY124" fmla="*/ 1978247 h 6857999"/>
              <a:gd name="connsiteX125" fmla="*/ 847912 w 6096000"/>
              <a:gd name="connsiteY125" fmla="*/ 1982090 h 6857999"/>
              <a:gd name="connsiteX126" fmla="*/ 841193 w 6096000"/>
              <a:gd name="connsiteY126" fmla="*/ 1984973 h 6857999"/>
              <a:gd name="connsiteX127" fmla="*/ 833994 w 6096000"/>
              <a:gd name="connsiteY127" fmla="*/ 1986894 h 6857999"/>
              <a:gd name="connsiteX128" fmla="*/ 825836 w 6096000"/>
              <a:gd name="connsiteY128" fmla="*/ 1988816 h 6857999"/>
              <a:gd name="connsiteX129" fmla="*/ 818159 w 6096000"/>
              <a:gd name="connsiteY129" fmla="*/ 1989777 h 6857999"/>
              <a:gd name="connsiteX130" fmla="*/ 814799 w 6096000"/>
              <a:gd name="connsiteY130" fmla="*/ 1988335 h 6857999"/>
              <a:gd name="connsiteX131" fmla="*/ 812880 w 6096000"/>
              <a:gd name="connsiteY131" fmla="*/ 1985933 h 6857999"/>
              <a:gd name="connsiteX132" fmla="*/ 810480 w 6096000"/>
              <a:gd name="connsiteY132" fmla="*/ 1984012 h 6857999"/>
              <a:gd name="connsiteX133" fmla="*/ 809040 w 6096000"/>
              <a:gd name="connsiteY133" fmla="*/ 1982090 h 6857999"/>
              <a:gd name="connsiteX134" fmla="*/ 808080 w 6096000"/>
              <a:gd name="connsiteY134" fmla="*/ 1979687 h 6857999"/>
              <a:gd name="connsiteX135" fmla="*/ 807602 w 6096000"/>
              <a:gd name="connsiteY135" fmla="*/ 1977285 h 6857999"/>
              <a:gd name="connsiteX136" fmla="*/ 807121 w 6096000"/>
              <a:gd name="connsiteY136" fmla="*/ 1974885 h 6857999"/>
              <a:gd name="connsiteX137" fmla="*/ 807121 w 6096000"/>
              <a:gd name="connsiteY137" fmla="*/ 1972962 h 6857999"/>
              <a:gd name="connsiteX138" fmla="*/ 808080 w 6096000"/>
              <a:gd name="connsiteY138" fmla="*/ 1967679 h 6857999"/>
              <a:gd name="connsiteX139" fmla="*/ 810960 w 6096000"/>
              <a:gd name="connsiteY139" fmla="*/ 1962875 h 6857999"/>
              <a:gd name="connsiteX140" fmla="*/ 813838 w 6096000"/>
              <a:gd name="connsiteY140" fmla="*/ 1957110 h 6857999"/>
              <a:gd name="connsiteX141" fmla="*/ 817680 w 6096000"/>
              <a:gd name="connsiteY141" fmla="*/ 1952306 h 6857999"/>
              <a:gd name="connsiteX142" fmla="*/ 827278 w 6096000"/>
              <a:gd name="connsiteY142" fmla="*/ 1941256 h 6857999"/>
              <a:gd name="connsiteX143" fmla="*/ 836395 w 6096000"/>
              <a:gd name="connsiteY143" fmla="*/ 1930687 h 6857999"/>
              <a:gd name="connsiteX144" fmla="*/ 840711 w 6096000"/>
              <a:gd name="connsiteY144" fmla="*/ 1925402 h 6857999"/>
              <a:gd name="connsiteX145" fmla="*/ 844072 w 6096000"/>
              <a:gd name="connsiteY145" fmla="*/ 1920119 h 6857999"/>
              <a:gd name="connsiteX146" fmla="*/ 846952 w 6096000"/>
              <a:gd name="connsiteY146" fmla="*/ 1915314 h 6857999"/>
              <a:gd name="connsiteX147" fmla="*/ 1045392 w 6096000"/>
              <a:gd name="connsiteY147" fmla="*/ 1825451 h 6857999"/>
              <a:gd name="connsiteX148" fmla="*/ 1048291 w 6096000"/>
              <a:gd name="connsiteY148" fmla="*/ 1827876 h 6857999"/>
              <a:gd name="connsiteX149" fmla="*/ 1051191 w 6096000"/>
              <a:gd name="connsiteY149" fmla="*/ 1829817 h 6857999"/>
              <a:gd name="connsiteX150" fmla="*/ 1053608 w 6096000"/>
              <a:gd name="connsiteY150" fmla="*/ 1832728 h 6857999"/>
              <a:gd name="connsiteX151" fmla="*/ 1055541 w 6096000"/>
              <a:gd name="connsiteY151" fmla="*/ 1835638 h 6857999"/>
              <a:gd name="connsiteX152" fmla="*/ 1056990 w 6096000"/>
              <a:gd name="connsiteY152" fmla="*/ 1839034 h 6857999"/>
              <a:gd name="connsiteX153" fmla="*/ 1057475 w 6096000"/>
              <a:gd name="connsiteY153" fmla="*/ 1842430 h 6857999"/>
              <a:gd name="connsiteX154" fmla="*/ 1058924 w 6096000"/>
              <a:gd name="connsiteY154" fmla="*/ 1850192 h 6857999"/>
              <a:gd name="connsiteX155" fmla="*/ 1059408 w 6096000"/>
              <a:gd name="connsiteY155" fmla="*/ 1858438 h 6857999"/>
              <a:gd name="connsiteX156" fmla="*/ 1058442 w 6096000"/>
              <a:gd name="connsiteY156" fmla="*/ 1866685 h 6857999"/>
              <a:gd name="connsiteX157" fmla="*/ 1056024 w 6096000"/>
              <a:gd name="connsiteY157" fmla="*/ 1883179 h 6857999"/>
              <a:gd name="connsiteX158" fmla="*/ 1055541 w 6096000"/>
              <a:gd name="connsiteY158" fmla="*/ 1890940 h 6857999"/>
              <a:gd name="connsiteX159" fmla="*/ 1054575 w 6096000"/>
              <a:gd name="connsiteY159" fmla="*/ 1897733 h 6857999"/>
              <a:gd name="connsiteX160" fmla="*/ 1054575 w 6096000"/>
              <a:gd name="connsiteY160" fmla="*/ 1903554 h 6857999"/>
              <a:gd name="connsiteX161" fmla="*/ 1055541 w 6096000"/>
              <a:gd name="connsiteY161" fmla="*/ 1906466 h 6857999"/>
              <a:gd name="connsiteX162" fmla="*/ 1056024 w 6096000"/>
              <a:gd name="connsiteY162" fmla="*/ 1908406 h 6857999"/>
              <a:gd name="connsiteX163" fmla="*/ 1056990 w 6096000"/>
              <a:gd name="connsiteY163" fmla="*/ 1910831 h 6857999"/>
              <a:gd name="connsiteX164" fmla="*/ 1058924 w 6096000"/>
              <a:gd name="connsiteY164" fmla="*/ 1911801 h 6857999"/>
              <a:gd name="connsiteX165" fmla="*/ 1060373 w 6096000"/>
              <a:gd name="connsiteY165" fmla="*/ 1912772 h 6857999"/>
              <a:gd name="connsiteX166" fmla="*/ 1062791 w 6096000"/>
              <a:gd name="connsiteY166" fmla="*/ 1912772 h 6857999"/>
              <a:gd name="connsiteX167" fmla="*/ 1065691 w 6096000"/>
              <a:gd name="connsiteY167" fmla="*/ 1912772 h 6857999"/>
              <a:gd name="connsiteX168" fmla="*/ 1069073 w 6096000"/>
              <a:gd name="connsiteY168" fmla="*/ 1912287 h 6857999"/>
              <a:gd name="connsiteX169" fmla="*/ 1072939 w 6096000"/>
              <a:gd name="connsiteY169" fmla="*/ 1911315 h 6857999"/>
              <a:gd name="connsiteX170" fmla="*/ 1077772 w 6096000"/>
              <a:gd name="connsiteY170" fmla="*/ 1909376 h 6857999"/>
              <a:gd name="connsiteX171" fmla="*/ 1078738 w 6096000"/>
              <a:gd name="connsiteY171" fmla="*/ 1914227 h 6857999"/>
              <a:gd name="connsiteX172" fmla="*/ 1080190 w 6096000"/>
              <a:gd name="connsiteY172" fmla="*/ 1918108 h 6857999"/>
              <a:gd name="connsiteX173" fmla="*/ 1080190 w 6096000"/>
              <a:gd name="connsiteY173" fmla="*/ 1921988 h 6857999"/>
              <a:gd name="connsiteX174" fmla="*/ 1080190 w 6096000"/>
              <a:gd name="connsiteY174" fmla="*/ 1926355 h 6857999"/>
              <a:gd name="connsiteX175" fmla="*/ 1078738 w 6096000"/>
              <a:gd name="connsiteY175" fmla="*/ 1929264 h 6857999"/>
              <a:gd name="connsiteX176" fmla="*/ 1077772 w 6096000"/>
              <a:gd name="connsiteY176" fmla="*/ 1932661 h 6857999"/>
              <a:gd name="connsiteX177" fmla="*/ 1075841 w 6096000"/>
              <a:gd name="connsiteY177" fmla="*/ 1935572 h 6857999"/>
              <a:gd name="connsiteX178" fmla="*/ 1074389 w 6096000"/>
              <a:gd name="connsiteY178" fmla="*/ 1937513 h 6857999"/>
              <a:gd name="connsiteX179" fmla="*/ 1071490 w 6096000"/>
              <a:gd name="connsiteY179" fmla="*/ 1939938 h 6857999"/>
              <a:gd name="connsiteX180" fmla="*/ 1068590 w 6096000"/>
              <a:gd name="connsiteY180" fmla="*/ 1941879 h 6857999"/>
              <a:gd name="connsiteX181" fmla="*/ 1065691 w 6096000"/>
              <a:gd name="connsiteY181" fmla="*/ 1942848 h 6857999"/>
              <a:gd name="connsiteX182" fmla="*/ 1062307 w 6096000"/>
              <a:gd name="connsiteY182" fmla="*/ 1944303 h 6857999"/>
              <a:gd name="connsiteX183" fmla="*/ 1054091 w 6096000"/>
              <a:gd name="connsiteY183" fmla="*/ 1945759 h 6857999"/>
              <a:gd name="connsiteX184" fmla="*/ 1046358 w 6096000"/>
              <a:gd name="connsiteY184" fmla="*/ 1946245 h 6857999"/>
              <a:gd name="connsiteX185" fmla="*/ 1037658 w 6096000"/>
              <a:gd name="connsiteY185" fmla="*/ 1945275 h 6857999"/>
              <a:gd name="connsiteX186" fmla="*/ 1028477 w 6096000"/>
              <a:gd name="connsiteY186" fmla="*/ 1942848 h 6857999"/>
              <a:gd name="connsiteX187" fmla="*/ 1019775 w 6096000"/>
              <a:gd name="connsiteY187" fmla="*/ 1939452 h 6857999"/>
              <a:gd name="connsiteX188" fmla="*/ 1011078 w 6096000"/>
              <a:gd name="connsiteY188" fmla="*/ 1935572 h 6857999"/>
              <a:gd name="connsiteX189" fmla="*/ 1007210 w 6096000"/>
              <a:gd name="connsiteY189" fmla="*/ 1932661 h 6857999"/>
              <a:gd name="connsiteX190" fmla="*/ 1003828 w 6096000"/>
              <a:gd name="connsiteY190" fmla="*/ 1929264 h 6857999"/>
              <a:gd name="connsiteX191" fmla="*/ 1000445 w 6096000"/>
              <a:gd name="connsiteY191" fmla="*/ 1926355 h 6857999"/>
              <a:gd name="connsiteX192" fmla="*/ 996578 w 6096000"/>
              <a:gd name="connsiteY192" fmla="*/ 1921988 h 6857999"/>
              <a:gd name="connsiteX193" fmla="*/ 994161 w 6096000"/>
              <a:gd name="connsiteY193" fmla="*/ 1918108 h 6857999"/>
              <a:gd name="connsiteX194" fmla="*/ 991261 w 6096000"/>
              <a:gd name="connsiteY194" fmla="*/ 1914227 h 6857999"/>
              <a:gd name="connsiteX195" fmla="*/ 988843 w 6096000"/>
              <a:gd name="connsiteY195" fmla="*/ 1909376 h 6857999"/>
              <a:gd name="connsiteX196" fmla="*/ 986910 w 6096000"/>
              <a:gd name="connsiteY196" fmla="*/ 1905010 h 6857999"/>
              <a:gd name="connsiteX197" fmla="*/ 988361 w 6096000"/>
              <a:gd name="connsiteY197" fmla="*/ 1908890 h 6857999"/>
              <a:gd name="connsiteX198" fmla="*/ 988361 w 6096000"/>
              <a:gd name="connsiteY198" fmla="*/ 1913742 h 6857999"/>
              <a:gd name="connsiteX199" fmla="*/ 986910 w 6096000"/>
              <a:gd name="connsiteY199" fmla="*/ 1918593 h 6857999"/>
              <a:gd name="connsiteX200" fmla="*/ 986428 w 6096000"/>
              <a:gd name="connsiteY200" fmla="*/ 1923443 h 6857999"/>
              <a:gd name="connsiteX201" fmla="*/ 983528 w 6096000"/>
              <a:gd name="connsiteY201" fmla="*/ 1933146 h 6857999"/>
              <a:gd name="connsiteX202" fmla="*/ 981113 w 6096000"/>
              <a:gd name="connsiteY202" fmla="*/ 1942364 h 6857999"/>
              <a:gd name="connsiteX203" fmla="*/ 980628 w 6096000"/>
              <a:gd name="connsiteY203" fmla="*/ 1947700 h 6857999"/>
              <a:gd name="connsiteX204" fmla="*/ 980628 w 6096000"/>
              <a:gd name="connsiteY204" fmla="*/ 1952065 h 6857999"/>
              <a:gd name="connsiteX205" fmla="*/ 981113 w 6096000"/>
              <a:gd name="connsiteY205" fmla="*/ 1956917 h 6857999"/>
              <a:gd name="connsiteX206" fmla="*/ 983528 w 6096000"/>
              <a:gd name="connsiteY206" fmla="*/ 1960797 h 6857999"/>
              <a:gd name="connsiteX207" fmla="*/ 986910 w 6096000"/>
              <a:gd name="connsiteY207" fmla="*/ 1965164 h 6857999"/>
              <a:gd name="connsiteX208" fmla="*/ 991743 w 6096000"/>
              <a:gd name="connsiteY208" fmla="*/ 1969530 h 6857999"/>
              <a:gd name="connsiteX209" fmla="*/ 998027 w 6096000"/>
              <a:gd name="connsiteY209" fmla="*/ 1973410 h 6857999"/>
              <a:gd name="connsiteX210" fmla="*/ 1005760 w 6096000"/>
              <a:gd name="connsiteY210" fmla="*/ 1977292 h 6857999"/>
              <a:gd name="connsiteX211" fmla="*/ 998512 w 6096000"/>
              <a:gd name="connsiteY211" fmla="*/ 1997181 h 6857999"/>
              <a:gd name="connsiteX212" fmla="*/ 989812 w 6096000"/>
              <a:gd name="connsiteY212" fmla="*/ 2015131 h 6857999"/>
              <a:gd name="connsiteX213" fmla="*/ 981113 w 6096000"/>
              <a:gd name="connsiteY213" fmla="*/ 2031624 h 6857999"/>
              <a:gd name="connsiteX214" fmla="*/ 972896 w 6096000"/>
              <a:gd name="connsiteY214" fmla="*/ 2046662 h 6857999"/>
              <a:gd name="connsiteX215" fmla="*/ 962745 w 6096000"/>
              <a:gd name="connsiteY215" fmla="*/ 2060731 h 6857999"/>
              <a:gd name="connsiteX216" fmla="*/ 953563 w 6096000"/>
              <a:gd name="connsiteY216" fmla="*/ 2073829 h 6857999"/>
              <a:gd name="connsiteX217" fmla="*/ 943898 w 6096000"/>
              <a:gd name="connsiteY217" fmla="*/ 2085957 h 6857999"/>
              <a:gd name="connsiteX218" fmla="*/ 934715 w 6096000"/>
              <a:gd name="connsiteY218" fmla="*/ 2097601 h 6857999"/>
              <a:gd name="connsiteX219" fmla="*/ 915383 w 6096000"/>
              <a:gd name="connsiteY219" fmla="*/ 2119915 h 6857999"/>
              <a:gd name="connsiteX220" fmla="*/ 906199 w 6096000"/>
              <a:gd name="connsiteY220" fmla="*/ 2130587 h 6857999"/>
              <a:gd name="connsiteX221" fmla="*/ 897016 w 6096000"/>
              <a:gd name="connsiteY221" fmla="*/ 2142230 h 6857999"/>
              <a:gd name="connsiteX222" fmla="*/ 888317 w 6096000"/>
              <a:gd name="connsiteY222" fmla="*/ 2153874 h 6857999"/>
              <a:gd name="connsiteX223" fmla="*/ 880101 w 6096000"/>
              <a:gd name="connsiteY223" fmla="*/ 2166487 h 6857999"/>
              <a:gd name="connsiteX224" fmla="*/ 872852 w 6096000"/>
              <a:gd name="connsiteY224" fmla="*/ 2180554 h 6857999"/>
              <a:gd name="connsiteX225" fmla="*/ 866084 w 6096000"/>
              <a:gd name="connsiteY225" fmla="*/ 2194622 h 6857999"/>
              <a:gd name="connsiteX226" fmla="*/ 861253 w 6096000"/>
              <a:gd name="connsiteY226" fmla="*/ 2190257 h 6857999"/>
              <a:gd name="connsiteX227" fmla="*/ 856903 w 6096000"/>
              <a:gd name="connsiteY227" fmla="*/ 2185891 h 6857999"/>
              <a:gd name="connsiteX228" fmla="*/ 853519 w 6096000"/>
              <a:gd name="connsiteY228" fmla="*/ 2182495 h 6857999"/>
              <a:gd name="connsiteX229" fmla="*/ 849169 w 6096000"/>
              <a:gd name="connsiteY229" fmla="*/ 2181040 h 6857999"/>
              <a:gd name="connsiteX230" fmla="*/ 846269 w 6096000"/>
              <a:gd name="connsiteY230" fmla="*/ 2179099 h 6857999"/>
              <a:gd name="connsiteX231" fmla="*/ 842887 w 6096000"/>
              <a:gd name="connsiteY231" fmla="*/ 2178615 h 6857999"/>
              <a:gd name="connsiteX232" fmla="*/ 839986 w 6096000"/>
              <a:gd name="connsiteY232" fmla="*/ 2178615 h 6857999"/>
              <a:gd name="connsiteX233" fmla="*/ 837572 w 6096000"/>
              <a:gd name="connsiteY233" fmla="*/ 2179099 h 6857999"/>
              <a:gd name="connsiteX234" fmla="*/ 834670 w 6096000"/>
              <a:gd name="connsiteY234" fmla="*/ 2179584 h 6857999"/>
              <a:gd name="connsiteX235" fmla="*/ 832737 w 6096000"/>
              <a:gd name="connsiteY235" fmla="*/ 2181525 h 6857999"/>
              <a:gd name="connsiteX236" fmla="*/ 828388 w 6096000"/>
              <a:gd name="connsiteY236" fmla="*/ 2185405 h 6857999"/>
              <a:gd name="connsiteX237" fmla="*/ 824520 w 6096000"/>
              <a:gd name="connsiteY237" fmla="*/ 2190742 h 6857999"/>
              <a:gd name="connsiteX238" fmla="*/ 820654 w 6096000"/>
              <a:gd name="connsiteY238" fmla="*/ 2196563 h 6857999"/>
              <a:gd name="connsiteX239" fmla="*/ 817272 w 6096000"/>
              <a:gd name="connsiteY239" fmla="*/ 2201900 h 6857999"/>
              <a:gd name="connsiteX240" fmla="*/ 812922 w 6096000"/>
              <a:gd name="connsiteY240" fmla="*/ 2206752 h 6857999"/>
              <a:gd name="connsiteX241" fmla="*/ 808572 w 6096000"/>
              <a:gd name="connsiteY241" fmla="*/ 2211117 h 6857999"/>
              <a:gd name="connsiteX242" fmla="*/ 806155 w 6096000"/>
              <a:gd name="connsiteY242" fmla="*/ 2212573 h 6857999"/>
              <a:gd name="connsiteX243" fmla="*/ 803739 w 6096000"/>
              <a:gd name="connsiteY243" fmla="*/ 2214028 h 6857999"/>
              <a:gd name="connsiteX244" fmla="*/ 800838 w 6096000"/>
              <a:gd name="connsiteY244" fmla="*/ 2214512 h 6857999"/>
              <a:gd name="connsiteX245" fmla="*/ 797939 w 6096000"/>
              <a:gd name="connsiteY245" fmla="*/ 2214512 h 6857999"/>
              <a:gd name="connsiteX246" fmla="*/ 795521 w 6096000"/>
              <a:gd name="connsiteY246" fmla="*/ 2214028 h 6857999"/>
              <a:gd name="connsiteX247" fmla="*/ 791655 w 6096000"/>
              <a:gd name="connsiteY247" fmla="*/ 2212087 h 6857999"/>
              <a:gd name="connsiteX248" fmla="*/ 788273 w 6096000"/>
              <a:gd name="connsiteY248" fmla="*/ 2209662 h 6857999"/>
              <a:gd name="connsiteX249" fmla="*/ 784406 w 6096000"/>
              <a:gd name="connsiteY249" fmla="*/ 2206752 h 6857999"/>
              <a:gd name="connsiteX250" fmla="*/ 780540 w 6096000"/>
              <a:gd name="connsiteY250" fmla="*/ 2203355 h 6857999"/>
              <a:gd name="connsiteX251" fmla="*/ 775708 w 6096000"/>
              <a:gd name="connsiteY251" fmla="*/ 2198018 h 6857999"/>
              <a:gd name="connsiteX252" fmla="*/ 784406 w 6096000"/>
              <a:gd name="connsiteY252" fmla="*/ 2191228 h 6857999"/>
              <a:gd name="connsiteX253" fmla="*/ 791655 w 6096000"/>
              <a:gd name="connsiteY253" fmla="*/ 2184436 h 6857999"/>
              <a:gd name="connsiteX254" fmla="*/ 798906 w 6096000"/>
              <a:gd name="connsiteY254" fmla="*/ 2176674 h 6857999"/>
              <a:gd name="connsiteX255" fmla="*/ 805189 w 6096000"/>
              <a:gd name="connsiteY255" fmla="*/ 2169396 h 6857999"/>
              <a:gd name="connsiteX256" fmla="*/ 810987 w 6096000"/>
              <a:gd name="connsiteY256" fmla="*/ 2161150 h 6857999"/>
              <a:gd name="connsiteX257" fmla="*/ 816305 w 6096000"/>
              <a:gd name="connsiteY257" fmla="*/ 2153874 h 6857999"/>
              <a:gd name="connsiteX258" fmla="*/ 826455 w 6096000"/>
              <a:gd name="connsiteY258" fmla="*/ 2137865 h 6857999"/>
              <a:gd name="connsiteX259" fmla="*/ 836120 w 6096000"/>
              <a:gd name="connsiteY259" fmla="*/ 2122341 h 6857999"/>
              <a:gd name="connsiteX260" fmla="*/ 845785 w 6096000"/>
              <a:gd name="connsiteY260" fmla="*/ 2107302 h 6857999"/>
              <a:gd name="connsiteX261" fmla="*/ 851103 w 6096000"/>
              <a:gd name="connsiteY261" fmla="*/ 2100026 h 6857999"/>
              <a:gd name="connsiteX262" fmla="*/ 855936 w 6096000"/>
              <a:gd name="connsiteY262" fmla="*/ 2093719 h 6857999"/>
              <a:gd name="connsiteX263" fmla="*/ 862703 w 6096000"/>
              <a:gd name="connsiteY263" fmla="*/ 2087412 h 6857999"/>
              <a:gd name="connsiteX264" fmla="*/ 868985 w 6096000"/>
              <a:gd name="connsiteY264" fmla="*/ 2081591 h 6857999"/>
              <a:gd name="connsiteX265" fmla="*/ 869468 w 6096000"/>
              <a:gd name="connsiteY265" fmla="*/ 2081591 h 6857999"/>
              <a:gd name="connsiteX266" fmla="*/ 870434 w 6096000"/>
              <a:gd name="connsiteY266" fmla="*/ 2082561 h 6857999"/>
              <a:gd name="connsiteX267" fmla="*/ 874301 w 6096000"/>
              <a:gd name="connsiteY267" fmla="*/ 2084016 h 6857999"/>
              <a:gd name="connsiteX268" fmla="*/ 884451 w 6096000"/>
              <a:gd name="connsiteY268" fmla="*/ 2091778 h 6857999"/>
              <a:gd name="connsiteX269" fmla="*/ 894118 w 6096000"/>
              <a:gd name="connsiteY269" fmla="*/ 2099056 h 6857999"/>
              <a:gd name="connsiteX270" fmla="*/ 897982 w 6096000"/>
              <a:gd name="connsiteY270" fmla="*/ 2101480 h 6857999"/>
              <a:gd name="connsiteX271" fmla="*/ 899917 w 6096000"/>
              <a:gd name="connsiteY271" fmla="*/ 2101966 h 6857999"/>
              <a:gd name="connsiteX272" fmla="*/ 900882 w 6096000"/>
              <a:gd name="connsiteY272" fmla="*/ 2101966 h 6857999"/>
              <a:gd name="connsiteX273" fmla="*/ 904266 w 6096000"/>
              <a:gd name="connsiteY273" fmla="*/ 2100997 h 6857999"/>
              <a:gd name="connsiteX274" fmla="*/ 907649 w 6096000"/>
              <a:gd name="connsiteY274" fmla="*/ 2098570 h 6857999"/>
              <a:gd name="connsiteX275" fmla="*/ 911032 w 6096000"/>
              <a:gd name="connsiteY275" fmla="*/ 2095660 h 6857999"/>
              <a:gd name="connsiteX276" fmla="*/ 913932 w 6096000"/>
              <a:gd name="connsiteY276" fmla="*/ 2091778 h 6857999"/>
              <a:gd name="connsiteX277" fmla="*/ 916349 w 6096000"/>
              <a:gd name="connsiteY277" fmla="*/ 2086443 h 6857999"/>
              <a:gd name="connsiteX278" fmla="*/ 918765 w 6096000"/>
              <a:gd name="connsiteY278" fmla="*/ 2081106 h 6857999"/>
              <a:gd name="connsiteX279" fmla="*/ 924083 w 6096000"/>
              <a:gd name="connsiteY279" fmla="*/ 2069948 h 6857999"/>
              <a:gd name="connsiteX280" fmla="*/ 928431 w 6096000"/>
              <a:gd name="connsiteY280" fmla="*/ 2058306 h 6857999"/>
              <a:gd name="connsiteX281" fmla="*/ 933264 w 6096000"/>
              <a:gd name="connsiteY281" fmla="*/ 2047633 h 6857999"/>
              <a:gd name="connsiteX282" fmla="*/ 936164 w 6096000"/>
              <a:gd name="connsiteY282" fmla="*/ 2043268 h 6857999"/>
              <a:gd name="connsiteX283" fmla="*/ 938581 w 6096000"/>
              <a:gd name="connsiteY283" fmla="*/ 2039386 h 6857999"/>
              <a:gd name="connsiteX284" fmla="*/ 941482 w 6096000"/>
              <a:gd name="connsiteY284" fmla="*/ 2036476 h 6857999"/>
              <a:gd name="connsiteX285" fmla="*/ 945347 w 6096000"/>
              <a:gd name="connsiteY285" fmla="*/ 2034051 h 6857999"/>
              <a:gd name="connsiteX286" fmla="*/ 945347 w 6096000"/>
              <a:gd name="connsiteY286" fmla="*/ 2029199 h 6857999"/>
              <a:gd name="connsiteX287" fmla="*/ 943898 w 6096000"/>
              <a:gd name="connsiteY287" fmla="*/ 2025318 h 6857999"/>
              <a:gd name="connsiteX288" fmla="*/ 942932 w 6096000"/>
              <a:gd name="connsiteY288" fmla="*/ 2021922 h 6857999"/>
              <a:gd name="connsiteX289" fmla="*/ 940514 w 6096000"/>
              <a:gd name="connsiteY289" fmla="*/ 2019011 h 6857999"/>
              <a:gd name="connsiteX290" fmla="*/ 938098 w 6096000"/>
              <a:gd name="connsiteY290" fmla="*/ 2017070 h 6857999"/>
              <a:gd name="connsiteX291" fmla="*/ 935197 w 6096000"/>
              <a:gd name="connsiteY291" fmla="*/ 2015131 h 6857999"/>
              <a:gd name="connsiteX292" fmla="*/ 928431 w 6096000"/>
              <a:gd name="connsiteY292" fmla="*/ 2011735 h 6857999"/>
              <a:gd name="connsiteX293" fmla="*/ 920216 w 6096000"/>
              <a:gd name="connsiteY293" fmla="*/ 2007369 h 6857999"/>
              <a:gd name="connsiteX294" fmla="*/ 915865 w 6096000"/>
              <a:gd name="connsiteY294" fmla="*/ 2004943 h 6857999"/>
              <a:gd name="connsiteX295" fmla="*/ 911032 w 6096000"/>
              <a:gd name="connsiteY295" fmla="*/ 2001547 h 6857999"/>
              <a:gd name="connsiteX296" fmla="*/ 906681 w 6096000"/>
              <a:gd name="connsiteY296" fmla="*/ 1997666 h 6857999"/>
              <a:gd name="connsiteX297" fmla="*/ 901366 w 6096000"/>
              <a:gd name="connsiteY297" fmla="*/ 1992330 h 6857999"/>
              <a:gd name="connsiteX298" fmla="*/ 896533 w 6096000"/>
              <a:gd name="connsiteY298" fmla="*/ 1986023 h 6857999"/>
              <a:gd name="connsiteX299" fmla="*/ 891218 w 6096000"/>
              <a:gd name="connsiteY299" fmla="*/ 1978747 h 6857999"/>
              <a:gd name="connsiteX300" fmla="*/ 897982 w 6096000"/>
              <a:gd name="connsiteY300" fmla="*/ 1978747 h 6857999"/>
              <a:gd name="connsiteX301" fmla="*/ 903783 w 6096000"/>
              <a:gd name="connsiteY301" fmla="*/ 1978261 h 6857999"/>
              <a:gd name="connsiteX302" fmla="*/ 909583 w 6096000"/>
              <a:gd name="connsiteY302" fmla="*/ 1976806 h 6857999"/>
              <a:gd name="connsiteX303" fmla="*/ 914899 w 6096000"/>
              <a:gd name="connsiteY303" fmla="*/ 1975837 h 6857999"/>
              <a:gd name="connsiteX304" fmla="*/ 919249 w 6096000"/>
              <a:gd name="connsiteY304" fmla="*/ 1973895 h 6857999"/>
              <a:gd name="connsiteX305" fmla="*/ 923114 w 6096000"/>
              <a:gd name="connsiteY305" fmla="*/ 1972440 h 6857999"/>
              <a:gd name="connsiteX306" fmla="*/ 927465 w 6096000"/>
              <a:gd name="connsiteY306" fmla="*/ 1970016 h 6857999"/>
              <a:gd name="connsiteX307" fmla="*/ 930847 w 6096000"/>
              <a:gd name="connsiteY307" fmla="*/ 1967105 h 6857999"/>
              <a:gd name="connsiteX308" fmla="*/ 934231 w 6096000"/>
              <a:gd name="connsiteY308" fmla="*/ 1964193 h 6857999"/>
              <a:gd name="connsiteX309" fmla="*/ 937131 w 6096000"/>
              <a:gd name="connsiteY309" fmla="*/ 1961282 h 6857999"/>
              <a:gd name="connsiteX310" fmla="*/ 942448 w 6096000"/>
              <a:gd name="connsiteY310" fmla="*/ 1954492 h 6857999"/>
              <a:gd name="connsiteX311" fmla="*/ 946797 w 6096000"/>
              <a:gd name="connsiteY311" fmla="*/ 1946730 h 6857999"/>
              <a:gd name="connsiteX312" fmla="*/ 950663 w 6096000"/>
              <a:gd name="connsiteY312" fmla="*/ 1938968 h 6857999"/>
              <a:gd name="connsiteX313" fmla="*/ 959363 w 6096000"/>
              <a:gd name="connsiteY313" fmla="*/ 1921988 h 6857999"/>
              <a:gd name="connsiteX314" fmla="*/ 964680 w 6096000"/>
              <a:gd name="connsiteY314" fmla="*/ 1913742 h 6857999"/>
              <a:gd name="connsiteX315" fmla="*/ 970480 w 6096000"/>
              <a:gd name="connsiteY315" fmla="*/ 1905494 h 6857999"/>
              <a:gd name="connsiteX316" fmla="*/ 976762 w 6096000"/>
              <a:gd name="connsiteY316" fmla="*/ 1897733 h 6857999"/>
              <a:gd name="connsiteX317" fmla="*/ 980628 w 6096000"/>
              <a:gd name="connsiteY317" fmla="*/ 1893851 h 6857999"/>
              <a:gd name="connsiteX318" fmla="*/ 985461 w 6096000"/>
              <a:gd name="connsiteY318" fmla="*/ 1890456 h 6857999"/>
              <a:gd name="connsiteX319" fmla="*/ 989812 w 6096000"/>
              <a:gd name="connsiteY319" fmla="*/ 1887060 h 6857999"/>
              <a:gd name="connsiteX320" fmla="*/ 995128 w 6096000"/>
              <a:gd name="connsiteY320" fmla="*/ 1884150 h 6857999"/>
              <a:gd name="connsiteX321" fmla="*/ 1000445 w 6096000"/>
              <a:gd name="connsiteY321" fmla="*/ 1880754 h 6857999"/>
              <a:gd name="connsiteX322" fmla="*/ 1006727 w 6096000"/>
              <a:gd name="connsiteY322" fmla="*/ 1878329 h 6857999"/>
              <a:gd name="connsiteX323" fmla="*/ 1007694 w 6096000"/>
              <a:gd name="connsiteY323" fmla="*/ 1875418 h 6857999"/>
              <a:gd name="connsiteX324" fmla="*/ 1008176 w 6096000"/>
              <a:gd name="connsiteY324" fmla="*/ 1872507 h 6857999"/>
              <a:gd name="connsiteX325" fmla="*/ 1008660 w 6096000"/>
              <a:gd name="connsiteY325" fmla="*/ 1870082 h 6857999"/>
              <a:gd name="connsiteX326" fmla="*/ 1008176 w 6096000"/>
              <a:gd name="connsiteY326" fmla="*/ 1868626 h 6857999"/>
              <a:gd name="connsiteX327" fmla="*/ 1007694 w 6096000"/>
              <a:gd name="connsiteY327" fmla="*/ 1866685 h 6857999"/>
              <a:gd name="connsiteX328" fmla="*/ 1006727 w 6096000"/>
              <a:gd name="connsiteY328" fmla="*/ 1865230 h 6857999"/>
              <a:gd name="connsiteX329" fmla="*/ 1005278 w 6096000"/>
              <a:gd name="connsiteY329" fmla="*/ 1864745 h 6857999"/>
              <a:gd name="connsiteX330" fmla="*/ 1003828 w 6096000"/>
              <a:gd name="connsiteY330" fmla="*/ 1863289 h 6857999"/>
              <a:gd name="connsiteX331" fmla="*/ 1000445 w 6096000"/>
              <a:gd name="connsiteY331" fmla="*/ 1862805 h 6857999"/>
              <a:gd name="connsiteX332" fmla="*/ 996578 w 6096000"/>
              <a:gd name="connsiteY332" fmla="*/ 1863289 h 6857999"/>
              <a:gd name="connsiteX333" fmla="*/ 994161 w 6096000"/>
              <a:gd name="connsiteY333" fmla="*/ 1865230 h 6857999"/>
              <a:gd name="connsiteX334" fmla="*/ 991261 w 6096000"/>
              <a:gd name="connsiteY334" fmla="*/ 1867655 h 6857999"/>
              <a:gd name="connsiteX335" fmla="*/ 985461 w 6096000"/>
              <a:gd name="connsiteY335" fmla="*/ 1859409 h 6857999"/>
              <a:gd name="connsiteX336" fmla="*/ 983528 w 6096000"/>
              <a:gd name="connsiteY336" fmla="*/ 1856013 h 6857999"/>
              <a:gd name="connsiteX337" fmla="*/ 982562 w 6096000"/>
              <a:gd name="connsiteY337" fmla="*/ 1853103 h 6857999"/>
              <a:gd name="connsiteX338" fmla="*/ 981113 w 6096000"/>
              <a:gd name="connsiteY338" fmla="*/ 1850192 h 6857999"/>
              <a:gd name="connsiteX339" fmla="*/ 981113 w 6096000"/>
              <a:gd name="connsiteY339" fmla="*/ 1847766 h 6857999"/>
              <a:gd name="connsiteX340" fmla="*/ 981113 w 6096000"/>
              <a:gd name="connsiteY340" fmla="*/ 1845341 h 6857999"/>
              <a:gd name="connsiteX341" fmla="*/ 982562 w 6096000"/>
              <a:gd name="connsiteY341" fmla="*/ 1843886 h 6857999"/>
              <a:gd name="connsiteX342" fmla="*/ 983528 w 6096000"/>
              <a:gd name="connsiteY342" fmla="*/ 1841945 h 6857999"/>
              <a:gd name="connsiteX343" fmla="*/ 984979 w 6096000"/>
              <a:gd name="connsiteY343" fmla="*/ 1840489 h 6857999"/>
              <a:gd name="connsiteX344" fmla="*/ 988843 w 6096000"/>
              <a:gd name="connsiteY344" fmla="*/ 1838549 h 6857999"/>
              <a:gd name="connsiteX345" fmla="*/ 994161 w 6096000"/>
              <a:gd name="connsiteY345" fmla="*/ 1837093 h 6857999"/>
              <a:gd name="connsiteX346" fmla="*/ 1000445 w 6096000"/>
              <a:gd name="connsiteY346" fmla="*/ 1835638 h 6857999"/>
              <a:gd name="connsiteX347" fmla="*/ 1013493 w 6096000"/>
              <a:gd name="connsiteY347" fmla="*/ 1834668 h 6857999"/>
              <a:gd name="connsiteX348" fmla="*/ 1027025 w 6096000"/>
              <a:gd name="connsiteY348" fmla="*/ 1833213 h 6857999"/>
              <a:gd name="connsiteX349" fmla="*/ 1033308 w 6096000"/>
              <a:gd name="connsiteY349" fmla="*/ 1832242 h 6857999"/>
              <a:gd name="connsiteX350" fmla="*/ 1038625 w 6096000"/>
              <a:gd name="connsiteY350" fmla="*/ 1831272 h 6857999"/>
              <a:gd name="connsiteX351" fmla="*/ 1042492 w 6096000"/>
              <a:gd name="connsiteY351" fmla="*/ 1828846 h 6857999"/>
              <a:gd name="connsiteX352" fmla="*/ 1044424 w 6096000"/>
              <a:gd name="connsiteY352" fmla="*/ 1826907 h 6857999"/>
              <a:gd name="connsiteX353" fmla="*/ 1149459 w 6096000"/>
              <a:gd name="connsiteY353" fmla="*/ 1765039 h 6857999"/>
              <a:gd name="connsiteX354" fmla="*/ 1153300 w 6096000"/>
              <a:gd name="connsiteY354" fmla="*/ 1765039 h 6857999"/>
              <a:gd name="connsiteX355" fmla="*/ 1157623 w 6096000"/>
              <a:gd name="connsiteY355" fmla="*/ 1765522 h 6857999"/>
              <a:gd name="connsiteX356" fmla="*/ 1160984 w 6096000"/>
              <a:gd name="connsiteY356" fmla="*/ 1767455 h 6857999"/>
              <a:gd name="connsiteX357" fmla="*/ 1164827 w 6096000"/>
              <a:gd name="connsiteY357" fmla="*/ 1769388 h 6857999"/>
              <a:gd name="connsiteX358" fmla="*/ 1168191 w 6096000"/>
              <a:gd name="connsiteY358" fmla="*/ 1772289 h 6857999"/>
              <a:gd name="connsiteX359" fmla="*/ 1171553 w 6096000"/>
              <a:gd name="connsiteY359" fmla="*/ 1776638 h 6857999"/>
              <a:gd name="connsiteX360" fmla="*/ 1174435 w 6096000"/>
              <a:gd name="connsiteY360" fmla="*/ 1780987 h 6857999"/>
              <a:gd name="connsiteX361" fmla="*/ 1159544 w 6096000"/>
              <a:gd name="connsiteY361" fmla="*/ 1795004 h 6857999"/>
              <a:gd name="connsiteX362" fmla="*/ 1148979 w 6096000"/>
              <a:gd name="connsiteY362" fmla="*/ 1806121 h 6857999"/>
              <a:gd name="connsiteX363" fmla="*/ 1141292 w 6096000"/>
              <a:gd name="connsiteY363" fmla="*/ 1814819 h 6857999"/>
              <a:gd name="connsiteX364" fmla="*/ 1135050 w 6096000"/>
              <a:gd name="connsiteY364" fmla="*/ 1821587 h 6857999"/>
              <a:gd name="connsiteX365" fmla="*/ 1129285 w 6096000"/>
              <a:gd name="connsiteY365" fmla="*/ 1828351 h 6857999"/>
              <a:gd name="connsiteX366" fmla="*/ 1123042 w 6096000"/>
              <a:gd name="connsiteY366" fmla="*/ 1833669 h 6857999"/>
              <a:gd name="connsiteX367" fmla="*/ 1114878 w 6096000"/>
              <a:gd name="connsiteY367" fmla="*/ 1839468 h 6857999"/>
              <a:gd name="connsiteX368" fmla="*/ 1101908 w 6096000"/>
              <a:gd name="connsiteY368" fmla="*/ 1847201 h 6857999"/>
              <a:gd name="connsiteX369" fmla="*/ 1100469 w 6096000"/>
              <a:gd name="connsiteY369" fmla="*/ 1844784 h 6857999"/>
              <a:gd name="connsiteX370" fmla="*/ 1098545 w 6096000"/>
              <a:gd name="connsiteY370" fmla="*/ 1842368 h 6857999"/>
              <a:gd name="connsiteX371" fmla="*/ 1098065 w 6096000"/>
              <a:gd name="connsiteY371" fmla="*/ 1839468 h 6857999"/>
              <a:gd name="connsiteX372" fmla="*/ 1097585 w 6096000"/>
              <a:gd name="connsiteY372" fmla="*/ 1836568 h 6857999"/>
              <a:gd name="connsiteX373" fmla="*/ 1097104 w 6096000"/>
              <a:gd name="connsiteY373" fmla="*/ 1833186 h 6857999"/>
              <a:gd name="connsiteX374" fmla="*/ 1097585 w 6096000"/>
              <a:gd name="connsiteY374" fmla="*/ 1829318 h 6857999"/>
              <a:gd name="connsiteX375" fmla="*/ 1099506 w 6096000"/>
              <a:gd name="connsiteY375" fmla="*/ 1821102 h 6857999"/>
              <a:gd name="connsiteX376" fmla="*/ 1101908 w 6096000"/>
              <a:gd name="connsiteY376" fmla="*/ 1812403 h 6857999"/>
              <a:gd name="connsiteX377" fmla="*/ 1106232 w 6096000"/>
              <a:gd name="connsiteY377" fmla="*/ 1803219 h 6857999"/>
              <a:gd name="connsiteX378" fmla="*/ 1111034 w 6096000"/>
              <a:gd name="connsiteY378" fmla="*/ 1795004 h 6857999"/>
              <a:gd name="connsiteX379" fmla="*/ 1116797 w 6096000"/>
              <a:gd name="connsiteY379" fmla="*/ 1786787 h 6857999"/>
              <a:gd name="connsiteX380" fmla="*/ 1124002 w 6096000"/>
              <a:gd name="connsiteY380" fmla="*/ 1779538 h 6857999"/>
              <a:gd name="connsiteX381" fmla="*/ 1130727 w 6096000"/>
              <a:gd name="connsiteY381" fmla="*/ 1773254 h 6857999"/>
              <a:gd name="connsiteX382" fmla="*/ 1134569 w 6096000"/>
              <a:gd name="connsiteY382" fmla="*/ 1770355 h 6857999"/>
              <a:gd name="connsiteX383" fmla="*/ 1137932 w 6096000"/>
              <a:gd name="connsiteY383" fmla="*/ 1768421 h 6857999"/>
              <a:gd name="connsiteX384" fmla="*/ 1142254 w 6096000"/>
              <a:gd name="connsiteY384" fmla="*/ 1766488 h 6857999"/>
              <a:gd name="connsiteX385" fmla="*/ 1146097 w 6096000"/>
              <a:gd name="connsiteY385" fmla="*/ 1765522 h 6857999"/>
              <a:gd name="connsiteX386" fmla="*/ 1143216 w 6096000"/>
              <a:gd name="connsiteY386" fmla="*/ 1685291 h 6857999"/>
              <a:gd name="connsiteX387" fmla="*/ 1147609 w 6096000"/>
              <a:gd name="connsiteY387" fmla="*/ 1685291 h 6857999"/>
              <a:gd name="connsiteX388" fmla="*/ 1152979 w 6096000"/>
              <a:gd name="connsiteY388" fmla="*/ 1685771 h 6857999"/>
              <a:gd name="connsiteX389" fmla="*/ 1156884 w 6096000"/>
              <a:gd name="connsiteY389" fmla="*/ 1686731 h 6857999"/>
              <a:gd name="connsiteX390" fmla="*/ 1161767 w 6096000"/>
              <a:gd name="connsiteY390" fmla="*/ 1688652 h 6857999"/>
              <a:gd name="connsiteX391" fmla="*/ 1165183 w 6096000"/>
              <a:gd name="connsiteY391" fmla="*/ 1690092 h 6857999"/>
              <a:gd name="connsiteX392" fmla="*/ 1169089 w 6096000"/>
              <a:gd name="connsiteY392" fmla="*/ 1692976 h 6857999"/>
              <a:gd name="connsiteX393" fmla="*/ 1172018 w 6096000"/>
              <a:gd name="connsiteY393" fmla="*/ 1696337 h 6857999"/>
              <a:gd name="connsiteX394" fmla="*/ 1164695 w 6096000"/>
              <a:gd name="connsiteY394" fmla="*/ 1702579 h 6857999"/>
              <a:gd name="connsiteX395" fmla="*/ 1156884 w 6096000"/>
              <a:gd name="connsiteY395" fmla="*/ 1707861 h 6857999"/>
              <a:gd name="connsiteX396" fmla="*/ 1150049 w 6096000"/>
              <a:gd name="connsiteY396" fmla="*/ 1711222 h 6857999"/>
              <a:gd name="connsiteX397" fmla="*/ 1143703 w 6096000"/>
              <a:gd name="connsiteY397" fmla="*/ 1714104 h 6857999"/>
              <a:gd name="connsiteX398" fmla="*/ 1137356 w 6096000"/>
              <a:gd name="connsiteY398" fmla="*/ 1716025 h 6857999"/>
              <a:gd name="connsiteX399" fmla="*/ 1131499 w 6096000"/>
              <a:gd name="connsiteY399" fmla="*/ 1716985 h 6857999"/>
              <a:gd name="connsiteX400" fmla="*/ 1121736 w 6096000"/>
              <a:gd name="connsiteY400" fmla="*/ 1718907 h 6857999"/>
              <a:gd name="connsiteX401" fmla="*/ 1116852 w 6096000"/>
              <a:gd name="connsiteY401" fmla="*/ 1719867 h 6857999"/>
              <a:gd name="connsiteX402" fmla="*/ 1112460 w 6096000"/>
              <a:gd name="connsiteY402" fmla="*/ 1721787 h 6857999"/>
              <a:gd name="connsiteX403" fmla="*/ 1109042 w 6096000"/>
              <a:gd name="connsiteY403" fmla="*/ 1724668 h 6857999"/>
              <a:gd name="connsiteX404" fmla="*/ 1105624 w 6096000"/>
              <a:gd name="connsiteY404" fmla="*/ 1728510 h 6857999"/>
              <a:gd name="connsiteX405" fmla="*/ 1101718 w 6096000"/>
              <a:gd name="connsiteY405" fmla="*/ 1733792 h 6857999"/>
              <a:gd name="connsiteX406" fmla="*/ 1099766 w 6096000"/>
              <a:gd name="connsiteY406" fmla="*/ 1740516 h 6857999"/>
              <a:gd name="connsiteX407" fmla="*/ 1097325 w 6096000"/>
              <a:gd name="connsiteY407" fmla="*/ 1749640 h 6857999"/>
              <a:gd name="connsiteX408" fmla="*/ 1095372 w 6096000"/>
              <a:gd name="connsiteY408" fmla="*/ 1760204 h 6857999"/>
              <a:gd name="connsiteX409" fmla="*/ 1090003 w 6096000"/>
              <a:gd name="connsiteY409" fmla="*/ 1756842 h 6857999"/>
              <a:gd name="connsiteX410" fmla="*/ 1085120 w 6096000"/>
              <a:gd name="connsiteY410" fmla="*/ 1753481 h 6857999"/>
              <a:gd name="connsiteX411" fmla="*/ 1081703 w 6096000"/>
              <a:gd name="connsiteY411" fmla="*/ 1749640 h 6857999"/>
              <a:gd name="connsiteX412" fmla="*/ 1078774 w 6096000"/>
              <a:gd name="connsiteY412" fmla="*/ 1745319 h 6857999"/>
              <a:gd name="connsiteX413" fmla="*/ 1076820 w 6096000"/>
              <a:gd name="connsiteY413" fmla="*/ 1741477 h 6857999"/>
              <a:gd name="connsiteX414" fmla="*/ 1075844 w 6096000"/>
              <a:gd name="connsiteY414" fmla="*/ 1737635 h 6857999"/>
              <a:gd name="connsiteX415" fmla="*/ 1075356 w 6096000"/>
              <a:gd name="connsiteY415" fmla="*/ 1733792 h 6857999"/>
              <a:gd name="connsiteX416" fmla="*/ 1075844 w 6096000"/>
              <a:gd name="connsiteY416" fmla="*/ 1729471 h 6857999"/>
              <a:gd name="connsiteX417" fmla="*/ 1076332 w 6096000"/>
              <a:gd name="connsiteY417" fmla="*/ 1725629 h 6857999"/>
              <a:gd name="connsiteX418" fmla="*/ 1078286 w 6096000"/>
              <a:gd name="connsiteY418" fmla="*/ 1721787 h 6857999"/>
              <a:gd name="connsiteX419" fmla="*/ 1080726 w 6096000"/>
              <a:gd name="connsiteY419" fmla="*/ 1717465 h 6857999"/>
              <a:gd name="connsiteX420" fmla="*/ 1082678 w 6096000"/>
              <a:gd name="connsiteY420" fmla="*/ 1714104 h 6857999"/>
              <a:gd name="connsiteX421" fmla="*/ 1086097 w 6096000"/>
              <a:gd name="connsiteY421" fmla="*/ 1710262 h 6857999"/>
              <a:gd name="connsiteX422" fmla="*/ 1090003 w 6096000"/>
              <a:gd name="connsiteY422" fmla="*/ 1706901 h 6857999"/>
              <a:gd name="connsiteX423" fmla="*/ 1093419 w 6096000"/>
              <a:gd name="connsiteY423" fmla="*/ 1704019 h 6857999"/>
              <a:gd name="connsiteX424" fmla="*/ 1097814 w 6096000"/>
              <a:gd name="connsiteY424" fmla="*/ 1700658 h 6857999"/>
              <a:gd name="connsiteX425" fmla="*/ 1107088 w 6096000"/>
              <a:gd name="connsiteY425" fmla="*/ 1694895 h 6857999"/>
              <a:gd name="connsiteX426" fmla="*/ 1116852 w 6096000"/>
              <a:gd name="connsiteY426" fmla="*/ 1690092 h 6857999"/>
              <a:gd name="connsiteX427" fmla="*/ 1127593 w 6096000"/>
              <a:gd name="connsiteY427" fmla="*/ 1687212 h 6857999"/>
              <a:gd name="connsiteX428" fmla="*/ 1132475 w 6096000"/>
              <a:gd name="connsiteY428" fmla="*/ 1686252 h 6857999"/>
              <a:gd name="connsiteX429" fmla="*/ 1137845 w 6096000"/>
              <a:gd name="connsiteY429" fmla="*/ 1685771 h 6857999"/>
              <a:gd name="connsiteX430" fmla="*/ 1265778 w 6096000"/>
              <a:gd name="connsiteY430" fmla="*/ 1535465 h 6857999"/>
              <a:gd name="connsiteX431" fmla="*/ 1270129 w 6096000"/>
              <a:gd name="connsiteY431" fmla="*/ 1535949 h 6857999"/>
              <a:gd name="connsiteX432" fmla="*/ 1274478 w 6096000"/>
              <a:gd name="connsiteY432" fmla="*/ 1536916 h 6857999"/>
              <a:gd name="connsiteX433" fmla="*/ 1278829 w 6096000"/>
              <a:gd name="connsiteY433" fmla="*/ 1537882 h 6857999"/>
              <a:gd name="connsiteX434" fmla="*/ 1283662 w 6096000"/>
              <a:gd name="connsiteY434" fmla="*/ 1540298 h 6857999"/>
              <a:gd name="connsiteX435" fmla="*/ 1288010 w 6096000"/>
              <a:gd name="connsiteY435" fmla="*/ 1541749 h 6857999"/>
              <a:gd name="connsiteX436" fmla="*/ 1292844 w 6096000"/>
              <a:gd name="connsiteY436" fmla="*/ 1544649 h 6857999"/>
              <a:gd name="connsiteX437" fmla="*/ 1297677 w 6096000"/>
              <a:gd name="connsiteY437" fmla="*/ 1548031 h 6857999"/>
              <a:gd name="connsiteX438" fmla="*/ 1292844 w 6096000"/>
              <a:gd name="connsiteY438" fmla="*/ 1548998 h 6857999"/>
              <a:gd name="connsiteX439" fmla="*/ 1288010 w 6096000"/>
              <a:gd name="connsiteY439" fmla="*/ 1549482 h 6857999"/>
              <a:gd name="connsiteX440" fmla="*/ 1284146 w 6096000"/>
              <a:gd name="connsiteY440" fmla="*/ 1550448 h 6857999"/>
              <a:gd name="connsiteX441" fmla="*/ 1279313 w 6096000"/>
              <a:gd name="connsiteY441" fmla="*/ 1551898 h 6857999"/>
              <a:gd name="connsiteX442" fmla="*/ 1275445 w 6096000"/>
              <a:gd name="connsiteY442" fmla="*/ 1553348 h 6857999"/>
              <a:gd name="connsiteX443" fmla="*/ 1271579 w 6096000"/>
              <a:gd name="connsiteY443" fmla="*/ 1555764 h 6857999"/>
              <a:gd name="connsiteX444" fmla="*/ 1263361 w 6096000"/>
              <a:gd name="connsiteY444" fmla="*/ 1560114 h 6857999"/>
              <a:gd name="connsiteX445" fmla="*/ 1256113 w 6096000"/>
              <a:gd name="connsiteY445" fmla="*/ 1566397 h 6857999"/>
              <a:gd name="connsiteX446" fmla="*/ 1248864 w 6096000"/>
              <a:gd name="connsiteY446" fmla="*/ 1573647 h 6857999"/>
              <a:gd name="connsiteX447" fmla="*/ 1242580 w 6096000"/>
              <a:gd name="connsiteY447" fmla="*/ 1581380 h 6857999"/>
              <a:gd name="connsiteX448" fmla="*/ 1236296 w 6096000"/>
              <a:gd name="connsiteY448" fmla="*/ 1590079 h 6857999"/>
              <a:gd name="connsiteX449" fmla="*/ 1230498 w 6096000"/>
              <a:gd name="connsiteY449" fmla="*/ 1598779 h 6857999"/>
              <a:gd name="connsiteX450" fmla="*/ 1225664 w 6096000"/>
              <a:gd name="connsiteY450" fmla="*/ 1607961 h 6857999"/>
              <a:gd name="connsiteX451" fmla="*/ 1220831 w 6096000"/>
              <a:gd name="connsiteY451" fmla="*/ 1617144 h 6857999"/>
              <a:gd name="connsiteX452" fmla="*/ 1216482 w 6096000"/>
              <a:gd name="connsiteY452" fmla="*/ 1626327 h 6857999"/>
              <a:gd name="connsiteX453" fmla="*/ 1208749 w 6096000"/>
              <a:gd name="connsiteY453" fmla="*/ 1644210 h 6857999"/>
              <a:gd name="connsiteX454" fmla="*/ 1202948 w 6096000"/>
              <a:gd name="connsiteY454" fmla="*/ 1659675 h 6857999"/>
              <a:gd name="connsiteX455" fmla="*/ 1205849 w 6096000"/>
              <a:gd name="connsiteY455" fmla="*/ 1662091 h 6857999"/>
              <a:gd name="connsiteX456" fmla="*/ 1208265 w 6096000"/>
              <a:gd name="connsiteY456" fmla="*/ 1663058 h 6857999"/>
              <a:gd name="connsiteX457" fmla="*/ 1211164 w 6096000"/>
              <a:gd name="connsiteY457" fmla="*/ 1663542 h 6857999"/>
              <a:gd name="connsiteX458" fmla="*/ 1213583 w 6096000"/>
              <a:gd name="connsiteY458" fmla="*/ 1663542 h 6857999"/>
              <a:gd name="connsiteX459" fmla="*/ 1215515 w 6096000"/>
              <a:gd name="connsiteY459" fmla="*/ 1663058 h 6857999"/>
              <a:gd name="connsiteX460" fmla="*/ 1217930 w 6096000"/>
              <a:gd name="connsiteY460" fmla="*/ 1662575 h 6857999"/>
              <a:gd name="connsiteX461" fmla="*/ 1222281 w 6096000"/>
              <a:gd name="connsiteY461" fmla="*/ 1660158 h 6857999"/>
              <a:gd name="connsiteX462" fmla="*/ 1226148 w 6096000"/>
              <a:gd name="connsiteY462" fmla="*/ 1657258 h 6857999"/>
              <a:gd name="connsiteX463" fmla="*/ 1230498 w 6096000"/>
              <a:gd name="connsiteY463" fmla="*/ 1653392 h 6857999"/>
              <a:gd name="connsiteX464" fmla="*/ 1234847 w 6096000"/>
              <a:gd name="connsiteY464" fmla="*/ 1650009 h 6857999"/>
              <a:gd name="connsiteX465" fmla="*/ 1238715 w 6096000"/>
              <a:gd name="connsiteY465" fmla="*/ 1647110 h 6857999"/>
              <a:gd name="connsiteX466" fmla="*/ 1241613 w 6096000"/>
              <a:gd name="connsiteY466" fmla="*/ 1653392 h 6857999"/>
              <a:gd name="connsiteX467" fmla="*/ 1244031 w 6096000"/>
              <a:gd name="connsiteY467" fmla="*/ 1660158 h 6857999"/>
              <a:gd name="connsiteX468" fmla="*/ 1244997 w 6096000"/>
              <a:gd name="connsiteY468" fmla="*/ 1667891 h 6857999"/>
              <a:gd name="connsiteX469" fmla="*/ 1244997 w 6096000"/>
              <a:gd name="connsiteY469" fmla="*/ 1674657 h 6857999"/>
              <a:gd name="connsiteX470" fmla="*/ 1244513 w 6096000"/>
              <a:gd name="connsiteY470" fmla="*/ 1681907 h 6857999"/>
              <a:gd name="connsiteX471" fmla="*/ 1243063 w 6096000"/>
              <a:gd name="connsiteY471" fmla="*/ 1689640 h 6857999"/>
              <a:gd name="connsiteX472" fmla="*/ 1241129 w 6096000"/>
              <a:gd name="connsiteY472" fmla="*/ 1696407 h 6857999"/>
              <a:gd name="connsiteX473" fmla="*/ 1238230 w 6096000"/>
              <a:gd name="connsiteY473" fmla="*/ 1702689 h 6857999"/>
              <a:gd name="connsiteX474" fmla="*/ 1233882 w 6096000"/>
              <a:gd name="connsiteY474" fmla="*/ 1708972 h 6857999"/>
              <a:gd name="connsiteX475" fmla="*/ 1229531 w 6096000"/>
              <a:gd name="connsiteY475" fmla="*/ 1715255 h 6857999"/>
              <a:gd name="connsiteX476" fmla="*/ 1224699 w 6096000"/>
              <a:gd name="connsiteY476" fmla="*/ 1720572 h 6857999"/>
              <a:gd name="connsiteX477" fmla="*/ 1219382 w 6096000"/>
              <a:gd name="connsiteY477" fmla="*/ 1724438 h 6857999"/>
              <a:gd name="connsiteX478" fmla="*/ 1213097 w 6096000"/>
              <a:gd name="connsiteY478" fmla="*/ 1728305 h 6857999"/>
              <a:gd name="connsiteX479" fmla="*/ 1205849 w 6096000"/>
              <a:gd name="connsiteY479" fmla="*/ 1731205 h 6857999"/>
              <a:gd name="connsiteX480" fmla="*/ 1199083 w 6096000"/>
              <a:gd name="connsiteY480" fmla="*/ 1733138 h 6857999"/>
              <a:gd name="connsiteX481" fmla="*/ 1191832 w 6096000"/>
              <a:gd name="connsiteY481" fmla="*/ 1733620 h 6857999"/>
              <a:gd name="connsiteX482" fmla="*/ 1191832 w 6096000"/>
              <a:gd name="connsiteY482" fmla="*/ 1725887 h 6857999"/>
              <a:gd name="connsiteX483" fmla="*/ 1192316 w 6096000"/>
              <a:gd name="connsiteY483" fmla="*/ 1718155 h 6857999"/>
              <a:gd name="connsiteX484" fmla="*/ 1193765 w 6096000"/>
              <a:gd name="connsiteY484" fmla="*/ 1702689 h 6857999"/>
              <a:gd name="connsiteX485" fmla="*/ 1195216 w 6096000"/>
              <a:gd name="connsiteY485" fmla="*/ 1687707 h 6857999"/>
              <a:gd name="connsiteX486" fmla="*/ 1195698 w 6096000"/>
              <a:gd name="connsiteY486" fmla="*/ 1679490 h 6857999"/>
              <a:gd name="connsiteX487" fmla="*/ 1195698 w 6096000"/>
              <a:gd name="connsiteY487" fmla="*/ 1672241 h 6857999"/>
              <a:gd name="connsiteX488" fmla="*/ 1195216 w 6096000"/>
              <a:gd name="connsiteY488" fmla="*/ 1664991 h 6857999"/>
              <a:gd name="connsiteX489" fmla="*/ 1194733 w 6096000"/>
              <a:gd name="connsiteY489" fmla="*/ 1656776 h 6857999"/>
              <a:gd name="connsiteX490" fmla="*/ 1192799 w 6096000"/>
              <a:gd name="connsiteY490" fmla="*/ 1649525 h 6857999"/>
              <a:gd name="connsiteX491" fmla="*/ 1189901 w 6096000"/>
              <a:gd name="connsiteY491" fmla="*/ 1641792 h 6857999"/>
              <a:gd name="connsiteX492" fmla="*/ 1186517 w 6096000"/>
              <a:gd name="connsiteY492" fmla="*/ 1633577 h 6857999"/>
              <a:gd name="connsiteX493" fmla="*/ 1182650 w 6096000"/>
              <a:gd name="connsiteY493" fmla="*/ 1626327 h 6857999"/>
              <a:gd name="connsiteX494" fmla="*/ 1176850 w 6096000"/>
              <a:gd name="connsiteY494" fmla="*/ 1619078 h 6857999"/>
              <a:gd name="connsiteX495" fmla="*/ 1169602 w 6096000"/>
              <a:gd name="connsiteY495" fmla="*/ 1611345 h 6857999"/>
              <a:gd name="connsiteX496" fmla="*/ 1184584 w 6096000"/>
              <a:gd name="connsiteY496" fmla="*/ 1594912 h 6857999"/>
              <a:gd name="connsiteX497" fmla="*/ 1199083 w 6096000"/>
              <a:gd name="connsiteY497" fmla="*/ 1578480 h 6857999"/>
              <a:gd name="connsiteX498" fmla="*/ 1206331 w 6096000"/>
              <a:gd name="connsiteY498" fmla="*/ 1570747 h 6857999"/>
              <a:gd name="connsiteX499" fmla="*/ 1214066 w 6096000"/>
              <a:gd name="connsiteY499" fmla="*/ 1563014 h 6857999"/>
              <a:gd name="connsiteX500" fmla="*/ 1221315 w 6096000"/>
              <a:gd name="connsiteY500" fmla="*/ 1555764 h 6857999"/>
              <a:gd name="connsiteX501" fmla="*/ 1229531 w 6096000"/>
              <a:gd name="connsiteY501" fmla="*/ 1549964 h 6857999"/>
              <a:gd name="connsiteX502" fmla="*/ 1236781 w 6096000"/>
              <a:gd name="connsiteY502" fmla="*/ 1544165 h 6857999"/>
              <a:gd name="connsiteX503" fmla="*/ 1244997 w 6096000"/>
              <a:gd name="connsiteY503" fmla="*/ 1540298 h 6857999"/>
              <a:gd name="connsiteX504" fmla="*/ 1248864 w 6096000"/>
              <a:gd name="connsiteY504" fmla="*/ 1538365 h 6857999"/>
              <a:gd name="connsiteX505" fmla="*/ 1253212 w 6096000"/>
              <a:gd name="connsiteY505" fmla="*/ 1537398 h 6857999"/>
              <a:gd name="connsiteX506" fmla="*/ 1257079 w 6096000"/>
              <a:gd name="connsiteY506" fmla="*/ 1536916 h 6857999"/>
              <a:gd name="connsiteX507" fmla="*/ 1261912 w 6096000"/>
              <a:gd name="connsiteY507" fmla="*/ 1535949 h 6857999"/>
              <a:gd name="connsiteX508" fmla="*/ 1299190 w 6096000"/>
              <a:gd name="connsiteY508" fmla="*/ 1460553 h 6857999"/>
              <a:gd name="connsiteX509" fmla="*/ 1300620 w 6096000"/>
              <a:gd name="connsiteY509" fmla="*/ 1470704 h 6857999"/>
              <a:gd name="connsiteX510" fmla="*/ 1303007 w 6096000"/>
              <a:gd name="connsiteY510" fmla="*/ 1477952 h 6857999"/>
              <a:gd name="connsiteX511" fmla="*/ 1304440 w 6096000"/>
              <a:gd name="connsiteY511" fmla="*/ 1480852 h 6857999"/>
              <a:gd name="connsiteX512" fmla="*/ 1305393 w 6096000"/>
              <a:gd name="connsiteY512" fmla="*/ 1483752 h 6857999"/>
              <a:gd name="connsiteX513" fmla="*/ 1307302 w 6096000"/>
              <a:gd name="connsiteY513" fmla="*/ 1485685 h 6857999"/>
              <a:gd name="connsiteX514" fmla="*/ 1308734 w 6096000"/>
              <a:gd name="connsiteY514" fmla="*/ 1487136 h 6857999"/>
              <a:gd name="connsiteX515" fmla="*/ 1311120 w 6096000"/>
              <a:gd name="connsiteY515" fmla="*/ 1489069 h 6857999"/>
              <a:gd name="connsiteX516" fmla="*/ 1312552 w 6096000"/>
              <a:gd name="connsiteY516" fmla="*/ 1489553 h 6857999"/>
              <a:gd name="connsiteX517" fmla="*/ 1317324 w 6096000"/>
              <a:gd name="connsiteY517" fmla="*/ 1491002 h 6857999"/>
              <a:gd name="connsiteX518" fmla="*/ 1321618 w 6096000"/>
              <a:gd name="connsiteY518" fmla="*/ 1491969 h 6857999"/>
              <a:gd name="connsiteX519" fmla="*/ 1327345 w 6096000"/>
              <a:gd name="connsiteY519" fmla="*/ 1491969 h 6857999"/>
              <a:gd name="connsiteX520" fmla="*/ 1338798 w 6096000"/>
              <a:gd name="connsiteY520" fmla="*/ 1491969 h 6857999"/>
              <a:gd name="connsiteX521" fmla="*/ 1345003 w 6096000"/>
              <a:gd name="connsiteY521" fmla="*/ 1492452 h 6857999"/>
              <a:gd name="connsiteX522" fmla="*/ 1351684 w 6096000"/>
              <a:gd name="connsiteY522" fmla="*/ 1493418 h 6857999"/>
              <a:gd name="connsiteX523" fmla="*/ 1358841 w 6096000"/>
              <a:gd name="connsiteY523" fmla="*/ 1495835 h 6857999"/>
              <a:gd name="connsiteX524" fmla="*/ 1365522 w 6096000"/>
              <a:gd name="connsiteY524" fmla="*/ 1499702 h 6857999"/>
              <a:gd name="connsiteX525" fmla="*/ 1368863 w 6096000"/>
              <a:gd name="connsiteY525" fmla="*/ 1502119 h 6857999"/>
              <a:gd name="connsiteX526" fmla="*/ 1372203 w 6096000"/>
              <a:gd name="connsiteY526" fmla="*/ 1505019 h 6857999"/>
              <a:gd name="connsiteX527" fmla="*/ 1375544 w 6096000"/>
              <a:gd name="connsiteY527" fmla="*/ 1508401 h 6857999"/>
              <a:gd name="connsiteX528" fmla="*/ 1379840 w 6096000"/>
              <a:gd name="connsiteY528" fmla="*/ 1512268 h 6857999"/>
              <a:gd name="connsiteX529" fmla="*/ 1373636 w 6096000"/>
              <a:gd name="connsiteY529" fmla="*/ 1518552 h 6857999"/>
              <a:gd name="connsiteX530" fmla="*/ 1366955 w 6096000"/>
              <a:gd name="connsiteY530" fmla="*/ 1523867 h 6857999"/>
              <a:gd name="connsiteX531" fmla="*/ 1360274 w 6096000"/>
              <a:gd name="connsiteY531" fmla="*/ 1527251 h 6857999"/>
              <a:gd name="connsiteX532" fmla="*/ 1354070 w 6096000"/>
              <a:gd name="connsiteY532" fmla="*/ 1529667 h 6857999"/>
              <a:gd name="connsiteX533" fmla="*/ 1347388 w 6096000"/>
              <a:gd name="connsiteY533" fmla="*/ 1530634 h 6857999"/>
              <a:gd name="connsiteX534" fmla="*/ 1339754 w 6096000"/>
              <a:gd name="connsiteY534" fmla="*/ 1530634 h 6857999"/>
              <a:gd name="connsiteX535" fmla="*/ 1333071 w 6096000"/>
              <a:gd name="connsiteY535" fmla="*/ 1529667 h 6857999"/>
              <a:gd name="connsiteX536" fmla="*/ 1325914 w 6096000"/>
              <a:gd name="connsiteY536" fmla="*/ 1527734 h 6857999"/>
              <a:gd name="connsiteX537" fmla="*/ 1318278 w 6096000"/>
              <a:gd name="connsiteY537" fmla="*/ 1525800 h 6857999"/>
              <a:gd name="connsiteX538" fmla="*/ 1311120 w 6096000"/>
              <a:gd name="connsiteY538" fmla="*/ 1522418 h 6857999"/>
              <a:gd name="connsiteX539" fmla="*/ 1303484 w 6096000"/>
              <a:gd name="connsiteY539" fmla="*/ 1518552 h 6857999"/>
              <a:gd name="connsiteX540" fmla="*/ 1296326 w 6096000"/>
              <a:gd name="connsiteY540" fmla="*/ 1514685 h 6857999"/>
              <a:gd name="connsiteX541" fmla="*/ 1281532 w 6096000"/>
              <a:gd name="connsiteY541" fmla="*/ 1505986 h 6857999"/>
              <a:gd name="connsiteX542" fmla="*/ 1266261 w 6096000"/>
              <a:gd name="connsiteY542" fmla="*/ 1496802 h 6857999"/>
              <a:gd name="connsiteX543" fmla="*/ 1811914 w 6096000"/>
              <a:gd name="connsiteY543" fmla="*/ 1257568 h 6857999"/>
              <a:gd name="connsiteX544" fmla="*/ 1815780 w 6096000"/>
              <a:gd name="connsiteY544" fmla="*/ 1258529 h 6857999"/>
              <a:gd name="connsiteX545" fmla="*/ 1819647 w 6096000"/>
              <a:gd name="connsiteY545" fmla="*/ 1259008 h 6857999"/>
              <a:gd name="connsiteX546" fmla="*/ 1823998 w 6096000"/>
              <a:gd name="connsiteY546" fmla="*/ 1259489 h 6857999"/>
              <a:gd name="connsiteX547" fmla="*/ 1827863 w 6096000"/>
              <a:gd name="connsiteY547" fmla="*/ 1260929 h 6857999"/>
              <a:gd name="connsiteX548" fmla="*/ 1831729 w 6096000"/>
              <a:gd name="connsiteY548" fmla="*/ 1262850 h 6857999"/>
              <a:gd name="connsiteX549" fmla="*/ 1836081 w 6096000"/>
              <a:gd name="connsiteY549" fmla="*/ 1265252 h 6857999"/>
              <a:gd name="connsiteX550" fmla="*/ 1839945 w 6096000"/>
              <a:gd name="connsiteY550" fmla="*/ 1267654 h 6857999"/>
              <a:gd name="connsiteX551" fmla="*/ 1843812 w 6096000"/>
              <a:gd name="connsiteY551" fmla="*/ 1271016 h 6857999"/>
              <a:gd name="connsiteX552" fmla="*/ 1848163 w 6096000"/>
              <a:gd name="connsiteY552" fmla="*/ 1274378 h 6857999"/>
              <a:gd name="connsiteX553" fmla="*/ 1843329 w 6096000"/>
              <a:gd name="connsiteY553" fmla="*/ 1279181 h 6857999"/>
              <a:gd name="connsiteX554" fmla="*/ 1839461 w 6096000"/>
              <a:gd name="connsiteY554" fmla="*/ 1283024 h 6857999"/>
              <a:gd name="connsiteX555" fmla="*/ 1834629 w 6096000"/>
              <a:gd name="connsiteY555" fmla="*/ 1284945 h 6857999"/>
              <a:gd name="connsiteX556" fmla="*/ 1830280 w 6096000"/>
              <a:gd name="connsiteY556" fmla="*/ 1286866 h 6857999"/>
              <a:gd name="connsiteX557" fmla="*/ 1825447 w 6096000"/>
              <a:gd name="connsiteY557" fmla="*/ 1287827 h 6857999"/>
              <a:gd name="connsiteX558" fmla="*/ 1821096 w 6096000"/>
              <a:gd name="connsiteY558" fmla="*/ 1287827 h 6857999"/>
              <a:gd name="connsiteX559" fmla="*/ 1812398 w 6096000"/>
              <a:gd name="connsiteY559" fmla="*/ 1288306 h 6857999"/>
              <a:gd name="connsiteX560" fmla="*/ 1808048 w 6096000"/>
              <a:gd name="connsiteY560" fmla="*/ 1288306 h 6857999"/>
              <a:gd name="connsiteX561" fmla="*/ 1803214 w 6096000"/>
              <a:gd name="connsiteY561" fmla="*/ 1289267 h 6857999"/>
              <a:gd name="connsiteX562" fmla="*/ 1798864 w 6096000"/>
              <a:gd name="connsiteY562" fmla="*/ 1290229 h 6857999"/>
              <a:gd name="connsiteX563" fmla="*/ 1794033 w 6096000"/>
              <a:gd name="connsiteY563" fmla="*/ 1292150 h 6857999"/>
              <a:gd name="connsiteX564" fmla="*/ 1790166 w 6096000"/>
              <a:gd name="connsiteY564" fmla="*/ 1294071 h 6857999"/>
              <a:gd name="connsiteX565" fmla="*/ 1785331 w 6096000"/>
              <a:gd name="connsiteY565" fmla="*/ 1298393 h 6857999"/>
              <a:gd name="connsiteX566" fmla="*/ 1780982 w 6096000"/>
              <a:gd name="connsiteY566" fmla="*/ 1303197 h 6857999"/>
              <a:gd name="connsiteX567" fmla="*/ 1776634 w 6096000"/>
              <a:gd name="connsiteY567" fmla="*/ 1310401 h 6857999"/>
              <a:gd name="connsiteX568" fmla="*/ 1814815 w 6096000"/>
              <a:gd name="connsiteY568" fmla="*/ 1351707 h 6857999"/>
              <a:gd name="connsiteX569" fmla="*/ 1821581 w 6096000"/>
              <a:gd name="connsiteY569" fmla="*/ 1353628 h 6857999"/>
              <a:gd name="connsiteX570" fmla="*/ 1827863 w 6096000"/>
              <a:gd name="connsiteY570" fmla="*/ 1354109 h 6857999"/>
              <a:gd name="connsiteX571" fmla="*/ 1833664 w 6096000"/>
              <a:gd name="connsiteY571" fmla="*/ 1354588 h 6857999"/>
              <a:gd name="connsiteX572" fmla="*/ 1839461 w 6096000"/>
              <a:gd name="connsiteY572" fmla="*/ 1354588 h 6857999"/>
              <a:gd name="connsiteX573" fmla="*/ 1844778 w 6096000"/>
              <a:gd name="connsiteY573" fmla="*/ 1354588 h 6857999"/>
              <a:gd name="connsiteX574" fmla="*/ 1849612 w 6096000"/>
              <a:gd name="connsiteY574" fmla="*/ 1353628 h 6857999"/>
              <a:gd name="connsiteX575" fmla="*/ 1854445 w 6096000"/>
              <a:gd name="connsiteY575" fmla="*/ 1352667 h 6857999"/>
              <a:gd name="connsiteX576" fmla="*/ 1858311 w 6096000"/>
              <a:gd name="connsiteY576" fmla="*/ 1351227 h 6857999"/>
              <a:gd name="connsiteX577" fmla="*/ 1862177 w 6096000"/>
              <a:gd name="connsiteY577" fmla="*/ 1348825 h 6857999"/>
              <a:gd name="connsiteX578" fmla="*/ 1866527 w 6096000"/>
              <a:gd name="connsiteY578" fmla="*/ 1346904 h 6857999"/>
              <a:gd name="connsiteX579" fmla="*/ 1873777 w 6096000"/>
              <a:gd name="connsiteY579" fmla="*/ 1341621 h 6857999"/>
              <a:gd name="connsiteX580" fmla="*/ 1880544 w 6096000"/>
              <a:gd name="connsiteY580" fmla="*/ 1335377 h 6857999"/>
              <a:gd name="connsiteX581" fmla="*/ 1886826 w 6096000"/>
              <a:gd name="connsiteY581" fmla="*/ 1327692 h 6857999"/>
              <a:gd name="connsiteX582" fmla="*/ 1900358 w 6096000"/>
              <a:gd name="connsiteY582" fmla="*/ 1311362 h 6857999"/>
              <a:gd name="connsiteX583" fmla="*/ 1907126 w 6096000"/>
              <a:gd name="connsiteY583" fmla="*/ 1302236 h 6857999"/>
              <a:gd name="connsiteX584" fmla="*/ 1914374 w 6096000"/>
              <a:gd name="connsiteY584" fmla="*/ 1293590 h 6857999"/>
              <a:gd name="connsiteX585" fmla="*/ 1922590 w 6096000"/>
              <a:gd name="connsiteY585" fmla="*/ 1284464 h 6857999"/>
              <a:gd name="connsiteX586" fmla="*/ 1931773 w 6096000"/>
              <a:gd name="connsiteY586" fmla="*/ 1275339 h 6857999"/>
              <a:gd name="connsiteX587" fmla="*/ 1942890 w 6096000"/>
              <a:gd name="connsiteY587" fmla="*/ 1266694 h 6857999"/>
              <a:gd name="connsiteX588" fmla="*/ 1948690 w 6096000"/>
              <a:gd name="connsiteY588" fmla="*/ 1262371 h 6857999"/>
              <a:gd name="connsiteX589" fmla="*/ 1954972 w 6096000"/>
              <a:gd name="connsiteY589" fmla="*/ 1258529 h 6857999"/>
              <a:gd name="connsiteX590" fmla="*/ 1964156 w 6096000"/>
              <a:gd name="connsiteY590" fmla="*/ 1266213 h 6857999"/>
              <a:gd name="connsiteX591" fmla="*/ 1967539 w 6096000"/>
              <a:gd name="connsiteY591" fmla="*/ 1270055 h 6857999"/>
              <a:gd name="connsiteX592" fmla="*/ 1970921 w 6096000"/>
              <a:gd name="connsiteY592" fmla="*/ 1273899 h 6857999"/>
              <a:gd name="connsiteX593" fmla="*/ 1973338 w 6096000"/>
              <a:gd name="connsiteY593" fmla="*/ 1276780 h 6857999"/>
              <a:gd name="connsiteX594" fmla="*/ 1974789 w 6096000"/>
              <a:gd name="connsiteY594" fmla="*/ 1280141 h 6857999"/>
              <a:gd name="connsiteX595" fmla="*/ 1976238 w 6096000"/>
              <a:gd name="connsiteY595" fmla="*/ 1283024 h 6857999"/>
              <a:gd name="connsiteX596" fmla="*/ 1976720 w 6096000"/>
              <a:gd name="connsiteY596" fmla="*/ 1285906 h 6857999"/>
              <a:gd name="connsiteX597" fmla="*/ 1976720 w 6096000"/>
              <a:gd name="connsiteY597" fmla="*/ 1288306 h 6857999"/>
              <a:gd name="connsiteX598" fmla="*/ 1976238 w 6096000"/>
              <a:gd name="connsiteY598" fmla="*/ 1290709 h 6857999"/>
              <a:gd name="connsiteX599" fmla="*/ 1975271 w 6096000"/>
              <a:gd name="connsiteY599" fmla="*/ 1293590 h 6857999"/>
              <a:gd name="connsiteX600" fmla="*/ 1974305 w 6096000"/>
              <a:gd name="connsiteY600" fmla="*/ 1295992 h 6857999"/>
              <a:gd name="connsiteX601" fmla="*/ 1970921 w 6096000"/>
              <a:gd name="connsiteY601" fmla="*/ 1300315 h 6857999"/>
              <a:gd name="connsiteX602" fmla="*/ 1966089 w 6096000"/>
              <a:gd name="connsiteY602" fmla="*/ 1304637 h 6857999"/>
              <a:gd name="connsiteX603" fmla="*/ 1960289 w 6096000"/>
              <a:gd name="connsiteY603" fmla="*/ 1308479 h 6857999"/>
              <a:gd name="connsiteX604" fmla="*/ 1954972 w 6096000"/>
              <a:gd name="connsiteY604" fmla="*/ 1311841 h 6857999"/>
              <a:gd name="connsiteX605" fmla="*/ 1941440 w 6096000"/>
              <a:gd name="connsiteY605" fmla="*/ 1319527 h 6857999"/>
              <a:gd name="connsiteX606" fmla="*/ 1935640 w 6096000"/>
              <a:gd name="connsiteY606" fmla="*/ 1323369 h 6857999"/>
              <a:gd name="connsiteX607" fmla="*/ 1930324 w 6096000"/>
              <a:gd name="connsiteY607" fmla="*/ 1327211 h 6857999"/>
              <a:gd name="connsiteX608" fmla="*/ 1925007 w 6096000"/>
              <a:gd name="connsiteY608" fmla="*/ 1331534 h 6857999"/>
              <a:gd name="connsiteX609" fmla="*/ 1921624 w 6096000"/>
              <a:gd name="connsiteY609" fmla="*/ 1335858 h 6857999"/>
              <a:gd name="connsiteX610" fmla="*/ 1919208 w 6096000"/>
              <a:gd name="connsiteY610" fmla="*/ 1339700 h 6857999"/>
              <a:gd name="connsiteX611" fmla="*/ 1916791 w 6096000"/>
              <a:gd name="connsiteY611" fmla="*/ 1344023 h 6857999"/>
              <a:gd name="connsiteX612" fmla="*/ 1912925 w 6096000"/>
              <a:gd name="connsiteY612" fmla="*/ 1353628 h 6857999"/>
              <a:gd name="connsiteX613" fmla="*/ 1909541 w 6096000"/>
              <a:gd name="connsiteY613" fmla="*/ 1363714 h 6857999"/>
              <a:gd name="connsiteX614" fmla="*/ 1906159 w 6096000"/>
              <a:gd name="connsiteY614" fmla="*/ 1374763 h 6857999"/>
              <a:gd name="connsiteX615" fmla="*/ 1902775 w 6096000"/>
              <a:gd name="connsiteY615" fmla="*/ 1385328 h 6857999"/>
              <a:gd name="connsiteX616" fmla="*/ 1898424 w 6096000"/>
              <a:gd name="connsiteY616" fmla="*/ 1395414 h 6857999"/>
              <a:gd name="connsiteX617" fmla="*/ 1894560 w 6096000"/>
              <a:gd name="connsiteY617" fmla="*/ 1404540 h 6857999"/>
              <a:gd name="connsiteX618" fmla="*/ 1891658 w 6096000"/>
              <a:gd name="connsiteY618" fmla="*/ 1408384 h 6857999"/>
              <a:gd name="connsiteX619" fmla="*/ 1889243 w 6096000"/>
              <a:gd name="connsiteY619" fmla="*/ 1412226 h 6857999"/>
              <a:gd name="connsiteX620" fmla="*/ 1880059 w 6096000"/>
              <a:gd name="connsiteY620" fmla="*/ 1423273 h 6857999"/>
              <a:gd name="connsiteX621" fmla="*/ 1870395 w 6096000"/>
              <a:gd name="connsiteY621" fmla="*/ 1433359 h 6857999"/>
              <a:gd name="connsiteX622" fmla="*/ 1850095 w 6096000"/>
              <a:gd name="connsiteY622" fmla="*/ 1453532 h 6857999"/>
              <a:gd name="connsiteX623" fmla="*/ 1830280 w 6096000"/>
              <a:gd name="connsiteY623" fmla="*/ 1472743 h 6857999"/>
              <a:gd name="connsiteX624" fmla="*/ 1809982 w 6096000"/>
              <a:gd name="connsiteY624" fmla="*/ 1491476 h 6857999"/>
              <a:gd name="connsiteX625" fmla="*/ 1791132 w 6096000"/>
              <a:gd name="connsiteY625" fmla="*/ 1510688 h 6857999"/>
              <a:gd name="connsiteX626" fmla="*/ 1782433 w 6096000"/>
              <a:gd name="connsiteY626" fmla="*/ 1519814 h 6857999"/>
              <a:gd name="connsiteX627" fmla="*/ 1773732 w 6096000"/>
              <a:gd name="connsiteY627" fmla="*/ 1528939 h 6857999"/>
              <a:gd name="connsiteX628" fmla="*/ 1766483 w 6096000"/>
              <a:gd name="connsiteY628" fmla="*/ 1538546 h 6857999"/>
              <a:gd name="connsiteX629" fmla="*/ 1760201 w 6096000"/>
              <a:gd name="connsiteY629" fmla="*/ 1547672 h 6857999"/>
              <a:gd name="connsiteX630" fmla="*/ 1754399 w 6096000"/>
              <a:gd name="connsiteY630" fmla="*/ 1557277 h 6857999"/>
              <a:gd name="connsiteX631" fmla="*/ 1749084 w 6096000"/>
              <a:gd name="connsiteY631" fmla="*/ 1566884 h 6857999"/>
              <a:gd name="connsiteX632" fmla="*/ 1739418 w 6096000"/>
              <a:gd name="connsiteY632" fmla="*/ 1565442 h 6857999"/>
              <a:gd name="connsiteX633" fmla="*/ 1732169 w 6096000"/>
              <a:gd name="connsiteY633" fmla="*/ 1563042 h 6857999"/>
              <a:gd name="connsiteX634" fmla="*/ 1726852 w 6096000"/>
              <a:gd name="connsiteY634" fmla="*/ 1560640 h 6857999"/>
              <a:gd name="connsiteX635" fmla="*/ 1724434 w 6096000"/>
              <a:gd name="connsiteY635" fmla="*/ 1559198 h 6857999"/>
              <a:gd name="connsiteX636" fmla="*/ 1722985 w 6096000"/>
              <a:gd name="connsiteY636" fmla="*/ 1557277 h 6857999"/>
              <a:gd name="connsiteX637" fmla="*/ 1720087 w 6096000"/>
              <a:gd name="connsiteY637" fmla="*/ 1553916 h 6857999"/>
              <a:gd name="connsiteX638" fmla="*/ 1718635 w 6096000"/>
              <a:gd name="connsiteY638" fmla="*/ 1549113 h 6857999"/>
              <a:gd name="connsiteX639" fmla="*/ 1717670 w 6096000"/>
              <a:gd name="connsiteY639" fmla="*/ 1544790 h 6857999"/>
              <a:gd name="connsiteX640" fmla="*/ 1717670 w 6096000"/>
              <a:gd name="connsiteY640" fmla="*/ 1539507 h 6857999"/>
              <a:gd name="connsiteX641" fmla="*/ 1716703 w 6096000"/>
              <a:gd name="connsiteY641" fmla="*/ 1528939 h 6857999"/>
              <a:gd name="connsiteX642" fmla="*/ 1715737 w 6096000"/>
              <a:gd name="connsiteY642" fmla="*/ 1522695 h 6857999"/>
              <a:gd name="connsiteX643" fmla="*/ 1714286 w 6096000"/>
              <a:gd name="connsiteY643" fmla="*/ 1515971 h 6857999"/>
              <a:gd name="connsiteX644" fmla="*/ 1711386 w 6096000"/>
              <a:gd name="connsiteY644" fmla="*/ 1509727 h 6857999"/>
              <a:gd name="connsiteX645" fmla="*/ 1707520 w 6096000"/>
              <a:gd name="connsiteY645" fmla="*/ 1503004 h 6857999"/>
              <a:gd name="connsiteX646" fmla="*/ 1701720 w 6096000"/>
              <a:gd name="connsiteY646" fmla="*/ 1496278 h 6857999"/>
              <a:gd name="connsiteX647" fmla="*/ 1697370 w 6096000"/>
              <a:gd name="connsiteY647" fmla="*/ 1492917 h 6857999"/>
              <a:gd name="connsiteX648" fmla="*/ 1693503 w 6096000"/>
              <a:gd name="connsiteY648" fmla="*/ 1489555 h 6857999"/>
              <a:gd name="connsiteX649" fmla="*/ 1699787 w 6096000"/>
              <a:gd name="connsiteY649" fmla="*/ 1493397 h 6857999"/>
              <a:gd name="connsiteX650" fmla="*/ 1706070 w 6096000"/>
              <a:gd name="connsiteY650" fmla="*/ 1496759 h 6857999"/>
              <a:gd name="connsiteX651" fmla="*/ 1711871 w 6096000"/>
              <a:gd name="connsiteY651" fmla="*/ 1499160 h 6857999"/>
              <a:gd name="connsiteX652" fmla="*/ 1718152 w 6096000"/>
              <a:gd name="connsiteY652" fmla="*/ 1500602 h 6857999"/>
              <a:gd name="connsiteX653" fmla="*/ 1724434 w 6096000"/>
              <a:gd name="connsiteY653" fmla="*/ 1502043 h 6857999"/>
              <a:gd name="connsiteX654" fmla="*/ 1730235 w 6096000"/>
              <a:gd name="connsiteY654" fmla="*/ 1502523 h 6857999"/>
              <a:gd name="connsiteX655" fmla="*/ 1736518 w 6096000"/>
              <a:gd name="connsiteY655" fmla="*/ 1502043 h 6857999"/>
              <a:gd name="connsiteX656" fmla="*/ 1742801 w 6096000"/>
              <a:gd name="connsiteY656" fmla="*/ 1501562 h 6857999"/>
              <a:gd name="connsiteX657" fmla="*/ 1748600 w 6096000"/>
              <a:gd name="connsiteY657" fmla="*/ 1500121 h 6857999"/>
              <a:gd name="connsiteX658" fmla="*/ 1754885 w 6096000"/>
              <a:gd name="connsiteY658" fmla="*/ 1498681 h 6857999"/>
              <a:gd name="connsiteX659" fmla="*/ 1760685 w 6096000"/>
              <a:gd name="connsiteY659" fmla="*/ 1496278 h 6857999"/>
              <a:gd name="connsiteX660" fmla="*/ 1766483 w 6096000"/>
              <a:gd name="connsiteY660" fmla="*/ 1493397 h 6857999"/>
              <a:gd name="connsiteX661" fmla="*/ 1772283 w 6096000"/>
              <a:gd name="connsiteY661" fmla="*/ 1490515 h 6857999"/>
              <a:gd name="connsiteX662" fmla="*/ 1778083 w 6096000"/>
              <a:gd name="connsiteY662" fmla="*/ 1487153 h 6857999"/>
              <a:gd name="connsiteX663" fmla="*/ 1788715 w 6096000"/>
              <a:gd name="connsiteY663" fmla="*/ 1478988 h 6857999"/>
              <a:gd name="connsiteX664" fmla="*/ 1799831 w 6096000"/>
              <a:gd name="connsiteY664" fmla="*/ 1469862 h 6857999"/>
              <a:gd name="connsiteX665" fmla="*/ 1809496 w 6096000"/>
              <a:gd name="connsiteY665" fmla="*/ 1459776 h 6857999"/>
              <a:gd name="connsiteX666" fmla="*/ 1818680 w 6096000"/>
              <a:gd name="connsiteY666" fmla="*/ 1448729 h 6857999"/>
              <a:gd name="connsiteX667" fmla="*/ 1827379 w 6096000"/>
              <a:gd name="connsiteY667" fmla="*/ 1438163 h 6857999"/>
              <a:gd name="connsiteX668" fmla="*/ 1834629 w 6096000"/>
              <a:gd name="connsiteY668" fmla="*/ 1426635 h 6857999"/>
              <a:gd name="connsiteX669" fmla="*/ 1841879 w 6096000"/>
              <a:gd name="connsiteY669" fmla="*/ 1415107 h 6857999"/>
              <a:gd name="connsiteX670" fmla="*/ 1848163 w 6096000"/>
              <a:gd name="connsiteY670" fmla="*/ 1404540 h 6857999"/>
              <a:gd name="connsiteX671" fmla="*/ 1852512 w 6096000"/>
              <a:gd name="connsiteY671" fmla="*/ 1393974 h 6857999"/>
              <a:gd name="connsiteX672" fmla="*/ 1843812 w 6096000"/>
              <a:gd name="connsiteY672" fmla="*/ 1388210 h 6857999"/>
              <a:gd name="connsiteX673" fmla="*/ 1835597 w 6096000"/>
              <a:gd name="connsiteY673" fmla="*/ 1383407 h 6857999"/>
              <a:gd name="connsiteX674" fmla="*/ 1827379 w 6096000"/>
              <a:gd name="connsiteY674" fmla="*/ 1379084 h 6857999"/>
              <a:gd name="connsiteX675" fmla="*/ 1818680 w 6096000"/>
              <a:gd name="connsiteY675" fmla="*/ 1375242 h 6857999"/>
              <a:gd name="connsiteX676" fmla="*/ 1809982 w 6096000"/>
              <a:gd name="connsiteY676" fmla="*/ 1372360 h 6857999"/>
              <a:gd name="connsiteX677" fmla="*/ 1802248 w 6096000"/>
              <a:gd name="connsiteY677" fmla="*/ 1369958 h 6857999"/>
              <a:gd name="connsiteX678" fmla="*/ 1793549 w 6096000"/>
              <a:gd name="connsiteY678" fmla="*/ 1368518 h 6857999"/>
              <a:gd name="connsiteX679" fmla="*/ 1785331 w 6096000"/>
              <a:gd name="connsiteY679" fmla="*/ 1367077 h 6857999"/>
              <a:gd name="connsiteX680" fmla="*/ 1777600 w 6096000"/>
              <a:gd name="connsiteY680" fmla="*/ 1367077 h 6857999"/>
              <a:gd name="connsiteX681" fmla="*/ 1768899 w 6096000"/>
              <a:gd name="connsiteY681" fmla="*/ 1368037 h 6857999"/>
              <a:gd name="connsiteX682" fmla="*/ 1760685 w 6096000"/>
              <a:gd name="connsiteY682" fmla="*/ 1368998 h 6857999"/>
              <a:gd name="connsiteX683" fmla="*/ 1752468 w 6096000"/>
              <a:gd name="connsiteY683" fmla="*/ 1370920 h 6857999"/>
              <a:gd name="connsiteX684" fmla="*/ 1744734 w 6096000"/>
              <a:gd name="connsiteY684" fmla="*/ 1373321 h 6857999"/>
              <a:gd name="connsiteX685" fmla="*/ 1736518 w 6096000"/>
              <a:gd name="connsiteY685" fmla="*/ 1377163 h 6857999"/>
              <a:gd name="connsiteX686" fmla="*/ 1729268 w 6096000"/>
              <a:gd name="connsiteY686" fmla="*/ 1381005 h 6857999"/>
              <a:gd name="connsiteX687" fmla="*/ 1721053 w 6096000"/>
              <a:gd name="connsiteY687" fmla="*/ 1386289 h 6857999"/>
              <a:gd name="connsiteX688" fmla="*/ 1726370 w 6096000"/>
              <a:gd name="connsiteY688" fmla="*/ 1393493 h 6857999"/>
              <a:gd name="connsiteX689" fmla="*/ 1730719 w 6096000"/>
              <a:gd name="connsiteY689" fmla="*/ 1399738 h 6857999"/>
              <a:gd name="connsiteX690" fmla="*/ 1736036 w 6096000"/>
              <a:gd name="connsiteY690" fmla="*/ 1405501 h 6857999"/>
              <a:gd name="connsiteX691" fmla="*/ 1740867 w 6096000"/>
              <a:gd name="connsiteY691" fmla="*/ 1410303 h 6857999"/>
              <a:gd name="connsiteX692" fmla="*/ 1745701 w 6096000"/>
              <a:gd name="connsiteY692" fmla="*/ 1414147 h 6857999"/>
              <a:gd name="connsiteX693" fmla="*/ 1750535 w 6096000"/>
              <a:gd name="connsiteY693" fmla="*/ 1417029 h 6857999"/>
              <a:gd name="connsiteX694" fmla="*/ 1754885 w 6096000"/>
              <a:gd name="connsiteY694" fmla="*/ 1418470 h 6857999"/>
              <a:gd name="connsiteX695" fmla="*/ 1759717 w 6096000"/>
              <a:gd name="connsiteY695" fmla="*/ 1419910 h 6857999"/>
              <a:gd name="connsiteX696" fmla="*/ 1763583 w 6096000"/>
              <a:gd name="connsiteY696" fmla="*/ 1419910 h 6857999"/>
              <a:gd name="connsiteX697" fmla="*/ 1768416 w 6096000"/>
              <a:gd name="connsiteY697" fmla="*/ 1419431 h 6857999"/>
              <a:gd name="connsiteX698" fmla="*/ 1772767 w 6096000"/>
              <a:gd name="connsiteY698" fmla="*/ 1417510 h 6857999"/>
              <a:gd name="connsiteX699" fmla="*/ 1776634 w 6096000"/>
              <a:gd name="connsiteY699" fmla="*/ 1415107 h 6857999"/>
              <a:gd name="connsiteX700" fmla="*/ 1780982 w 6096000"/>
              <a:gd name="connsiteY700" fmla="*/ 1411745 h 6857999"/>
              <a:gd name="connsiteX701" fmla="*/ 1784849 w 6096000"/>
              <a:gd name="connsiteY701" fmla="*/ 1407423 h 6857999"/>
              <a:gd name="connsiteX702" fmla="*/ 1788715 w 6096000"/>
              <a:gd name="connsiteY702" fmla="*/ 1402140 h 6857999"/>
              <a:gd name="connsiteX703" fmla="*/ 1793065 w 6096000"/>
              <a:gd name="connsiteY703" fmla="*/ 1395896 h 6857999"/>
              <a:gd name="connsiteX704" fmla="*/ 1792099 w 6096000"/>
              <a:gd name="connsiteY704" fmla="*/ 1402619 h 6857999"/>
              <a:gd name="connsiteX705" fmla="*/ 1790650 w 6096000"/>
              <a:gd name="connsiteY705" fmla="*/ 1408863 h 6857999"/>
              <a:gd name="connsiteX706" fmla="*/ 1788715 w 6096000"/>
              <a:gd name="connsiteY706" fmla="*/ 1414147 h 6857999"/>
              <a:gd name="connsiteX707" fmla="*/ 1785815 w 6096000"/>
              <a:gd name="connsiteY707" fmla="*/ 1419431 h 6857999"/>
              <a:gd name="connsiteX708" fmla="*/ 1782433 w 6096000"/>
              <a:gd name="connsiteY708" fmla="*/ 1423273 h 6857999"/>
              <a:gd name="connsiteX709" fmla="*/ 1779050 w 6096000"/>
              <a:gd name="connsiteY709" fmla="*/ 1427115 h 6857999"/>
              <a:gd name="connsiteX710" fmla="*/ 1775184 w 6096000"/>
              <a:gd name="connsiteY710" fmla="*/ 1429996 h 6857999"/>
              <a:gd name="connsiteX711" fmla="*/ 1770351 w 6096000"/>
              <a:gd name="connsiteY711" fmla="*/ 1432878 h 6857999"/>
              <a:gd name="connsiteX712" fmla="*/ 1765517 w 6096000"/>
              <a:gd name="connsiteY712" fmla="*/ 1435280 h 6857999"/>
              <a:gd name="connsiteX713" fmla="*/ 1760201 w 6096000"/>
              <a:gd name="connsiteY713" fmla="*/ 1436722 h 6857999"/>
              <a:gd name="connsiteX714" fmla="*/ 1754399 w 6096000"/>
              <a:gd name="connsiteY714" fmla="*/ 1438643 h 6857999"/>
              <a:gd name="connsiteX715" fmla="*/ 1748600 w 6096000"/>
              <a:gd name="connsiteY715" fmla="*/ 1439603 h 6857999"/>
              <a:gd name="connsiteX716" fmla="*/ 1736036 w 6096000"/>
              <a:gd name="connsiteY716" fmla="*/ 1441524 h 6857999"/>
              <a:gd name="connsiteX717" fmla="*/ 1722503 w 6096000"/>
              <a:gd name="connsiteY717" fmla="*/ 1442005 h 6857999"/>
              <a:gd name="connsiteX718" fmla="*/ 1693987 w 6096000"/>
              <a:gd name="connsiteY718" fmla="*/ 1442485 h 6857999"/>
              <a:gd name="connsiteX719" fmla="*/ 1679972 w 6096000"/>
              <a:gd name="connsiteY719" fmla="*/ 1442966 h 6857999"/>
              <a:gd name="connsiteX720" fmla="*/ 1665957 w 6096000"/>
              <a:gd name="connsiteY720" fmla="*/ 1443926 h 6857999"/>
              <a:gd name="connsiteX721" fmla="*/ 1652905 w 6096000"/>
              <a:gd name="connsiteY721" fmla="*/ 1444887 h 6857999"/>
              <a:gd name="connsiteX722" fmla="*/ 1646623 w 6096000"/>
              <a:gd name="connsiteY722" fmla="*/ 1445847 h 6857999"/>
              <a:gd name="connsiteX723" fmla="*/ 1640341 w 6096000"/>
              <a:gd name="connsiteY723" fmla="*/ 1447768 h 6857999"/>
              <a:gd name="connsiteX724" fmla="*/ 1634058 w 6096000"/>
              <a:gd name="connsiteY724" fmla="*/ 1449208 h 6857999"/>
              <a:gd name="connsiteX725" fmla="*/ 1628740 w 6096000"/>
              <a:gd name="connsiteY725" fmla="*/ 1451610 h 6857999"/>
              <a:gd name="connsiteX726" fmla="*/ 1622941 w 6096000"/>
              <a:gd name="connsiteY726" fmla="*/ 1454013 h 6857999"/>
              <a:gd name="connsiteX727" fmla="*/ 1618591 w 6096000"/>
              <a:gd name="connsiteY727" fmla="*/ 1457374 h 6857999"/>
              <a:gd name="connsiteX728" fmla="*/ 1616175 w 6096000"/>
              <a:gd name="connsiteY728" fmla="*/ 1453532 h 6857999"/>
              <a:gd name="connsiteX729" fmla="*/ 1614725 w 6096000"/>
              <a:gd name="connsiteY729" fmla="*/ 1449208 h 6857999"/>
              <a:gd name="connsiteX730" fmla="*/ 1614243 w 6096000"/>
              <a:gd name="connsiteY730" fmla="*/ 1445366 h 6857999"/>
              <a:gd name="connsiteX731" fmla="*/ 1615692 w 6096000"/>
              <a:gd name="connsiteY731" fmla="*/ 1442005 h 6857999"/>
              <a:gd name="connsiteX732" fmla="*/ 1616659 w 6096000"/>
              <a:gd name="connsiteY732" fmla="*/ 1438643 h 6857999"/>
              <a:gd name="connsiteX733" fmla="*/ 1619075 w 6096000"/>
              <a:gd name="connsiteY733" fmla="*/ 1435280 h 6857999"/>
              <a:gd name="connsiteX734" fmla="*/ 1623426 w 6096000"/>
              <a:gd name="connsiteY734" fmla="*/ 1427596 h 6857999"/>
              <a:gd name="connsiteX735" fmla="*/ 1628259 w 6096000"/>
              <a:gd name="connsiteY735" fmla="*/ 1420871 h 6857999"/>
              <a:gd name="connsiteX736" fmla="*/ 1629708 w 6096000"/>
              <a:gd name="connsiteY736" fmla="*/ 1417510 h 6857999"/>
              <a:gd name="connsiteX737" fmla="*/ 1631157 w 6096000"/>
              <a:gd name="connsiteY737" fmla="*/ 1414147 h 6857999"/>
              <a:gd name="connsiteX738" fmla="*/ 1631640 w 6096000"/>
              <a:gd name="connsiteY738" fmla="*/ 1410303 h 6857999"/>
              <a:gd name="connsiteX739" fmla="*/ 1630191 w 6096000"/>
              <a:gd name="connsiteY739" fmla="*/ 1405982 h 6857999"/>
              <a:gd name="connsiteX740" fmla="*/ 1628740 w 6096000"/>
              <a:gd name="connsiteY740" fmla="*/ 1402619 h 6857999"/>
              <a:gd name="connsiteX741" fmla="*/ 1625358 w 6096000"/>
              <a:gd name="connsiteY741" fmla="*/ 1398296 h 6857999"/>
              <a:gd name="connsiteX742" fmla="*/ 1637439 w 6096000"/>
              <a:gd name="connsiteY742" fmla="*/ 1387730 h 6857999"/>
              <a:gd name="connsiteX743" fmla="*/ 1648556 w 6096000"/>
              <a:gd name="connsiteY743" fmla="*/ 1376203 h 6857999"/>
              <a:gd name="connsiteX744" fmla="*/ 1672237 w 6096000"/>
              <a:gd name="connsiteY744" fmla="*/ 1353628 h 6857999"/>
              <a:gd name="connsiteX745" fmla="*/ 1695438 w 6096000"/>
              <a:gd name="connsiteY745" fmla="*/ 1331534 h 6857999"/>
              <a:gd name="connsiteX746" fmla="*/ 1706070 w 6096000"/>
              <a:gd name="connsiteY746" fmla="*/ 1321448 h 6857999"/>
              <a:gd name="connsiteX747" fmla="*/ 1715737 w 6096000"/>
              <a:gd name="connsiteY747" fmla="*/ 1312322 h 6857999"/>
              <a:gd name="connsiteX748" fmla="*/ 1732652 w 6096000"/>
              <a:gd name="connsiteY748" fmla="*/ 1299834 h 6857999"/>
              <a:gd name="connsiteX749" fmla="*/ 1749084 w 6096000"/>
              <a:gd name="connsiteY749" fmla="*/ 1286866 h 6857999"/>
              <a:gd name="connsiteX750" fmla="*/ 1757783 w 6096000"/>
              <a:gd name="connsiteY750" fmla="*/ 1280622 h 6857999"/>
              <a:gd name="connsiteX751" fmla="*/ 1765999 w 6096000"/>
              <a:gd name="connsiteY751" fmla="*/ 1274859 h 6857999"/>
              <a:gd name="connsiteX752" fmla="*/ 1774698 w 6096000"/>
              <a:gd name="connsiteY752" fmla="*/ 1269576 h 6857999"/>
              <a:gd name="connsiteX753" fmla="*/ 1782433 w 6096000"/>
              <a:gd name="connsiteY753" fmla="*/ 1265733 h 6857999"/>
              <a:gd name="connsiteX754" fmla="*/ 1791132 w 6096000"/>
              <a:gd name="connsiteY754" fmla="*/ 1261890 h 6857999"/>
              <a:gd name="connsiteX755" fmla="*/ 1799348 w 6096000"/>
              <a:gd name="connsiteY755" fmla="*/ 1259489 h 6857999"/>
              <a:gd name="connsiteX756" fmla="*/ 1808048 w 6096000"/>
              <a:gd name="connsiteY756" fmla="*/ 1258529 h 6857999"/>
              <a:gd name="connsiteX757" fmla="*/ 1640341 w 6096000"/>
              <a:gd name="connsiteY757" fmla="*/ 1228568 h 6857999"/>
              <a:gd name="connsiteX758" fmla="*/ 1642273 w 6096000"/>
              <a:gd name="connsiteY758" fmla="*/ 1232416 h 6857999"/>
              <a:gd name="connsiteX759" fmla="*/ 1642757 w 6096000"/>
              <a:gd name="connsiteY759" fmla="*/ 1235784 h 6857999"/>
              <a:gd name="connsiteX760" fmla="*/ 1643240 w 6096000"/>
              <a:gd name="connsiteY760" fmla="*/ 1239149 h 6857999"/>
              <a:gd name="connsiteX761" fmla="*/ 1643240 w 6096000"/>
              <a:gd name="connsiteY761" fmla="*/ 1242999 h 6857999"/>
              <a:gd name="connsiteX762" fmla="*/ 1643240 w 6096000"/>
              <a:gd name="connsiteY762" fmla="*/ 1246365 h 6857999"/>
              <a:gd name="connsiteX763" fmla="*/ 1642273 w 6096000"/>
              <a:gd name="connsiteY763" fmla="*/ 1249732 h 6857999"/>
              <a:gd name="connsiteX764" fmla="*/ 1641306 w 6096000"/>
              <a:gd name="connsiteY764" fmla="*/ 1253099 h 6857999"/>
              <a:gd name="connsiteX765" fmla="*/ 1639373 w 6096000"/>
              <a:gd name="connsiteY765" fmla="*/ 1256466 h 6857999"/>
              <a:gd name="connsiteX766" fmla="*/ 1635024 w 6096000"/>
              <a:gd name="connsiteY766" fmla="*/ 1262719 h 6857999"/>
              <a:gd name="connsiteX767" fmla="*/ 1629224 w 6096000"/>
              <a:gd name="connsiteY767" fmla="*/ 1268973 h 6857999"/>
              <a:gd name="connsiteX768" fmla="*/ 1622941 w 6096000"/>
              <a:gd name="connsiteY768" fmla="*/ 1275226 h 6857999"/>
              <a:gd name="connsiteX769" fmla="*/ 1615210 w 6096000"/>
              <a:gd name="connsiteY769" fmla="*/ 1280998 h 6857999"/>
              <a:gd name="connsiteX770" fmla="*/ 1599743 w 6096000"/>
              <a:gd name="connsiteY770" fmla="*/ 1293024 h 6857999"/>
              <a:gd name="connsiteX771" fmla="*/ 1584276 w 6096000"/>
              <a:gd name="connsiteY771" fmla="*/ 1305049 h 6857999"/>
              <a:gd name="connsiteX772" fmla="*/ 1577027 w 6096000"/>
              <a:gd name="connsiteY772" fmla="*/ 1311303 h 6857999"/>
              <a:gd name="connsiteX773" fmla="*/ 1570744 w 6096000"/>
              <a:gd name="connsiteY773" fmla="*/ 1317556 h 6857999"/>
              <a:gd name="connsiteX774" fmla="*/ 1564945 w 6096000"/>
              <a:gd name="connsiteY774" fmla="*/ 1323809 h 6857999"/>
              <a:gd name="connsiteX775" fmla="*/ 1560112 w 6096000"/>
              <a:gd name="connsiteY775" fmla="*/ 1330063 h 6857999"/>
              <a:gd name="connsiteX776" fmla="*/ 1555762 w 6096000"/>
              <a:gd name="connsiteY776" fmla="*/ 1323328 h 6857999"/>
              <a:gd name="connsiteX777" fmla="*/ 1550928 w 6096000"/>
              <a:gd name="connsiteY777" fmla="*/ 1316594 h 6857999"/>
              <a:gd name="connsiteX778" fmla="*/ 1548029 w 6096000"/>
              <a:gd name="connsiteY778" fmla="*/ 1310341 h 6857999"/>
              <a:gd name="connsiteX779" fmla="*/ 1545129 w 6096000"/>
              <a:gd name="connsiteY779" fmla="*/ 1304568 h 6857999"/>
              <a:gd name="connsiteX780" fmla="*/ 1543678 w 6096000"/>
              <a:gd name="connsiteY780" fmla="*/ 1299277 h 6857999"/>
              <a:gd name="connsiteX781" fmla="*/ 1542229 w 6096000"/>
              <a:gd name="connsiteY781" fmla="*/ 1294467 h 6857999"/>
              <a:gd name="connsiteX782" fmla="*/ 1541745 w 6096000"/>
              <a:gd name="connsiteY782" fmla="*/ 1289176 h 6857999"/>
              <a:gd name="connsiteX783" fmla="*/ 1541745 w 6096000"/>
              <a:gd name="connsiteY783" fmla="*/ 1285327 h 6857999"/>
              <a:gd name="connsiteX784" fmla="*/ 1543196 w 6096000"/>
              <a:gd name="connsiteY784" fmla="*/ 1280998 h 6857999"/>
              <a:gd name="connsiteX785" fmla="*/ 1544162 w 6096000"/>
              <a:gd name="connsiteY785" fmla="*/ 1277150 h 6857999"/>
              <a:gd name="connsiteX786" fmla="*/ 1545611 w 6096000"/>
              <a:gd name="connsiteY786" fmla="*/ 1273783 h 6857999"/>
              <a:gd name="connsiteX787" fmla="*/ 1548029 w 6096000"/>
              <a:gd name="connsiteY787" fmla="*/ 1270416 h 6857999"/>
              <a:gd name="connsiteX788" fmla="*/ 1550928 w 6096000"/>
              <a:gd name="connsiteY788" fmla="*/ 1267530 h 6857999"/>
              <a:gd name="connsiteX789" fmla="*/ 1553829 w 6096000"/>
              <a:gd name="connsiteY789" fmla="*/ 1264644 h 6857999"/>
              <a:gd name="connsiteX790" fmla="*/ 1557695 w 6096000"/>
              <a:gd name="connsiteY790" fmla="*/ 1262238 h 6857999"/>
              <a:gd name="connsiteX791" fmla="*/ 1561561 w 6096000"/>
              <a:gd name="connsiteY791" fmla="*/ 1259352 h 6857999"/>
              <a:gd name="connsiteX792" fmla="*/ 1569779 w 6096000"/>
              <a:gd name="connsiteY792" fmla="*/ 1255504 h 6857999"/>
              <a:gd name="connsiteX793" fmla="*/ 1579927 w 6096000"/>
              <a:gd name="connsiteY793" fmla="*/ 1251175 h 6857999"/>
              <a:gd name="connsiteX794" fmla="*/ 1590078 w 6096000"/>
              <a:gd name="connsiteY794" fmla="*/ 1247327 h 6857999"/>
              <a:gd name="connsiteX795" fmla="*/ 1600226 w 6096000"/>
              <a:gd name="connsiteY795" fmla="*/ 1243959 h 6857999"/>
              <a:gd name="connsiteX796" fmla="*/ 1621492 w 6096000"/>
              <a:gd name="connsiteY796" fmla="*/ 1237227 h 6857999"/>
              <a:gd name="connsiteX797" fmla="*/ 1631157 w 6096000"/>
              <a:gd name="connsiteY797" fmla="*/ 1232897 h 6857999"/>
              <a:gd name="connsiteX798" fmla="*/ 2240122 w 6096000"/>
              <a:gd name="connsiteY798" fmla="*/ 1112576 h 6857999"/>
              <a:gd name="connsiteX799" fmla="*/ 2240122 w 6096000"/>
              <a:gd name="connsiteY799" fmla="*/ 1117410 h 6857999"/>
              <a:gd name="connsiteX800" fmla="*/ 2239149 w 6096000"/>
              <a:gd name="connsiteY800" fmla="*/ 1121759 h 6857999"/>
              <a:gd name="connsiteX801" fmla="*/ 2237690 w 6096000"/>
              <a:gd name="connsiteY801" fmla="*/ 1126592 h 6857999"/>
              <a:gd name="connsiteX802" fmla="*/ 2236230 w 6096000"/>
              <a:gd name="connsiteY802" fmla="*/ 1130458 h 6857999"/>
              <a:gd name="connsiteX803" fmla="*/ 2233794 w 6096000"/>
              <a:gd name="connsiteY803" fmla="*/ 1135291 h 6857999"/>
              <a:gd name="connsiteX804" fmla="*/ 2230874 w 6096000"/>
              <a:gd name="connsiteY804" fmla="*/ 1139158 h 6857999"/>
              <a:gd name="connsiteX805" fmla="*/ 2224546 w 6096000"/>
              <a:gd name="connsiteY805" fmla="*/ 1147374 h 6857999"/>
              <a:gd name="connsiteX806" fmla="*/ 2216269 w 6096000"/>
              <a:gd name="connsiteY806" fmla="*/ 1154623 h 6857999"/>
              <a:gd name="connsiteX807" fmla="*/ 2207504 w 6096000"/>
              <a:gd name="connsiteY807" fmla="*/ 1161874 h 6857999"/>
              <a:gd name="connsiteX808" fmla="*/ 2197768 w 6096000"/>
              <a:gd name="connsiteY808" fmla="*/ 1169122 h 6857999"/>
              <a:gd name="connsiteX809" fmla="*/ 2187545 w 6096000"/>
              <a:gd name="connsiteY809" fmla="*/ 1175889 h 6857999"/>
              <a:gd name="connsiteX810" fmla="*/ 2165634 w 6096000"/>
              <a:gd name="connsiteY810" fmla="*/ 1189905 h 6857999"/>
              <a:gd name="connsiteX811" fmla="*/ 2143727 w 6096000"/>
              <a:gd name="connsiteY811" fmla="*/ 1203438 h 6857999"/>
              <a:gd name="connsiteX812" fmla="*/ 2133017 w 6096000"/>
              <a:gd name="connsiteY812" fmla="*/ 1210204 h 6857999"/>
              <a:gd name="connsiteX813" fmla="*/ 2123280 w 6096000"/>
              <a:gd name="connsiteY813" fmla="*/ 1217937 h 6857999"/>
              <a:gd name="connsiteX814" fmla="*/ 2114517 w 6096000"/>
              <a:gd name="connsiteY814" fmla="*/ 1225186 h 6857999"/>
              <a:gd name="connsiteX815" fmla="*/ 2107215 w 6096000"/>
              <a:gd name="connsiteY815" fmla="*/ 1233403 h 6857999"/>
              <a:gd name="connsiteX816" fmla="*/ 2107215 w 6096000"/>
              <a:gd name="connsiteY816" fmla="*/ 1228086 h 6857999"/>
              <a:gd name="connsiteX817" fmla="*/ 2107701 w 6096000"/>
              <a:gd name="connsiteY817" fmla="*/ 1223737 h 6857999"/>
              <a:gd name="connsiteX818" fmla="*/ 2108674 w 6096000"/>
              <a:gd name="connsiteY818" fmla="*/ 1218904 h 6857999"/>
              <a:gd name="connsiteX819" fmla="*/ 2110621 w 6096000"/>
              <a:gd name="connsiteY819" fmla="*/ 1215037 h 6857999"/>
              <a:gd name="connsiteX820" fmla="*/ 2113056 w 6096000"/>
              <a:gd name="connsiteY820" fmla="*/ 1210204 h 6857999"/>
              <a:gd name="connsiteX821" fmla="*/ 2115004 w 6096000"/>
              <a:gd name="connsiteY821" fmla="*/ 1206338 h 6857999"/>
              <a:gd name="connsiteX822" fmla="*/ 2117926 w 6096000"/>
              <a:gd name="connsiteY822" fmla="*/ 1201505 h 6857999"/>
              <a:gd name="connsiteX823" fmla="*/ 2121332 w 6096000"/>
              <a:gd name="connsiteY823" fmla="*/ 1197638 h 6857999"/>
              <a:gd name="connsiteX824" fmla="*/ 2129122 w 6096000"/>
              <a:gd name="connsiteY824" fmla="*/ 1190388 h 6857999"/>
              <a:gd name="connsiteX825" fmla="*/ 2138372 w 6096000"/>
              <a:gd name="connsiteY825" fmla="*/ 1182655 h 6857999"/>
              <a:gd name="connsiteX826" fmla="*/ 2148111 w 6096000"/>
              <a:gd name="connsiteY826" fmla="*/ 1175406 h 6857999"/>
              <a:gd name="connsiteX827" fmla="*/ 2158332 w 6096000"/>
              <a:gd name="connsiteY827" fmla="*/ 1167673 h 6857999"/>
              <a:gd name="connsiteX828" fmla="*/ 2180729 w 6096000"/>
              <a:gd name="connsiteY828" fmla="*/ 1154141 h 6857999"/>
              <a:gd name="connsiteX829" fmla="*/ 2202637 w 6096000"/>
              <a:gd name="connsiteY829" fmla="*/ 1141091 h 6857999"/>
              <a:gd name="connsiteX830" fmla="*/ 2213348 w 6096000"/>
              <a:gd name="connsiteY830" fmla="*/ 1133842 h 6857999"/>
              <a:gd name="connsiteX831" fmla="*/ 2223570 w 6096000"/>
              <a:gd name="connsiteY831" fmla="*/ 1127076 h 6857999"/>
              <a:gd name="connsiteX832" fmla="*/ 2232822 w 6096000"/>
              <a:gd name="connsiteY832" fmla="*/ 1120309 h 6857999"/>
              <a:gd name="connsiteX833" fmla="*/ 2111692 w 6096000"/>
              <a:gd name="connsiteY833" fmla="*/ 1064246 h 6857999"/>
              <a:gd name="connsiteX834" fmla="*/ 2112172 w 6096000"/>
              <a:gd name="connsiteY834" fmla="*/ 1074850 h 6857999"/>
              <a:gd name="connsiteX835" fmla="*/ 2112654 w 6096000"/>
              <a:gd name="connsiteY835" fmla="*/ 1084009 h 6857999"/>
              <a:gd name="connsiteX836" fmla="*/ 2114576 w 6096000"/>
              <a:gd name="connsiteY836" fmla="*/ 1091722 h 6857999"/>
              <a:gd name="connsiteX837" fmla="*/ 2116498 w 6096000"/>
              <a:gd name="connsiteY837" fmla="*/ 1098953 h 6857999"/>
              <a:gd name="connsiteX838" fmla="*/ 2117938 w 6096000"/>
              <a:gd name="connsiteY838" fmla="*/ 1104737 h 6857999"/>
              <a:gd name="connsiteX839" fmla="*/ 2120342 w 6096000"/>
              <a:gd name="connsiteY839" fmla="*/ 1110039 h 6857999"/>
              <a:gd name="connsiteX840" fmla="*/ 2125627 w 6096000"/>
              <a:gd name="connsiteY840" fmla="*/ 1119198 h 6857999"/>
              <a:gd name="connsiteX841" fmla="*/ 2129952 w 6096000"/>
              <a:gd name="connsiteY841" fmla="*/ 1128356 h 6857999"/>
              <a:gd name="connsiteX842" fmla="*/ 2131876 w 6096000"/>
              <a:gd name="connsiteY842" fmla="*/ 1133177 h 6857999"/>
              <a:gd name="connsiteX843" fmla="*/ 2132834 w 6096000"/>
              <a:gd name="connsiteY843" fmla="*/ 1138479 h 6857999"/>
              <a:gd name="connsiteX844" fmla="*/ 2133797 w 6096000"/>
              <a:gd name="connsiteY844" fmla="*/ 1143782 h 6857999"/>
              <a:gd name="connsiteX845" fmla="*/ 2133797 w 6096000"/>
              <a:gd name="connsiteY845" fmla="*/ 1151013 h 6857999"/>
              <a:gd name="connsiteX846" fmla="*/ 2133315 w 6096000"/>
              <a:gd name="connsiteY846" fmla="*/ 1158243 h 6857999"/>
              <a:gd name="connsiteX847" fmla="*/ 2132355 w 6096000"/>
              <a:gd name="connsiteY847" fmla="*/ 1167401 h 6857999"/>
              <a:gd name="connsiteX848" fmla="*/ 2121303 w 6096000"/>
              <a:gd name="connsiteY848" fmla="*/ 1169329 h 6857999"/>
              <a:gd name="connsiteX849" fmla="*/ 2113613 w 6096000"/>
              <a:gd name="connsiteY849" fmla="*/ 1170293 h 6857999"/>
              <a:gd name="connsiteX850" fmla="*/ 2107367 w 6096000"/>
              <a:gd name="connsiteY850" fmla="*/ 1170293 h 6857999"/>
              <a:gd name="connsiteX851" fmla="*/ 2103043 w 6096000"/>
              <a:gd name="connsiteY851" fmla="*/ 1169329 h 6857999"/>
              <a:gd name="connsiteX852" fmla="*/ 2101602 w 6096000"/>
              <a:gd name="connsiteY852" fmla="*/ 1168847 h 6857999"/>
              <a:gd name="connsiteX853" fmla="*/ 2100161 w 6096000"/>
              <a:gd name="connsiteY853" fmla="*/ 1167401 h 6857999"/>
              <a:gd name="connsiteX854" fmla="*/ 2099199 w 6096000"/>
              <a:gd name="connsiteY854" fmla="*/ 1166437 h 6857999"/>
              <a:gd name="connsiteX855" fmla="*/ 2098717 w 6096000"/>
              <a:gd name="connsiteY855" fmla="*/ 1164509 h 6857999"/>
              <a:gd name="connsiteX856" fmla="*/ 2098236 w 6096000"/>
              <a:gd name="connsiteY856" fmla="*/ 1161616 h 6857999"/>
              <a:gd name="connsiteX857" fmla="*/ 2098717 w 6096000"/>
              <a:gd name="connsiteY857" fmla="*/ 1157761 h 6857999"/>
              <a:gd name="connsiteX858" fmla="*/ 2099199 w 6096000"/>
              <a:gd name="connsiteY858" fmla="*/ 1147638 h 6857999"/>
              <a:gd name="connsiteX859" fmla="*/ 2099677 w 6096000"/>
              <a:gd name="connsiteY859" fmla="*/ 1141853 h 6857999"/>
              <a:gd name="connsiteX860" fmla="*/ 2099199 w 6096000"/>
              <a:gd name="connsiteY860" fmla="*/ 1135586 h 6857999"/>
              <a:gd name="connsiteX861" fmla="*/ 2098236 w 6096000"/>
              <a:gd name="connsiteY861" fmla="*/ 1129321 h 6857999"/>
              <a:gd name="connsiteX862" fmla="*/ 2095835 w 6096000"/>
              <a:gd name="connsiteY862" fmla="*/ 1122090 h 6857999"/>
              <a:gd name="connsiteX863" fmla="*/ 2092470 w 6096000"/>
              <a:gd name="connsiteY863" fmla="*/ 1114860 h 6857999"/>
              <a:gd name="connsiteX864" fmla="*/ 2090070 w 6096000"/>
              <a:gd name="connsiteY864" fmla="*/ 1111004 h 6857999"/>
              <a:gd name="connsiteX865" fmla="*/ 2087185 w 6096000"/>
              <a:gd name="connsiteY865" fmla="*/ 1107147 h 6857999"/>
              <a:gd name="connsiteX866" fmla="*/ 2083820 w 6096000"/>
              <a:gd name="connsiteY866" fmla="*/ 1111004 h 6857999"/>
              <a:gd name="connsiteX867" fmla="*/ 2080938 w 6096000"/>
              <a:gd name="connsiteY867" fmla="*/ 1114860 h 6857999"/>
              <a:gd name="connsiteX868" fmla="*/ 2078536 w 6096000"/>
              <a:gd name="connsiteY868" fmla="*/ 1118716 h 6857999"/>
              <a:gd name="connsiteX869" fmla="*/ 2077094 w 6096000"/>
              <a:gd name="connsiteY869" fmla="*/ 1123054 h 6857999"/>
              <a:gd name="connsiteX870" fmla="*/ 2074211 w 6096000"/>
              <a:gd name="connsiteY870" fmla="*/ 1131248 h 6857999"/>
              <a:gd name="connsiteX871" fmla="*/ 2071807 w 6096000"/>
              <a:gd name="connsiteY871" fmla="*/ 1139925 h 6857999"/>
              <a:gd name="connsiteX872" fmla="*/ 2070845 w 6096000"/>
              <a:gd name="connsiteY872" fmla="*/ 1148601 h 6857999"/>
              <a:gd name="connsiteX873" fmla="*/ 2069885 w 6096000"/>
              <a:gd name="connsiteY873" fmla="*/ 1157761 h 6857999"/>
              <a:gd name="connsiteX874" fmla="*/ 2069405 w 6096000"/>
              <a:gd name="connsiteY874" fmla="*/ 1166437 h 6857999"/>
              <a:gd name="connsiteX875" fmla="*/ 2068444 w 6096000"/>
              <a:gd name="connsiteY875" fmla="*/ 1175596 h 6857999"/>
              <a:gd name="connsiteX876" fmla="*/ 2067003 w 6096000"/>
              <a:gd name="connsiteY876" fmla="*/ 1184273 h 6857999"/>
              <a:gd name="connsiteX877" fmla="*/ 2065081 w 6096000"/>
              <a:gd name="connsiteY877" fmla="*/ 1191985 h 6857999"/>
              <a:gd name="connsiteX878" fmla="*/ 2063160 w 6096000"/>
              <a:gd name="connsiteY878" fmla="*/ 1196806 h 6857999"/>
              <a:gd name="connsiteX879" fmla="*/ 2060755 w 6096000"/>
              <a:gd name="connsiteY879" fmla="*/ 1200661 h 6857999"/>
              <a:gd name="connsiteX880" fmla="*/ 2058834 w 6096000"/>
              <a:gd name="connsiteY880" fmla="*/ 1204519 h 6857999"/>
              <a:gd name="connsiteX881" fmla="*/ 2055952 w 6096000"/>
              <a:gd name="connsiteY881" fmla="*/ 1208374 h 6857999"/>
              <a:gd name="connsiteX882" fmla="*/ 2053068 w 6096000"/>
              <a:gd name="connsiteY882" fmla="*/ 1212230 h 6857999"/>
              <a:gd name="connsiteX883" fmla="*/ 2048742 w 6096000"/>
              <a:gd name="connsiteY883" fmla="*/ 1215605 h 6857999"/>
              <a:gd name="connsiteX884" fmla="*/ 2044898 w 6096000"/>
              <a:gd name="connsiteY884" fmla="*/ 1218980 h 6857999"/>
              <a:gd name="connsiteX885" fmla="*/ 2039613 w 6096000"/>
              <a:gd name="connsiteY885" fmla="*/ 1222353 h 6857999"/>
              <a:gd name="connsiteX886" fmla="*/ 2034326 w 6096000"/>
              <a:gd name="connsiteY886" fmla="*/ 1225245 h 6857999"/>
              <a:gd name="connsiteX887" fmla="*/ 2028559 w 6096000"/>
              <a:gd name="connsiteY887" fmla="*/ 1228138 h 6857999"/>
              <a:gd name="connsiteX888" fmla="*/ 2021351 w 6096000"/>
              <a:gd name="connsiteY888" fmla="*/ 1231030 h 6857999"/>
              <a:gd name="connsiteX889" fmla="*/ 2013662 w 6096000"/>
              <a:gd name="connsiteY889" fmla="*/ 1233922 h 6857999"/>
              <a:gd name="connsiteX890" fmla="*/ 2002610 w 6096000"/>
              <a:gd name="connsiteY890" fmla="*/ 1219461 h 6857999"/>
              <a:gd name="connsiteX891" fmla="*/ 1993481 w 6096000"/>
              <a:gd name="connsiteY891" fmla="*/ 1208857 h 6857999"/>
              <a:gd name="connsiteX892" fmla="*/ 1984831 w 6096000"/>
              <a:gd name="connsiteY892" fmla="*/ 1200661 h 6857999"/>
              <a:gd name="connsiteX893" fmla="*/ 1981466 w 6096000"/>
              <a:gd name="connsiteY893" fmla="*/ 1197769 h 6857999"/>
              <a:gd name="connsiteX894" fmla="*/ 1978104 w 6096000"/>
              <a:gd name="connsiteY894" fmla="*/ 1194877 h 6857999"/>
              <a:gd name="connsiteX895" fmla="*/ 1974742 w 6096000"/>
              <a:gd name="connsiteY895" fmla="*/ 1193431 h 6857999"/>
              <a:gd name="connsiteX896" fmla="*/ 1971857 w 6096000"/>
              <a:gd name="connsiteY896" fmla="*/ 1191985 h 6857999"/>
              <a:gd name="connsiteX897" fmla="*/ 1968974 w 6096000"/>
              <a:gd name="connsiteY897" fmla="*/ 1191504 h 6857999"/>
              <a:gd name="connsiteX898" fmla="*/ 1966090 w 6096000"/>
              <a:gd name="connsiteY898" fmla="*/ 1191504 h 6857999"/>
              <a:gd name="connsiteX899" fmla="*/ 1963206 w 6096000"/>
              <a:gd name="connsiteY899" fmla="*/ 1191504 h 6857999"/>
              <a:gd name="connsiteX900" fmla="*/ 1960807 w 6096000"/>
              <a:gd name="connsiteY900" fmla="*/ 1192467 h 6857999"/>
              <a:gd name="connsiteX901" fmla="*/ 1958883 w 6096000"/>
              <a:gd name="connsiteY901" fmla="*/ 1193913 h 6857999"/>
              <a:gd name="connsiteX902" fmla="*/ 1956480 w 6096000"/>
              <a:gd name="connsiteY902" fmla="*/ 1194877 h 6857999"/>
              <a:gd name="connsiteX903" fmla="*/ 1951194 w 6096000"/>
              <a:gd name="connsiteY903" fmla="*/ 1199698 h 6857999"/>
              <a:gd name="connsiteX904" fmla="*/ 1946869 w 6096000"/>
              <a:gd name="connsiteY904" fmla="*/ 1204519 h 6857999"/>
              <a:gd name="connsiteX905" fmla="*/ 1936298 w 6096000"/>
              <a:gd name="connsiteY905" fmla="*/ 1218015 h 6857999"/>
              <a:gd name="connsiteX906" fmla="*/ 1931011 w 6096000"/>
              <a:gd name="connsiteY906" fmla="*/ 1225245 h 6857999"/>
              <a:gd name="connsiteX907" fmla="*/ 1923804 w 6096000"/>
              <a:gd name="connsiteY907" fmla="*/ 1232958 h 6857999"/>
              <a:gd name="connsiteX908" fmla="*/ 1916596 w 6096000"/>
              <a:gd name="connsiteY908" fmla="*/ 1240672 h 6857999"/>
              <a:gd name="connsiteX909" fmla="*/ 1907944 w 6096000"/>
              <a:gd name="connsiteY909" fmla="*/ 1247902 h 6857999"/>
              <a:gd name="connsiteX910" fmla="*/ 1903620 w 6096000"/>
              <a:gd name="connsiteY910" fmla="*/ 1242118 h 6857999"/>
              <a:gd name="connsiteX911" fmla="*/ 1898816 w 6096000"/>
              <a:gd name="connsiteY911" fmla="*/ 1236333 h 6857999"/>
              <a:gd name="connsiteX912" fmla="*/ 1895452 w 6096000"/>
              <a:gd name="connsiteY912" fmla="*/ 1230549 h 6857999"/>
              <a:gd name="connsiteX913" fmla="*/ 1892568 w 6096000"/>
              <a:gd name="connsiteY913" fmla="*/ 1225245 h 6857999"/>
              <a:gd name="connsiteX914" fmla="*/ 1889686 w 6096000"/>
              <a:gd name="connsiteY914" fmla="*/ 1219461 h 6857999"/>
              <a:gd name="connsiteX915" fmla="*/ 1887284 w 6096000"/>
              <a:gd name="connsiteY915" fmla="*/ 1214642 h 6857999"/>
              <a:gd name="connsiteX916" fmla="*/ 1885842 w 6096000"/>
              <a:gd name="connsiteY916" fmla="*/ 1208857 h 6857999"/>
              <a:gd name="connsiteX917" fmla="*/ 1883919 w 6096000"/>
              <a:gd name="connsiteY917" fmla="*/ 1203554 h 6857999"/>
              <a:gd name="connsiteX918" fmla="*/ 1883438 w 6096000"/>
              <a:gd name="connsiteY918" fmla="*/ 1198252 h 6857999"/>
              <a:gd name="connsiteX919" fmla="*/ 1882478 w 6096000"/>
              <a:gd name="connsiteY919" fmla="*/ 1193431 h 6857999"/>
              <a:gd name="connsiteX920" fmla="*/ 1882478 w 6096000"/>
              <a:gd name="connsiteY920" fmla="*/ 1188611 h 6857999"/>
              <a:gd name="connsiteX921" fmla="*/ 1882478 w 6096000"/>
              <a:gd name="connsiteY921" fmla="*/ 1183308 h 6857999"/>
              <a:gd name="connsiteX922" fmla="*/ 1882959 w 6096000"/>
              <a:gd name="connsiteY922" fmla="*/ 1178489 h 6857999"/>
              <a:gd name="connsiteX923" fmla="*/ 1883919 w 6096000"/>
              <a:gd name="connsiteY923" fmla="*/ 1173668 h 6857999"/>
              <a:gd name="connsiteX924" fmla="*/ 1886321 w 6096000"/>
              <a:gd name="connsiteY924" fmla="*/ 1164028 h 6857999"/>
              <a:gd name="connsiteX925" fmla="*/ 1890166 w 6096000"/>
              <a:gd name="connsiteY925" fmla="*/ 1154868 h 6857999"/>
              <a:gd name="connsiteX926" fmla="*/ 1895452 w 6096000"/>
              <a:gd name="connsiteY926" fmla="*/ 1146192 h 6857999"/>
              <a:gd name="connsiteX927" fmla="*/ 1901218 w 6096000"/>
              <a:gd name="connsiteY927" fmla="*/ 1137515 h 6857999"/>
              <a:gd name="connsiteX928" fmla="*/ 1908428 w 6096000"/>
              <a:gd name="connsiteY928" fmla="*/ 1129321 h 6857999"/>
              <a:gd name="connsiteX929" fmla="*/ 1916115 w 6096000"/>
              <a:gd name="connsiteY929" fmla="*/ 1120644 h 6857999"/>
              <a:gd name="connsiteX930" fmla="*/ 1925244 w 6096000"/>
              <a:gd name="connsiteY930" fmla="*/ 1112449 h 6857999"/>
              <a:gd name="connsiteX931" fmla="*/ 1934375 w 6096000"/>
              <a:gd name="connsiteY931" fmla="*/ 1105220 h 6857999"/>
              <a:gd name="connsiteX932" fmla="*/ 1943986 w 6096000"/>
              <a:gd name="connsiteY932" fmla="*/ 1097507 h 6857999"/>
              <a:gd name="connsiteX933" fmla="*/ 1947830 w 6096000"/>
              <a:gd name="connsiteY933" fmla="*/ 1101845 h 6857999"/>
              <a:gd name="connsiteX934" fmla="*/ 1951194 w 6096000"/>
              <a:gd name="connsiteY934" fmla="*/ 1105220 h 6857999"/>
              <a:gd name="connsiteX935" fmla="*/ 1954077 w 6096000"/>
              <a:gd name="connsiteY935" fmla="*/ 1108593 h 6857999"/>
              <a:gd name="connsiteX936" fmla="*/ 1955999 w 6096000"/>
              <a:gd name="connsiteY936" fmla="*/ 1112449 h 6857999"/>
              <a:gd name="connsiteX937" fmla="*/ 1956961 w 6096000"/>
              <a:gd name="connsiteY937" fmla="*/ 1115341 h 6857999"/>
              <a:gd name="connsiteX938" fmla="*/ 1957440 w 6096000"/>
              <a:gd name="connsiteY938" fmla="*/ 1118716 h 6857999"/>
              <a:gd name="connsiteX939" fmla="*/ 1958402 w 6096000"/>
              <a:gd name="connsiteY939" fmla="*/ 1121608 h 6857999"/>
              <a:gd name="connsiteX940" fmla="*/ 1957440 w 6096000"/>
              <a:gd name="connsiteY940" fmla="*/ 1124500 h 6857999"/>
              <a:gd name="connsiteX941" fmla="*/ 1956961 w 6096000"/>
              <a:gd name="connsiteY941" fmla="*/ 1127392 h 6857999"/>
              <a:gd name="connsiteX942" fmla="*/ 1955519 w 6096000"/>
              <a:gd name="connsiteY942" fmla="*/ 1130284 h 6857999"/>
              <a:gd name="connsiteX943" fmla="*/ 1951675 w 6096000"/>
              <a:gd name="connsiteY943" fmla="*/ 1135586 h 6857999"/>
              <a:gd name="connsiteX944" fmla="*/ 1947830 w 6096000"/>
              <a:gd name="connsiteY944" fmla="*/ 1140407 h 6857999"/>
              <a:gd name="connsiteX945" fmla="*/ 1942545 w 6096000"/>
              <a:gd name="connsiteY945" fmla="*/ 1145709 h 6857999"/>
              <a:gd name="connsiteX946" fmla="*/ 1947830 w 6096000"/>
              <a:gd name="connsiteY946" fmla="*/ 1152459 h 6857999"/>
              <a:gd name="connsiteX947" fmla="*/ 1953115 w 6096000"/>
              <a:gd name="connsiteY947" fmla="*/ 1157761 h 6857999"/>
              <a:gd name="connsiteX948" fmla="*/ 1958402 w 6096000"/>
              <a:gd name="connsiteY948" fmla="*/ 1163062 h 6857999"/>
              <a:gd name="connsiteX949" fmla="*/ 1963206 w 6096000"/>
              <a:gd name="connsiteY949" fmla="*/ 1166920 h 6857999"/>
              <a:gd name="connsiteX950" fmla="*/ 1968974 w 6096000"/>
              <a:gd name="connsiteY950" fmla="*/ 1169812 h 6857999"/>
              <a:gd name="connsiteX951" fmla="*/ 1974261 w 6096000"/>
              <a:gd name="connsiteY951" fmla="*/ 1172704 h 6857999"/>
              <a:gd name="connsiteX952" fmla="*/ 1979066 w 6096000"/>
              <a:gd name="connsiteY952" fmla="*/ 1174150 h 6857999"/>
              <a:gd name="connsiteX953" fmla="*/ 1984351 w 6096000"/>
              <a:gd name="connsiteY953" fmla="*/ 1176077 h 6857999"/>
              <a:gd name="connsiteX954" fmla="*/ 1989637 w 6096000"/>
              <a:gd name="connsiteY954" fmla="*/ 1176560 h 6857999"/>
              <a:gd name="connsiteX955" fmla="*/ 1994923 w 6096000"/>
              <a:gd name="connsiteY955" fmla="*/ 1177043 h 6857999"/>
              <a:gd name="connsiteX956" fmla="*/ 2005014 w 6096000"/>
              <a:gd name="connsiteY956" fmla="*/ 1178006 h 6857999"/>
              <a:gd name="connsiteX957" fmla="*/ 2026158 w 6096000"/>
              <a:gd name="connsiteY957" fmla="*/ 1177043 h 6857999"/>
              <a:gd name="connsiteX958" fmla="*/ 2026638 w 6096000"/>
              <a:gd name="connsiteY958" fmla="*/ 1169812 h 6857999"/>
              <a:gd name="connsiteX959" fmla="*/ 2026638 w 6096000"/>
              <a:gd name="connsiteY959" fmla="*/ 1162099 h 6857999"/>
              <a:gd name="connsiteX960" fmla="*/ 2026158 w 6096000"/>
              <a:gd name="connsiteY960" fmla="*/ 1154386 h 6857999"/>
              <a:gd name="connsiteX961" fmla="*/ 2024235 w 6096000"/>
              <a:gd name="connsiteY961" fmla="*/ 1146192 h 6857999"/>
              <a:gd name="connsiteX962" fmla="*/ 2022793 w 6096000"/>
              <a:gd name="connsiteY962" fmla="*/ 1138479 h 6857999"/>
              <a:gd name="connsiteX963" fmla="*/ 2020871 w 6096000"/>
              <a:gd name="connsiteY963" fmla="*/ 1130284 h 6857999"/>
              <a:gd name="connsiteX964" fmla="*/ 2015104 w 6096000"/>
              <a:gd name="connsiteY964" fmla="*/ 1113895 h 6857999"/>
              <a:gd name="connsiteX965" fmla="*/ 2021351 w 6096000"/>
              <a:gd name="connsiteY965" fmla="*/ 1111004 h 6857999"/>
              <a:gd name="connsiteX966" fmla="*/ 2027118 w 6096000"/>
              <a:gd name="connsiteY966" fmla="*/ 1108593 h 6857999"/>
              <a:gd name="connsiteX967" fmla="*/ 2039613 w 6096000"/>
              <a:gd name="connsiteY967" fmla="*/ 1104737 h 6857999"/>
              <a:gd name="connsiteX968" fmla="*/ 2051143 w 6096000"/>
              <a:gd name="connsiteY968" fmla="*/ 1100880 h 6857999"/>
              <a:gd name="connsiteX969" fmla="*/ 2063160 w 6096000"/>
              <a:gd name="connsiteY969" fmla="*/ 1097024 h 6857999"/>
              <a:gd name="connsiteX970" fmla="*/ 2069405 w 6096000"/>
              <a:gd name="connsiteY970" fmla="*/ 1095578 h 6857999"/>
              <a:gd name="connsiteX971" fmla="*/ 2075172 w 6096000"/>
              <a:gd name="connsiteY971" fmla="*/ 1092686 h 6857999"/>
              <a:gd name="connsiteX972" fmla="*/ 2081419 w 6096000"/>
              <a:gd name="connsiteY972" fmla="*/ 1089793 h 6857999"/>
              <a:gd name="connsiteX973" fmla="*/ 2087666 w 6096000"/>
              <a:gd name="connsiteY973" fmla="*/ 1085938 h 6857999"/>
              <a:gd name="connsiteX974" fmla="*/ 2093432 w 6096000"/>
              <a:gd name="connsiteY974" fmla="*/ 1082080 h 6857999"/>
              <a:gd name="connsiteX975" fmla="*/ 2099677 w 6096000"/>
              <a:gd name="connsiteY975" fmla="*/ 1076778 h 6857999"/>
              <a:gd name="connsiteX976" fmla="*/ 2105925 w 6096000"/>
              <a:gd name="connsiteY976" fmla="*/ 1071477 h 6857999"/>
              <a:gd name="connsiteX977" fmla="*/ 1710902 w 6096000"/>
              <a:gd name="connsiteY977" fmla="*/ 979665 h 6857999"/>
              <a:gd name="connsiteX978" fmla="*/ 1717668 w 6096000"/>
              <a:gd name="connsiteY978" fmla="*/ 979665 h 6857999"/>
              <a:gd name="connsiteX979" fmla="*/ 1725402 w 6096000"/>
              <a:gd name="connsiteY979" fmla="*/ 980639 h 6857999"/>
              <a:gd name="connsiteX980" fmla="*/ 1724919 w 6096000"/>
              <a:gd name="connsiteY980" fmla="*/ 987462 h 6857999"/>
              <a:gd name="connsiteX981" fmla="*/ 1723468 w 6096000"/>
              <a:gd name="connsiteY981" fmla="*/ 994286 h 6857999"/>
              <a:gd name="connsiteX982" fmla="*/ 1721536 w 6096000"/>
              <a:gd name="connsiteY982" fmla="*/ 1000622 h 6857999"/>
              <a:gd name="connsiteX983" fmla="*/ 1718635 w 6096000"/>
              <a:gd name="connsiteY983" fmla="*/ 1006470 h 6857999"/>
              <a:gd name="connsiteX984" fmla="*/ 1715735 w 6096000"/>
              <a:gd name="connsiteY984" fmla="*/ 1012318 h 6857999"/>
              <a:gd name="connsiteX985" fmla="*/ 1712353 w 6096000"/>
              <a:gd name="connsiteY985" fmla="*/ 1018167 h 6857999"/>
              <a:gd name="connsiteX986" fmla="*/ 1708487 w 6096000"/>
              <a:gd name="connsiteY986" fmla="*/ 1023528 h 6857999"/>
              <a:gd name="connsiteX987" fmla="*/ 1704620 w 6096000"/>
              <a:gd name="connsiteY987" fmla="*/ 1027913 h 6857999"/>
              <a:gd name="connsiteX988" fmla="*/ 1699787 w 6096000"/>
              <a:gd name="connsiteY988" fmla="*/ 1033275 h 6857999"/>
              <a:gd name="connsiteX989" fmla="*/ 1694470 w 6096000"/>
              <a:gd name="connsiteY989" fmla="*/ 1037175 h 6857999"/>
              <a:gd name="connsiteX990" fmla="*/ 1689636 w 6096000"/>
              <a:gd name="connsiteY990" fmla="*/ 1042047 h 6857999"/>
              <a:gd name="connsiteX991" fmla="*/ 1683837 w 6096000"/>
              <a:gd name="connsiteY991" fmla="*/ 1045459 h 6857999"/>
              <a:gd name="connsiteX992" fmla="*/ 1671756 w 6096000"/>
              <a:gd name="connsiteY992" fmla="*/ 1052770 h 6857999"/>
              <a:gd name="connsiteX993" fmla="*/ 1659672 w 6096000"/>
              <a:gd name="connsiteY993" fmla="*/ 1059105 h 6857999"/>
              <a:gd name="connsiteX994" fmla="*/ 1646623 w 6096000"/>
              <a:gd name="connsiteY994" fmla="*/ 1065928 h 6857999"/>
              <a:gd name="connsiteX995" fmla="*/ 1633091 w 6096000"/>
              <a:gd name="connsiteY995" fmla="*/ 1070802 h 6857999"/>
              <a:gd name="connsiteX996" fmla="*/ 1606992 w 6096000"/>
              <a:gd name="connsiteY996" fmla="*/ 1080062 h 6857999"/>
              <a:gd name="connsiteX997" fmla="*/ 1582827 w 6096000"/>
              <a:gd name="connsiteY997" fmla="*/ 1088347 h 6857999"/>
              <a:gd name="connsiteX998" fmla="*/ 1571710 w 6096000"/>
              <a:gd name="connsiteY998" fmla="*/ 1091759 h 6857999"/>
              <a:gd name="connsiteX999" fmla="*/ 1562528 w 6096000"/>
              <a:gd name="connsiteY999" fmla="*/ 1095659 h 6857999"/>
              <a:gd name="connsiteX1000" fmla="*/ 1561561 w 6096000"/>
              <a:gd name="connsiteY1000" fmla="*/ 1090784 h 6857999"/>
              <a:gd name="connsiteX1001" fmla="*/ 1561077 w 6096000"/>
              <a:gd name="connsiteY1001" fmla="*/ 1085423 h 6857999"/>
              <a:gd name="connsiteX1002" fmla="*/ 1561077 w 6096000"/>
              <a:gd name="connsiteY1002" fmla="*/ 1080549 h 6857999"/>
              <a:gd name="connsiteX1003" fmla="*/ 1561561 w 6096000"/>
              <a:gd name="connsiteY1003" fmla="*/ 1076650 h 6857999"/>
              <a:gd name="connsiteX1004" fmla="*/ 1562528 w 6096000"/>
              <a:gd name="connsiteY1004" fmla="*/ 1072752 h 6857999"/>
              <a:gd name="connsiteX1005" fmla="*/ 1563495 w 6096000"/>
              <a:gd name="connsiteY1005" fmla="*/ 1068365 h 6857999"/>
              <a:gd name="connsiteX1006" fmla="*/ 1565910 w 6096000"/>
              <a:gd name="connsiteY1006" fmla="*/ 1064954 h 6857999"/>
              <a:gd name="connsiteX1007" fmla="*/ 1568327 w 6096000"/>
              <a:gd name="connsiteY1007" fmla="*/ 1061543 h 6857999"/>
              <a:gd name="connsiteX1008" fmla="*/ 1570744 w 6096000"/>
              <a:gd name="connsiteY1008" fmla="*/ 1058131 h 6857999"/>
              <a:gd name="connsiteX1009" fmla="*/ 1574128 w 6096000"/>
              <a:gd name="connsiteY1009" fmla="*/ 1055207 h 6857999"/>
              <a:gd name="connsiteX1010" fmla="*/ 1580894 w 6096000"/>
              <a:gd name="connsiteY1010" fmla="*/ 1049846 h 6857999"/>
              <a:gd name="connsiteX1011" fmla="*/ 1588627 w 6096000"/>
              <a:gd name="connsiteY1011" fmla="*/ 1045459 h 6857999"/>
              <a:gd name="connsiteX1012" fmla="*/ 1596842 w 6096000"/>
              <a:gd name="connsiteY1012" fmla="*/ 1042047 h 6857999"/>
              <a:gd name="connsiteX1013" fmla="*/ 1606026 w 6096000"/>
              <a:gd name="connsiteY1013" fmla="*/ 1038636 h 6857999"/>
              <a:gd name="connsiteX1014" fmla="*/ 1616175 w 6096000"/>
              <a:gd name="connsiteY1014" fmla="*/ 1036199 h 6857999"/>
              <a:gd name="connsiteX1015" fmla="*/ 1625358 w 6096000"/>
              <a:gd name="connsiteY1015" fmla="*/ 1034251 h 6857999"/>
              <a:gd name="connsiteX1016" fmla="*/ 1634540 w 6096000"/>
              <a:gd name="connsiteY1016" fmla="*/ 1033275 h 6857999"/>
              <a:gd name="connsiteX1017" fmla="*/ 1642757 w 6096000"/>
              <a:gd name="connsiteY1017" fmla="*/ 1032788 h 6857999"/>
              <a:gd name="connsiteX1018" fmla="*/ 1650490 w 6096000"/>
              <a:gd name="connsiteY1018" fmla="*/ 1032788 h 6857999"/>
              <a:gd name="connsiteX1019" fmla="*/ 1657256 w 6096000"/>
              <a:gd name="connsiteY1019" fmla="*/ 1033275 h 6857999"/>
              <a:gd name="connsiteX1020" fmla="*/ 1663056 w 6096000"/>
              <a:gd name="connsiteY1020" fmla="*/ 1033762 h 6857999"/>
              <a:gd name="connsiteX1021" fmla="*/ 1668372 w 6096000"/>
              <a:gd name="connsiteY1021" fmla="*/ 1028889 h 6857999"/>
              <a:gd name="connsiteX1022" fmla="*/ 1672237 w 6096000"/>
              <a:gd name="connsiteY1022" fmla="*/ 1023528 h 6857999"/>
              <a:gd name="connsiteX1023" fmla="*/ 1675622 w 6096000"/>
              <a:gd name="connsiteY1023" fmla="*/ 1018167 h 6857999"/>
              <a:gd name="connsiteX1024" fmla="*/ 1678522 w 6096000"/>
              <a:gd name="connsiteY1024" fmla="*/ 1012805 h 6857999"/>
              <a:gd name="connsiteX1025" fmla="*/ 1683837 w 6096000"/>
              <a:gd name="connsiteY1025" fmla="*/ 1002572 h 6857999"/>
              <a:gd name="connsiteX1026" fmla="*/ 1687703 w 6096000"/>
              <a:gd name="connsiteY1026" fmla="*/ 993799 h 6857999"/>
              <a:gd name="connsiteX1027" fmla="*/ 1690604 w 6096000"/>
              <a:gd name="connsiteY1027" fmla="*/ 989899 h 6857999"/>
              <a:gd name="connsiteX1028" fmla="*/ 1693021 w 6096000"/>
              <a:gd name="connsiteY1028" fmla="*/ 986975 h 6857999"/>
              <a:gd name="connsiteX1029" fmla="*/ 1696405 w 6096000"/>
              <a:gd name="connsiteY1029" fmla="*/ 984051 h 6857999"/>
              <a:gd name="connsiteX1030" fmla="*/ 1700269 w 6096000"/>
              <a:gd name="connsiteY1030" fmla="*/ 981614 h 6857999"/>
              <a:gd name="connsiteX1031" fmla="*/ 1705102 w 6096000"/>
              <a:gd name="connsiteY1031" fmla="*/ 980152 h 6857999"/>
              <a:gd name="connsiteX1032" fmla="*/ 1861736 w 6096000"/>
              <a:gd name="connsiteY1032" fmla="*/ 965166 h 6857999"/>
              <a:gd name="connsiteX1033" fmla="*/ 1866117 w 6096000"/>
              <a:gd name="connsiteY1033" fmla="*/ 966133 h 6857999"/>
              <a:gd name="connsiteX1034" fmla="*/ 1870983 w 6096000"/>
              <a:gd name="connsiteY1034" fmla="*/ 968548 h 6857999"/>
              <a:gd name="connsiteX1035" fmla="*/ 1877313 w 6096000"/>
              <a:gd name="connsiteY1035" fmla="*/ 971448 h 6857999"/>
              <a:gd name="connsiteX1036" fmla="*/ 1890456 w 6096000"/>
              <a:gd name="connsiteY1036" fmla="*/ 977732 h 6857999"/>
              <a:gd name="connsiteX1037" fmla="*/ 1897271 w 6096000"/>
              <a:gd name="connsiteY1037" fmla="*/ 980148 h 6857999"/>
              <a:gd name="connsiteX1038" fmla="*/ 1903599 w 6096000"/>
              <a:gd name="connsiteY1038" fmla="*/ 981598 h 6857999"/>
              <a:gd name="connsiteX1039" fmla="*/ 1907005 w 6096000"/>
              <a:gd name="connsiteY1039" fmla="*/ 981598 h 6857999"/>
              <a:gd name="connsiteX1040" fmla="*/ 1909927 w 6096000"/>
              <a:gd name="connsiteY1040" fmla="*/ 981598 h 6857999"/>
              <a:gd name="connsiteX1041" fmla="*/ 1912848 w 6096000"/>
              <a:gd name="connsiteY1041" fmla="*/ 981114 h 6857999"/>
              <a:gd name="connsiteX1042" fmla="*/ 1915282 w 6096000"/>
              <a:gd name="connsiteY1042" fmla="*/ 980148 h 6857999"/>
              <a:gd name="connsiteX1043" fmla="*/ 1918203 w 6096000"/>
              <a:gd name="connsiteY1043" fmla="*/ 978214 h 6857999"/>
              <a:gd name="connsiteX1044" fmla="*/ 1919663 w 6096000"/>
              <a:gd name="connsiteY1044" fmla="*/ 976281 h 6857999"/>
              <a:gd name="connsiteX1045" fmla="*/ 1922097 w 6096000"/>
              <a:gd name="connsiteY1045" fmla="*/ 973381 h 6857999"/>
              <a:gd name="connsiteX1046" fmla="*/ 1923557 w 6096000"/>
              <a:gd name="connsiteY1046" fmla="*/ 969032 h 6857999"/>
              <a:gd name="connsiteX1047" fmla="*/ 1923071 w 6096000"/>
              <a:gd name="connsiteY1047" fmla="*/ 989331 h 6857999"/>
              <a:gd name="connsiteX1048" fmla="*/ 1921610 w 6096000"/>
              <a:gd name="connsiteY1048" fmla="*/ 1011079 h 6857999"/>
              <a:gd name="connsiteX1049" fmla="*/ 1919663 w 6096000"/>
              <a:gd name="connsiteY1049" fmla="*/ 1022679 h 6857999"/>
              <a:gd name="connsiteX1050" fmla="*/ 1918203 w 6096000"/>
              <a:gd name="connsiteY1050" fmla="*/ 1033311 h 6857999"/>
              <a:gd name="connsiteX1051" fmla="*/ 1915769 w 6096000"/>
              <a:gd name="connsiteY1051" fmla="*/ 1044911 h 6857999"/>
              <a:gd name="connsiteX1052" fmla="*/ 1912848 w 6096000"/>
              <a:gd name="connsiteY1052" fmla="*/ 1056027 h 6857999"/>
              <a:gd name="connsiteX1053" fmla="*/ 1909927 w 6096000"/>
              <a:gd name="connsiteY1053" fmla="*/ 1065694 h 6857999"/>
              <a:gd name="connsiteX1054" fmla="*/ 1906033 w 6096000"/>
              <a:gd name="connsiteY1054" fmla="*/ 1075360 h 6857999"/>
              <a:gd name="connsiteX1055" fmla="*/ 1901166 w 6096000"/>
              <a:gd name="connsiteY1055" fmla="*/ 1084059 h 6857999"/>
              <a:gd name="connsiteX1056" fmla="*/ 1896783 w 6096000"/>
              <a:gd name="connsiteY1056" fmla="*/ 1090825 h 6857999"/>
              <a:gd name="connsiteX1057" fmla="*/ 1893864 w 6096000"/>
              <a:gd name="connsiteY1057" fmla="*/ 1094208 h 6857999"/>
              <a:gd name="connsiteX1058" fmla="*/ 1890943 w 6096000"/>
              <a:gd name="connsiteY1058" fmla="*/ 1097108 h 6857999"/>
              <a:gd name="connsiteX1059" fmla="*/ 1888022 w 6096000"/>
              <a:gd name="connsiteY1059" fmla="*/ 1099525 h 6857999"/>
              <a:gd name="connsiteX1060" fmla="*/ 1884614 w 6096000"/>
              <a:gd name="connsiteY1060" fmla="*/ 1101941 h 6857999"/>
              <a:gd name="connsiteX1061" fmla="*/ 1881207 w 6096000"/>
              <a:gd name="connsiteY1061" fmla="*/ 1103391 h 6857999"/>
              <a:gd name="connsiteX1062" fmla="*/ 1877313 w 6096000"/>
              <a:gd name="connsiteY1062" fmla="*/ 1104841 h 6857999"/>
              <a:gd name="connsiteX1063" fmla="*/ 1873420 w 6096000"/>
              <a:gd name="connsiteY1063" fmla="*/ 1105325 h 6857999"/>
              <a:gd name="connsiteX1064" fmla="*/ 1869524 w 6096000"/>
              <a:gd name="connsiteY1064" fmla="*/ 1105325 h 6857999"/>
              <a:gd name="connsiteX1065" fmla="*/ 1869524 w 6096000"/>
              <a:gd name="connsiteY1065" fmla="*/ 1098558 h 6857999"/>
              <a:gd name="connsiteX1066" fmla="*/ 1870011 w 6096000"/>
              <a:gd name="connsiteY1066" fmla="*/ 1092275 h 6857999"/>
              <a:gd name="connsiteX1067" fmla="*/ 1871958 w 6096000"/>
              <a:gd name="connsiteY1067" fmla="*/ 1085026 h 6857999"/>
              <a:gd name="connsiteX1068" fmla="*/ 1873906 w 6096000"/>
              <a:gd name="connsiteY1068" fmla="*/ 1078742 h 6857999"/>
              <a:gd name="connsiteX1069" fmla="*/ 1876826 w 6096000"/>
              <a:gd name="connsiteY1069" fmla="*/ 1072460 h 6857999"/>
              <a:gd name="connsiteX1070" fmla="*/ 1879747 w 6096000"/>
              <a:gd name="connsiteY1070" fmla="*/ 1066176 h 6857999"/>
              <a:gd name="connsiteX1071" fmla="*/ 1887536 w 6096000"/>
              <a:gd name="connsiteY1071" fmla="*/ 1054094 h 6857999"/>
              <a:gd name="connsiteX1072" fmla="*/ 1894837 w 6096000"/>
              <a:gd name="connsiteY1072" fmla="*/ 1042011 h 6857999"/>
              <a:gd name="connsiteX1073" fmla="*/ 1901652 w 6096000"/>
              <a:gd name="connsiteY1073" fmla="*/ 1029445 h 6857999"/>
              <a:gd name="connsiteX1074" fmla="*/ 1904573 w 6096000"/>
              <a:gd name="connsiteY1074" fmla="*/ 1023163 h 6857999"/>
              <a:gd name="connsiteX1075" fmla="*/ 1907005 w 6096000"/>
              <a:gd name="connsiteY1075" fmla="*/ 1016879 h 6857999"/>
              <a:gd name="connsiteX1076" fmla="*/ 1908954 w 6096000"/>
              <a:gd name="connsiteY1076" fmla="*/ 1010113 h 6857999"/>
              <a:gd name="connsiteX1077" fmla="*/ 1909927 w 6096000"/>
              <a:gd name="connsiteY1077" fmla="*/ 1003830 h 6857999"/>
              <a:gd name="connsiteX1078" fmla="*/ 1897758 w 6096000"/>
              <a:gd name="connsiteY1078" fmla="*/ 996580 h 6857999"/>
              <a:gd name="connsiteX1079" fmla="*/ 1891428 w 6096000"/>
              <a:gd name="connsiteY1079" fmla="*/ 993680 h 6857999"/>
              <a:gd name="connsiteX1080" fmla="*/ 1885588 w 6096000"/>
              <a:gd name="connsiteY1080" fmla="*/ 992231 h 6857999"/>
              <a:gd name="connsiteX1081" fmla="*/ 1879260 w 6096000"/>
              <a:gd name="connsiteY1081" fmla="*/ 990298 h 6857999"/>
              <a:gd name="connsiteX1082" fmla="*/ 1872932 w 6096000"/>
              <a:gd name="connsiteY1082" fmla="*/ 989814 h 6857999"/>
              <a:gd name="connsiteX1083" fmla="*/ 1867089 w 6096000"/>
              <a:gd name="connsiteY1083" fmla="*/ 990780 h 6857999"/>
              <a:gd name="connsiteX1084" fmla="*/ 1863683 w 6096000"/>
              <a:gd name="connsiteY1084" fmla="*/ 991747 h 6857999"/>
              <a:gd name="connsiteX1085" fmla="*/ 1860762 w 6096000"/>
              <a:gd name="connsiteY1085" fmla="*/ 993198 h 6857999"/>
              <a:gd name="connsiteX1086" fmla="*/ 1857353 w 6096000"/>
              <a:gd name="connsiteY1086" fmla="*/ 981598 h 6857999"/>
              <a:gd name="connsiteX1087" fmla="*/ 1855894 w 6096000"/>
              <a:gd name="connsiteY1087" fmla="*/ 973865 h 6857999"/>
              <a:gd name="connsiteX1088" fmla="*/ 1855894 w 6096000"/>
              <a:gd name="connsiteY1088" fmla="*/ 970966 h 6857999"/>
              <a:gd name="connsiteX1089" fmla="*/ 1856868 w 6096000"/>
              <a:gd name="connsiteY1089" fmla="*/ 968548 h 6857999"/>
              <a:gd name="connsiteX1090" fmla="*/ 1857353 w 6096000"/>
              <a:gd name="connsiteY1090" fmla="*/ 967099 h 6857999"/>
              <a:gd name="connsiteX1091" fmla="*/ 1858330 w 6096000"/>
              <a:gd name="connsiteY1091" fmla="*/ 966133 h 6857999"/>
              <a:gd name="connsiteX1092" fmla="*/ 1860275 w 6096000"/>
              <a:gd name="connsiteY1092" fmla="*/ 965648 h 6857999"/>
              <a:gd name="connsiteX1093" fmla="*/ 2200493 w 6096000"/>
              <a:gd name="connsiteY1093" fmla="*/ 841925 h 6857999"/>
              <a:gd name="connsiteX1094" fmla="*/ 2205809 w 6096000"/>
              <a:gd name="connsiteY1094" fmla="*/ 850141 h 6857999"/>
              <a:gd name="connsiteX1095" fmla="*/ 2207743 w 6096000"/>
              <a:gd name="connsiteY1095" fmla="*/ 854491 h 6857999"/>
              <a:gd name="connsiteX1096" fmla="*/ 2209192 w 6096000"/>
              <a:gd name="connsiteY1096" fmla="*/ 858358 h 6857999"/>
              <a:gd name="connsiteX1097" fmla="*/ 2210641 w 6096000"/>
              <a:gd name="connsiteY1097" fmla="*/ 862224 h 6857999"/>
              <a:gd name="connsiteX1098" fmla="*/ 2211125 w 6096000"/>
              <a:gd name="connsiteY1098" fmla="*/ 866573 h 6857999"/>
              <a:gd name="connsiteX1099" fmla="*/ 2211125 w 6096000"/>
              <a:gd name="connsiteY1099" fmla="*/ 869957 h 6857999"/>
              <a:gd name="connsiteX1100" fmla="*/ 2211125 w 6096000"/>
              <a:gd name="connsiteY1100" fmla="*/ 873339 h 6857999"/>
              <a:gd name="connsiteX1101" fmla="*/ 2209675 w 6096000"/>
              <a:gd name="connsiteY1101" fmla="*/ 880106 h 6857999"/>
              <a:gd name="connsiteX1102" fmla="*/ 2207743 w 6096000"/>
              <a:gd name="connsiteY1102" fmla="*/ 886389 h 6857999"/>
              <a:gd name="connsiteX1103" fmla="*/ 2204359 w 6096000"/>
              <a:gd name="connsiteY1103" fmla="*/ 892189 h 6857999"/>
              <a:gd name="connsiteX1104" fmla="*/ 2200011 w 6096000"/>
              <a:gd name="connsiteY1104" fmla="*/ 897989 h 6857999"/>
              <a:gd name="connsiteX1105" fmla="*/ 2195660 w 6096000"/>
              <a:gd name="connsiteY1105" fmla="*/ 903788 h 6857999"/>
              <a:gd name="connsiteX1106" fmla="*/ 2189860 w 6096000"/>
              <a:gd name="connsiteY1106" fmla="*/ 909588 h 6857999"/>
              <a:gd name="connsiteX1107" fmla="*/ 2178260 w 6096000"/>
              <a:gd name="connsiteY1107" fmla="*/ 919738 h 6857999"/>
              <a:gd name="connsiteX1108" fmla="*/ 2166176 w 6096000"/>
              <a:gd name="connsiteY1108" fmla="*/ 930371 h 6857999"/>
              <a:gd name="connsiteX1109" fmla="*/ 2160377 w 6096000"/>
              <a:gd name="connsiteY1109" fmla="*/ 935204 h 6857999"/>
              <a:gd name="connsiteX1110" fmla="*/ 2155545 w 6096000"/>
              <a:gd name="connsiteY1110" fmla="*/ 941004 h 6857999"/>
              <a:gd name="connsiteX1111" fmla="*/ 2156994 w 6096000"/>
              <a:gd name="connsiteY1111" fmla="*/ 934237 h 6857999"/>
              <a:gd name="connsiteX1112" fmla="*/ 2157478 w 6096000"/>
              <a:gd name="connsiteY1112" fmla="*/ 927954 h 6857999"/>
              <a:gd name="connsiteX1113" fmla="*/ 2159412 w 6096000"/>
              <a:gd name="connsiteY1113" fmla="*/ 913939 h 6857999"/>
              <a:gd name="connsiteX1114" fmla="*/ 2160862 w 6096000"/>
              <a:gd name="connsiteY1114" fmla="*/ 900889 h 6857999"/>
              <a:gd name="connsiteX1115" fmla="*/ 2161827 w 6096000"/>
              <a:gd name="connsiteY1115" fmla="*/ 894122 h 6857999"/>
              <a:gd name="connsiteX1116" fmla="*/ 2163277 w 6096000"/>
              <a:gd name="connsiteY1116" fmla="*/ 886872 h 6857999"/>
              <a:gd name="connsiteX1117" fmla="*/ 2165210 w 6096000"/>
              <a:gd name="connsiteY1117" fmla="*/ 880590 h 6857999"/>
              <a:gd name="connsiteX1118" fmla="*/ 2167144 w 6096000"/>
              <a:gd name="connsiteY1118" fmla="*/ 874306 h 6857999"/>
              <a:gd name="connsiteX1119" fmla="*/ 2171011 w 6096000"/>
              <a:gd name="connsiteY1119" fmla="*/ 868024 h 6857999"/>
              <a:gd name="connsiteX1120" fmla="*/ 2174878 w 6096000"/>
              <a:gd name="connsiteY1120" fmla="*/ 862224 h 6857999"/>
              <a:gd name="connsiteX1121" fmla="*/ 2179226 w 6096000"/>
              <a:gd name="connsiteY1121" fmla="*/ 856424 h 6857999"/>
              <a:gd name="connsiteX1122" fmla="*/ 2185510 w 6096000"/>
              <a:gd name="connsiteY1122" fmla="*/ 851591 h 6857999"/>
              <a:gd name="connsiteX1123" fmla="*/ 2192760 w 6096000"/>
              <a:gd name="connsiteY1123" fmla="*/ 846274 h 6857999"/>
              <a:gd name="connsiteX1124" fmla="*/ 1895840 w 6096000"/>
              <a:gd name="connsiteY1124" fmla="*/ 769426 h 6857999"/>
              <a:gd name="connsiteX1125" fmla="*/ 1902635 w 6096000"/>
              <a:gd name="connsiteY1125" fmla="*/ 769921 h 6857999"/>
              <a:gd name="connsiteX1126" fmla="*/ 1909916 w 6096000"/>
              <a:gd name="connsiteY1126" fmla="*/ 771900 h 6857999"/>
              <a:gd name="connsiteX1127" fmla="*/ 1913314 w 6096000"/>
              <a:gd name="connsiteY1127" fmla="*/ 773384 h 6857999"/>
              <a:gd name="connsiteX1128" fmla="*/ 1916711 w 6096000"/>
              <a:gd name="connsiteY1128" fmla="*/ 775363 h 6857999"/>
              <a:gd name="connsiteX1129" fmla="*/ 1919623 w 6096000"/>
              <a:gd name="connsiteY1129" fmla="*/ 777342 h 6857999"/>
              <a:gd name="connsiteX1130" fmla="*/ 1923021 w 6096000"/>
              <a:gd name="connsiteY1130" fmla="*/ 779816 h 6857999"/>
              <a:gd name="connsiteX1131" fmla="*/ 1929331 w 6096000"/>
              <a:gd name="connsiteY1131" fmla="*/ 786742 h 6857999"/>
              <a:gd name="connsiteX1132" fmla="*/ 1935640 w 6096000"/>
              <a:gd name="connsiteY1132" fmla="*/ 794657 h 6857999"/>
              <a:gd name="connsiteX1133" fmla="*/ 1932728 w 6096000"/>
              <a:gd name="connsiteY1133" fmla="*/ 792184 h 6857999"/>
              <a:gd name="connsiteX1134" fmla="*/ 1929331 w 6096000"/>
              <a:gd name="connsiteY1134" fmla="*/ 791194 h 6857999"/>
              <a:gd name="connsiteX1135" fmla="*/ 1925933 w 6096000"/>
              <a:gd name="connsiteY1135" fmla="*/ 790205 h 6857999"/>
              <a:gd name="connsiteX1136" fmla="*/ 1922537 w 6096000"/>
              <a:gd name="connsiteY1136" fmla="*/ 790205 h 6857999"/>
              <a:gd name="connsiteX1137" fmla="*/ 1919137 w 6096000"/>
              <a:gd name="connsiteY1137" fmla="*/ 790700 h 6857999"/>
              <a:gd name="connsiteX1138" fmla="*/ 1914771 w 6096000"/>
              <a:gd name="connsiteY1138" fmla="*/ 791689 h 6857999"/>
              <a:gd name="connsiteX1139" fmla="*/ 1911372 w 6096000"/>
              <a:gd name="connsiteY1139" fmla="*/ 793173 h 6857999"/>
              <a:gd name="connsiteX1140" fmla="*/ 1907973 w 6096000"/>
              <a:gd name="connsiteY1140" fmla="*/ 794657 h 6857999"/>
              <a:gd name="connsiteX1141" fmla="*/ 1900693 w 6096000"/>
              <a:gd name="connsiteY1141" fmla="*/ 799604 h 6857999"/>
              <a:gd name="connsiteX1142" fmla="*/ 1892928 w 6096000"/>
              <a:gd name="connsiteY1142" fmla="*/ 805541 h 6857999"/>
              <a:gd name="connsiteX1143" fmla="*/ 1877881 w 6096000"/>
              <a:gd name="connsiteY1143" fmla="*/ 817909 h 6857999"/>
              <a:gd name="connsiteX1144" fmla="*/ 1870600 w 6096000"/>
              <a:gd name="connsiteY1144" fmla="*/ 823351 h 6857999"/>
              <a:gd name="connsiteX1145" fmla="*/ 1862834 w 6096000"/>
              <a:gd name="connsiteY1145" fmla="*/ 828298 h 6857999"/>
              <a:gd name="connsiteX1146" fmla="*/ 1859436 w 6096000"/>
              <a:gd name="connsiteY1146" fmla="*/ 829782 h 6857999"/>
              <a:gd name="connsiteX1147" fmla="*/ 1856040 w 6096000"/>
              <a:gd name="connsiteY1147" fmla="*/ 831267 h 6857999"/>
              <a:gd name="connsiteX1148" fmla="*/ 1852641 w 6096000"/>
              <a:gd name="connsiteY1148" fmla="*/ 832256 h 6857999"/>
              <a:gd name="connsiteX1149" fmla="*/ 1848759 w 6096000"/>
              <a:gd name="connsiteY1149" fmla="*/ 832256 h 6857999"/>
              <a:gd name="connsiteX1150" fmla="*/ 1845360 w 6096000"/>
              <a:gd name="connsiteY1150" fmla="*/ 832256 h 6857999"/>
              <a:gd name="connsiteX1151" fmla="*/ 1841479 w 6096000"/>
              <a:gd name="connsiteY1151" fmla="*/ 831761 h 6857999"/>
              <a:gd name="connsiteX1152" fmla="*/ 1838079 w 6096000"/>
              <a:gd name="connsiteY1152" fmla="*/ 829782 h 6857999"/>
              <a:gd name="connsiteX1153" fmla="*/ 1835168 w 6096000"/>
              <a:gd name="connsiteY1153" fmla="*/ 827804 h 6857999"/>
              <a:gd name="connsiteX1154" fmla="*/ 1831772 w 6096000"/>
              <a:gd name="connsiteY1154" fmla="*/ 824341 h 6857999"/>
              <a:gd name="connsiteX1155" fmla="*/ 1828372 w 6096000"/>
              <a:gd name="connsiteY1155" fmla="*/ 820383 h 6857999"/>
              <a:gd name="connsiteX1156" fmla="*/ 1825460 w 6096000"/>
              <a:gd name="connsiteY1156" fmla="*/ 815436 h 6857999"/>
              <a:gd name="connsiteX1157" fmla="*/ 1822062 w 6096000"/>
              <a:gd name="connsiteY1157" fmla="*/ 809499 h 6857999"/>
              <a:gd name="connsiteX1158" fmla="*/ 1837110 w 6096000"/>
              <a:gd name="connsiteY1158" fmla="*/ 797626 h 6857999"/>
              <a:gd name="connsiteX1159" fmla="*/ 1852155 w 6096000"/>
              <a:gd name="connsiteY1159" fmla="*/ 787236 h 6857999"/>
              <a:gd name="connsiteX1160" fmla="*/ 1859436 w 6096000"/>
              <a:gd name="connsiteY1160" fmla="*/ 782289 h 6857999"/>
              <a:gd name="connsiteX1161" fmla="*/ 1867203 w 6096000"/>
              <a:gd name="connsiteY1161" fmla="*/ 778331 h 6857999"/>
              <a:gd name="connsiteX1162" fmla="*/ 1874484 w 6096000"/>
              <a:gd name="connsiteY1162" fmla="*/ 774868 h 6857999"/>
              <a:gd name="connsiteX1163" fmla="*/ 1881280 w 6096000"/>
              <a:gd name="connsiteY1163" fmla="*/ 771900 h 6857999"/>
              <a:gd name="connsiteX1164" fmla="*/ 1889045 w 6096000"/>
              <a:gd name="connsiteY1164" fmla="*/ 769921 h 6857999"/>
              <a:gd name="connsiteX1165" fmla="*/ 2041862 w 6096000"/>
              <a:gd name="connsiteY1165" fmla="*/ 721098 h 6857999"/>
              <a:gd name="connsiteX1166" fmla="*/ 2049613 w 6096000"/>
              <a:gd name="connsiteY1166" fmla="*/ 727876 h 6857999"/>
              <a:gd name="connsiteX1167" fmla="*/ 2054460 w 6096000"/>
              <a:gd name="connsiteY1167" fmla="*/ 734172 h 6857999"/>
              <a:gd name="connsiteX1168" fmla="*/ 2056398 w 6096000"/>
              <a:gd name="connsiteY1168" fmla="*/ 737078 h 6857999"/>
              <a:gd name="connsiteX1169" fmla="*/ 2058338 w 6096000"/>
              <a:gd name="connsiteY1169" fmla="*/ 739984 h 6857999"/>
              <a:gd name="connsiteX1170" fmla="*/ 2058822 w 6096000"/>
              <a:gd name="connsiteY1170" fmla="*/ 742406 h 6857999"/>
              <a:gd name="connsiteX1171" fmla="*/ 2059306 w 6096000"/>
              <a:gd name="connsiteY1171" fmla="*/ 745311 h 6857999"/>
              <a:gd name="connsiteX1172" fmla="*/ 2059306 w 6096000"/>
              <a:gd name="connsiteY1172" fmla="*/ 747732 h 6857999"/>
              <a:gd name="connsiteX1173" fmla="*/ 2059306 w 6096000"/>
              <a:gd name="connsiteY1173" fmla="*/ 749670 h 6857999"/>
              <a:gd name="connsiteX1174" fmla="*/ 2057368 w 6096000"/>
              <a:gd name="connsiteY1174" fmla="*/ 754512 h 6857999"/>
              <a:gd name="connsiteX1175" fmla="*/ 2054460 w 6096000"/>
              <a:gd name="connsiteY1175" fmla="*/ 758387 h 6857999"/>
              <a:gd name="connsiteX1176" fmla="*/ 2051067 w 6096000"/>
              <a:gd name="connsiteY1176" fmla="*/ 761777 h 6857999"/>
              <a:gd name="connsiteX1177" fmla="*/ 2046707 w 6096000"/>
              <a:gd name="connsiteY1177" fmla="*/ 765167 h 6857999"/>
              <a:gd name="connsiteX1178" fmla="*/ 2041377 w 6096000"/>
              <a:gd name="connsiteY1178" fmla="*/ 769041 h 6857999"/>
              <a:gd name="connsiteX1179" fmla="*/ 2030717 w 6096000"/>
              <a:gd name="connsiteY1179" fmla="*/ 775337 h 6857999"/>
              <a:gd name="connsiteX1180" fmla="*/ 2019086 w 6096000"/>
              <a:gd name="connsiteY1180" fmla="*/ 782117 h 6857999"/>
              <a:gd name="connsiteX1181" fmla="*/ 2014241 w 6096000"/>
              <a:gd name="connsiteY1181" fmla="*/ 785507 h 6857999"/>
              <a:gd name="connsiteX1182" fmla="*/ 2009881 w 6096000"/>
              <a:gd name="connsiteY1182" fmla="*/ 788897 h 6857999"/>
              <a:gd name="connsiteX1183" fmla="*/ 2016664 w 6096000"/>
              <a:gd name="connsiteY1183" fmla="*/ 797129 h 6857999"/>
              <a:gd name="connsiteX1184" fmla="*/ 2022478 w 6096000"/>
              <a:gd name="connsiteY1184" fmla="*/ 804877 h 6857999"/>
              <a:gd name="connsiteX1185" fmla="*/ 2026356 w 6096000"/>
              <a:gd name="connsiteY1185" fmla="*/ 813111 h 6857999"/>
              <a:gd name="connsiteX1186" fmla="*/ 2029749 w 6096000"/>
              <a:gd name="connsiteY1186" fmla="*/ 820375 h 6857999"/>
              <a:gd name="connsiteX1187" fmla="*/ 2032656 w 6096000"/>
              <a:gd name="connsiteY1187" fmla="*/ 827639 h 6857999"/>
              <a:gd name="connsiteX1188" fmla="*/ 2035078 w 6096000"/>
              <a:gd name="connsiteY1188" fmla="*/ 834419 h 6857999"/>
              <a:gd name="connsiteX1189" fmla="*/ 2038470 w 6096000"/>
              <a:gd name="connsiteY1189" fmla="*/ 846043 h 6857999"/>
              <a:gd name="connsiteX1190" fmla="*/ 2040892 w 6096000"/>
              <a:gd name="connsiteY1190" fmla="*/ 850401 h 6857999"/>
              <a:gd name="connsiteX1191" fmla="*/ 2043316 w 6096000"/>
              <a:gd name="connsiteY1191" fmla="*/ 854759 h 6857999"/>
              <a:gd name="connsiteX1192" fmla="*/ 2046224 w 6096000"/>
              <a:gd name="connsiteY1192" fmla="*/ 857181 h 6857999"/>
              <a:gd name="connsiteX1193" fmla="*/ 2050099 w 6096000"/>
              <a:gd name="connsiteY1193" fmla="*/ 859603 h 6857999"/>
              <a:gd name="connsiteX1194" fmla="*/ 2054460 w 6096000"/>
              <a:gd name="connsiteY1194" fmla="*/ 861055 h 6857999"/>
              <a:gd name="connsiteX1195" fmla="*/ 2061245 w 6096000"/>
              <a:gd name="connsiteY1195" fmla="*/ 861055 h 6857999"/>
              <a:gd name="connsiteX1196" fmla="*/ 2068512 w 6096000"/>
              <a:gd name="connsiteY1196" fmla="*/ 859603 h 6857999"/>
              <a:gd name="connsiteX1197" fmla="*/ 2077720 w 6096000"/>
              <a:gd name="connsiteY1197" fmla="*/ 857181 h 6857999"/>
              <a:gd name="connsiteX1198" fmla="*/ 2081112 w 6096000"/>
              <a:gd name="connsiteY1198" fmla="*/ 868319 h 6857999"/>
              <a:gd name="connsiteX1199" fmla="*/ 2082079 w 6096000"/>
              <a:gd name="connsiteY1199" fmla="*/ 876553 h 6857999"/>
              <a:gd name="connsiteX1200" fmla="*/ 2083051 w 6096000"/>
              <a:gd name="connsiteY1200" fmla="*/ 879457 h 6857999"/>
              <a:gd name="connsiteX1201" fmla="*/ 2082079 w 6096000"/>
              <a:gd name="connsiteY1201" fmla="*/ 882363 h 6857999"/>
              <a:gd name="connsiteX1202" fmla="*/ 2081597 w 6096000"/>
              <a:gd name="connsiteY1202" fmla="*/ 884301 h 6857999"/>
              <a:gd name="connsiteX1203" fmla="*/ 2081112 w 6096000"/>
              <a:gd name="connsiteY1203" fmla="*/ 885753 h 6857999"/>
              <a:gd name="connsiteX1204" fmla="*/ 2080141 w 6096000"/>
              <a:gd name="connsiteY1204" fmla="*/ 886723 h 6857999"/>
              <a:gd name="connsiteX1205" fmla="*/ 2078203 w 6096000"/>
              <a:gd name="connsiteY1205" fmla="*/ 887207 h 6857999"/>
              <a:gd name="connsiteX1206" fmla="*/ 2077234 w 6096000"/>
              <a:gd name="connsiteY1206" fmla="*/ 887691 h 6857999"/>
              <a:gd name="connsiteX1207" fmla="*/ 2074813 w 6096000"/>
              <a:gd name="connsiteY1207" fmla="*/ 887691 h 6857999"/>
              <a:gd name="connsiteX1208" fmla="*/ 2070937 w 6096000"/>
              <a:gd name="connsiteY1208" fmla="*/ 886723 h 6857999"/>
              <a:gd name="connsiteX1209" fmla="*/ 2065605 w 6096000"/>
              <a:gd name="connsiteY1209" fmla="*/ 885269 h 6857999"/>
              <a:gd name="connsiteX1210" fmla="*/ 2054460 w 6096000"/>
              <a:gd name="connsiteY1210" fmla="*/ 879457 h 6857999"/>
              <a:gd name="connsiteX1211" fmla="*/ 2043800 w 6096000"/>
              <a:gd name="connsiteY1211" fmla="*/ 873163 h 6857999"/>
              <a:gd name="connsiteX1212" fmla="*/ 2038470 w 6096000"/>
              <a:gd name="connsiteY1212" fmla="*/ 870741 h 6857999"/>
              <a:gd name="connsiteX1213" fmla="*/ 2034108 w 6096000"/>
              <a:gd name="connsiteY1213" fmla="*/ 868803 h 6857999"/>
              <a:gd name="connsiteX1214" fmla="*/ 2029749 w 6096000"/>
              <a:gd name="connsiteY1214" fmla="*/ 868319 h 6857999"/>
              <a:gd name="connsiteX1215" fmla="*/ 2028295 w 6096000"/>
              <a:gd name="connsiteY1215" fmla="*/ 868319 h 6857999"/>
              <a:gd name="connsiteX1216" fmla="*/ 2026839 w 6096000"/>
              <a:gd name="connsiteY1216" fmla="*/ 868803 h 6857999"/>
              <a:gd name="connsiteX1217" fmla="*/ 2024416 w 6096000"/>
              <a:gd name="connsiteY1217" fmla="*/ 871225 h 6857999"/>
              <a:gd name="connsiteX1218" fmla="*/ 2022478 w 6096000"/>
              <a:gd name="connsiteY1218" fmla="*/ 873647 h 6857999"/>
              <a:gd name="connsiteX1219" fmla="*/ 2021510 w 6096000"/>
              <a:gd name="connsiteY1219" fmla="*/ 876069 h 6857999"/>
              <a:gd name="connsiteX1220" fmla="*/ 2021510 w 6096000"/>
              <a:gd name="connsiteY1220" fmla="*/ 878005 h 6857999"/>
              <a:gd name="connsiteX1221" fmla="*/ 2021994 w 6096000"/>
              <a:gd name="connsiteY1221" fmla="*/ 880427 h 6857999"/>
              <a:gd name="connsiteX1222" fmla="*/ 2022962 w 6096000"/>
              <a:gd name="connsiteY1222" fmla="*/ 883333 h 6857999"/>
              <a:gd name="connsiteX1223" fmla="*/ 2026356 w 6096000"/>
              <a:gd name="connsiteY1223" fmla="*/ 888659 h 6857999"/>
              <a:gd name="connsiteX1224" fmla="*/ 2030717 w 6096000"/>
              <a:gd name="connsiteY1224" fmla="*/ 893503 h 6857999"/>
              <a:gd name="connsiteX1225" fmla="*/ 2034592 w 6096000"/>
              <a:gd name="connsiteY1225" fmla="*/ 898829 h 6857999"/>
              <a:gd name="connsiteX1226" fmla="*/ 2035562 w 6096000"/>
              <a:gd name="connsiteY1226" fmla="*/ 901735 h 6857999"/>
              <a:gd name="connsiteX1227" fmla="*/ 2037016 w 6096000"/>
              <a:gd name="connsiteY1227" fmla="*/ 904157 h 6857999"/>
              <a:gd name="connsiteX1228" fmla="*/ 2037016 w 6096000"/>
              <a:gd name="connsiteY1228" fmla="*/ 906093 h 6857999"/>
              <a:gd name="connsiteX1229" fmla="*/ 2036046 w 6096000"/>
              <a:gd name="connsiteY1229" fmla="*/ 908515 h 6857999"/>
              <a:gd name="connsiteX1230" fmla="*/ 2035078 w 6096000"/>
              <a:gd name="connsiteY1230" fmla="*/ 910937 h 6857999"/>
              <a:gd name="connsiteX1231" fmla="*/ 2033624 w 6096000"/>
              <a:gd name="connsiteY1231" fmla="*/ 912873 h 6857999"/>
              <a:gd name="connsiteX1232" fmla="*/ 2031684 w 6096000"/>
              <a:gd name="connsiteY1232" fmla="*/ 914327 h 6857999"/>
              <a:gd name="connsiteX1233" fmla="*/ 2029263 w 6096000"/>
              <a:gd name="connsiteY1233" fmla="*/ 916263 h 6857999"/>
              <a:gd name="connsiteX1234" fmla="*/ 2024901 w 6096000"/>
              <a:gd name="connsiteY1234" fmla="*/ 918201 h 6857999"/>
              <a:gd name="connsiteX1235" fmla="*/ 2019086 w 6096000"/>
              <a:gd name="connsiteY1235" fmla="*/ 920623 h 6857999"/>
              <a:gd name="connsiteX1236" fmla="*/ 2012303 w 6096000"/>
              <a:gd name="connsiteY1236" fmla="*/ 922075 h 6857999"/>
              <a:gd name="connsiteX1237" fmla="*/ 2005035 w 6096000"/>
              <a:gd name="connsiteY1237" fmla="*/ 923529 h 6857999"/>
              <a:gd name="connsiteX1238" fmla="*/ 1989528 w 6096000"/>
              <a:gd name="connsiteY1238" fmla="*/ 925949 h 6857999"/>
              <a:gd name="connsiteX1239" fmla="*/ 1982260 w 6096000"/>
              <a:gd name="connsiteY1239" fmla="*/ 927403 h 6857999"/>
              <a:gd name="connsiteX1240" fmla="*/ 1974021 w 6096000"/>
              <a:gd name="connsiteY1240" fmla="*/ 929339 h 6857999"/>
              <a:gd name="connsiteX1241" fmla="*/ 1966269 w 6096000"/>
              <a:gd name="connsiteY1241" fmla="*/ 932245 h 6857999"/>
              <a:gd name="connsiteX1242" fmla="*/ 1959000 w 6096000"/>
              <a:gd name="connsiteY1242" fmla="*/ 935635 h 6857999"/>
              <a:gd name="connsiteX1243" fmla="*/ 1952217 w 6096000"/>
              <a:gd name="connsiteY1243" fmla="*/ 939509 h 6857999"/>
              <a:gd name="connsiteX1244" fmla="*/ 1948824 w 6096000"/>
              <a:gd name="connsiteY1244" fmla="*/ 942415 h 6857999"/>
              <a:gd name="connsiteX1245" fmla="*/ 1945918 w 6096000"/>
              <a:gd name="connsiteY1245" fmla="*/ 945321 h 6857999"/>
              <a:gd name="connsiteX1246" fmla="*/ 1943009 w 6096000"/>
              <a:gd name="connsiteY1246" fmla="*/ 948711 h 6857999"/>
              <a:gd name="connsiteX1247" fmla="*/ 1940102 w 6096000"/>
              <a:gd name="connsiteY1247" fmla="*/ 952585 h 6857999"/>
              <a:gd name="connsiteX1248" fmla="*/ 1937680 w 6096000"/>
              <a:gd name="connsiteY1248" fmla="*/ 956459 h 6857999"/>
              <a:gd name="connsiteX1249" fmla="*/ 1935741 w 6096000"/>
              <a:gd name="connsiteY1249" fmla="*/ 960333 h 6857999"/>
              <a:gd name="connsiteX1250" fmla="*/ 1931380 w 6096000"/>
              <a:gd name="connsiteY1250" fmla="*/ 954038 h 6857999"/>
              <a:gd name="connsiteX1251" fmla="*/ 1927020 w 6096000"/>
              <a:gd name="connsiteY1251" fmla="*/ 948711 h 6857999"/>
              <a:gd name="connsiteX1252" fmla="*/ 1922173 w 6096000"/>
              <a:gd name="connsiteY1252" fmla="*/ 944353 h 6857999"/>
              <a:gd name="connsiteX1253" fmla="*/ 1918297 w 6096000"/>
              <a:gd name="connsiteY1253" fmla="*/ 941447 h 6857999"/>
              <a:gd name="connsiteX1254" fmla="*/ 1913452 w 6096000"/>
              <a:gd name="connsiteY1254" fmla="*/ 939509 h 6857999"/>
              <a:gd name="connsiteX1255" fmla="*/ 1909091 w 6096000"/>
              <a:gd name="connsiteY1255" fmla="*/ 938541 h 6857999"/>
              <a:gd name="connsiteX1256" fmla="*/ 1904245 w 6096000"/>
              <a:gd name="connsiteY1256" fmla="*/ 939025 h 6857999"/>
              <a:gd name="connsiteX1257" fmla="*/ 1899885 w 6096000"/>
              <a:gd name="connsiteY1257" fmla="*/ 940479 h 6857999"/>
              <a:gd name="connsiteX1258" fmla="*/ 1897459 w 6096000"/>
              <a:gd name="connsiteY1258" fmla="*/ 932729 h 6857999"/>
              <a:gd name="connsiteX1259" fmla="*/ 1896977 w 6096000"/>
              <a:gd name="connsiteY1259" fmla="*/ 926433 h 6857999"/>
              <a:gd name="connsiteX1260" fmla="*/ 1897946 w 6096000"/>
              <a:gd name="connsiteY1260" fmla="*/ 921107 h 6857999"/>
              <a:gd name="connsiteX1261" fmla="*/ 1899885 w 6096000"/>
              <a:gd name="connsiteY1261" fmla="*/ 916749 h 6857999"/>
              <a:gd name="connsiteX1262" fmla="*/ 1902791 w 6096000"/>
              <a:gd name="connsiteY1262" fmla="*/ 912873 h 6857999"/>
              <a:gd name="connsiteX1263" fmla="*/ 1906184 w 6096000"/>
              <a:gd name="connsiteY1263" fmla="*/ 908999 h 6857999"/>
              <a:gd name="connsiteX1264" fmla="*/ 1911029 w 6096000"/>
              <a:gd name="connsiteY1264" fmla="*/ 905609 h 6857999"/>
              <a:gd name="connsiteX1265" fmla="*/ 1915390 w 6096000"/>
              <a:gd name="connsiteY1265" fmla="*/ 902703 h 6857999"/>
              <a:gd name="connsiteX1266" fmla="*/ 1925566 w 6096000"/>
              <a:gd name="connsiteY1266" fmla="*/ 897861 h 6857999"/>
              <a:gd name="connsiteX1267" fmla="*/ 1936711 w 6096000"/>
              <a:gd name="connsiteY1267" fmla="*/ 892533 h 6857999"/>
              <a:gd name="connsiteX1268" fmla="*/ 1941071 w 6096000"/>
              <a:gd name="connsiteY1268" fmla="*/ 889143 h 6857999"/>
              <a:gd name="connsiteX1269" fmla="*/ 1945918 w 6096000"/>
              <a:gd name="connsiteY1269" fmla="*/ 885753 h 6857999"/>
              <a:gd name="connsiteX1270" fmla="*/ 1949793 w 6096000"/>
              <a:gd name="connsiteY1270" fmla="*/ 880911 h 6857999"/>
              <a:gd name="connsiteX1271" fmla="*/ 1952701 w 6096000"/>
              <a:gd name="connsiteY1271" fmla="*/ 876553 h 6857999"/>
              <a:gd name="connsiteX1272" fmla="*/ 1953187 w 6096000"/>
              <a:gd name="connsiteY1272" fmla="*/ 874131 h 6857999"/>
              <a:gd name="connsiteX1273" fmla="*/ 1954155 w 6096000"/>
              <a:gd name="connsiteY1273" fmla="*/ 871709 h 6857999"/>
              <a:gd name="connsiteX1274" fmla="*/ 1953187 w 6096000"/>
              <a:gd name="connsiteY1274" fmla="*/ 865897 h 6857999"/>
              <a:gd name="connsiteX1275" fmla="*/ 1951733 w 6096000"/>
              <a:gd name="connsiteY1275" fmla="*/ 859603 h 6857999"/>
              <a:gd name="connsiteX1276" fmla="*/ 1949310 w 6096000"/>
              <a:gd name="connsiteY1276" fmla="*/ 853307 h 6857999"/>
              <a:gd name="connsiteX1277" fmla="*/ 1944948 w 6096000"/>
              <a:gd name="connsiteY1277" fmla="*/ 841683 h 6857999"/>
              <a:gd name="connsiteX1278" fmla="*/ 1943009 w 6096000"/>
              <a:gd name="connsiteY1278" fmla="*/ 837809 h 6857999"/>
              <a:gd name="connsiteX1279" fmla="*/ 1943009 w 6096000"/>
              <a:gd name="connsiteY1279" fmla="*/ 836841 h 6857999"/>
              <a:gd name="connsiteX1280" fmla="*/ 1943009 w 6096000"/>
              <a:gd name="connsiteY1280" fmla="*/ 836357 h 6857999"/>
              <a:gd name="connsiteX1281" fmla="*/ 1946402 w 6096000"/>
              <a:gd name="connsiteY1281" fmla="*/ 831998 h 6857999"/>
              <a:gd name="connsiteX1282" fmla="*/ 1949310 w 6096000"/>
              <a:gd name="connsiteY1282" fmla="*/ 829093 h 6857999"/>
              <a:gd name="connsiteX1283" fmla="*/ 1952217 w 6096000"/>
              <a:gd name="connsiteY1283" fmla="*/ 827639 h 6857999"/>
              <a:gd name="connsiteX1284" fmla="*/ 1955609 w 6096000"/>
              <a:gd name="connsiteY1284" fmla="*/ 826187 h 6857999"/>
              <a:gd name="connsiteX1285" fmla="*/ 1959000 w 6096000"/>
              <a:gd name="connsiteY1285" fmla="*/ 825703 h 6857999"/>
              <a:gd name="connsiteX1286" fmla="*/ 1962393 w 6096000"/>
              <a:gd name="connsiteY1286" fmla="*/ 825217 h 6857999"/>
              <a:gd name="connsiteX1287" fmla="*/ 1968692 w 6096000"/>
              <a:gd name="connsiteY1287" fmla="*/ 826187 h 6857999"/>
              <a:gd name="connsiteX1288" fmla="*/ 1975961 w 6096000"/>
              <a:gd name="connsiteY1288" fmla="*/ 827639 h 6857999"/>
              <a:gd name="connsiteX1289" fmla="*/ 1982260 w 6096000"/>
              <a:gd name="connsiteY1289" fmla="*/ 827639 h 6857999"/>
              <a:gd name="connsiteX1290" fmla="*/ 1985651 w 6096000"/>
              <a:gd name="connsiteY1290" fmla="*/ 827639 h 6857999"/>
              <a:gd name="connsiteX1291" fmla="*/ 1988560 w 6096000"/>
              <a:gd name="connsiteY1291" fmla="*/ 826187 h 6857999"/>
              <a:gd name="connsiteX1292" fmla="*/ 1991467 w 6096000"/>
              <a:gd name="connsiteY1292" fmla="*/ 825217 h 6857999"/>
              <a:gd name="connsiteX1293" fmla="*/ 1994373 w 6096000"/>
              <a:gd name="connsiteY1293" fmla="*/ 822797 h 6857999"/>
              <a:gd name="connsiteX1294" fmla="*/ 1995343 w 6096000"/>
              <a:gd name="connsiteY1294" fmla="*/ 819891 h 6857999"/>
              <a:gd name="connsiteX1295" fmla="*/ 1996797 w 6096000"/>
              <a:gd name="connsiteY1295" fmla="*/ 815533 h 6857999"/>
              <a:gd name="connsiteX1296" fmla="*/ 1997281 w 6096000"/>
              <a:gd name="connsiteY1296" fmla="*/ 810205 h 6857999"/>
              <a:gd name="connsiteX1297" fmla="*/ 1997765 w 6096000"/>
              <a:gd name="connsiteY1297" fmla="*/ 803909 h 6857999"/>
              <a:gd name="connsiteX1298" fmla="*/ 1998734 w 6096000"/>
              <a:gd name="connsiteY1298" fmla="*/ 788897 h 6857999"/>
              <a:gd name="connsiteX1299" fmla="*/ 1999221 w 6096000"/>
              <a:gd name="connsiteY1299" fmla="*/ 780663 h 6857999"/>
              <a:gd name="connsiteX1300" fmla="*/ 2000674 w 6096000"/>
              <a:gd name="connsiteY1300" fmla="*/ 772431 h 6857999"/>
              <a:gd name="connsiteX1301" fmla="*/ 2002128 w 6096000"/>
              <a:gd name="connsiteY1301" fmla="*/ 763714 h 6857999"/>
              <a:gd name="connsiteX1302" fmla="*/ 2004550 w 6096000"/>
              <a:gd name="connsiteY1302" fmla="*/ 755481 h 6857999"/>
              <a:gd name="connsiteX1303" fmla="*/ 2007943 w 6096000"/>
              <a:gd name="connsiteY1303" fmla="*/ 747732 h 6857999"/>
              <a:gd name="connsiteX1304" fmla="*/ 2012303 w 6096000"/>
              <a:gd name="connsiteY1304" fmla="*/ 740468 h 6857999"/>
              <a:gd name="connsiteX1305" fmla="*/ 2015210 w 6096000"/>
              <a:gd name="connsiteY1305" fmla="*/ 737078 h 6857999"/>
              <a:gd name="connsiteX1306" fmla="*/ 2017149 w 6096000"/>
              <a:gd name="connsiteY1306" fmla="*/ 734172 h 6857999"/>
              <a:gd name="connsiteX1307" fmla="*/ 2020540 w 6096000"/>
              <a:gd name="connsiteY1307" fmla="*/ 731267 h 6857999"/>
              <a:gd name="connsiteX1308" fmla="*/ 2024416 w 6096000"/>
              <a:gd name="connsiteY1308" fmla="*/ 728361 h 6857999"/>
              <a:gd name="connsiteX1309" fmla="*/ 2028295 w 6096000"/>
              <a:gd name="connsiteY1309" fmla="*/ 726424 h 6857999"/>
              <a:gd name="connsiteX1310" fmla="*/ 2032171 w 6096000"/>
              <a:gd name="connsiteY1310" fmla="*/ 724487 h 6857999"/>
              <a:gd name="connsiteX1311" fmla="*/ 2037016 w 6096000"/>
              <a:gd name="connsiteY1311" fmla="*/ 722550 h 6857999"/>
              <a:gd name="connsiteX1312" fmla="*/ 2535841 w 6096000"/>
              <a:gd name="connsiteY1312" fmla="*/ 643770 h 6857999"/>
              <a:gd name="connsiteX1313" fmla="*/ 2537806 w 6096000"/>
              <a:gd name="connsiteY1313" fmla="*/ 649923 h 6857999"/>
              <a:gd name="connsiteX1314" fmla="*/ 2539281 w 6096000"/>
              <a:gd name="connsiteY1314" fmla="*/ 656549 h 6857999"/>
              <a:gd name="connsiteX1315" fmla="*/ 2539773 w 6096000"/>
              <a:gd name="connsiteY1315" fmla="*/ 661757 h 6857999"/>
              <a:gd name="connsiteX1316" fmla="*/ 2539281 w 6096000"/>
              <a:gd name="connsiteY1316" fmla="*/ 666964 h 6857999"/>
              <a:gd name="connsiteX1317" fmla="*/ 2538298 w 6096000"/>
              <a:gd name="connsiteY1317" fmla="*/ 672170 h 6857999"/>
              <a:gd name="connsiteX1318" fmla="*/ 2537315 w 6096000"/>
              <a:gd name="connsiteY1318" fmla="*/ 676903 h 6857999"/>
              <a:gd name="connsiteX1319" fmla="*/ 2533875 w 6096000"/>
              <a:gd name="connsiteY1319" fmla="*/ 686844 h 6857999"/>
              <a:gd name="connsiteX1320" fmla="*/ 2530436 w 6096000"/>
              <a:gd name="connsiteY1320" fmla="*/ 696311 h 6857999"/>
              <a:gd name="connsiteX1321" fmla="*/ 2528961 w 6096000"/>
              <a:gd name="connsiteY1321" fmla="*/ 701517 h 6857999"/>
              <a:gd name="connsiteX1322" fmla="*/ 2527977 w 6096000"/>
              <a:gd name="connsiteY1322" fmla="*/ 706251 h 6857999"/>
              <a:gd name="connsiteX1323" fmla="*/ 2527977 w 6096000"/>
              <a:gd name="connsiteY1323" fmla="*/ 711457 h 6857999"/>
              <a:gd name="connsiteX1324" fmla="*/ 2528469 w 6096000"/>
              <a:gd name="connsiteY1324" fmla="*/ 717138 h 6857999"/>
              <a:gd name="connsiteX1325" fmla="*/ 2529943 w 6096000"/>
              <a:gd name="connsiteY1325" fmla="*/ 723291 h 6857999"/>
              <a:gd name="connsiteX1326" fmla="*/ 2531911 w 6096000"/>
              <a:gd name="connsiteY1326" fmla="*/ 729444 h 6857999"/>
              <a:gd name="connsiteX1327" fmla="*/ 2519620 w 6096000"/>
              <a:gd name="connsiteY1327" fmla="*/ 727550 h 6857999"/>
              <a:gd name="connsiteX1328" fmla="*/ 2514215 w 6096000"/>
              <a:gd name="connsiteY1328" fmla="*/ 727078 h 6857999"/>
              <a:gd name="connsiteX1329" fmla="*/ 2507333 w 6096000"/>
              <a:gd name="connsiteY1329" fmla="*/ 727078 h 6857999"/>
              <a:gd name="connsiteX1330" fmla="*/ 2501927 w 6096000"/>
              <a:gd name="connsiteY1330" fmla="*/ 728497 h 6857999"/>
              <a:gd name="connsiteX1331" fmla="*/ 2495539 w 6096000"/>
              <a:gd name="connsiteY1331" fmla="*/ 729444 h 6857999"/>
              <a:gd name="connsiteX1332" fmla="*/ 2488657 w 6096000"/>
              <a:gd name="connsiteY1332" fmla="*/ 732284 h 6857999"/>
              <a:gd name="connsiteX1333" fmla="*/ 2481775 w 6096000"/>
              <a:gd name="connsiteY1333" fmla="*/ 735598 h 6857999"/>
              <a:gd name="connsiteX1334" fmla="*/ 2483741 w 6096000"/>
              <a:gd name="connsiteY1334" fmla="*/ 729444 h 6857999"/>
              <a:gd name="connsiteX1335" fmla="*/ 2485217 w 6096000"/>
              <a:gd name="connsiteY1335" fmla="*/ 722818 h 6857999"/>
              <a:gd name="connsiteX1336" fmla="*/ 2487673 w 6096000"/>
              <a:gd name="connsiteY1336" fmla="*/ 709564 h 6857999"/>
              <a:gd name="connsiteX1337" fmla="*/ 2490623 w 6096000"/>
              <a:gd name="connsiteY1337" fmla="*/ 696311 h 6857999"/>
              <a:gd name="connsiteX1338" fmla="*/ 2491605 w 6096000"/>
              <a:gd name="connsiteY1338" fmla="*/ 690157 h 6857999"/>
              <a:gd name="connsiteX1339" fmla="*/ 2494064 w 6096000"/>
              <a:gd name="connsiteY1339" fmla="*/ 684004 h 6857999"/>
              <a:gd name="connsiteX1340" fmla="*/ 2496522 w 6096000"/>
              <a:gd name="connsiteY1340" fmla="*/ 677851 h 6857999"/>
              <a:gd name="connsiteX1341" fmla="*/ 2499469 w 6096000"/>
              <a:gd name="connsiteY1341" fmla="*/ 671697 h 6857999"/>
              <a:gd name="connsiteX1342" fmla="*/ 2502911 w 6096000"/>
              <a:gd name="connsiteY1342" fmla="*/ 666016 h 6857999"/>
              <a:gd name="connsiteX1343" fmla="*/ 2507333 w 6096000"/>
              <a:gd name="connsiteY1343" fmla="*/ 660810 h 6857999"/>
              <a:gd name="connsiteX1344" fmla="*/ 2512741 w 6096000"/>
              <a:gd name="connsiteY1344" fmla="*/ 655604 h 6857999"/>
              <a:gd name="connsiteX1345" fmla="*/ 2519129 w 6096000"/>
              <a:gd name="connsiteY1345" fmla="*/ 651343 h 6857999"/>
              <a:gd name="connsiteX1346" fmla="*/ 2526994 w 6096000"/>
              <a:gd name="connsiteY1346" fmla="*/ 647084 h 6857999"/>
              <a:gd name="connsiteX1347" fmla="*/ 2644127 w 6096000"/>
              <a:gd name="connsiteY1347" fmla="*/ 373119 h 6857999"/>
              <a:gd name="connsiteX1348" fmla="*/ 2648011 w 6096000"/>
              <a:gd name="connsiteY1348" fmla="*/ 378937 h 6857999"/>
              <a:gd name="connsiteX1349" fmla="*/ 2650923 w 6096000"/>
              <a:gd name="connsiteY1349" fmla="*/ 384269 h 6857999"/>
              <a:gd name="connsiteX1350" fmla="*/ 2652863 w 6096000"/>
              <a:gd name="connsiteY1350" fmla="*/ 389602 h 6857999"/>
              <a:gd name="connsiteX1351" fmla="*/ 2653351 w 6096000"/>
              <a:gd name="connsiteY1351" fmla="*/ 393966 h 6857999"/>
              <a:gd name="connsiteX1352" fmla="*/ 2653351 w 6096000"/>
              <a:gd name="connsiteY1352" fmla="*/ 397844 h 6857999"/>
              <a:gd name="connsiteX1353" fmla="*/ 2652863 w 6096000"/>
              <a:gd name="connsiteY1353" fmla="*/ 401721 h 6857999"/>
              <a:gd name="connsiteX1354" fmla="*/ 2650923 w 6096000"/>
              <a:gd name="connsiteY1354" fmla="*/ 405116 h 6857999"/>
              <a:gd name="connsiteX1355" fmla="*/ 2648495 w 6096000"/>
              <a:gd name="connsiteY1355" fmla="*/ 408025 h 6857999"/>
              <a:gd name="connsiteX1356" fmla="*/ 2645583 w 6096000"/>
              <a:gd name="connsiteY1356" fmla="*/ 410934 h 6857999"/>
              <a:gd name="connsiteX1357" fmla="*/ 2642185 w 6096000"/>
              <a:gd name="connsiteY1357" fmla="*/ 413841 h 6857999"/>
              <a:gd name="connsiteX1358" fmla="*/ 2634903 w 6096000"/>
              <a:gd name="connsiteY1358" fmla="*/ 418690 h 6857999"/>
              <a:gd name="connsiteX1359" fmla="*/ 2626651 w 6096000"/>
              <a:gd name="connsiteY1359" fmla="*/ 423538 h 6857999"/>
              <a:gd name="connsiteX1360" fmla="*/ 2617910 w 6096000"/>
              <a:gd name="connsiteY1360" fmla="*/ 427901 h 6857999"/>
              <a:gd name="connsiteX1361" fmla="*/ 2616941 w 6096000"/>
              <a:gd name="connsiteY1361" fmla="*/ 444385 h 6857999"/>
              <a:gd name="connsiteX1362" fmla="*/ 2614029 w 6096000"/>
              <a:gd name="connsiteY1362" fmla="*/ 459898 h 6857999"/>
              <a:gd name="connsiteX1363" fmla="*/ 2611113 w 6096000"/>
              <a:gd name="connsiteY1363" fmla="*/ 475411 h 6857999"/>
              <a:gd name="connsiteX1364" fmla="*/ 2607232 w 6096000"/>
              <a:gd name="connsiteY1364" fmla="*/ 489470 h 6857999"/>
              <a:gd name="connsiteX1365" fmla="*/ 2601892 w 6096000"/>
              <a:gd name="connsiteY1365" fmla="*/ 504015 h 6857999"/>
              <a:gd name="connsiteX1366" fmla="*/ 2595579 w 6096000"/>
              <a:gd name="connsiteY1366" fmla="*/ 518074 h 6857999"/>
              <a:gd name="connsiteX1367" fmla="*/ 2588784 w 6096000"/>
              <a:gd name="connsiteY1367" fmla="*/ 531648 h 6857999"/>
              <a:gd name="connsiteX1368" fmla="*/ 2580531 w 6096000"/>
              <a:gd name="connsiteY1368" fmla="*/ 544253 h 6857999"/>
              <a:gd name="connsiteX1369" fmla="*/ 2571793 w 6096000"/>
              <a:gd name="connsiteY1369" fmla="*/ 556857 h 6857999"/>
              <a:gd name="connsiteX1370" fmla="*/ 2561599 w 6096000"/>
              <a:gd name="connsiteY1370" fmla="*/ 568977 h 6857999"/>
              <a:gd name="connsiteX1371" fmla="*/ 2549946 w 6096000"/>
              <a:gd name="connsiteY1371" fmla="*/ 580612 h 6857999"/>
              <a:gd name="connsiteX1372" fmla="*/ 2537809 w 6096000"/>
              <a:gd name="connsiteY1372" fmla="*/ 592247 h 6857999"/>
              <a:gd name="connsiteX1373" fmla="*/ 2524217 w 6096000"/>
              <a:gd name="connsiteY1373" fmla="*/ 602428 h 6857999"/>
              <a:gd name="connsiteX1374" fmla="*/ 2509653 w 6096000"/>
              <a:gd name="connsiteY1374" fmla="*/ 613093 h 6857999"/>
              <a:gd name="connsiteX1375" fmla="*/ 2493635 w 6096000"/>
              <a:gd name="connsiteY1375" fmla="*/ 622304 h 6857999"/>
              <a:gd name="connsiteX1376" fmla="*/ 2476156 w 6096000"/>
              <a:gd name="connsiteY1376" fmla="*/ 631516 h 6857999"/>
              <a:gd name="connsiteX1377" fmla="*/ 2475671 w 6096000"/>
              <a:gd name="connsiteY1377" fmla="*/ 617941 h 6857999"/>
              <a:gd name="connsiteX1378" fmla="*/ 2475183 w 6096000"/>
              <a:gd name="connsiteY1378" fmla="*/ 611639 h 6857999"/>
              <a:gd name="connsiteX1379" fmla="*/ 2473728 w 6096000"/>
              <a:gd name="connsiteY1379" fmla="*/ 604851 h 6857999"/>
              <a:gd name="connsiteX1380" fmla="*/ 2472271 w 6096000"/>
              <a:gd name="connsiteY1380" fmla="*/ 598064 h 6857999"/>
              <a:gd name="connsiteX1381" fmla="*/ 2469844 w 6096000"/>
              <a:gd name="connsiteY1381" fmla="*/ 590308 h 6857999"/>
              <a:gd name="connsiteX1382" fmla="*/ 2466446 w 6096000"/>
              <a:gd name="connsiteY1382" fmla="*/ 582551 h 6857999"/>
              <a:gd name="connsiteX1383" fmla="*/ 2461592 w 6096000"/>
              <a:gd name="connsiteY1383" fmla="*/ 574310 h 6857999"/>
              <a:gd name="connsiteX1384" fmla="*/ 2459649 w 6096000"/>
              <a:gd name="connsiteY1384" fmla="*/ 581096 h 6857999"/>
              <a:gd name="connsiteX1385" fmla="*/ 2457709 w 6096000"/>
              <a:gd name="connsiteY1385" fmla="*/ 588853 h 6857999"/>
              <a:gd name="connsiteX1386" fmla="*/ 2457223 w 6096000"/>
              <a:gd name="connsiteY1386" fmla="*/ 596610 h 6857999"/>
              <a:gd name="connsiteX1387" fmla="*/ 2457223 w 6096000"/>
              <a:gd name="connsiteY1387" fmla="*/ 604851 h 6857999"/>
              <a:gd name="connsiteX1388" fmla="*/ 2457709 w 6096000"/>
              <a:gd name="connsiteY1388" fmla="*/ 620850 h 6857999"/>
              <a:gd name="connsiteX1389" fmla="*/ 2457709 w 6096000"/>
              <a:gd name="connsiteY1389" fmla="*/ 629091 h 6857999"/>
              <a:gd name="connsiteX1390" fmla="*/ 2457709 w 6096000"/>
              <a:gd name="connsiteY1390" fmla="*/ 636849 h 6857999"/>
              <a:gd name="connsiteX1391" fmla="*/ 2457223 w 6096000"/>
              <a:gd name="connsiteY1391" fmla="*/ 645090 h 6857999"/>
              <a:gd name="connsiteX1392" fmla="*/ 2455281 w 6096000"/>
              <a:gd name="connsiteY1392" fmla="*/ 652847 h 6857999"/>
              <a:gd name="connsiteX1393" fmla="*/ 2453340 w 6096000"/>
              <a:gd name="connsiteY1393" fmla="*/ 659635 h 6857999"/>
              <a:gd name="connsiteX1394" fmla="*/ 2451397 w 6096000"/>
              <a:gd name="connsiteY1394" fmla="*/ 663028 h 6857999"/>
              <a:gd name="connsiteX1395" fmla="*/ 2448969 w 6096000"/>
              <a:gd name="connsiteY1395" fmla="*/ 666421 h 6857999"/>
              <a:gd name="connsiteX1396" fmla="*/ 2447029 w 6096000"/>
              <a:gd name="connsiteY1396" fmla="*/ 669330 h 6857999"/>
              <a:gd name="connsiteX1397" fmla="*/ 2444602 w 6096000"/>
              <a:gd name="connsiteY1397" fmla="*/ 672723 h 6857999"/>
              <a:gd name="connsiteX1398" fmla="*/ 2441203 w 6096000"/>
              <a:gd name="connsiteY1398" fmla="*/ 675632 h 6857999"/>
              <a:gd name="connsiteX1399" fmla="*/ 2437804 w 6096000"/>
              <a:gd name="connsiteY1399" fmla="*/ 678057 h 6857999"/>
              <a:gd name="connsiteX1400" fmla="*/ 2432949 w 6096000"/>
              <a:gd name="connsiteY1400" fmla="*/ 680966 h 6857999"/>
              <a:gd name="connsiteX1401" fmla="*/ 2428581 w 6096000"/>
              <a:gd name="connsiteY1401" fmla="*/ 683389 h 6857999"/>
              <a:gd name="connsiteX1402" fmla="*/ 2423241 w 6096000"/>
              <a:gd name="connsiteY1402" fmla="*/ 684843 h 6857999"/>
              <a:gd name="connsiteX1403" fmla="*/ 2417414 w 6096000"/>
              <a:gd name="connsiteY1403" fmla="*/ 687268 h 6857999"/>
              <a:gd name="connsiteX1404" fmla="*/ 2413531 w 6096000"/>
              <a:gd name="connsiteY1404" fmla="*/ 679026 h 6857999"/>
              <a:gd name="connsiteX1405" fmla="*/ 2409162 w 6096000"/>
              <a:gd name="connsiteY1405" fmla="*/ 671269 h 6857999"/>
              <a:gd name="connsiteX1406" fmla="*/ 2405277 w 6096000"/>
              <a:gd name="connsiteY1406" fmla="*/ 663997 h 6857999"/>
              <a:gd name="connsiteX1407" fmla="*/ 2400908 w 6096000"/>
              <a:gd name="connsiteY1407" fmla="*/ 657695 h 6857999"/>
              <a:gd name="connsiteX1408" fmla="*/ 2396539 w 6096000"/>
              <a:gd name="connsiteY1408" fmla="*/ 651877 h 6857999"/>
              <a:gd name="connsiteX1409" fmla="*/ 2392171 w 6096000"/>
              <a:gd name="connsiteY1409" fmla="*/ 647513 h 6857999"/>
              <a:gd name="connsiteX1410" fmla="*/ 2387318 w 6096000"/>
              <a:gd name="connsiteY1410" fmla="*/ 642666 h 6857999"/>
              <a:gd name="connsiteX1411" fmla="*/ 2382462 w 6096000"/>
              <a:gd name="connsiteY1411" fmla="*/ 639272 h 6857999"/>
              <a:gd name="connsiteX1412" fmla="*/ 2377606 w 6096000"/>
              <a:gd name="connsiteY1412" fmla="*/ 636849 h 6857999"/>
              <a:gd name="connsiteX1413" fmla="*/ 2372266 w 6096000"/>
              <a:gd name="connsiteY1413" fmla="*/ 635395 h 6857999"/>
              <a:gd name="connsiteX1414" fmla="*/ 2366441 w 6096000"/>
              <a:gd name="connsiteY1414" fmla="*/ 634909 h 6857999"/>
              <a:gd name="connsiteX1415" fmla="*/ 2361586 w 6096000"/>
              <a:gd name="connsiteY1415" fmla="*/ 634909 h 6857999"/>
              <a:gd name="connsiteX1416" fmla="*/ 2355761 w 6096000"/>
              <a:gd name="connsiteY1416" fmla="*/ 635879 h 6857999"/>
              <a:gd name="connsiteX1417" fmla="*/ 2349937 w 6096000"/>
              <a:gd name="connsiteY1417" fmla="*/ 638302 h 6857999"/>
              <a:gd name="connsiteX1418" fmla="*/ 2344109 w 6096000"/>
              <a:gd name="connsiteY1418" fmla="*/ 641697 h 6857999"/>
              <a:gd name="connsiteX1419" fmla="*/ 2337799 w 6096000"/>
              <a:gd name="connsiteY1419" fmla="*/ 645575 h 6857999"/>
              <a:gd name="connsiteX1420" fmla="*/ 2334401 w 6096000"/>
              <a:gd name="connsiteY1420" fmla="*/ 636363 h 6857999"/>
              <a:gd name="connsiteX1421" fmla="*/ 2331487 w 6096000"/>
              <a:gd name="connsiteY1421" fmla="*/ 627638 h 6857999"/>
              <a:gd name="connsiteX1422" fmla="*/ 2329059 w 6096000"/>
              <a:gd name="connsiteY1422" fmla="*/ 619396 h 6857999"/>
              <a:gd name="connsiteX1423" fmla="*/ 2328090 w 6096000"/>
              <a:gd name="connsiteY1423" fmla="*/ 611153 h 6857999"/>
              <a:gd name="connsiteX1424" fmla="*/ 2327119 w 6096000"/>
              <a:gd name="connsiteY1424" fmla="*/ 604367 h 6857999"/>
              <a:gd name="connsiteX1425" fmla="*/ 2327119 w 6096000"/>
              <a:gd name="connsiteY1425" fmla="*/ 596610 h 6857999"/>
              <a:gd name="connsiteX1426" fmla="*/ 2327604 w 6096000"/>
              <a:gd name="connsiteY1426" fmla="*/ 590308 h 6857999"/>
              <a:gd name="connsiteX1427" fmla="*/ 2328090 w 6096000"/>
              <a:gd name="connsiteY1427" fmla="*/ 584006 h 6857999"/>
              <a:gd name="connsiteX1428" fmla="*/ 2329545 w 6096000"/>
              <a:gd name="connsiteY1428" fmla="*/ 578188 h 6857999"/>
              <a:gd name="connsiteX1429" fmla="*/ 2331487 w 6096000"/>
              <a:gd name="connsiteY1429" fmla="*/ 572370 h 6857999"/>
              <a:gd name="connsiteX1430" fmla="*/ 2334401 w 6096000"/>
              <a:gd name="connsiteY1430" fmla="*/ 567522 h 6857999"/>
              <a:gd name="connsiteX1431" fmla="*/ 2337313 w 6096000"/>
              <a:gd name="connsiteY1431" fmla="*/ 562675 h 6857999"/>
              <a:gd name="connsiteX1432" fmla="*/ 2340225 w 6096000"/>
              <a:gd name="connsiteY1432" fmla="*/ 557827 h 6857999"/>
              <a:gd name="connsiteX1433" fmla="*/ 2344109 w 6096000"/>
              <a:gd name="connsiteY1433" fmla="*/ 553464 h 6857999"/>
              <a:gd name="connsiteX1434" fmla="*/ 2352361 w 6096000"/>
              <a:gd name="connsiteY1434" fmla="*/ 544737 h 6857999"/>
              <a:gd name="connsiteX1435" fmla="*/ 2361586 w 6096000"/>
              <a:gd name="connsiteY1435" fmla="*/ 537466 h 6857999"/>
              <a:gd name="connsiteX1436" fmla="*/ 2371295 w 6096000"/>
              <a:gd name="connsiteY1436" fmla="*/ 530194 h 6857999"/>
              <a:gd name="connsiteX1437" fmla="*/ 2392171 w 6096000"/>
              <a:gd name="connsiteY1437" fmla="*/ 516135 h 6857999"/>
              <a:gd name="connsiteX1438" fmla="*/ 2402367 w 6096000"/>
              <a:gd name="connsiteY1438" fmla="*/ 508862 h 6857999"/>
              <a:gd name="connsiteX1439" fmla="*/ 2412074 w 6096000"/>
              <a:gd name="connsiteY1439" fmla="*/ 501106 h 6857999"/>
              <a:gd name="connsiteX1440" fmla="*/ 2421300 w 6096000"/>
              <a:gd name="connsiteY1440" fmla="*/ 492865 h 6857999"/>
              <a:gd name="connsiteX1441" fmla="*/ 2426153 w 6096000"/>
              <a:gd name="connsiteY1441" fmla="*/ 488500 h 6857999"/>
              <a:gd name="connsiteX1442" fmla="*/ 2429552 w 6096000"/>
              <a:gd name="connsiteY1442" fmla="*/ 483652 h 6857999"/>
              <a:gd name="connsiteX1443" fmla="*/ 2433921 w 6096000"/>
              <a:gd name="connsiteY1443" fmla="*/ 491895 h 6857999"/>
              <a:gd name="connsiteX1444" fmla="*/ 2436834 w 6096000"/>
              <a:gd name="connsiteY1444" fmla="*/ 498681 h 6857999"/>
              <a:gd name="connsiteX1445" fmla="*/ 2439261 w 6096000"/>
              <a:gd name="connsiteY1445" fmla="*/ 504984 h 6857999"/>
              <a:gd name="connsiteX1446" fmla="*/ 2441203 w 6096000"/>
              <a:gd name="connsiteY1446" fmla="*/ 510317 h 6857999"/>
              <a:gd name="connsiteX1447" fmla="*/ 2441689 w 6096000"/>
              <a:gd name="connsiteY1447" fmla="*/ 515165 h 6857999"/>
              <a:gd name="connsiteX1448" fmla="*/ 2442174 w 6096000"/>
              <a:gd name="connsiteY1448" fmla="*/ 519044 h 6857999"/>
              <a:gd name="connsiteX1449" fmla="*/ 2442174 w 6096000"/>
              <a:gd name="connsiteY1449" fmla="*/ 525830 h 6857999"/>
              <a:gd name="connsiteX1450" fmla="*/ 2442660 w 6096000"/>
              <a:gd name="connsiteY1450" fmla="*/ 529224 h 6857999"/>
              <a:gd name="connsiteX1451" fmla="*/ 2443144 w 6096000"/>
              <a:gd name="connsiteY1451" fmla="*/ 532133 h 6857999"/>
              <a:gd name="connsiteX1452" fmla="*/ 2445086 w 6096000"/>
              <a:gd name="connsiteY1452" fmla="*/ 534557 h 6857999"/>
              <a:gd name="connsiteX1453" fmla="*/ 2447029 w 6096000"/>
              <a:gd name="connsiteY1453" fmla="*/ 537466 h 6857999"/>
              <a:gd name="connsiteX1454" fmla="*/ 2450428 w 6096000"/>
              <a:gd name="connsiteY1454" fmla="*/ 540375 h 6857999"/>
              <a:gd name="connsiteX1455" fmla="*/ 2454309 w 6096000"/>
              <a:gd name="connsiteY1455" fmla="*/ 543282 h 6857999"/>
              <a:gd name="connsiteX1456" fmla="*/ 2459649 w 6096000"/>
              <a:gd name="connsiteY1456" fmla="*/ 546677 h 6857999"/>
              <a:gd name="connsiteX1457" fmla="*/ 2466932 w 6096000"/>
              <a:gd name="connsiteY1457" fmla="*/ 550555 h 6857999"/>
              <a:gd name="connsiteX1458" fmla="*/ 2469359 w 6096000"/>
              <a:gd name="connsiteY1458" fmla="*/ 546677 h 6857999"/>
              <a:gd name="connsiteX1459" fmla="*/ 2470815 w 6096000"/>
              <a:gd name="connsiteY1459" fmla="*/ 542798 h 6857999"/>
              <a:gd name="connsiteX1460" fmla="*/ 2472271 w 6096000"/>
              <a:gd name="connsiteY1460" fmla="*/ 537950 h 6857999"/>
              <a:gd name="connsiteX1461" fmla="*/ 2472760 w 6096000"/>
              <a:gd name="connsiteY1461" fmla="*/ 533587 h 6857999"/>
              <a:gd name="connsiteX1462" fmla="*/ 2472271 w 6096000"/>
              <a:gd name="connsiteY1462" fmla="*/ 523406 h 6857999"/>
              <a:gd name="connsiteX1463" fmla="*/ 2472271 w 6096000"/>
              <a:gd name="connsiteY1463" fmla="*/ 513226 h 6857999"/>
              <a:gd name="connsiteX1464" fmla="*/ 2472271 w 6096000"/>
              <a:gd name="connsiteY1464" fmla="*/ 508862 h 6857999"/>
              <a:gd name="connsiteX1465" fmla="*/ 2473243 w 6096000"/>
              <a:gd name="connsiteY1465" fmla="*/ 504015 h 6857999"/>
              <a:gd name="connsiteX1466" fmla="*/ 2475183 w 6096000"/>
              <a:gd name="connsiteY1466" fmla="*/ 500136 h 6857999"/>
              <a:gd name="connsiteX1467" fmla="*/ 2478097 w 6096000"/>
              <a:gd name="connsiteY1467" fmla="*/ 496742 h 6857999"/>
              <a:gd name="connsiteX1468" fmla="*/ 2482466 w 6096000"/>
              <a:gd name="connsiteY1468" fmla="*/ 492865 h 6857999"/>
              <a:gd name="connsiteX1469" fmla="*/ 2488293 w 6096000"/>
              <a:gd name="connsiteY1469" fmla="*/ 490925 h 6857999"/>
              <a:gd name="connsiteX1470" fmla="*/ 2496059 w 6096000"/>
              <a:gd name="connsiteY1470" fmla="*/ 488500 h 6857999"/>
              <a:gd name="connsiteX1471" fmla="*/ 2505284 w 6096000"/>
              <a:gd name="connsiteY1471" fmla="*/ 487531 h 6857999"/>
              <a:gd name="connsiteX1472" fmla="*/ 2505769 w 6096000"/>
              <a:gd name="connsiteY1472" fmla="*/ 490925 h 6857999"/>
              <a:gd name="connsiteX1473" fmla="*/ 2505769 w 6096000"/>
              <a:gd name="connsiteY1473" fmla="*/ 494318 h 6857999"/>
              <a:gd name="connsiteX1474" fmla="*/ 2505284 w 6096000"/>
              <a:gd name="connsiteY1474" fmla="*/ 497227 h 6857999"/>
              <a:gd name="connsiteX1475" fmla="*/ 2504313 w 6096000"/>
              <a:gd name="connsiteY1475" fmla="*/ 500136 h 6857999"/>
              <a:gd name="connsiteX1476" fmla="*/ 2500915 w 6096000"/>
              <a:gd name="connsiteY1476" fmla="*/ 505954 h 6857999"/>
              <a:gd name="connsiteX1477" fmla="*/ 2497516 w 6096000"/>
              <a:gd name="connsiteY1477" fmla="*/ 510801 h 6857999"/>
              <a:gd name="connsiteX1478" fmla="*/ 2494117 w 6096000"/>
              <a:gd name="connsiteY1478" fmla="*/ 516135 h 6857999"/>
              <a:gd name="connsiteX1479" fmla="*/ 2493147 w 6096000"/>
              <a:gd name="connsiteY1479" fmla="*/ 518558 h 6857999"/>
              <a:gd name="connsiteX1480" fmla="*/ 2492176 w 6096000"/>
              <a:gd name="connsiteY1480" fmla="*/ 521467 h 6857999"/>
              <a:gd name="connsiteX1481" fmla="*/ 2491691 w 6096000"/>
              <a:gd name="connsiteY1481" fmla="*/ 524860 h 6857999"/>
              <a:gd name="connsiteX1482" fmla="*/ 2491691 w 6096000"/>
              <a:gd name="connsiteY1482" fmla="*/ 528255 h 6857999"/>
              <a:gd name="connsiteX1483" fmla="*/ 2493147 w 6096000"/>
              <a:gd name="connsiteY1483" fmla="*/ 531648 h 6857999"/>
              <a:gd name="connsiteX1484" fmla="*/ 2494604 w 6096000"/>
              <a:gd name="connsiteY1484" fmla="*/ 535526 h 6857999"/>
              <a:gd name="connsiteX1485" fmla="*/ 2497031 w 6096000"/>
              <a:gd name="connsiteY1485" fmla="*/ 538435 h 6857999"/>
              <a:gd name="connsiteX1486" fmla="*/ 2499459 w 6096000"/>
              <a:gd name="connsiteY1486" fmla="*/ 541344 h 6857999"/>
              <a:gd name="connsiteX1487" fmla="*/ 2501399 w 6096000"/>
              <a:gd name="connsiteY1487" fmla="*/ 543282 h 6857999"/>
              <a:gd name="connsiteX1488" fmla="*/ 2503827 w 6096000"/>
              <a:gd name="connsiteY1488" fmla="*/ 544737 h 6857999"/>
              <a:gd name="connsiteX1489" fmla="*/ 2506255 w 6096000"/>
              <a:gd name="connsiteY1489" fmla="*/ 546191 h 6857999"/>
              <a:gd name="connsiteX1490" fmla="*/ 2509167 w 6096000"/>
              <a:gd name="connsiteY1490" fmla="*/ 546677 h 6857999"/>
              <a:gd name="connsiteX1491" fmla="*/ 2511595 w 6096000"/>
              <a:gd name="connsiteY1491" fmla="*/ 546677 h 6857999"/>
              <a:gd name="connsiteX1492" fmla="*/ 2514509 w 6096000"/>
              <a:gd name="connsiteY1492" fmla="*/ 546677 h 6857999"/>
              <a:gd name="connsiteX1493" fmla="*/ 2519849 w 6096000"/>
              <a:gd name="connsiteY1493" fmla="*/ 545707 h 6857999"/>
              <a:gd name="connsiteX1494" fmla="*/ 2525673 w 6096000"/>
              <a:gd name="connsiteY1494" fmla="*/ 543768 h 6857999"/>
              <a:gd name="connsiteX1495" fmla="*/ 2531984 w 6096000"/>
              <a:gd name="connsiteY1495" fmla="*/ 540375 h 6857999"/>
              <a:gd name="connsiteX1496" fmla="*/ 2538297 w 6096000"/>
              <a:gd name="connsiteY1496" fmla="*/ 536496 h 6857999"/>
              <a:gd name="connsiteX1497" fmla="*/ 2551404 w 6096000"/>
              <a:gd name="connsiteY1497" fmla="*/ 527769 h 6857999"/>
              <a:gd name="connsiteX1498" fmla="*/ 2564025 w 6096000"/>
              <a:gd name="connsiteY1498" fmla="*/ 519044 h 6857999"/>
              <a:gd name="connsiteX1499" fmla="*/ 2570336 w 6096000"/>
              <a:gd name="connsiteY1499" fmla="*/ 515165 h 6857999"/>
              <a:gd name="connsiteX1500" fmla="*/ 2576162 w 6096000"/>
              <a:gd name="connsiteY1500" fmla="*/ 512256 h 6857999"/>
              <a:gd name="connsiteX1501" fmla="*/ 2582473 w 6096000"/>
              <a:gd name="connsiteY1501" fmla="*/ 509831 h 6857999"/>
              <a:gd name="connsiteX1502" fmla="*/ 2588299 w 6096000"/>
              <a:gd name="connsiteY1502" fmla="*/ 507892 h 6857999"/>
              <a:gd name="connsiteX1503" fmla="*/ 2586357 w 6096000"/>
              <a:gd name="connsiteY1503" fmla="*/ 505954 h 6857999"/>
              <a:gd name="connsiteX1504" fmla="*/ 2583928 w 6096000"/>
              <a:gd name="connsiteY1504" fmla="*/ 503529 h 6857999"/>
              <a:gd name="connsiteX1505" fmla="*/ 2582473 w 6096000"/>
              <a:gd name="connsiteY1505" fmla="*/ 501590 h 6857999"/>
              <a:gd name="connsiteX1506" fmla="*/ 2580045 w 6096000"/>
              <a:gd name="connsiteY1506" fmla="*/ 501106 h 6857999"/>
              <a:gd name="connsiteX1507" fmla="*/ 2577619 w 6096000"/>
              <a:gd name="connsiteY1507" fmla="*/ 500136 h 6857999"/>
              <a:gd name="connsiteX1508" fmla="*/ 2575191 w 6096000"/>
              <a:gd name="connsiteY1508" fmla="*/ 500136 h 6857999"/>
              <a:gd name="connsiteX1509" fmla="*/ 2570822 w 6096000"/>
              <a:gd name="connsiteY1509" fmla="*/ 500620 h 6857999"/>
              <a:gd name="connsiteX1510" fmla="*/ 2565966 w 6096000"/>
              <a:gd name="connsiteY1510" fmla="*/ 501590 h 6857999"/>
              <a:gd name="connsiteX1511" fmla="*/ 2561111 w 6096000"/>
              <a:gd name="connsiteY1511" fmla="*/ 503529 h 6857999"/>
              <a:gd name="connsiteX1512" fmla="*/ 2555771 w 6096000"/>
              <a:gd name="connsiteY1512" fmla="*/ 504984 h 6857999"/>
              <a:gd name="connsiteX1513" fmla="*/ 2551404 w 6096000"/>
              <a:gd name="connsiteY1513" fmla="*/ 506438 h 6857999"/>
              <a:gd name="connsiteX1514" fmla="*/ 2545092 w 6096000"/>
              <a:gd name="connsiteY1514" fmla="*/ 497227 h 6857999"/>
              <a:gd name="connsiteX1515" fmla="*/ 2540721 w 6096000"/>
              <a:gd name="connsiteY1515" fmla="*/ 488016 h 6857999"/>
              <a:gd name="connsiteX1516" fmla="*/ 2537325 w 6096000"/>
              <a:gd name="connsiteY1516" fmla="*/ 479289 h 6857999"/>
              <a:gd name="connsiteX1517" fmla="*/ 2534897 w 6096000"/>
              <a:gd name="connsiteY1517" fmla="*/ 471048 h 6857999"/>
              <a:gd name="connsiteX1518" fmla="*/ 2531984 w 6096000"/>
              <a:gd name="connsiteY1518" fmla="*/ 456989 h 6857999"/>
              <a:gd name="connsiteX1519" fmla="*/ 2530527 w 6096000"/>
              <a:gd name="connsiteY1519" fmla="*/ 451171 h 6857999"/>
              <a:gd name="connsiteX1520" fmla="*/ 2529072 w 6096000"/>
              <a:gd name="connsiteY1520" fmla="*/ 445839 h 6857999"/>
              <a:gd name="connsiteX1521" fmla="*/ 2528101 w 6096000"/>
              <a:gd name="connsiteY1521" fmla="*/ 441476 h 6857999"/>
              <a:gd name="connsiteX1522" fmla="*/ 2525673 w 6096000"/>
              <a:gd name="connsiteY1522" fmla="*/ 439051 h 6857999"/>
              <a:gd name="connsiteX1523" fmla="*/ 2524217 w 6096000"/>
              <a:gd name="connsiteY1523" fmla="*/ 437597 h 6857999"/>
              <a:gd name="connsiteX1524" fmla="*/ 2522761 w 6096000"/>
              <a:gd name="connsiteY1524" fmla="*/ 437112 h 6857999"/>
              <a:gd name="connsiteX1525" fmla="*/ 2520818 w 6096000"/>
              <a:gd name="connsiteY1525" fmla="*/ 436628 h 6857999"/>
              <a:gd name="connsiteX1526" fmla="*/ 2518877 w 6096000"/>
              <a:gd name="connsiteY1526" fmla="*/ 437112 h 6857999"/>
              <a:gd name="connsiteX1527" fmla="*/ 2513051 w 6096000"/>
              <a:gd name="connsiteY1527" fmla="*/ 438567 h 6857999"/>
              <a:gd name="connsiteX1528" fmla="*/ 2506255 w 6096000"/>
              <a:gd name="connsiteY1528" fmla="*/ 441960 h 6857999"/>
              <a:gd name="connsiteX1529" fmla="*/ 2497516 w 6096000"/>
              <a:gd name="connsiteY1529" fmla="*/ 446808 h 6857999"/>
              <a:gd name="connsiteX1530" fmla="*/ 2486836 w 6096000"/>
              <a:gd name="connsiteY1530" fmla="*/ 454080 h 6857999"/>
              <a:gd name="connsiteX1531" fmla="*/ 2488293 w 6096000"/>
              <a:gd name="connsiteY1531" fmla="*/ 443415 h 6857999"/>
              <a:gd name="connsiteX1532" fmla="*/ 2490235 w 6096000"/>
              <a:gd name="connsiteY1532" fmla="*/ 434204 h 6857999"/>
              <a:gd name="connsiteX1533" fmla="*/ 2492176 w 6096000"/>
              <a:gd name="connsiteY1533" fmla="*/ 426931 h 6857999"/>
              <a:gd name="connsiteX1534" fmla="*/ 2495090 w 6096000"/>
              <a:gd name="connsiteY1534" fmla="*/ 420629 h 6857999"/>
              <a:gd name="connsiteX1535" fmla="*/ 2498003 w 6096000"/>
              <a:gd name="connsiteY1535" fmla="*/ 415297 h 6857999"/>
              <a:gd name="connsiteX1536" fmla="*/ 2501399 w 6096000"/>
              <a:gd name="connsiteY1536" fmla="*/ 410934 h 6857999"/>
              <a:gd name="connsiteX1537" fmla="*/ 2505769 w 6096000"/>
              <a:gd name="connsiteY1537" fmla="*/ 407055 h 6857999"/>
              <a:gd name="connsiteX1538" fmla="*/ 2509653 w 6096000"/>
              <a:gd name="connsiteY1538" fmla="*/ 405116 h 6857999"/>
              <a:gd name="connsiteX1539" fmla="*/ 2514509 w 6096000"/>
              <a:gd name="connsiteY1539" fmla="*/ 402691 h 6857999"/>
              <a:gd name="connsiteX1540" fmla="*/ 2519849 w 6096000"/>
              <a:gd name="connsiteY1540" fmla="*/ 400752 h 6857999"/>
              <a:gd name="connsiteX1541" fmla="*/ 2531984 w 6096000"/>
              <a:gd name="connsiteY1541" fmla="*/ 398814 h 6857999"/>
              <a:gd name="connsiteX1542" fmla="*/ 2546549 w 6096000"/>
              <a:gd name="connsiteY1542" fmla="*/ 395905 h 6857999"/>
              <a:gd name="connsiteX1543" fmla="*/ 2564025 w 6096000"/>
              <a:gd name="connsiteY1543" fmla="*/ 392510 h 6857999"/>
              <a:gd name="connsiteX1544" fmla="*/ 2565480 w 6096000"/>
              <a:gd name="connsiteY1544" fmla="*/ 392510 h 6857999"/>
              <a:gd name="connsiteX1545" fmla="*/ 2566939 w 6096000"/>
              <a:gd name="connsiteY1545" fmla="*/ 392996 h 6857999"/>
              <a:gd name="connsiteX1546" fmla="*/ 2566939 w 6096000"/>
              <a:gd name="connsiteY1546" fmla="*/ 394450 h 6857999"/>
              <a:gd name="connsiteX1547" fmla="*/ 2565966 w 6096000"/>
              <a:gd name="connsiteY1547" fmla="*/ 396875 h 6857999"/>
              <a:gd name="connsiteX1548" fmla="*/ 2563539 w 6096000"/>
              <a:gd name="connsiteY1548" fmla="*/ 402691 h 6857999"/>
              <a:gd name="connsiteX1549" fmla="*/ 2558685 w 6096000"/>
              <a:gd name="connsiteY1549" fmla="*/ 409479 h 6857999"/>
              <a:gd name="connsiteX1550" fmla="*/ 2554315 w 6096000"/>
              <a:gd name="connsiteY1550" fmla="*/ 415781 h 6857999"/>
              <a:gd name="connsiteX1551" fmla="*/ 2549461 w 6096000"/>
              <a:gd name="connsiteY1551" fmla="*/ 421599 h 6857999"/>
              <a:gd name="connsiteX1552" fmla="*/ 2545577 w 6096000"/>
              <a:gd name="connsiteY1552" fmla="*/ 424508 h 6857999"/>
              <a:gd name="connsiteX1553" fmla="*/ 2544121 w 6096000"/>
              <a:gd name="connsiteY1553" fmla="*/ 424508 h 6857999"/>
              <a:gd name="connsiteX1554" fmla="*/ 2543637 w 6096000"/>
              <a:gd name="connsiteY1554" fmla="*/ 424022 h 6857999"/>
              <a:gd name="connsiteX1555" fmla="*/ 2544121 w 6096000"/>
              <a:gd name="connsiteY1555" fmla="*/ 425477 h 6857999"/>
              <a:gd name="connsiteX1556" fmla="*/ 2545577 w 6096000"/>
              <a:gd name="connsiteY1556" fmla="*/ 426931 h 6857999"/>
              <a:gd name="connsiteX1557" fmla="*/ 2546549 w 6096000"/>
              <a:gd name="connsiteY1557" fmla="*/ 427417 h 6857999"/>
              <a:gd name="connsiteX1558" fmla="*/ 2548489 w 6096000"/>
              <a:gd name="connsiteY1558" fmla="*/ 427417 h 6857999"/>
              <a:gd name="connsiteX1559" fmla="*/ 2552374 w 6096000"/>
              <a:gd name="connsiteY1559" fmla="*/ 426931 h 6857999"/>
              <a:gd name="connsiteX1560" fmla="*/ 2557714 w 6096000"/>
              <a:gd name="connsiteY1560" fmla="*/ 424508 h 6857999"/>
              <a:gd name="connsiteX1561" fmla="*/ 2564025 w 6096000"/>
              <a:gd name="connsiteY1561" fmla="*/ 421115 h 6857999"/>
              <a:gd name="connsiteX1562" fmla="*/ 2571307 w 6096000"/>
              <a:gd name="connsiteY1562" fmla="*/ 416266 h 6857999"/>
              <a:gd name="connsiteX1563" fmla="*/ 2586842 w 6096000"/>
              <a:gd name="connsiteY1563" fmla="*/ 406086 h 6857999"/>
              <a:gd name="connsiteX1564" fmla="*/ 2603833 w 6096000"/>
              <a:gd name="connsiteY1564" fmla="*/ 395419 h 6857999"/>
              <a:gd name="connsiteX1565" fmla="*/ 2619854 w 6096000"/>
              <a:gd name="connsiteY1565" fmla="*/ 384269 h 6857999"/>
              <a:gd name="connsiteX1566" fmla="*/ 2626651 w 6096000"/>
              <a:gd name="connsiteY1566" fmla="*/ 380391 h 6857999"/>
              <a:gd name="connsiteX1567" fmla="*/ 2633446 w 6096000"/>
              <a:gd name="connsiteY1567" fmla="*/ 376998 h 6857999"/>
              <a:gd name="connsiteX1568" fmla="*/ 2639273 w 6096000"/>
              <a:gd name="connsiteY1568" fmla="*/ 374573 h 6857999"/>
              <a:gd name="connsiteX1569" fmla="*/ 2803089 w 6096000"/>
              <a:gd name="connsiteY1569" fmla="*/ 341703 h 6857999"/>
              <a:gd name="connsiteX1570" fmla="*/ 2805494 w 6096000"/>
              <a:gd name="connsiteY1570" fmla="*/ 348462 h 6857999"/>
              <a:gd name="connsiteX1571" fmla="*/ 2807900 w 6096000"/>
              <a:gd name="connsiteY1571" fmla="*/ 354256 h 6857999"/>
              <a:gd name="connsiteX1572" fmla="*/ 2809826 w 6096000"/>
              <a:gd name="connsiteY1572" fmla="*/ 358600 h 6857999"/>
              <a:gd name="connsiteX1573" fmla="*/ 2813677 w 6096000"/>
              <a:gd name="connsiteY1573" fmla="*/ 362462 h 6857999"/>
              <a:gd name="connsiteX1574" fmla="*/ 2816565 w 6096000"/>
              <a:gd name="connsiteY1574" fmla="*/ 364392 h 6857999"/>
              <a:gd name="connsiteX1575" fmla="*/ 2819935 w 6096000"/>
              <a:gd name="connsiteY1575" fmla="*/ 366324 h 6857999"/>
              <a:gd name="connsiteX1576" fmla="*/ 2823783 w 6096000"/>
              <a:gd name="connsiteY1576" fmla="*/ 367289 h 6857999"/>
              <a:gd name="connsiteX1577" fmla="*/ 2827153 w 6096000"/>
              <a:gd name="connsiteY1577" fmla="*/ 367289 h 6857999"/>
              <a:gd name="connsiteX1578" fmla="*/ 2831003 w 6096000"/>
              <a:gd name="connsiteY1578" fmla="*/ 366806 h 6857999"/>
              <a:gd name="connsiteX1579" fmla="*/ 2835335 w 6096000"/>
              <a:gd name="connsiteY1579" fmla="*/ 366324 h 6857999"/>
              <a:gd name="connsiteX1580" fmla="*/ 2843998 w 6096000"/>
              <a:gd name="connsiteY1580" fmla="*/ 363910 h 6857999"/>
              <a:gd name="connsiteX1581" fmla="*/ 2861326 w 6096000"/>
              <a:gd name="connsiteY1581" fmla="*/ 357151 h 6857999"/>
              <a:gd name="connsiteX1582" fmla="*/ 2860843 w 6096000"/>
              <a:gd name="connsiteY1582" fmla="*/ 365357 h 6857999"/>
              <a:gd name="connsiteX1583" fmla="*/ 2860361 w 6096000"/>
              <a:gd name="connsiteY1583" fmla="*/ 373081 h 6857999"/>
              <a:gd name="connsiteX1584" fmla="*/ 2858437 w 6096000"/>
              <a:gd name="connsiteY1584" fmla="*/ 381289 h 6857999"/>
              <a:gd name="connsiteX1585" fmla="*/ 2856992 w 6096000"/>
              <a:gd name="connsiteY1585" fmla="*/ 388530 h 6857999"/>
              <a:gd name="connsiteX1586" fmla="*/ 2855068 w 6096000"/>
              <a:gd name="connsiteY1586" fmla="*/ 395771 h 6857999"/>
              <a:gd name="connsiteX1587" fmla="*/ 2852180 w 6096000"/>
              <a:gd name="connsiteY1587" fmla="*/ 402528 h 6857999"/>
              <a:gd name="connsiteX1588" fmla="*/ 2849293 w 6096000"/>
              <a:gd name="connsiteY1588" fmla="*/ 408804 h 6857999"/>
              <a:gd name="connsiteX1589" fmla="*/ 2846886 w 6096000"/>
              <a:gd name="connsiteY1589" fmla="*/ 414598 h 6857999"/>
              <a:gd name="connsiteX1590" fmla="*/ 2842554 w 6096000"/>
              <a:gd name="connsiteY1590" fmla="*/ 420390 h 6857999"/>
              <a:gd name="connsiteX1591" fmla="*/ 2839185 w 6096000"/>
              <a:gd name="connsiteY1591" fmla="*/ 425701 h 6857999"/>
              <a:gd name="connsiteX1592" fmla="*/ 2834853 w 6096000"/>
              <a:gd name="connsiteY1592" fmla="*/ 431011 h 6857999"/>
              <a:gd name="connsiteX1593" fmla="*/ 2830039 w 6096000"/>
              <a:gd name="connsiteY1593" fmla="*/ 435837 h 6857999"/>
              <a:gd name="connsiteX1594" fmla="*/ 2825710 w 6096000"/>
              <a:gd name="connsiteY1594" fmla="*/ 439699 h 6857999"/>
              <a:gd name="connsiteX1595" fmla="*/ 2820415 w 6096000"/>
              <a:gd name="connsiteY1595" fmla="*/ 443561 h 6857999"/>
              <a:gd name="connsiteX1596" fmla="*/ 2815122 w 6096000"/>
              <a:gd name="connsiteY1596" fmla="*/ 447907 h 6857999"/>
              <a:gd name="connsiteX1597" fmla="*/ 2809345 w 6096000"/>
              <a:gd name="connsiteY1597" fmla="*/ 450803 h 6857999"/>
              <a:gd name="connsiteX1598" fmla="*/ 2803569 w 6096000"/>
              <a:gd name="connsiteY1598" fmla="*/ 453699 h 6857999"/>
              <a:gd name="connsiteX1599" fmla="*/ 2797313 w 6096000"/>
              <a:gd name="connsiteY1599" fmla="*/ 456113 h 6857999"/>
              <a:gd name="connsiteX1600" fmla="*/ 2791057 w 6096000"/>
              <a:gd name="connsiteY1600" fmla="*/ 458526 h 6857999"/>
              <a:gd name="connsiteX1601" fmla="*/ 2784797 w 6096000"/>
              <a:gd name="connsiteY1601" fmla="*/ 460458 h 6857999"/>
              <a:gd name="connsiteX1602" fmla="*/ 2778543 w 6096000"/>
              <a:gd name="connsiteY1602" fmla="*/ 461423 h 6857999"/>
              <a:gd name="connsiteX1603" fmla="*/ 2771804 w 6096000"/>
              <a:gd name="connsiteY1603" fmla="*/ 462872 h 6857999"/>
              <a:gd name="connsiteX1604" fmla="*/ 2765067 w 6096000"/>
              <a:gd name="connsiteY1604" fmla="*/ 463355 h 6857999"/>
              <a:gd name="connsiteX1605" fmla="*/ 2757847 w 6096000"/>
              <a:gd name="connsiteY1605" fmla="*/ 463837 h 6857999"/>
              <a:gd name="connsiteX1606" fmla="*/ 2750627 w 6096000"/>
              <a:gd name="connsiteY1606" fmla="*/ 463837 h 6857999"/>
              <a:gd name="connsiteX1607" fmla="*/ 2743889 w 6096000"/>
              <a:gd name="connsiteY1607" fmla="*/ 463355 h 6857999"/>
              <a:gd name="connsiteX1608" fmla="*/ 2736190 w 6096000"/>
              <a:gd name="connsiteY1608" fmla="*/ 461906 h 6857999"/>
              <a:gd name="connsiteX1609" fmla="*/ 2729451 w 6096000"/>
              <a:gd name="connsiteY1609" fmla="*/ 460940 h 6857999"/>
              <a:gd name="connsiteX1610" fmla="*/ 2722231 w 6096000"/>
              <a:gd name="connsiteY1610" fmla="*/ 459010 h 6857999"/>
              <a:gd name="connsiteX1611" fmla="*/ 2714532 w 6096000"/>
              <a:gd name="connsiteY1611" fmla="*/ 457561 h 6857999"/>
              <a:gd name="connsiteX1612" fmla="*/ 2707310 w 6096000"/>
              <a:gd name="connsiteY1612" fmla="*/ 454664 h 6857999"/>
              <a:gd name="connsiteX1613" fmla="*/ 2699611 w 6096000"/>
              <a:gd name="connsiteY1613" fmla="*/ 451769 h 6857999"/>
              <a:gd name="connsiteX1614" fmla="*/ 2703943 w 6096000"/>
              <a:gd name="connsiteY1614" fmla="*/ 459010 h 6857999"/>
              <a:gd name="connsiteX1615" fmla="*/ 2708274 w 6096000"/>
              <a:gd name="connsiteY1615" fmla="*/ 465285 h 6857999"/>
              <a:gd name="connsiteX1616" fmla="*/ 2713086 w 6096000"/>
              <a:gd name="connsiteY1616" fmla="*/ 471078 h 6857999"/>
              <a:gd name="connsiteX1617" fmla="*/ 2716937 w 6096000"/>
              <a:gd name="connsiteY1617" fmla="*/ 476388 h 6857999"/>
              <a:gd name="connsiteX1618" fmla="*/ 2725600 w 6096000"/>
              <a:gd name="connsiteY1618" fmla="*/ 485078 h 6857999"/>
              <a:gd name="connsiteX1619" fmla="*/ 2732339 w 6096000"/>
              <a:gd name="connsiteY1619" fmla="*/ 492802 h 6857999"/>
              <a:gd name="connsiteX1620" fmla="*/ 2735707 w 6096000"/>
              <a:gd name="connsiteY1620" fmla="*/ 497147 h 6857999"/>
              <a:gd name="connsiteX1621" fmla="*/ 2738597 w 6096000"/>
              <a:gd name="connsiteY1621" fmla="*/ 501491 h 6857999"/>
              <a:gd name="connsiteX1622" fmla="*/ 2740521 w 6096000"/>
              <a:gd name="connsiteY1622" fmla="*/ 505835 h 6857999"/>
              <a:gd name="connsiteX1623" fmla="*/ 2741965 w 6096000"/>
              <a:gd name="connsiteY1623" fmla="*/ 510662 h 6857999"/>
              <a:gd name="connsiteX1624" fmla="*/ 2743408 w 6096000"/>
              <a:gd name="connsiteY1624" fmla="*/ 515973 h 6857999"/>
              <a:gd name="connsiteX1625" fmla="*/ 2743408 w 6096000"/>
              <a:gd name="connsiteY1625" fmla="*/ 522248 h 6857999"/>
              <a:gd name="connsiteX1626" fmla="*/ 2742446 w 6096000"/>
              <a:gd name="connsiteY1626" fmla="*/ 529007 h 6857999"/>
              <a:gd name="connsiteX1627" fmla="*/ 2741003 w 6096000"/>
              <a:gd name="connsiteY1627" fmla="*/ 536730 h 6857999"/>
              <a:gd name="connsiteX1628" fmla="*/ 2752554 w 6096000"/>
              <a:gd name="connsiteY1628" fmla="*/ 528524 h 6857999"/>
              <a:gd name="connsiteX1629" fmla="*/ 2766029 w 6096000"/>
              <a:gd name="connsiteY1629" fmla="*/ 520800 h 6857999"/>
              <a:gd name="connsiteX1630" fmla="*/ 2781429 w 6096000"/>
              <a:gd name="connsiteY1630" fmla="*/ 512112 h 6857999"/>
              <a:gd name="connsiteX1631" fmla="*/ 2798275 w 6096000"/>
              <a:gd name="connsiteY1631" fmla="*/ 503423 h 6857999"/>
              <a:gd name="connsiteX1632" fmla="*/ 2816565 w 6096000"/>
              <a:gd name="connsiteY1632" fmla="*/ 495215 h 6857999"/>
              <a:gd name="connsiteX1633" fmla="*/ 2835816 w 6096000"/>
              <a:gd name="connsiteY1633" fmla="*/ 487974 h 6857999"/>
              <a:gd name="connsiteX1634" fmla="*/ 2856030 w 6096000"/>
              <a:gd name="connsiteY1634" fmla="*/ 481217 h 6857999"/>
              <a:gd name="connsiteX1635" fmla="*/ 2866139 w 6096000"/>
              <a:gd name="connsiteY1635" fmla="*/ 478320 h 6857999"/>
              <a:gd name="connsiteX1636" fmla="*/ 2875763 w 6096000"/>
              <a:gd name="connsiteY1636" fmla="*/ 475905 h 6857999"/>
              <a:gd name="connsiteX1637" fmla="*/ 2885871 w 6096000"/>
              <a:gd name="connsiteY1637" fmla="*/ 473975 h 6857999"/>
              <a:gd name="connsiteX1638" fmla="*/ 2896459 w 6096000"/>
              <a:gd name="connsiteY1638" fmla="*/ 472526 h 6857999"/>
              <a:gd name="connsiteX1639" fmla="*/ 2906566 w 6096000"/>
              <a:gd name="connsiteY1639" fmla="*/ 471078 h 6857999"/>
              <a:gd name="connsiteX1640" fmla="*/ 2916193 w 6096000"/>
              <a:gd name="connsiteY1640" fmla="*/ 470596 h 6857999"/>
              <a:gd name="connsiteX1641" fmla="*/ 2926299 w 6096000"/>
              <a:gd name="connsiteY1641" fmla="*/ 470596 h 6857999"/>
              <a:gd name="connsiteX1642" fmla="*/ 2935924 w 6096000"/>
              <a:gd name="connsiteY1642" fmla="*/ 471078 h 6857999"/>
              <a:gd name="connsiteX1643" fmla="*/ 2945550 w 6096000"/>
              <a:gd name="connsiteY1643" fmla="*/ 472526 h 6857999"/>
              <a:gd name="connsiteX1644" fmla="*/ 2954694 w 6096000"/>
              <a:gd name="connsiteY1644" fmla="*/ 473975 h 6857999"/>
              <a:gd name="connsiteX1645" fmla="*/ 2963359 w 6096000"/>
              <a:gd name="connsiteY1645" fmla="*/ 476871 h 6857999"/>
              <a:gd name="connsiteX1646" fmla="*/ 2972020 w 6096000"/>
              <a:gd name="connsiteY1646" fmla="*/ 480250 h 6857999"/>
              <a:gd name="connsiteX1647" fmla="*/ 2979721 w 6096000"/>
              <a:gd name="connsiteY1647" fmla="*/ 484594 h 6857999"/>
              <a:gd name="connsiteX1648" fmla="*/ 2987903 w 6096000"/>
              <a:gd name="connsiteY1648" fmla="*/ 488940 h 6857999"/>
              <a:gd name="connsiteX1649" fmla="*/ 2995123 w 6096000"/>
              <a:gd name="connsiteY1649" fmla="*/ 494732 h 6857999"/>
              <a:gd name="connsiteX1650" fmla="*/ 3001379 w 6096000"/>
              <a:gd name="connsiteY1650" fmla="*/ 501491 h 6857999"/>
              <a:gd name="connsiteX1651" fmla="*/ 3007636 w 6096000"/>
              <a:gd name="connsiteY1651" fmla="*/ 509215 h 6857999"/>
              <a:gd name="connsiteX1652" fmla="*/ 3013411 w 6096000"/>
              <a:gd name="connsiteY1652" fmla="*/ 517904 h 6857999"/>
              <a:gd name="connsiteX1653" fmla="*/ 3003305 w 6096000"/>
              <a:gd name="connsiteY1653" fmla="*/ 520800 h 6857999"/>
              <a:gd name="connsiteX1654" fmla="*/ 2992234 w 6096000"/>
              <a:gd name="connsiteY1654" fmla="*/ 522732 h 6857999"/>
              <a:gd name="connsiteX1655" fmla="*/ 2982128 w 6096000"/>
              <a:gd name="connsiteY1655" fmla="*/ 524180 h 6857999"/>
              <a:gd name="connsiteX1656" fmla="*/ 2972501 w 6096000"/>
              <a:gd name="connsiteY1656" fmla="*/ 524662 h 6857999"/>
              <a:gd name="connsiteX1657" fmla="*/ 2962878 w 6096000"/>
              <a:gd name="connsiteY1657" fmla="*/ 524662 h 6857999"/>
              <a:gd name="connsiteX1658" fmla="*/ 2952769 w 6096000"/>
              <a:gd name="connsiteY1658" fmla="*/ 524180 h 6857999"/>
              <a:gd name="connsiteX1659" fmla="*/ 2933519 w 6096000"/>
              <a:gd name="connsiteY1659" fmla="*/ 522248 h 6857999"/>
              <a:gd name="connsiteX1660" fmla="*/ 2914748 w 6096000"/>
              <a:gd name="connsiteY1660" fmla="*/ 519835 h 6857999"/>
              <a:gd name="connsiteX1661" fmla="*/ 2905121 w 6096000"/>
              <a:gd name="connsiteY1661" fmla="*/ 519353 h 6857999"/>
              <a:gd name="connsiteX1662" fmla="*/ 2895014 w 6096000"/>
              <a:gd name="connsiteY1662" fmla="*/ 519353 h 6857999"/>
              <a:gd name="connsiteX1663" fmla="*/ 2885391 w 6096000"/>
              <a:gd name="connsiteY1663" fmla="*/ 519835 h 6857999"/>
              <a:gd name="connsiteX1664" fmla="*/ 2875281 w 6096000"/>
              <a:gd name="connsiteY1664" fmla="*/ 521283 h 6857999"/>
              <a:gd name="connsiteX1665" fmla="*/ 2865175 w 6096000"/>
              <a:gd name="connsiteY1665" fmla="*/ 523215 h 6857999"/>
              <a:gd name="connsiteX1666" fmla="*/ 2854104 w 6096000"/>
              <a:gd name="connsiteY1666" fmla="*/ 526111 h 6857999"/>
              <a:gd name="connsiteX1667" fmla="*/ 2852180 w 6096000"/>
              <a:gd name="connsiteY1667" fmla="*/ 527076 h 6857999"/>
              <a:gd name="connsiteX1668" fmla="*/ 2850735 w 6096000"/>
              <a:gd name="connsiteY1668" fmla="*/ 527559 h 6857999"/>
              <a:gd name="connsiteX1669" fmla="*/ 2847367 w 6096000"/>
              <a:gd name="connsiteY1669" fmla="*/ 530456 h 6857999"/>
              <a:gd name="connsiteX1670" fmla="*/ 2844960 w 6096000"/>
              <a:gd name="connsiteY1670" fmla="*/ 533835 h 6857999"/>
              <a:gd name="connsiteX1671" fmla="*/ 2842554 w 6096000"/>
              <a:gd name="connsiteY1671" fmla="*/ 538180 h 6857999"/>
              <a:gd name="connsiteX1672" fmla="*/ 2841111 w 6096000"/>
              <a:gd name="connsiteY1672" fmla="*/ 543489 h 6857999"/>
              <a:gd name="connsiteX1673" fmla="*/ 2839667 w 6096000"/>
              <a:gd name="connsiteY1673" fmla="*/ 549283 h 6857999"/>
              <a:gd name="connsiteX1674" fmla="*/ 2839185 w 6096000"/>
              <a:gd name="connsiteY1674" fmla="*/ 555557 h 6857999"/>
              <a:gd name="connsiteX1675" fmla="*/ 2838704 w 6096000"/>
              <a:gd name="connsiteY1675" fmla="*/ 561351 h 6857999"/>
              <a:gd name="connsiteX1676" fmla="*/ 2839185 w 6096000"/>
              <a:gd name="connsiteY1676" fmla="*/ 567144 h 6857999"/>
              <a:gd name="connsiteX1677" fmla="*/ 2841111 w 6096000"/>
              <a:gd name="connsiteY1677" fmla="*/ 571971 h 6857999"/>
              <a:gd name="connsiteX1678" fmla="*/ 2842554 w 6096000"/>
              <a:gd name="connsiteY1678" fmla="*/ 577281 h 6857999"/>
              <a:gd name="connsiteX1679" fmla="*/ 2845443 w 6096000"/>
              <a:gd name="connsiteY1679" fmla="*/ 581143 h 6857999"/>
              <a:gd name="connsiteX1680" fmla="*/ 2846886 w 6096000"/>
              <a:gd name="connsiteY1680" fmla="*/ 582590 h 6857999"/>
              <a:gd name="connsiteX1681" fmla="*/ 2848811 w 6096000"/>
              <a:gd name="connsiteY1681" fmla="*/ 584040 h 6857999"/>
              <a:gd name="connsiteX1682" fmla="*/ 2850735 w 6096000"/>
              <a:gd name="connsiteY1682" fmla="*/ 585005 h 6857999"/>
              <a:gd name="connsiteX1683" fmla="*/ 2853142 w 6096000"/>
              <a:gd name="connsiteY1683" fmla="*/ 585487 h 6857999"/>
              <a:gd name="connsiteX1684" fmla="*/ 2855068 w 6096000"/>
              <a:gd name="connsiteY1684" fmla="*/ 585971 h 6857999"/>
              <a:gd name="connsiteX1685" fmla="*/ 2857955 w 6096000"/>
              <a:gd name="connsiteY1685" fmla="*/ 585971 h 6857999"/>
              <a:gd name="connsiteX1686" fmla="*/ 2860843 w 6096000"/>
              <a:gd name="connsiteY1686" fmla="*/ 585487 h 6857999"/>
              <a:gd name="connsiteX1687" fmla="*/ 2863731 w 6096000"/>
              <a:gd name="connsiteY1687" fmla="*/ 584040 h 6857999"/>
              <a:gd name="connsiteX1688" fmla="*/ 2857955 w 6096000"/>
              <a:gd name="connsiteY1688" fmla="*/ 592246 h 6857999"/>
              <a:gd name="connsiteX1689" fmla="*/ 2851218 w 6096000"/>
              <a:gd name="connsiteY1689" fmla="*/ 600452 h 6857999"/>
              <a:gd name="connsiteX1690" fmla="*/ 2843998 w 6096000"/>
              <a:gd name="connsiteY1690" fmla="*/ 607693 h 6857999"/>
              <a:gd name="connsiteX1691" fmla="*/ 2835816 w 6096000"/>
              <a:gd name="connsiteY1691" fmla="*/ 614452 h 6857999"/>
              <a:gd name="connsiteX1692" fmla="*/ 2827633 w 6096000"/>
              <a:gd name="connsiteY1692" fmla="*/ 621693 h 6857999"/>
              <a:gd name="connsiteX1693" fmla="*/ 2818489 w 6096000"/>
              <a:gd name="connsiteY1693" fmla="*/ 627969 h 6857999"/>
              <a:gd name="connsiteX1694" fmla="*/ 2808864 w 6096000"/>
              <a:gd name="connsiteY1694" fmla="*/ 633761 h 6857999"/>
              <a:gd name="connsiteX1695" fmla="*/ 2799237 w 6096000"/>
              <a:gd name="connsiteY1695" fmla="*/ 639071 h 6857999"/>
              <a:gd name="connsiteX1696" fmla="*/ 2789131 w 6096000"/>
              <a:gd name="connsiteY1696" fmla="*/ 644382 h 6857999"/>
              <a:gd name="connsiteX1697" fmla="*/ 2778543 w 6096000"/>
              <a:gd name="connsiteY1697" fmla="*/ 649691 h 6857999"/>
              <a:gd name="connsiteX1698" fmla="*/ 2756885 w 6096000"/>
              <a:gd name="connsiteY1698" fmla="*/ 658864 h 6857999"/>
              <a:gd name="connsiteX1699" fmla="*/ 2734745 w 6096000"/>
              <a:gd name="connsiteY1699" fmla="*/ 668036 h 6857999"/>
              <a:gd name="connsiteX1700" fmla="*/ 2711643 w 6096000"/>
              <a:gd name="connsiteY1700" fmla="*/ 675761 h 6857999"/>
              <a:gd name="connsiteX1701" fmla="*/ 2667366 w 6096000"/>
              <a:gd name="connsiteY1701" fmla="*/ 692656 h 6857999"/>
              <a:gd name="connsiteX1702" fmla="*/ 2645225 w 6096000"/>
              <a:gd name="connsiteY1702" fmla="*/ 701345 h 6857999"/>
              <a:gd name="connsiteX1703" fmla="*/ 2625493 w 6096000"/>
              <a:gd name="connsiteY1703" fmla="*/ 710035 h 6857999"/>
              <a:gd name="connsiteX1704" fmla="*/ 2616349 w 6096000"/>
              <a:gd name="connsiteY1704" fmla="*/ 714862 h 6857999"/>
              <a:gd name="connsiteX1705" fmla="*/ 2607203 w 6096000"/>
              <a:gd name="connsiteY1705" fmla="*/ 719689 h 6857999"/>
              <a:gd name="connsiteX1706" fmla="*/ 2598540 w 6096000"/>
              <a:gd name="connsiteY1706" fmla="*/ 724518 h 6857999"/>
              <a:gd name="connsiteX1707" fmla="*/ 2590358 w 6096000"/>
              <a:gd name="connsiteY1707" fmla="*/ 730310 h 6857999"/>
              <a:gd name="connsiteX1708" fmla="*/ 2583138 w 6096000"/>
              <a:gd name="connsiteY1708" fmla="*/ 736104 h 6857999"/>
              <a:gd name="connsiteX1709" fmla="*/ 2576401 w 6096000"/>
              <a:gd name="connsiteY1709" fmla="*/ 741896 h 6857999"/>
              <a:gd name="connsiteX1710" fmla="*/ 2570145 w 6096000"/>
              <a:gd name="connsiteY1710" fmla="*/ 748654 h 6857999"/>
              <a:gd name="connsiteX1711" fmla="*/ 2564367 w 6096000"/>
              <a:gd name="connsiteY1711" fmla="*/ 754930 h 6857999"/>
              <a:gd name="connsiteX1712" fmla="*/ 2563888 w 6096000"/>
              <a:gd name="connsiteY1712" fmla="*/ 748654 h 6857999"/>
              <a:gd name="connsiteX1713" fmla="*/ 2563888 w 6096000"/>
              <a:gd name="connsiteY1713" fmla="*/ 741896 h 6857999"/>
              <a:gd name="connsiteX1714" fmla="*/ 2563888 w 6096000"/>
              <a:gd name="connsiteY1714" fmla="*/ 735621 h 6857999"/>
              <a:gd name="connsiteX1715" fmla="*/ 2564367 w 6096000"/>
              <a:gd name="connsiteY1715" fmla="*/ 729827 h 6857999"/>
              <a:gd name="connsiteX1716" fmla="*/ 2565329 w 6096000"/>
              <a:gd name="connsiteY1716" fmla="*/ 724034 h 6857999"/>
              <a:gd name="connsiteX1717" fmla="*/ 2566293 w 6096000"/>
              <a:gd name="connsiteY1717" fmla="*/ 718242 h 6857999"/>
              <a:gd name="connsiteX1718" fmla="*/ 2568219 w 6096000"/>
              <a:gd name="connsiteY1718" fmla="*/ 713415 h 6857999"/>
              <a:gd name="connsiteX1719" fmla="*/ 2570625 w 6096000"/>
              <a:gd name="connsiteY1719" fmla="*/ 708104 h 6857999"/>
              <a:gd name="connsiteX1720" fmla="*/ 2573032 w 6096000"/>
              <a:gd name="connsiteY1720" fmla="*/ 703277 h 6857999"/>
              <a:gd name="connsiteX1721" fmla="*/ 2575437 w 6096000"/>
              <a:gd name="connsiteY1721" fmla="*/ 698932 h 6857999"/>
              <a:gd name="connsiteX1722" fmla="*/ 2581213 w 6096000"/>
              <a:gd name="connsiteY1722" fmla="*/ 690242 h 6857999"/>
              <a:gd name="connsiteX1723" fmla="*/ 2588434 w 6096000"/>
              <a:gd name="connsiteY1723" fmla="*/ 681553 h 6857999"/>
              <a:gd name="connsiteX1724" fmla="*/ 2595652 w 6096000"/>
              <a:gd name="connsiteY1724" fmla="*/ 674312 h 6857999"/>
              <a:gd name="connsiteX1725" fmla="*/ 2602871 w 6096000"/>
              <a:gd name="connsiteY1725" fmla="*/ 667553 h 6857999"/>
              <a:gd name="connsiteX1726" fmla="*/ 2611053 w 6096000"/>
              <a:gd name="connsiteY1726" fmla="*/ 661279 h 6857999"/>
              <a:gd name="connsiteX1727" fmla="*/ 2626455 w 6096000"/>
              <a:gd name="connsiteY1727" fmla="*/ 648244 h 6857999"/>
              <a:gd name="connsiteX1728" fmla="*/ 2633193 w 6096000"/>
              <a:gd name="connsiteY1728" fmla="*/ 642934 h 6857999"/>
              <a:gd name="connsiteX1729" fmla="*/ 2639931 w 6096000"/>
              <a:gd name="connsiteY1729" fmla="*/ 637141 h 6857999"/>
              <a:gd name="connsiteX1730" fmla="*/ 2644744 w 6096000"/>
              <a:gd name="connsiteY1730" fmla="*/ 631349 h 6857999"/>
              <a:gd name="connsiteX1731" fmla="*/ 2649075 w 6096000"/>
              <a:gd name="connsiteY1731" fmla="*/ 625555 h 6857999"/>
              <a:gd name="connsiteX1732" fmla="*/ 2648113 w 6096000"/>
              <a:gd name="connsiteY1732" fmla="*/ 621693 h 6857999"/>
              <a:gd name="connsiteX1733" fmla="*/ 2646669 w 6096000"/>
              <a:gd name="connsiteY1733" fmla="*/ 617831 h 6857999"/>
              <a:gd name="connsiteX1734" fmla="*/ 2644744 w 6096000"/>
              <a:gd name="connsiteY1734" fmla="*/ 614452 h 6857999"/>
              <a:gd name="connsiteX1735" fmla="*/ 2642337 w 6096000"/>
              <a:gd name="connsiteY1735" fmla="*/ 611555 h 6857999"/>
              <a:gd name="connsiteX1736" fmla="*/ 2640413 w 6096000"/>
              <a:gd name="connsiteY1736" fmla="*/ 608658 h 6857999"/>
              <a:gd name="connsiteX1737" fmla="*/ 2638005 w 6096000"/>
              <a:gd name="connsiteY1737" fmla="*/ 606246 h 6857999"/>
              <a:gd name="connsiteX1738" fmla="*/ 2632230 w 6096000"/>
              <a:gd name="connsiteY1738" fmla="*/ 601419 h 6857999"/>
              <a:gd name="connsiteX1739" fmla="*/ 2625493 w 6096000"/>
              <a:gd name="connsiteY1739" fmla="*/ 598039 h 6857999"/>
              <a:gd name="connsiteX1740" fmla="*/ 2618755 w 6096000"/>
              <a:gd name="connsiteY1740" fmla="*/ 595143 h 6857999"/>
              <a:gd name="connsiteX1741" fmla="*/ 2611053 w 6096000"/>
              <a:gd name="connsiteY1741" fmla="*/ 593211 h 6857999"/>
              <a:gd name="connsiteX1742" fmla="*/ 2604315 w 6096000"/>
              <a:gd name="connsiteY1742" fmla="*/ 592728 h 6857999"/>
              <a:gd name="connsiteX1743" fmla="*/ 2597576 w 6096000"/>
              <a:gd name="connsiteY1743" fmla="*/ 593211 h 6857999"/>
              <a:gd name="connsiteX1744" fmla="*/ 2591321 w 6096000"/>
              <a:gd name="connsiteY1744" fmla="*/ 594660 h 6857999"/>
              <a:gd name="connsiteX1745" fmla="*/ 2585545 w 6096000"/>
              <a:gd name="connsiteY1745" fmla="*/ 596108 h 6857999"/>
              <a:gd name="connsiteX1746" fmla="*/ 2583138 w 6096000"/>
              <a:gd name="connsiteY1746" fmla="*/ 598039 h 6857999"/>
              <a:gd name="connsiteX1747" fmla="*/ 2580731 w 6096000"/>
              <a:gd name="connsiteY1747" fmla="*/ 599487 h 6857999"/>
              <a:gd name="connsiteX1748" fmla="*/ 2579289 w 6096000"/>
              <a:gd name="connsiteY1748" fmla="*/ 601419 h 6857999"/>
              <a:gd name="connsiteX1749" fmla="*/ 2577363 w 6096000"/>
              <a:gd name="connsiteY1749" fmla="*/ 603349 h 6857999"/>
              <a:gd name="connsiteX1750" fmla="*/ 2576401 w 6096000"/>
              <a:gd name="connsiteY1750" fmla="*/ 605279 h 6857999"/>
              <a:gd name="connsiteX1751" fmla="*/ 2575437 w 6096000"/>
              <a:gd name="connsiteY1751" fmla="*/ 608176 h 6857999"/>
              <a:gd name="connsiteX1752" fmla="*/ 2574956 w 6096000"/>
              <a:gd name="connsiteY1752" fmla="*/ 611073 h 6857999"/>
              <a:gd name="connsiteX1753" fmla="*/ 2575437 w 6096000"/>
              <a:gd name="connsiteY1753" fmla="*/ 613970 h 6857999"/>
              <a:gd name="connsiteX1754" fmla="*/ 2576401 w 6096000"/>
              <a:gd name="connsiteY1754" fmla="*/ 616866 h 6857999"/>
              <a:gd name="connsiteX1755" fmla="*/ 2577363 w 6096000"/>
              <a:gd name="connsiteY1755" fmla="*/ 620246 h 6857999"/>
              <a:gd name="connsiteX1756" fmla="*/ 2571107 w 6096000"/>
              <a:gd name="connsiteY1756" fmla="*/ 619279 h 6857999"/>
              <a:gd name="connsiteX1757" fmla="*/ 2565329 w 6096000"/>
              <a:gd name="connsiteY1757" fmla="*/ 617349 h 6857999"/>
              <a:gd name="connsiteX1758" fmla="*/ 2560999 w 6096000"/>
              <a:gd name="connsiteY1758" fmla="*/ 615901 h 6857999"/>
              <a:gd name="connsiteX1759" fmla="*/ 2557149 w 6096000"/>
              <a:gd name="connsiteY1759" fmla="*/ 613487 h 6857999"/>
              <a:gd name="connsiteX1760" fmla="*/ 2555223 w 6096000"/>
              <a:gd name="connsiteY1760" fmla="*/ 611073 h 6857999"/>
              <a:gd name="connsiteX1761" fmla="*/ 2553298 w 6096000"/>
              <a:gd name="connsiteY1761" fmla="*/ 608658 h 6857999"/>
              <a:gd name="connsiteX1762" fmla="*/ 2552336 w 6096000"/>
              <a:gd name="connsiteY1762" fmla="*/ 606728 h 6857999"/>
              <a:gd name="connsiteX1763" fmla="*/ 2551855 w 6096000"/>
              <a:gd name="connsiteY1763" fmla="*/ 604314 h 6857999"/>
              <a:gd name="connsiteX1764" fmla="*/ 2552336 w 6096000"/>
              <a:gd name="connsiteY1764" fmla="*/ 601419 h 6857999"/>
              <a:gd name="connsiteX1765" fmla="*/ 2553298 w 6096000"/>
              <a:gd name="connsiteY1765" fmla="*/ 599005 h 6857999"/>
              <a:gd name="connsiteX1766" fmla="*/ 2555223 w 6096000"/>
              <a:gd name="connsiteY1766" fmla="*/ 596108 h 6857999"/>
              <a:gd name="connsiteX1767" fmla="*/ 2556668 w 6096000"/>
              <a:gd name="connsiteY1767" fmla="*/ 593211 h 6857999"/>
              <a:gd name="connsiteX1768" fmla="*/ 2562926 w 6096000"/>
              <a:gd name="connsiteY1768" fmla="*/ 587901 h 6857999"/>
              <a:gd name="connsiteX1769" fmla="*/ 2570145 w 6096000"/>
              <a:gd name="connsiteY1769" fmla="*/ 582108 h 6857999"/>
              <a:gd name="connsiteX1770" fmla="*/ 2578326 w 6096000"/>
              <a:gd name="connsiteY1770" fmla="*/ 576316 h 6857999"/>
              <a:gd name="connsiteX1771" fmla="*/ 2588434 w 6096000"/>
              <a:gd name="connsiteY1771" fmla="*/ 570522 h 6857999"/>
              <a:gd name="connsiteX1772" fmla="*/ 2598059 w 6096000"/>
              <a:gd name="connsiteY1772" fmla="*/ 564730 h 6857999"/>
              <a:gd name="connsiteX1773" fmla="*/ 2608165 w 6096000"/>
              <a:gd name="connsiteY1773" fmla="*/ 559421 h 6857999"/>
              <a:gd name="connsiteX1774" fmla="*/ 2626937 w 6096000"/>
              <a:gd name="connsiteY1774" fmla="*/ 550730 h 6857999"/>
              <a:gd name="connsiteX1775" fmla="*/ 2641375 w 6096000"/>
              <a:gd name="connsiteY1775" fmla="*/ 543972 h 6857999"/>
              <a:gd name="connsiteX1776" fmla="*/ 2649075 w 6096000"/>
              <a:gd name="connsiteY1776" fmla="*/ 547351 h 6857999"/>
              <a:gd name="connsiteX1777" fmla="*/ 2653888 w 6096000"/>
              <a:gd name="connsiteY1777" fmla="*/ 550730 h 6857999"/>
              <a:gd name="connsiteX1778" fmla="*/ 2658701 w 6096000"/>
              <a:gd name="connsiteY1778" fmla="*/ 555557 h 6857999"/>
              <a:gd name="connsiteX1779" fmla="*/ 2662070 w 6096000"/>
              <a:gd name="connsiteY1779" fmla="*/ 559903 h 6857999"/>
              <a:gd name="connsiteX1780" fmla="*/ 2664477 w 6096000"/>
              <a:gd name="connsiteY1780" fmla="*/ 564730 h 6857999"/>
              <a:gd name="connsiteX1781" fmla="*/ 2665921 w 6096000"/>
              <a:gd name="connsiteY1781" fmla="*/ 570040 h 6857999"/>
              <a:gd name="connsiteX1782" fmla="*/ 2667366 w 6096000"/>
              <a:gd name="connsiteY1782" fmla="*/ 575833 h 6857999"/>
              <a:gd name="connsiteX1783" fmla="*/ 2667847 w 6096000"/>
              <a:gd name="connsiteY1783" fmla="*/ 581143 h 6857999"/>
              <a:gd name="connsiteX1784" fmla="*/ 2668328 w 6096000"/>
              <a:gd name="connsiteY1784" fmla="*/ 594178 h 6857999"/>
              <a:gd name="connsiteX1785" fmla="*/ 2667847 w 6096000"/>
              <a:gd name="connsiteY1785" fmla="*/ 607211 h 6857999"/>
              <a:gd name="connsiteX1786" fmla="*/ 2668328 w 6096000"/>
              <a:gd name="connsiteY1786" fmla="*/ 613970 h 6857999"/>
              <a:gd name="connsiteX1787" fmla="*/ 2668807 w 6096000"/>
              <a:gd name="connsiteY1787" fmla="*/ 620728 h 6857999"/>
              <a:gd name="connsiteX1788" fmla="*/ 2669290 w 6096000"/>
              <a:gd name="connsiteY1788" fmla="*/ 627969 h 6857999"/>
              <a:gd name="connsiteX1789" fmla="*/ 2671215 w 6096000"/>
              <a:gd name="connsiteY1789" fmla="*/ 635210 h 6857999"/>
              <a:gd name="connsiteX1790" fmla="*/ 2680358 w 6096000"/>
              <a:gd name="connsiteY1790" fmla="*/ 628452 h 6857999"/>
              <a:gd name="connsiteX1791" fmla="*/ 2689024 w 6096000"/>
              <a:gd name="connsiteY1791" fmla="*/ 622658 h 6857999"/>
              <a:gd name="connsiteX1792" fmla="*/ 2697204 w 6096000"/>
              <a:gd name="connsiteY1792" fmla="*/ 617831 h 6857999"/>
              <a:gd name="connsiteX1793" fmla="*/ 2705386 w 6096000"/>
              <a:gd name="connsiteY1793" fmla="*/ 613970 h 6857999"/>
              <a:gd name="connsiteX1794" fmla="*/ 2713570 w 6096000"/>
              <a:gd name="connsiteY1794" fmla="*/ 611073 h 6857999"/>
              <a:gd name="connsiteX1795" fmla="*/ 2721269 w 6096000"/>
              <a:gd name="connsiteY1795" fmla="*/ 608658 h 6857999"/>
              <a:gd name="connsiteX1796" fmla="*/ 2729451 w 6096000"/>
              <a:gd name="connsiteY1796" fmla="*/ 607211 h 6857999"/>
              <a:gd name="connsiteX1797" fmla="*/ 2737633 w 6096000"/>
              <a:gd name="connsiteY1797" fmla="*/ 606246 h 6857999"/>
              <a:gd name="connsiteX1798" fmla="*/ 2753033 w 6096000"/>
              <a:gd name="connsiteY1798" fmla="*/ 603832 h 6857999"/>
              <a:gd name="connsiteX1799" fmla="*/ 2768918 w 6096000"/>
              <a:gd name="connsiteY1799" fmla="*/ 601419 h 6857999"/>
              <a:gd name="connsiteX1800" fmla="*/ 2777098 w 6096000"/>
              <a:gd name="connsiteY1800" fmla="*/ 599487 h 6857999"/>
              <a:gd name="connsiteX1801" fmla="*/ 2784797 w 6096000"/>
              <a:gd name="connsiteY1801" fmla="*/ 598039 h 6857999"/>
              <a:gd name="connsiteX1802" fmla="*/ 2792981 w 6096000"/>
              <a:gd name="connsiteY1802" fmla="*/ 595143 h 6857999"/>
              <a:gd name="connsiteX1803" fmla="*/ 2801644 w 6096000"/>
              <a:gd name="connsiteY1803" fmla="*/ 592246 h 6857999"/>
              <a:gd name="connsiteX1804" fmla="*/ 2799718 w 6096000"/>
              <a:gd name="connsiteY1804" fmla="*/ 585971 h 6857999"/>
              <a:gd name="connsiteX1805" fmla="*/ 2797313 w 6096000"/>
              <a:gd name="connsiteY1805" fmla="*/ 580178 h 6857999"/>
              <a:gd name="connsiteX1806" fmla="*/ 2795387 w 6096000"/>
              <a:gd name="connsiteY1806" fmla="*/ 574867 h 6857999"/>
              <a:gd name="connsiteX1807" fmla="*/ 2792981 w 6096000"/>
              <a:gd name="connsiteY1807" fmla="*/ 571006 h 6857999"/>
              <a:gd name="connsiteX1808" fmla="*/ 2790574 w 6096000"/>
              <a:gd name="connsiteY1808" fmla="*/ 567144 h 6857999"/>
              <a:gd name="connsiteX1809" fmla="*/ 2788169 w 6096000"/>
              <a:gd name="connsiteY1809" fmla="*/ 564248 h 6857999"/>
              <a:gd name="connsiteX1810" fmla="*/ 2785280 w 6096000"/>
              <a:gd name="connsiteY1810" fmla="*/ 561351 h 6857999"/>
              <a:gd name="connsiteX1811" fmla="*/ 2782393 w 6096000"/>
              <a:gd name="connsiteY1811" fmla="*/ 558937 h 6857999"/>
              <a:gd name="connsiteX1812" fmla="*/ 2780468 w 6096000"/>
              <a:gd name="connsiteY1812" fmla="*/ 557489 h 6857999"/>
              <a:gd name="connsiteX1813" fmla="*/ 2777579 w 6096000"/>
              <a:gd name="connsiteY1813" fmla="*/ 556041 h 6857999"/>
              <a:gd name="connsiteX1814" fmla="*/ 2774691 w 6096000"/>
              <a:gd name="connsiteY1814" fmla="*/ 555075 h 6857999"/>
              <a:gd name="connsiteX1815" fmla="*/ 2771804 w 6096000"/>
              <a:gd name="connsiteY1815" fmla="*/ 555075 h 6857999"/>
              <a:gd name="connsiteX1816" fmla="*/ 2766029 w 6096000"/>
              <a:gd name="connsiteY1816" fmla="*/ 554592 h 6857999"/>
              <a:gd name="connsiteX1817" fmla="*/ 2760253 w 6096000"/>
              <a:gd name="connsiteY1817" fmla="*/ 555557 h 6857999"/>
              <a:gd name="connsiteX1818" fmla="*/ 2754478 w 6096000"/>
              <a:gd name="connsiteY1818" fmla="*/ 557489 h 6857999"/>
              <a:gd name="connsiteX1819" fmla="*/ 2748701 w 6096000"/>
              <a:gd name="connsiteY1819" fmla="*/ 558937 h 6857999"/>
              <a:gd name="connsiteX1820" fmla="*/ 2738597 w 6096000"/>
              <a:gd name="connsiteY1820" fmla="*/ 563765 h 6857999"/>
              <a:gd name="connsiteX1821" fmla="*/ 2733301 w 6096000"/>
              <a:gd name="connsiteY1821" fmla="*/ 565695 h 6857999"/>
              <a:gd name="connsiteX1822" fmla="*/ 2729451 w 6096000"/>
              <a:gd name="connsiteY1822" fmla="*/ 567144 h 6857999"/>
              <a:gd name="connsiteX1823" fmla="*/ 2725600 w 6096000"/>
              <a:gd name="connsiteY1823" fmla="*/ 567144 h 6857999"/>
              <a:gd name="connsiteX1824" fmla="*/ 2723676 w 6096000"/>
              <a:gd name="connsiteY1824" fmla="*/ 567144 h 6857999"/>
              <a:gd name="connsiteX1825" fmla="*/ 2722231 w 6096000"/>
              <a:gd name="connsiteY1825" fmla="*/ 566660 h 6857999"/>
              <a:gd name="connsiteX1826" fmla="*/ 2720788 w 6096000"/>
              <a:gd name="connsiteY1826" fmla="*/ 565695 h 6857999"/>
              <a:gd name="connsiteX1827" fmla="*/ 2720307 w 6096000"/>
              <a:gd name="connsiteY1827" fmla="*/ 564248 h 6857999"/>
              <a:gd name="connsiteX1828" fmla="*/ 2720307 w 6096000"/>
              <a:gd name="connsiteY1828" fmla="*/ 559421 h 6857999"/>
              <a:gd name="connsiteX1829" fmla="*/ 2720788 w 6096000"/>
              <a:gd name="connsiteY1829" fmla="*/ 553145 h 6857999"/>
              <a:gd name="connsiteX1830" fmla="*/ 2722231 w 6096000"/>
              <a:gd name="connsiteY1830" fmla="*/ 546868 h 6857999"/>
              <a:gd name="connsiteX1831" fmla="*/ 2722712 w 6096000"/>
              <a:gd name="connsiteY1831" fmla="*/ 540110 h 6857999"/>
              <a:gd name="connsiteX1832" fmla="*/ 2723193 w 6096000"/>
              <a:gd name="connsiteY1832" fmla="*/ 533835 h 6857999"/>
              <a:gd name="connsiteX1833" fmla="*/ 2722712 w 6096000"/>
              <a:gd name="connsiteY1833" fmla="*/ 530938 h 6857999"/>
              <a:gd name="connsiteX1834" fmla="*/ 2722231 w 6096000"/>
              <a:gd name="connsiteY1834" fmla="*/ 529007 h 6857999"/>
              <a:gd name="connsiteX1835" fmla="*/ 2720788 w 6096000"/>
              <a:gd name="connsiteY1835" fmla="*/ 527559 h 6857999"/>
              <a:gd name="connsiteX1836" fmla="*/ 2719343 w 6096000"/>
              <a:gd name="connsiteY1836" fmla="*/ 526111 h 6857999"/>
              <a:gd name="connsiteX1837" fmla="*/ 2715494 w 6096000"/>
              <a:gd name="connsiteY1837" fmla="*/ 525627 h 6857999"/>
              <a:gd name="connsiteX1838" fmla="*/ 2712125 w 6096000"/>
              <a:gd name="connsiteY1838" fmla="*/ 525627 h 6857999"/>
              <a:gd name="connsiteX1839" fmla="*/ 2708755 w 6096000"/>
              <a:gd name="connsiteY1839" fmla="*/ 526111 h 6857999"/>
              <a:gd name="connsiteX1840" fmla="*/ 2704424 w 6096000"/>
              <a:gd name="connsiteY1840" fmla="*/ 527559 h 6857999"/>
              <a:gd name="connsiteX1841" fmla="*/ 2695761 w 6096000"/>
              <a:gd name="connsiteY1841" fmla="*/ 529973 h 6857999"/>
              <a:gd name="connsiteX1842" fmla="*/ 2690948 w 6096000"/>
              <a:gd name="connsiteY1842" fmla="*/ 530938 h 6857999"/>
              <a:gd name="connsiteX1843" fmla="*/ 2686616 w 6096000"/>
              <a:gd name="connsiteY1843" fmla="*/ 531421 h 6857999"/>
              <a:gd name="connsiteX1844" fmla="*/ 2681325 w 6096000"/>
              <a:gd name="connsiteY1844" fmla="*/ 531421 h 6857999"/>
              <a:gd name="connsiteX1845" fmla="*/ 2676989 w 6096000"/>
              <a:gd name="connsiteY1845" fmla="*/ 530456 h 6857999"/>
              <a:gd name="connsiteX1846" fmla="*/ 2672177 w 6096000"/>
              <a:gd name="connsiteY1846" fmla="*/ 528524 h 6857999"/>
              <a:gd name="connsiteX1847" fmla="*/ 2667847 w 6096000"/>
              <a:gd name="connsiteY1847" fmla="*/ 525145 h 6857999"/>
              <a:gd name="connsiteX1848" fmla="*/ 2663033 w 6096000"/>
              <a:gd name="connsiteY1848" fmla="*/ 520800 h 6857999"/>
              <a:gd name="connsiteX1849" fmla="*/ 2659182 w 6096000"/>
              <a:gd name="connsiteY1849" fmla="*/ 514042 h 6857999"/>
              <a:gd name="connsiteX1850" fmla="*/ 2655813 w 6096000"/>
              <a:gd name="connsiteY1850" fmla="*/ 506318 h 6857999"/>
              <a:gd name="connsiteX1851" fmla="*/ 2652445 w 6096000"/>
              <a:gd name="connsiteY1851" fmla="*/ 495697 h 6857999"/>
              <a:gd name="connsiteX1852" fmla="*/ 2653888 w 6096000"/>
              <a:gd name="connsiteY1852" fmla="*/ 494250 h 6857999"/>
              <a:gd name="connsiteX1853" fmla="*/ 2655813 w 6096000"/>
              <a:gd name="connsiteY1853" fmla="*/ 492320 h 6857999"/>
              <a:gd name="connsiteX1854" fmla="*/ 2656779 w 6096000"/>
              <a:gd name="connsiteY1854" fmla="*/ 490870 h 6857999"/>
              <a:gd name="connsiteX1855" fmla="*/ 2657257 w 6096000"/>
              <a:gd name="connsiteY1855" fmla="*/ 488456 h 6857999"/>
              <a:gd name="connsiteX1856" fmla="*/ 2658220 w 6096000"/>
              <a:gd name="connsiteY1856" fmla="*/ 486043 h 6857999"/>
              <a:gd name="connsiteX1857" fmla="*/ 2658220 w 6096000"/>
              <a:gd name="connsiteY1857" fmla="*/ 483629 h 6857999"/>
              <a:gd name="connsiteX1858" fmla="*/ 2656779 w 6096000"/>
              <a:gd name="connsiteY1858" fmla="*/ 478320 h 6857999"/>
              <a:gd name="connsiteX1859" fmla="*/ 2655333 w 6096000"/>
              <a:gd name="connsiteY1859" fmla="*/ 472526 h 6857999"/>
              <a:gd name="connsiteX1860" fmla="*/ 2652926 w 6096000"/>
              <a:gd name="connsiteY1860" fmla="*/ 466734 h 6857999"/>
              <a:gd name="connsiteX1861" fmla="*/ 2650519 w 6096000"/>
              <a:gd name="connsiteY1861" fmla="*/ 460940 h 6857999"/>
              <a:gd name="connsiteX1862" fmla="*/ 2649075 w 6096000"/>
              <a:gd name="connsiteY1862" fmla="*/ 455147 h 6857999"/>
              <a:gd name="connsiteX1863" fmla="*/ 2655813 w 6096000"/>
              <a:gd name="connsiteY1863" fmla="*/ 452252 h 6857999"/>
              <a:gd name="connsiteX1864" fmla="*/ 2661590 w 6096000"/>
              <a:gd name="connsiteY1864" fmla="*/ 449355 h 6857999"/>
              <a:gd name="connsiteX1865" fmla="*/ 2667366 w 6096000"/>
              <a:gd name="connsiteY1865" fmla="*/ 445976 h 6857999"/>
              <a:gd name="connsiteX1866" fmla="*/ 2672177 w 6096000"/>
              <a:gd name="connsiteY1866" fmla="*/ 442596 h 6857999"/>
              <a:gd name="connsiteX1867" fmla="*/ 2681803 w 6096000"/>
              <a:gd name="connsiteY1867" fmla="*/ 435837 h 6857999"/>
              <a:gd name="connsiteX1868" fmla="*/ 2689986 w 6096000"/>
              <a:gd name="connsiteY1868" fmla="*/ 427631 h 6857999"/>
              <a:gd name="connsiteX1869" fmla="*/ 2697204 w 6096000"/>
              <a:gd name="connsiteY1869" fmla="*/ 419425 h 6857999"/>
              <a:gd name="connsiteX1870" fmla="*/ 2704424 w 6096000"/>
              <a:gd name="connsiteY1870" fmla="*/ 411219 h 6857999"/>
              <a:gd name="connsiteX1871" fmla="*/ 2716937 w 6096000"/>
              <a:gd name="connsiteY1871" fmla="*/ 393839 h 6857999"/>
              <a:gd name="connsiteX1872" fmla="*/ 2723676 w 6096000"/>
              <a:gd name="connsiteY1872" fmla="*/ 385633 h 6857999"/>
              <a:gd name="connsiteX1873" fmla="*/ 2731377 w 6096000"/>
              <a:gd name="connsiteY1873" fmla="*/ 377427 h 6857999"/>
              <a:gd name="connsiteX1874" fmla="*/ 2739077 w 6096000"/>
              <a:gd name="connsiteY1874" fmla="*/ 369703 h 6857999"/>
              <a:gd name="connsiteX1875" fmla="*/ 2748221 w 6096000"/>
              <a:gd name="connsiteY1875" fmla="*/ 362462 h 6857999"/>
              <a:gd name="connsiteX1876" fmla="*/ 2753514 w 6096000"/>
              <a:gd name="connsiteY1876" fmla="*/ 358600 h 6857999"/>
              <a:gd name="connsiteX1877" fmla="*/ 2759290 w 6096000"/>
              <a:gd name="connsiteY1877" fmla="*/ 356186 h 6857999"/>
              <a:gd name="connsiteX1878" fmla="*/ 2765549 w 6096000"/>
              <a:gd name="connsiteY1878" fmla="*/ 353289 h 6857999"/>
              <a:gd name="connsiteX1879" fmla="*/ 2771804 w 6096000"/>
              <a:gd name="connsiteY1879" fmla="*/ 350392 h 6857999"/>
              <a:gd name="connsiteX1880" fmla="*/ 2778543 w 6096000"/>
              <a:gd name="connsiteY1880" fmla="*/ 347979 h 6857999"/>
              <a:gd name="connsiteX1881" fmla="*/ 2786242 w 6096000"/>
              <a:gd name="connsiteY1881" fmla="*/ 345565 h 6857999"/>
              <a:gd name="connsiteX1882" fmla="*/ 2794425 w 6096000"/>
              <a:gd name="connsiteY1882" fmla="*/ 343151 h 6857999"/>
              <a:gd name="connsiteX1883" fmla="*/ 3013373 w 6096000"/>
              <a:gd name="connsiteY1883" fmla="*/ 194296 h 6857999"/>
              <a:gd name="connsiteX1884" fmla="*/ 3015783 w 6096000"/>
              <a:gd name="connsiteY1884" fmla="*/ 201978 h 6857999"/>
              <a:gd name="connsiteX1885" fmla="*/ 3017710 w 6096000"/>
              <a:gd name="connsiteY1885" fmla="*/ 208702 h 6857999"/>
              <a:gd name="connsiteX1886" fmla="*/ 3020601 w 6096000"/>
              <a:gd name="connsiteY1886" fmla="*/ 214465 h 6857999"/>
              <a:gd name="connsiteX1887" fmla="*/ 3023491 w 6096000"/>
              <a:gd name="connsiteY1887" fmla="*/ 218787 h 6857999"/>
              <a:gd name="connsiteX1888" fmla="*/ 3025899 w 6096000"/>
              <a:gd name="connsiteY1888" fmla="*/ 223589 h 6857999"/>
              <a:gd name="connsiteX1889" fmla="*/ 3028790 w 6096000"/>
              <a:gd name="connsiteY1889" fmla="*/ 226951 h 6857999"/>
              <a:gd name="connsiteX1890" fmla="*/ 3032163 w 6096000"/>
              <a:gd name="connsiteY1890" fmla="*/ 229832 h 6857999"/>
              <a:gd name="connsiteX1891" fmla="*/ 3035054 w 6096000"/>
              <a:gd name="connsiteY1891" fmla="*/ 232233 h 6857999"/>
              <a:gd name="connsiteX1892" fmla="*/ 3038427 w 6096000"/>
              <a:gd name="connsiteY1892" fmla="*/ 233193 h 6857999"/>
              <a:gd name="connsiteX1893" fmla="*/ 3041318 w 6096000"/>
              <a:gd name="connsiteY1893" fmla="*/ 234154 h 6857999"/>
              <a:gd name="connsiteX1894" fmla="*/ 3044689 w 6096000"/>
              <a:gd name="connsiteY1894" fmla="*/ 235594 h 6857999"/>
              <a:gd name="connsiteX1895" fmla="*/ 3048063 w 6096000"/>
              <a:gd name="connsiteY1895" fmla="*/ 235594 h 6857999"/>
              <a:gd name="connsiteX1896" fmla="*/ 3055289 w 6096000"/>
              <a:gd name="connsiteY1896" fmla="*/ 235594 h 6857999"/>
              <a:gd name="connsiteX1897" fmla="*/ 3062516 w 6096000"/>
              <a:gd name="connsiteY1897" fmla="*/ 234154 h 6857999"/>
              <a:gd name="connsiteX1898" fmla="*/ 3078416 w 6096000"/>
              <a:gd name="connsiteY1898" fmla="*/ 231272 h 6857999"/>
              <a:gd name="connsiteX1899" fmla="*/ 3087088 w 6096000"/>
              <a:gd name="connsiteY1899" fmla="*/ 230312 h 6857999"/>
              <a:gd name="connsiteX1900" fmla="*/ 3096243 w 6096000"/>
              <a:gd name="connsiteY1900" fmla="*/ 230312 h 6857999"/>
              <a:gd name="connsiteX1901" fmla="*/ 3100578 w 6096000"/>
              <a:gd name="connsiteY1901" fmla="*/ 230791 h 6857999"/>
              <a:gd name="connsiteX1902" fmla="*/ 3104915 w 6096000"/>
              <a:gd name="connsiteY1902" fmla="*/ 231272 h 6857999"/>
              <a:gd name="connsiteX1903" fmla="*/ 3110215 w 6096000"/>
              <a:gd name="connsiteY1903" fmla="*/ 232712 h 6857999"/>
              <a:gd name="connsiteX1904" fmla="*/ 3114551 w 6096000"/>
              <a:gd name="connsiteY1904" fmla="*/ 234154 h 6857999"/>
              <a:gd name="connsiteX1905" fmla="*/ 3119368 w 6096000"/>
              <a:gd name="connsiteY1905" fmla="*/ 237035 h 6857999"/>
              <a:gd name="connsiteX1906" fmla="*/ 3124187 w 6096000"/>
              <a:gd name="connsiteY1906" fmla="*/ 239915 h 6857999"/>
              <a:gd name="connsiteX1907" fmla="*/ 3129487 w 6096000"/>
              <a:gd name="connsiteY1907" fmla="*/ 243278 h 6857999"/>
              <a:gd name="connsiteX1908" fmla="*/ 3134787 w 6096000"/>
              <a:gd name="connsiteY1908" fmla="*/ 248079 h 6857999"/>
              <a:gd name="connsiteX1909" fmla="*/ 3131413 w 6096000"/>
              <a:gd name="connsiteY1909" fmla="*/ 256724 h 6857999"/>
              <a:gd name="connsiteX1910" fmla="*/ 3127078 w 6096000"/>
              <a:gd name="connsiteY1910" fmla="*/ 267288 h 6857999"/>
              <a:gd name="connsiteX1911" fmla="*/ 3123224 w 6096000"/>
              <a:gd name="connsiteY1911" fmla="*/ 279294 h 6857999"/>
              <a:gd name="connsiteX1912" fmla="*/ 3121295 w 6096000"/>
              <a:gd name="connsiteY1912" fmla="*/ 285055 h 6857999"/>
              <a:gd name="connsiteX1913" fmla="*/ 3120332 w 6096000"/>
              <a:gd name="connsiteY1913" fmla="*/ 290818 h 6857999"/>
              <a:gd name="connsiteX1914" fmla="*/ 3120332 w 6096000"/>
              <a:gd name="connsiteY1914" fmla="*/ 296101 h 6857999"/>
              <a:gd name="connsiteX1915" fmla="*/ 3120815 w 6096000"/>
              <a:gd name="connsiteY1915" fmla="*/ 299941 h 6857999"/>
              <a:gd name="connsiteX1916" fmla="*/ 3121295 w 6096000"/>
              <a:gd name="connsiteY1916" fmla="*/ 302343 h 6857999"/>
              <a:gd name="connsiteX1917" fmla="*/ 3122741 w 6096000"/>
              <a:gd name="connsiteY1917" fmla="*/ 303783 h 6857999"/>
              <a:gd name="connsiteX1918" fmla="*/ 3124187 w 6096000"/>
              <a:gd name="connsiteY1918" fmla="*/ 305225 h 6857999"/>
              <a:gd name="connsiteX1919" fmla="*/ 3126115 w 6096000"/>
              <a:gd name="connsiteY1919" fmla="*/ 306185 h 6857999"/>
              <a:gd name="connsiteX1920" fmla="*/ 3128042 w 6096000"/>
              <a:gd name="connsiteY1920" fmla="*/ 306665 h 6857999"/>
              <a:gd name="connsiteX1921" fmla="*/ 3129969 w 6096000"/>
              <a:gd name="connsiteY1921" fmla="*/ 307146 h 6857999"/>
              <a:gd name="connsiteX1922" fmla="*/ 3132860 w 6096000"/>
              <a:gd name="connsiteY1922" fmla="*/ 307146 h 6857999"/>
              <a:gd name="connsiteX1923" fmla="*/ 3136231 w 6096000"/>
              <a:gd name="connsiteY1923" fmla="*/ 306665 h 6857999"/>
              <a:gd name="connsiteX1924" fmla="*/ 3144423 w 6096000"/>
              <a:gd name="connsiteY1924" fmla="*/ 304264 h 6857999"/>
              <a:gd name="connsiteX1925" fmla="*/ 3154541 w 6096000"/>
              <a:gd name="connsiteY1925" fmla="*/ 300422 h 6857999"/>
              <a:gd name="connsiteX1926" fmla="*/ 3155504 w 6096000"/>
              <a:gd name="connsiteY1926" fmla="*/ 307146 h 6857999"/>
              <a:gd name="connsiteX1927" fmla="*/ 3155985 w 6096000"/>
              <a:gd name="connsiteY1927" fmla="*/ 313388 h 6857999"/>
              <a:gd name="connsiteX1928" fmla="*/ 3155985 w 6096000"/>
              <a:gd name="connsiteY1928" fmla="*/ 318671 h 6857999"/>
              <a:gd name="connsiteX1929" fmla="*/ 3155504 w 6096000"/>
              <a:gd name="connsiteY1929" fmla="*/ 323953 h 6857999"/>
              <a:gd name="connsiteX1930" fmla="*/ 3154058 w 6096000"/>
              <a:gd name="connsiteY1930" fmla="*/ 328274 h 6857999"/>
              <a:gd name="connsiteX1931" fmla="*/ 3153095 w 6096000"/>
              <a:gd name="connsiteY1931" fmla="*/ 332596 h 6857999"/>
              <a:gd name="connsiteX1932" fmla="*/ 3151167 w 6096000"/>
              <a:gd name="connsiteY1932" fmla="*/ 335958 h 6857999"/>
              <a:gd name="connsiteX1933" fmla="*/ 3149240 w 6096000"/>
              <a:gd name="connsiteY1933" fmla="*/ 338839 h 6857999"/>
              <a:gd name="connsiteX1934" fmla="*/ 3146832 w 6096000"/>
              <a:gd name="connsiteY1934" fmla="*/ 341720 h 6857999"/>
              <a:gd name="connsiteX1935" fmla="*/ 3143940 w 6096000"/>
              <a:gd name="connsiteY1935" fmla="*/ 343641 h 6857999"/>
              <a:gd name="connsiteX1936" fmla="*/ 3140568 w 6096000"/>
              <a:gd name="connsiteY1936" fmla="*/ 346042 h 6857999"/>
              <a:gd name="connsiteX1937" fmla="*/ 3137195 w 6096000"/>
              <a:gd name="connsiteY1937" fmla="*/ 347963 h 6857999"/>
              <a:gd name="connsiteX1938" fmla="*/ 3129487 w 6096000"/>
              <a:gd name="connsiteY1938" fmla="*/ 349884 h 6857999"/>
              <a:gd name="connsiteX1939" fmla="*/ 3121295 w 6096000"/>
              <a:gd name="connsiteY1939" fmla="*/ 352284 h 6857999"/>
              <a:gd name="connsiteX1940" fmla="*/ 3112142 w 6096000"/>
              <a:gd name="connsiteY1940" fmla="*/ 353726 h 6857999"/>
              <a:gd name="connsiteX1941" fmla="*/ 3102988 w 6096000"/>
              <a:gd name="connsiteY1941" fmla="*/ 354205 h 6857999"/>
              <a:gd name="connsiteX1942" fmla="*/ 3083716 w 6096000"/>
              <a:gd name="connsiteY1942" fmla="*/ 355166 h 6857999"/>
              <a:gd name="connsiteX1943" fmla="*/ 3074079 w 6096000"/>
              <a:gd name="connsiteY1943" fmla="*/ 355647 h 6857999"/>
              <a:gd name="connsiteX1944" fmla="*/ 3064926 w 6096000"/>
              <a:gd name="connsiteY1944" fmla="*/ 357566 h 6857999"/>
              <a:gd name="connsiteX1945" fmla="*/ 3055771 w 6096000"/>
              <a:gd name="connsiteY1945" fmla="*/ 359008 h 6857999"/>
              <a:gd name="connsiteX1946" fmla="*/ 3047580 w 6096000"/>
              <a:gd name="connsiteY1946" fmla="*/ 362850 h 6857999"/>
              <a:gd name="connsiteX1947" fmla="*/ 3047580 w 6096000"/>
              <a:gd name="connsiteY1947" fmla="*/ 358527 h 6857999"/>
              <a:gd name="connsiteX1948" fmla="*/ 3047580 w 6096000"/>
              <a:gd name="connsiteY1948" fmla="*/ 354686 h 6857999"/>
              <a:gd name="connsiteX1949" fmla="*/ 3047580 w 6096000"/>
              <a:gd name="connsiteY1949" fmla="*/ 351324 h 6857999"/>
              <a:gd name="connsiteX1950" fmla="*/ 3049027 w 6096000"/>
              <a:gd name="connsiteY1950" fmla="*/ 347963 h 6857999"/>
              <a:gd name="connsiteX1951" fmla="*/ 3049990 w 6096000"/>
              <a:gd name="connsiteY1951" fmla="*/ 345081 h 6857999"/>
              <a:gd name="connsiteX1952" fmla="*/ 3050953 w 6096000"/>
              <a:gd name="connsiteY1952" fmla="*/ 341720 h 6857999"/>
              <a:gd name="connsiteX1953" fmla="*/ 3055289 w 6096000"/>
              <a:gd name="connsiteY1953" fmla="*/ 336438 h 6857999"/>
              <a:gd name="connsiteX1954" fmla="*/ 3059145 w 6096000"/>
              <a:gd name="connsiteY1954" fmla="*/ 331156 h 6857999"/>
              <a:gd name="connsiteX1955" fmla="*/ 3064443 w 6096000"/>
              <a:gd name="connsiteY1955" fmla="*/ 326353 h 6857999"/>
              <a:gd name="connsiteX1956" fmla="*/ 3074079 w 6096000"/>
              <a:gd name="connsiteY1956" fmla="*/ 316268 h 6857999"/>
              <a:gd name="connsiteX1957" fmla="*/ 3077933 w 6096000"/>
              <a:gd name="connsiteY1957" fmla="*/ 311467 h 6857999"/>
              <a:gd name="connsiteX1958" fmla="*/ 3082270 w 6096000"/>
              <a:gd name="connsiteY1958" fmla="*/ 305704 h 6857999"/>
              <a:gd name="connsiteX1959" fmla="*/ 3083234 w 6096000"/>
              <a:gd name="connsiteY1959" fmla="*/ 302343 h 6857999"/>
              <a:gd name="connsiteX1960" fmla="*/ 3084197 w 6096000"/>
              <a:gd name="connsiteY1960" fmla="*/ 299462 h 6857999"/>
              <a:gd name="connsiteX1961" fmla="*/ 3084680 w 6096000"/>
              <a:gd name="connsiteY1961" fmla="*/ 296101 h 6857999"/>
              <a:gd name="connsiteX1962" fmla="*/ 3085643 w 6096000"/>
              <a:gd name="connsiteY1962" fmla="*/ 291779 h 6857999"/>
              <a:gd name="connsiteX1963" fmla="*/ 3085643 w 6096000"/>
              <a:gd name="connsiteY1963" fmla="*/ 288416 h 6857999"/>
              <a:gd name="connsiteX1964" fmla="*/ 3084680 w 6096000"/>
              <a:gd name="connsiteY1964" fmla="*/ 284095 h 6857999"/>
              <a:gd name="connsiteX1965" fmla="*/ 3083716 w 6096000"/>
              <a:gd name="connsiteY1965" fmla="*/ 279773 h 6857999"/>
              <a:gd name="connsiteX1966" fmla="*/ 3082270 w 6096000"/>
              <a:gd name="connsiteY1966" fmla="*/ 274971 h 6857999"/>
              <a:gd name="connsiteX1967" fmla="*/ 3080343 w 6096000"/>
              <a:gd name="connsiteY1967" fmla="*/ 270169 h 6857999"/>
              <a:gd name="connsiteX1968" fmla="*/ 3077452 w 6096000"/>
              <a:gd name="connsiteY1968" fmla="*/ 264406 h 6857999"/>
              <a:gd name="connsiteX1969" fmla="*/ 3074079 w 6096000"/>
              <a:gd name="connsiteY1969" fmla="*/ 258645 h 6857999"/>
              <a:gd name="connsiteX1970" fmla="*/ 3070225 w 6096000"/>
              <a:gd name="connsiteY1970" fmla="*/ 252401 h 6857999"/>
              <a:gd name="connsiteX1971" fmla="*/ 3067817 w 6096000"/>
              <a:gd name="connsiteY1971" fmla="*/ 254322 h 6857999"/>
              <a:gd name="connsiteX1972" fmla="*/ 3065889 w 6096000"/>
              <a:gd name="connsiteY1972" fmla="*/ 255282 h 6857999"/>
              <a:gd name="connsiteX1973" fmla="*/ 3064926 w 6096000"/>
              <a:gd name="connsiteY1973" fmla="*/ 257684 h 6857999"/>
              <a:gd name="connsiteX1974" fmla="*/ 3063963 w 6096000"/>
              <a:gd name="connsiteY1974" fmla="*/ 259604 h 6857999"/>
              <a:gd name="connsiteX1975" fmla="*/ 3062999 w 6096000"/>
              <a:gd name="connsiteY1975" fmla="*/ 261525 h 6857999"/>
              <a:gd name="connsiteX1976" fmla="*/ 3062999 w 6096000"/>
              <a:gd name="connsiteY1976" fmla="*/ 264406 h 6857999"/>
              <a:gd name="connsiteX1977" fmla="*/ 3063963 w 6096000"/>
              <a:gd name="connsiteY1977" fmla="*/ 269688 h 6857999"/>
              <a:gd name="connsiteX1978" fmla="*/ 3064926 w 6096000"/>
              <a:gd name="connsiteY1978" fmla="*/ 275931 h 6857999"/>
              <a:gd name="connsiteX1979" fmla="*/ 3066371 w 6096000"/>
              <a:gd name="connsiteY1979" fmla="*/ 281694 h 6857999"/>
              <a:gd name="connsiteX1980" fmla="*/ 3068298 w 6096000"/>
              <a:gd name="connsiteY1980" fmla="*/ 287937 h 6857999"/>
              <a:gd name="connsiteX1981" fmla="*/ 3069261 w 6096000"/>
              <a:gd name="connsiteY1981" fmla="*/ 293700 h 6857999"/>
              <a:gd name="connsiteX1982" fmla="*/ 2969531 w 6096000"/>
              <a:gd name="connsiteY1982" fmla="*/ 333077 h 6857999"/>
              <a:gd name="connsiteX1983" fmla="*/ 2967603 w 6096000"/>
              <a:gd name="connsiteY1983" fmla="*/ 334037 h 6857999"/>
              <a:gd name="connsiteX1984" fmla="*/ 2966639 w 6096000"/>
              <a:gd name="connsiteY1984" fmla="*/ 335958 h 6857999"/>
              <a:gd name="connsiteX1985" fmla="*/ 2965675 w 6096000"/>
              <a:gd name="connsiteY1985" fmla="*/ 337398 h 6857999"/>
              <a:gd name="connsiteX1986" fmla="*/ 2965195 w 6096000"/>
              <a:gd name="connsiteY1986" fmla="*/ 339320 h 6857999"/>
              <a:gd name="connsiteX1987" fmla="*/ 2966639 w 6096000"/>
              <a:gd name="connsiteY1987" fmla="*/ 344602 h 6857999"/>
              <a:gd name="connsiteX1988" fmla="*/ 2968085 w 6096000"/>
              <a:gd name="connsiteY1988" fmla="*/ 349403 h 6857999"/>
              <a:gd name="connsiteX1989" fmla="*/ 2970975 w 6096000"/>
              <a:gd name="connsiteY1989" fmla="*/ 355647 h 6857999"/>
              <a:gd name="connsiteX1990" fmla="*/ 2974348 w 6096000"/>
              <a:gd name="connsiteY1990" fmla="*/ 361889 h 6857999"/>
              <a:gd name="connsiteX1991" fmla="*/ 2981093 w 6096000"/>
              <a:gd name="connsiteY1991" fmla="*/ 375815 h 6857999"/>
              <a:gd name="connsiteX1992" fmla="*/ 2983983 w 6096000"/>
              <a:gd name="connsiteY1992" fmla="*/ 382538 h 6857999"/>
              <a:gd name="connsiteX1993" fmla="*/ 2985911 w 6096000"/>
              <a:gd name="connsiteY1993" fmla="*/ 389261 h 6857999"/>
              <a:gd name="connsiteX1994" fmla="*/ 2986391 w 6096000"/>
              <a:gd name="connsiteY1994" fmla="*/ 393103 h 6857999"/>
              <a:gd name="connsiteX1995" fmla="*/ 2986391 w 6096000"/>
              <a:gd name="connsiteY1995" fmla="*/ 395984 h 6857999"/>
              <a:gd name="connsiteX1996" fmla="*/ 2985911 w 6096000"/>
              <a:gd name="connsiteY1996" fmla="*/ 399345 h 6857999"/>
              <a:gd name="connsiteX1997" fmla="*/ 2985428 w 6096000"/>
              <a:gd name="connsiteY1997" fmla="*/ 402227 h 6857999"/>
              <a:gd name="connsiteX1998" fmla="*/ 2983501 w 6096000"/>
              <a:gd name="connsiteY1998" fmla="*/ 405108 h 6857999"/>
              <a:gd name="connsiteX1999" fmla="*/ 2982056 w 6096000"/>
              <a:gd name="connsiteY1999" fmla="*/ 407028 h 6857999"/>
              <a:gd name="connsiteX2000" fmla="*/ 2979647 w 6096000"/>
              <a:gd name="connsiteY2000" fmla="*/ 409909 h 6857999"/>
              <a:gd name="connsiteX2001" fmla="*/ 2976275 w 6096000"/>
              <a:gd name="connsiteY2001" fmla="*/ 412312 h 6857999"/>
              <a:gd name="connsiteX2002" fmla="*/ 2972901 w 6096000"/>
              <a:gd name="connsiteY2002" fmla="*/ 414233 h 6857999"/>
              <a:gd name="connsiteX2003" fmla="*/ 2968085 w 6096000"/>
              <a:gd name="connsiteY2003" fmla="*/ 416152 h 6857999"/>
              <a:gd name="connsiteX2004" fmla="*/ 2962304 w 6096000"/>
              <a:gd name="connsiteY2004" fmla="*/ 417594 h 6857999"/>
              <a:gd name="connsiteX2005" fmla="*/ 2956041 w 6096000"/>
              <a:gd name="connsiteY2005" fmla="*/ 419034 h 6857999"/>
              <a:gd name="connsiteX2006" fmla="*/ 2951703 w 6096000"/>
              <a:gd name="connsiteY2006" fmla="*/ 415192 h 6857999"/>
              <a:gd name="connsiteX2007" fmla="*/ 2948330 w 6096000"/>
              <a:gd name="connsiteY2007" fmla="*/ 410390 h 6857999"/>
              <a:gd name="connsiteX2008" fmla="*/ 2944475 w 6096000"/>
              <a:gd name="connsiteY2008" fmla="*/ 406069 h 6857999"/>
              <a:gd name="connsiteX2009" fmla="*/ 2941104 w 6096000"/>
              <a:gd name="connsiteY2009" fmla="*/ 400785 h 6857999"/>
              <a:gd name="connsiteX2010" fmla="*/ 2939177 w 6096000"/>
              <a:gd name="connsiteY2010" fmla="*/ 395984 h 6857999"/>
              <a:gd name="connsiteX2011" fmla="*/ 2936769 w 6096000"/>
              <a:gd name="connsiteY2011" fmla="*/ 390702 h 6857999"/>
              <a:gd name="connsiteX2012" fmla="*/ 2933395 w 6096000"/>
              <a:gd name="connsiteY2012" fmla="*/ 379177 h 6857999"/>
              <a:gd name="connsiteX2013" fmla="*/ 2930986 w 6096000"/>
              <a:gd name="connsiteY2013" fmla="*/ 367651 h 6857999"/>
              <a:gd name="connsiteX2014" fmla="*/ 2928577 w 6096000"/>
              <a:gd name="connsiteY2014" fmla="*/ 356606 h 6857999"/>
              <a:gd name="connsiteX2015" fmla="*/ 2926168 w 6096000"/>
              <a:gd name="connsiteY2015" fmla="*/ 345081 h 6857999"/>
              <a:gd name="connsiteX2016" fmla="*/ 2924241 w 6096000"/>
              <a:gd name="connsiteY2016" fmla="*/ 335477 h 6857999"/>
              <a:gd name="connsiteX2017" fmla="*/ 2921350 w 6096000"/>
              <a:gd name="connsiteY2017" fmla="*/ 326353 h 6857999"/>
              <a:gd name="connsiteX2018" fmla="*/ 2918940 w 6096000"/>
              <a:gd name="connsiteY2018" fmla="*/ 322032 h 6857999"/>
              <a:gd name="connsiteX2019" fmla="*/ 2916532 w 6096000"/>
              <a:gd name="connsiteY2019" fmla="*/ 318189 h 6857999"/>
              <a:gd name="connsiteX2020" fmla="*/ 2914123 w 6096000"/>
              <a:gd name="connsiteY2020" fmla="*/ 315308 h 6857999"/>
              <a:gd name="connsiteX2021" fmla="*/ 2911714 w 6096000"/>
              <a:gd name="connsiteY2021" fmla="*/ 312428 h 6857999"/>
              <a:gd name="connsiteX2022" fmla="*/ 2907377 w 6096000"/>
              <a:gd name="connsiteY2022" fmla="*/ 310026 h 6857999"/>
              <a:gd name="connsiteX2023" fmla="*/ 2903523 w 6096000"/>
              <a:gd name="connsiteY2023" fmla="*/ 309067 h 6857999"/>
              <a:gd name="connsiteX2024" fmla="*/ 2898707 w 6096000"/>
              <a:gd name="connsiteY2024" fmla="*/ 308105 h 6857999"/>
              <a:gd name="connsiteX2025" fmla="*/ 2893887 w 6096000"/>
              <a:gd name="connsiteY2025" fmla="*/ 308105 h 6857999"/>
              <a:gd name="connsiteX2026" fmla="*/ 2888105 w 6096000"/>
              <a:gd name="connsiteY2026" fmla="*/ 308586 h 6857999"/>
              <a:gd name="connsiteX2027" fmla="*/ 2881360 w 6096000"/>
              <a:gd name="connsiteY2027" fmla="*/ 309546 h 6857999"/>
              <a:gd name="connsiteX2028" fmla="*/ 2874134 w 6096000"/>
              <a:gd name="connsiteY2028" fmla="*/ 311467 h 6857999"/>
              <a:gd name="connsiteX2029" fmla="*/ 2865944 w 6096000"/>
              <a:gd name="connsiteY2029" fmla="*/ 314347 h 6857999"/>
              <a:gd name="connsiteX2030" fmla="*/ 2856788 w 6096000"/>
              <a:gd name="connsiteY2030" fmla="*/ 318189 h 6857999"/>
              <a:gd name="connsiteX2031" fmla="*/ 2846671 w 6096000"/>
              <a:gd name="connsiteY2031" fmla="*/ 322511 h 6857999"/>
              <a:gd name="connsiteX2032" fmla="*/ 2849079 w 6096000"/>
              <a:gd name="connsiteY2032" fmla="*/ 314347 h 6857999"/>
              <a:gd name="connsiteX2033" fmla="*/ 2851489 w 6096000"/>
              <a:gd name="connsiteY2033" fmla="*/ 306185 h 6857999"/>
              <a:gd name="connsiteX2034" fmla="*/ 2854380 w 6096000"/>
              <a:gd name="connsiteY2034" fmla="*/ 299462 h 6857999"/>
              <a:gd name="connsiteX2035" fmla="*/ 2857751 w 6096000"/>
              <a:gd name="connsiteY2035" fmla="*/ 293700 h 6857999"/>
              <a:gd name="connsiteX2036" fmla="*/ 2860642 w 6096000"/>
              <a:gd name="connsiteY2036" fmla="*/ 288897 h 6857999"/>
              <a:gd name="connsiteX2037" fmla="*/ 2864015 w 6096000"/>
              <a:gd name="connsiteY2037" fmla="*/ 285055 h 6857999"/>
              <a:gd name="connsiteX2038" fmla="*/ 2867870 w 6096000"/>
              <a:gd name="connsiteY2038" fmla="*/ 282174 h 6857999"/>
              <a:gd name="connsiteX2039" fmla="*/ 2871243 w 6096000"/>
              <a:gd name="connsiteY2039" fmla="*/ 279294 h 6857999"/>
              <a:gd name="connsiteX2040" fmla="*/ 2876061 w 6096000"/>
              <a:gd name="connsiteY2040" fmla="*/ 278333 h 6857999"/>
              <a:gd name="connsiteX2041" fmla="*/ 2879915 w 6096000"/>
              <a:gd name="connsiteY2041" fmla="*/ 276892 h 6857999"/>
              <a:gd name="connsiteX2042" fmla="*/ 2884733 w 6096000"/>
              <a:gd name="connsiteY2042" fmla="*/ 276412 h 6857999"/>
              <a:gd name="connsiteX2043" fmla="*/ 2889070 w 6096000"/>
              <a:gd name="connsiteY2043" fmla="*/ 276412 h 6857999"/>
              <a:gd name="connsiteX2044" fmla="*/ 2893887 w 6096000"/>
              <a:gd name="connsiteY2044" fmla="*/ 276892 h 6857999"/>
              <a:gd name="connsiteX2045" fmla="*/ 2898707 w 6096000"/>
              <a:gd name="connsiteY2045" fmla="*/ 277852 h 6857999"/>
              <a:gd name="connsiteX2046" fmla="*/ 2909306 w 6096000"/>
              <a:gd name="connsiteY2046" fmla="*/ 279773 h 6857999"/>
              <a:gd name="connsiteX2047" fmla="*/ 2931951 w 6096000"/>
              <a:gd name="connsiteY2047" fmla="*/ 286016 h 6857999"/>
              <a:gd name="connsiteX2048" fmla="*/ 2944475 w 6096000"/>
              <a:gd name="connsiteY2048" fmla="*/ 288416 h 6857999"/>
              <a:gd name="connsiteX2049" fmla="*/ 2951222 w 6096000"/>
              <a:gd name="connsiteY2049" fmla="*/ 289858 h 6857999"/>
              <a:gd name="connsiteX2050" fmla="*/ 2957486 w 6096000"/>
              <a:gd name="connsiteY2050" fmla="*/ 290337 h 6857999"/>
              <a:gd name="connsiteX2051" fmla="*/ 2963749 w 6096000"/>
              <a:gd name="connsiteY2051" fmla="*/ 290337 h 6857999"/>
              <a:gd name="connsiteX2052" fmla="*/ 2970493 w 6096000"/>
              <a:gd name="connsiteY2052" fmla="*/ 290337 h 6857999"/>
              <a:gd name="connsiteX2053" fmla="*/ 2977239 w 6096000"/>
              <a:gd name="connsiteY2053" fmla="*/ 288897 h 6857999"/>
              <a:gd name="connsiteX2054" fmla="*/ 2983983 w 6096000"/>
              <a:gd name="connsiteY2054" fmla="*/ 287937 h 6857999"/>
              <a:gd name="connsiteX2055" fmla="*/ 2991211 w 6096000"/>
              <a:gd name="connsiteY2055" fmla="*/ 286016 h 6857999"/>
              <a:gd name="connsiteX2056" fmla="*/ 2997956 w 6096000"/>
              <a:gd name="connsiteY2056" fmla="*/ 283134 h 6857999"/>
              <a:gd name="connsiteX2057" fmla="*/ 3005182 w 6096000"/>
              <a:gd name="connsiteY2057" fmla="*/ 279773 h 6857999"/>
              <a:gd name="connsiteX2058" fmla="*/ 3012409 w 6096000"/>
              <a:gd name="connsiteY2058" fmla="*/ 275452 h 6857999"/>
              <a:gd name="connsiteX2059" fmla="*/ 3000364 w 6096000"/>
              <a:gd name="connsiteY2059" fmla="*/ 275452 h 6857999"/>
              <a:gd name="connsiteX2060" fmla="*/ 2989282 w 6096000"/>
              <a:gd name="connsiteY2060" fmla="*/ 273531 h 6857999"/>
              <a:gd name="connsiteX2061" fmla="*/ 2984947 w 6096000"/>
              <a:gd name="connsiteY2061" fmla="*/ 273049 h 6857999"/>
              <a:gd name="connsiteX2062" fmla="*/ 2980610 w 6096000"/>
              <a:gd name="connsiteY2062" fmla="*/ 271610 h 6857999"/>
              <a:gd name="connsiteX2063" fmla="*/ 2977239 w 6096000"/>
              <a:gd name="connsiteY2063" fmla="*/ 270169 h 6857999"/>
              <a:gd name="connsiteX2064" fmla="*/ 2974348 w 6096000"/>
              <a:gd name="connsiteY2064" fmla="*/ 268728 h 6857999"/>
              <a:gd name="connsiteX2065" fmla="*/ 2971457 w 6096000"/>
              <a:gd name="connsiteY2065" fmla="*/ 266327 h 6857999"/>
              <a:gd name="connsiteX2066" fmla="*/ 2969531 w 6096000"/>
              <a:gd name="connsiteY2066" fmla="*/ 263925 h 6857999"/>
              <a:gd name="connsiteX2067" fmla="*/ 2967603 w 6096000"/>
              <a:gd name="connsiteY2067" fmla="*/ 261525 h 6857999"/>
              <a:gd name="connsiteX2068" fmla="*/ 2966639 w 6096000"/>
              <a:gd name="connsiteY2068" fmla="*/ 259604 h 6857999"/>
              <a:gd name="connsiteX2069" fmla="*/ 2965195 w 6096000"/>
              <a:gd name="connsiteY2069" fmla="*/ 256724 h 6857999"/>
              <a:gd name="connsiteX2070" fmla="*/ 2965195 w 6096000"/>
              <a:gd name="connsiteY2070" fmla="*/ 253842 h 6857999"/>
              <a:gd name="connsiteX2071" fmla="*/ 2964713 w 6096000"/>
              <a:gd name="connsiteY2071" fmla="*/ 250961 h 6857999"/>
              <a:gd name="connsiteX2072" fmla="*/ 2965195 w 6096000"/>
              <a:gd name="connsiteY2072" fmla="*/ 248079 h 6857999"/>
              <a:gd name="connsiteX2073" fmla="*/ 2967120 w 6096000"/>
              <a:gd name="connsiteY2073" fmla="*/ 241836 h 6857999"/>
              <a:gd name="connsiteX2074" fmla="*/ 2970013 w 6096000"/>
              <a:gd name="connsiteY2074" fmla="*/ 235114 h 6857999"/>
              <a:gd name="connsiteX2075" fmla="*/ 2974348 w 6096000"/>
              <a:gd name="connsiteY2075" fmla="*/ 227911 h 6857999"/>
              <a:gd name="connsiteX2076" fmla="*/ 2979647 w 6096000"/>
              <a:gd name="connsiteY2076" fmla="*/ 220708 h 6857999"/>
              <a:gd name="connsiteX2077" fmla="*/ 2986391 w 6096000"/>
              <a:gd name="connsiteY2077" fmla="*/ 213984 h 6857999"/>
              <a:gd name="connsiteX2078" fmla="*/ 2994583 w 6096000"/>
              <a:gd name="connsiteY2078" fmla="*/ 206781 h 6857999"/>
              <a:gd name="connsiteX2079" fmla="*/ 3003737 w 6096000"/>
              <a:gd name="connsiteY2079" fmla="*/ 200538 h 6857999"/>
              <a:gd name="connsiteX2080" fmla="*/ 2200977 w 6096000"/>
              <a:gd name="connsiteY2080" fmla="*/ 177379 h 6857999"/>
              <a:gd name="connsiteX2081" fmla="*/ 2206293 w 6096000"/>
              <a:gd name="connsiteY2081" fmla="*/ 179795 h 6857999"/>
              <a:gd name="connsiteX2082" fmla="*/ 2211611 w 6096000"/>
              <a:gd name="connsiteY2082" fmla="*/ 181246 h 6857999"/>
              <a:gd name="connsiteX2083" fmla="*/ 2216926 w 6096000"/>
              <a:gd name="connsiteY2083" fmla="*/ 182212 h 6857999"/>
              <a:gd name="connsiteX2084" fmla="*/ 2222727 w 6096000"/>
              <a:gd name="connsiteY2084" fmla="*/ 182696 h 6857999"/>
              <a:gd name="connsiteX2085" fmla="*/ 2234325 w 6096000"/>
              <a:gd name="connsiteY2085" fmla="*/ 182696 h 6857999"/>
              <a:gd name="connsiteX2086" fmla="*/ 2245923 w 6096000"/>
              <a:gd name="connsiteY2086" fmla="*/ 182696 h 6857999"/>
              <a:gd name="connsiteX2087" fmla="*/ 2257523 w 6096000"/>
              <a:gd name="connsiteY2087" fmla="*/ 182696 h 6857999"/>
              <a:gd name="connsiteX2088" fmla="*/ 2262841 w 6096000"/>
              <a:gd name="connsiteY2088" fmla="*/ 183179 h 6857999"/>
              <a:gd name="connsiteX2089" fmla="*/ 2268639 w 6096000"/>
              <a:gd name="connsiteY2089" fmla="*/ 183662 h 6857999"/>
              <a:gd name="connsiteX2090" fmla="*/ 2273955 w 6096000"/>
              <a:gd name="connsiteY2090" fmla="*/ 185595 h 6857999"/>
              <a:gd name="connsiteX2091" fmla="*/ 2279272 w 6096000"/>
              <a:gd name="connsiteY2091" fmla="*/ 187528 h 6857999"/>
              <a:gd name="connsiteX2092" fmla="*/ 2284105 w 6096000"/>
              <a:gd name="connsiteY2092" fmla="*/ 190428 h 6857999"/>
              <a:gd name="connsiteX2093" fmla="*/ 2288939 w 6096000"/>
              <a:gd name="connsiteY2093" fmla="*/ 194778 h 6857999"/>
              <a:gd name="connsiteX2094" fmla="*/ 2292806 w 6096000"/>
              <a:gd name="connsiteY2094" fmla="*/ 201061 h 6857999"/>
              <a:gd name="connsiteX2095" fmla="*/ 2295705 w 6096000"/>
              <a:gd name="connsiteY2095" fmla="*/ 207344 h 6857999"/>
              <a:gd name="connsiteX2096" fmla="*/ 2298120 w 6096000"/>
              <a:gd name="connsiteY2096" fmla="*/ 213628 h 6857999"/>
              <a:gd name="connsiteX2097" fmla="*/ 2299569 w 6096000"/>
              <a:gd name="connsiteY2097" fmla="*/ 219428 h 6857999"/>
              <a:gd name="connsiteX2098" fmla="*/ 2301020 w 6096000"/>
              <a:gd name="connsiteY2098" fmla="*/ 225226 h 6857999"/>
              <a:gd name="connsiteX2099" fmla="*/ 2301020 w 6096000"/>
              <a:gd name="connsiteY2099" fmla="*/ 230059 h 6857999"/>
              <a:gd name="connsiteX2100" fmla="*/ 2301020 w 6096000"/>
              <a:gd name="connsiteY2100" fmla="*/ 235376 h 6857999"/>
              <a:gd name="connsiteX2101" fmla="*/ 2300537 w 6096000"/>
              <a:gd name="connsiteY2101" fmla="*/ 240209 h 6857999"/>
              <a:gd name="connsiteX2102" fmla="*/ 2299087 w 6096000"/>
              <a:gd name="connsiteY2102" fmla="*/ 244560 h 6857999"/>
              <a:gd name="connsiteX2103" fmla="*/ 2298120 w 6096000"/>
              <a:gd name="connsiteY2103" fmla="*/ 249391 h 6857999"/>
              <a:gd name="connsiteX2104" fmla="*/ 2294738 w 6096000"/>
              <a:gd name="connsiteY2104" fmla="*/ 257126 h 6857999"/>
              <a:gd name="connsiteX2105" fmla="*/ 2289905 w 6096000"/>
              <a:gd name="connsiteY2105" fmla="*/ 265341 h 6857999"/>
              <a:gd name="connsiteX2106" fmla="*/ 2286038 w 6096000"/>
              <a:gd name="connsiteY2106" fmla="*/ 272590 h 6857999"/>
              <a:gd name="connsiteX2107" fmla="*/ 2282173 w 6096000"/>
              <a:gd name="connsiteY2107" fmla="*/ 280323 h 6857999"/>
              <a:gd name="connsiteX2108" fmla="*/ 2279272 w 6096000"/>
              <a:gd name="connsiteY2108" fmla="*/ 287091 h 6857999"/>
              <a:gd name="connsiteX2109" fmla="*/ 2278790 w 6096000"/>
              <a:gd name="connsiteY2109" fmla="*/ 290473 h 6857999"/>
              <a:gd name="connsiteX2110" fmla="*/ 2277822 w 6096000"/>
              <a:gd name="connsiteY2110" fmla="*/ 294339 h 6857999"/>
              <a:gd name="connsiteX2111" fmla="*/ 2277339 w 6096000"/>
              <a:gd name="connsiteY2111" fmla="*/ 298206 h 6857999"/>
              <a:gd name="connsiteX2112" fmla="*/ 2277822 w 6096000"/>
              <a:gd name="connsiteY2112" fmla="*/ 301590 h 6857999"/>
              <a:gd name="connsiteX2113" fmla="*/ 2279272 w 6096000"/>
              <a:gd name="connsiteY2113" fmla="*/ 304972 h 6857999"/>
              <a:gd name="connsiteX2114" fmla="*/ 2280721 w 6096000"/>
              <a:gd name="connsiteY2114" fmla="*/ 308838 h 6857999"/>
              <a:gd name="connsiteX2115" fmla="*/ 2283139 w 6096000"/>
              <a:gd name="connsiteY2115" fmla="*/ 312705 h 6857999"/>
              <a:gd name="connsiteX2116" fmla="*/ 2286523 w 6096000"/>
              <a:gd name="connsiteY2116" fmla="*/ 317054 h 6857999"/>
              <a:gd name="connsiteX2117" fmla="*/ 2290388 w 6096000"/>
              <a:gd name="connsiteY2117" fmla="*/ 320922 h 6857999"/>
              <a:gd name="connsiteX2118" fmla="*/ 2295705 w 6096000"/>
              <a:gd name="connsiteY2118" fmla="*/ 324788 h 6857999"/>
              <a:gd name="connsiteX2119" fmla="*/ 2301504 w 6096000"/>
              <a:gd name="connsiteY2119" fmla="*/ 329621 h 6857999"/>
              <a:gd name="connsiteX2120" fmla="*/ 2308271 w 6096000"/>
              <a:gd name="connsiteY2120" fmla="*/ 333970 h 6857999"/>
              <a:gd name="connsiteX2121" fmla="*/ 2301504 w 6096000"/>
              <a:gd name="connsiteY2121" fmla="*/ 343152 h 6857999"/>
              <a:gd name="connsiteX2122" fmla="*/ 2295221 w 6096000"/>
              <a:gd name="connsiteY2122" fmla="*/ 350885 h 6857999"/>
              <a:gd name="connsiteX2123" fmla="*/ 2288455 w 6096000"/>
              <a:gd name="connsiteY2123" fmla="*/ 357169 h 6857999"/>
              <a:gd name="connsiteX2124" fmla="*/ 2281206 w 6096000"/>
              <a:gd name="connsiteY2124" fmla="*/ 362485 h 6857999"/>
              <a:gd name="connsiteX2125" fmla="*/ 2274922 w 6096000"/>
              <a:gd name="connsiteY2125" fmla="*/ 366351 h 6857999"/>
              <a:gd name="connsiteX2126" fmla="*/ 2268158 w 6096000"/>
              <a:gd name="connsiteY2126" fmla="*/ 369735 h 6857999"/>
              <a:gd name="connsiteX2127" fmla="*/ 2255107 w 6096000"/>
              <a:gd name="connsiteY2127" fmla="*/ 375535 h 6857999"/>
              <a:gd name="connsiteX2128" fmla="*/ 2242540 w 6096000"/>
              <a:gd name="connsiteY2128" fmla="*/ 381334 h 6857999"/>
              <a:gd name="connsiteX2129" fmla="*/ 2235291 w 6096000"/>
              <a:gd name="connsiteY2129" fmla="*/ 385201 h 6857999"/>
              <a:gd name="connsiteX2130" fmla="*/ 2229009 w 6096000"/>
              <a:gd name="connsiteY2130" fmla="*/ 389067 h 6857999"/>
              <a:gd name="connsiteX2131" fmla="*/ 2222243 w 6096000"/>
              <a:gd name="connsiteY2131" fmla="*/ 394383 h 6857999"/>
              <a:gd name="connsiteX2132" fmla="*/ 2215958 w 6096000"/>
              <a:gd name="connsiteY2132" fmla="*/ 400667 h 6857999"/>
              <a:gd name="connsiteX2133" fmla="*/ 2209192 w 6096000"/>
              <a:gd name="connsiteY2133" fmla="*/ 408882 h 6857999"/>
              <a:gd name="connsiteX2134" fmla="*/ 2202425 w 6096000"/>
              <a:gd name="connsiteY2134" fmla="*/ 418066 h 6857999"/>
              <a:gd name="connsiteX2135" fmla="*/ 2206293 w 6096000"/>
              <a:gd name="connsiteY2135" fmla="*/ 424348 h 6857999"/>
              <a:gd name="connsiteX2136" fmla="*/ 2210644 w 6096000"/>
              <a:gd name="connsiteY2136" fmla="*/ 429665 h 6857999"/>
              <a:gd name="connsiteX2137" fmla="*/ 2214993 w 6096000"/>
              <a:gd name="connsiteY2137" fmla="*/ 434014 h 6857999"/>
              <a:gd name="connsiteX2138" fmla="*/ 2219343 w 6096000"/>
              <a:gd name="connsiteY2138" fmla="*/ 437398 h 6857999"/>
              <a:gd name="connsiteX2139" fmla="*/ 2224176 w 6096000"/>
              <a:gd name="connsiteY2139" fmla="*/ 440782 h 6857999"/>
              <a:gd name="connsiteX2140" fmla="*/ 2228524 w 6096000"/>
              <a:gd name="connsiteY2140" fmla="*/ 443197 h 6857999"/>
              <a:gd name="connsiteX2141" fmla="*/ 2233841 w 6096000"/>
              <a:gd name="connsiteY2141" fmla="*/ 445131 h 6857999"/>
              <a:gd name="connsiteX2142" fmla="*/ 2238191 w 6096000"/>
              <a:gd name="connsiteY2142" fmla="*/ 445613 h 6857999"/>
              <a:gd name="connsiteX2143" fmla="*/ 2243508 w 6096000"/>
              <a:gd name="connsiteY2143" fmla="*/ 446097 h 6857999"/>
              <a:gd name="connsiteX2144" fmla="*/ 2248823 w 6096000"/>
              <a:gd name="connsiteY2144" fmla="*/ 446097 h 6857999"/>
              <a:gd name="connsiteX2145" fmla="*/ 2253657 w 6096000"/>
              <a:gd name="connsiteY2145" fmla="*/ 445613 h 6857999"/>
              <a:gd name="connsiteX2146" fmla="*/ 2259456 w 6096000"/>
              <a:gd name="connsiteY2146" fmla="*/ 444647 h 6857999"/>
              <a:gd name="connsiteX2147" fmla="*/ 2264774 w 6096000"/>
              <a:gd name="connsiteY2147" fmla="*/ 443197 h 6857999"/>
              <a:gd name="connsiteX2148" fmla="*/ 2270573 w 6096000"/>
              <a:gd name="connsiteY2148" fmla="*/ 441747 h 6857999"/>
              <a:gd name="connsiteX2149" fmla="*/ 2281206 w 6096000"/>
              <a:gd name="connsiteY2149" fmla="*/ 436431 h 6857999"/>
              <a:gd name="connsiteX2150" fmla="*/ 2292806 w 6096000"/>
              <a:gd name="connsiteY2150" fmla="*/ 430632 h 6857999"/>
              <a:gd name="connsiteX2151" fmla="*/ 2304404 w 6096000"/>
              <a:gd name="connsiteY2151" fmla="*/ 424348 h 6857999"/>
              <a:gd name="connsiteX2152" fmla="*/ 2328085 w 6096000"/>
              <a:gd name="connsiteY2152" fmla="*/ 409849 h 6857999"/>
              <a:gd name="connsiteX2153" fmla="*/ 2339202 w 6096000"/>
              <a:gd name="connsiteY2153" fmla="*/ 402600 h 6857999"/>
              <a:gd name="connsiteX2154" fmla="*/ 2351284 w 6096000"/>
              <a:gd name="connsiteY2154" fmla="*/ 396316 h 6857999"/>
              <a:gd name="connsiteX2155" fmla="*/ 2362883 w 6096000"/>
              <a:gd name="connsiteY2155" fmla="*/ 390034 h 6857999"/>
              <a:gd name="connsiteX2156" fmla="*/ 2374967 w 6096000"/>
              <a:gd name="connsiteY2156" fmla="*/ 384717 h 6857999"/>
              <a:gd name="connsiteX2157" fmla="*/ 2377867 w 6096000"/>
              <a:gd name="connsiteY2157" fmla="*/ 390034 h 6857999"/>
              <a:gd name="connsiteX2158" fmla="*/ 2380282 w 6096000"/>
              <a:gd name="connsiteY2158" fmla="*/ 394867 h 6857999"/>
              <a:gd name="connsiteX2159" fmla="*/ 2381733 w 6096000"/>
              <a:gd name="connsiteY2159" fmla="*/ 399700 h 6857999"/>
              <a:gd name="connsiteX2160" fmla="*/ 2383182 w 6096000"/>
              <a:gd name="connsiteY2160" fmla="*/ 404049 h 6857999"/>
              <a:gd name="connsiteX2161" fmla="*/ 2384149 w 6096000"/>
              <a:gd name="connsiteY2161" fmla="*/ 412750 h 6857999"/>
              <a:gd name="connsiteX2162" fmla="*/ 2385117 w 6096000"/>
              <a:gd name="connsiteY2162" fmla="*/ 421448 h 6857999"/>
              <a:gd name="connsiteX2163" fmla="*/ 2386082 w 6096000"/>
              <a:gd name="connsiteY2163" fmla="*/ 430147 h 6857999"/>
              <a:gd name="connsiteX2164" fmla="*/ 2386566 w 6096000"/>
              <a:gd name="connsiteY2164" fmla="*/ 434014 h 6857999"/>
              <a:gd name="connsiteX2165" fmla="*/ 2387533 w 6096000"/>
              <a:gd name="connsiteY2165" fmla="*/ 438847 h 6857999"/>
              <a:gd name="connsiteX2166" fmla="*/ 2388982 w 6096000"/>
              <a:gd name="connsiteY2166" fmla="*/ 443197 h 6857999"/>
              <a:gd name="connsiteX2167" fmla="*/ 2390915 w 6096000"/>
              <a:gd name="connsiteY2167" fmla="*/ 448030 h 6857999"/>
              <a:gd name="connsiteX2168" fmla="*/ 2393815 w 6096000"/>
              <a:gd name="connsiteY2168" fmla="*/ 452864 h 6857999"/>
              <a:gd name="connsiteX2169" fmla="*/ 2397199 w 6096000"/>
              <a:gd name="connsiteY2169" fmla="*/ 458663 h 6857999"/>
              <a:gd name="connsiteX2170" fmla="*/ 2387049 w 6096000"/>
              <a:gd name="connsiteY2170" fmla="*/ 457213 h 6857999"/>
              <a:gd name="connsiteX2171" fmla="*/ 2377382 w 6096000"/>
              <a:gd name="connsiteY2171" fmla="*/ 455763 h 6857999"/>
              <a:gd name="connsiteX2172" fmla="*/ 2368200 w 6096000"/>
              <a:gd name="connsiteY2172" fmla="*/ 455279 h 6857999"/>
              <a:gd name="connsiteX2173" fmla="*/ 2359017 w 6096000"/>
              <a:gd name="connsiteY2173" fmla="*/ 455763 h 6857999"/>
              <a:gd name="connsiteX2174" fmla="*/ 2349835 w 6096000"/>
              <a:gd name="connsiteY2174" fmla="*/ 457213 h 6857999"/>
              <a:gd name="connsiteX2175" fmla="*/ 2340651 w 6096000"/>
              <a:gd name="connsiteY2175" fmla="*/ 458663 h 6857999"/>
              <a:gd name="connsiteX2176" fmla="*/ 2331951 w 6096000"/>
              <a:gd name="connsiteY2176" fmla="*/ 460596 h 6857999"/>
              <a:gd name="connsiteX2177" fmla="*/ 2323254 w 6096000"/>
              <a:gd name="connsiteY2177" fmla="*/ 463496 h 6857999"/>
              <a:gd name="connsiteX2178" fmla="*/ 2314554 w 6096000"/>
              <a:gd name="connsiteY2178" fmla="*/ 466879 h 6857999"/>
              <a:gd name="connsiteX2179" fmla="*/ 2306820 w 6096000"/>
              <a:gd name="connsiteY2179" fmla="*/ 470263 h 6857999"/>
              <a:gd name="connsiteX2180" fmla="*/ 2298120 w 6096000"/>
              <a:gd name="connsiteY2180" fmla="*/ 474129 h 6857999"/>
              <a:gd name="connsiteX2181" fmla="*/ 2289905 w 6096000"/>
              <a:gd name="connsiteY2181" fmla="*/ 478962 h 6857999"/>
              <a:gd name="connsiteX2182" fmla="*/ 2273955 w 6096000"/>
              <a:gd name="connsiteY2182" fmla="*/ 489111 h 6857999"/>
              <a:gd name="connsiteX2183" fmla="*/ 2258007 w 6096000"/>
              <a:gd name="connsiteY2183" fmla="*/ 500710 h 6857999"/>
              <a:gd name="connsiteX2184" fmla="*/ 2242057 w 6096000"/>
              <a:gd name="connsiteY2184" fmla="*/ 512793 h 6857999"/>
              <a:gd name="connsiteX2185" fmla="*/ 2225625 w 6096000"/>
              <a:gd name="connsiteY2185" fmla="*/ 525359 h 6857999"/>
              <a:gd name="connsiteX2186" fmla="*/ 2193242 w 6096000"/>
              <a:gd name="connsiteY2186" fmla="*/ 551940 h 6857999"/>
              <a:gd name="connsiteX2187" fmla="*/ 2175843 w 6096000"/>
              <a:gd name="connsiteY2187" fmla="*/ 564990 h 6857999"/>
              <a:gd name="connsiteX2188" fmla="*/ 2157962 w 6096000"/>
              <a:gd name="connsiteY2188" fmla="*/ 577556 h 6857999"/>
              <a:gd name="connsiteX2189" fmla="*/ 2139596 w 6096000"/>
              <a:gd name="connsiteY2189" fmla="*/ 589638 h 6857999"/>
              <a:gd name="connsiteX2190" fmla="*/ 2129931 w 6096000"/>
              <a:gd name="connsiteY2190" fmla="*/ 594956 h 6857999"/>
              <a:gd name="connsiteX2191" fmla="*/ 2120264 w 6096000"/>
              <a:gd name="connsiteY2191" fmla="*/ 600755 h 6857999"/>
              <a:gd name="connsiteX2192" fmla="*/ 2115431 w 6096000"/>
              <a:gd name="connsiteY2192" fmla="*/ 594956 h 6857999"/>
              <a:gd name="connsiteX2193" fmla="*/ 2112048 w 6096000"/>
              <a:gd name="connsiteY2193" fmla="*/ 589638 h 6857999"/>
              <a:gd name="connsiteX2194" fmla="*/ 2109631 w 6096000"/>
              <a:gd name="connsiteY2194" fmla="*/ 585289 h 6857999"/>
              <a:gd name="connsiteX2195" fmla="*/ 2108665 w 6096000"/>
              <a:gd name="connsiteY2195" fmla="*/ 580456 h 6857999"/>
              <a:gd name="connsiteX2196" fmla="*/ 2108665 w 6096000"/>
              <a:gd name="connsiteY2196" fmla="*/ 576590 h 6857999"/>
              <a:gd name="connsiteX2197" fmla="*/ 2109149 w 6096000"/>
              <a:gd name="connsiteY2197" fmla="*/ 573206 h 6857999"/>
              <a:gd name="connsiteX2198" fmla="*/ 2110599 w 6096000"/>
              <a:gd name="connsiteY2198" fmla="*/ 568857 h 6857999"/>
              <a:gd name="connsiteX2199" fmla="*/ 2112532 w 6096000"/>
              <a:gd name="connsiteY2199" fmla="*/ 565473 h 6857999"/>
              <a:gd name="connsiteX2200" fmla="*/ 2114949 w 6096000"/>
              <a:gd name="connsiteY2200" fmla="*/ 562573 h 6857999"/>
              <a:gd name="connsiteX2201" fmla="*/ 2118331 w 6096000"/>
              <a:gd name="connsiteY2201" fmla="*/ 559191 h 6857999"/>
              <a:gd name="connsiteX2202" fmla="*/ 2126064 w 6096000"/>
              <a:gd name="connsiteY2202" fmla="*/ 553391 h 6857999"/>
              <a:gd name="connsiteX2203" fmla="*/ 2142013 w 6096000"/>
              <a:gd name="connsiteY2203" fmla="*/ 542758 h 6857999"/>
              <a:gd name="connsiteX2204" fmla="*/ 2146362 w 6096000"/>
              <a:gd name="connsiteY2204" fmla="*/ 536959 h 6857999"/>
              <a:gd name="connsiteX2205" fmla="*/ 2149747 w 6096000"/>
              <a:gd name="connsiteY2205" fmla="*/ 530675 h 6857999"/>
              <a:gd name="connsiteX2206" fmla="*/ 2152161 w 6096000"/>
              <a:gd name="connsiteY2206" fmla="*/ 524393 h 6857999"/>
              <a:gd name="connsiteX2207" fmla="*/ 2154580 w 6096000"/>
              <a:gd name="connsiteY2207" fmla="*/ 517142 h 6857999"/>
              <a:gd name="connsiteX2208" fmla="*/ 2155545 w 6096000"/>
              <a:gd name="connsiteY2208" fmla="*/ 510376 h 6857999"/>
              <a:gd name="connsiteX2209" fmla="*/ 2156995 w 6096000"/>
              <a:gd name="connsiteY2209" fmla="*/ 503610 h 6857999"/>
              <a:gd name="connsiteX2210" fmla="*/ 2156995 w 6096000"/>
              <a:gd name="connsiteY2210" fmla="*/ 495877 h 6857999"/>
              <a:gd name="connsiteX2211" fmla="*/ 2156995 w 6096000"/>
              <a:gd name="connsiteY2211" fmla="*/ 488628 h 6857999"/>
              <a:gd name="connsiteX2212" fmla="*/ 2155545 w 6096000"/>
              <a:gd name="connsiteY2212" fmla="*/ 473645 h 6857999"/>
              <a:gd name="connsiteX2213" fmla="*/ 2154096 w 6096000"/>
              <a:gd name="connsiteY2213" fmla="*/ 458663 h 6857999"/>
              <a:gd name="connsiteX2214" fmla="*/ 2149263 w 6096000"/>
              <a:gd name="connsiteY2214" fmla="*/ 427732 h 6857999"/>
              <a:gd name="connsiteX2215" fmla="*/ 2135730 w 6096000"/>
              <a:gd name="connsiteY2215" fmla="*/ 425314 h 6857999"/>
              <a:gd name="connsiteX2216" fmla="*/ 2124133 w 6096000"/>
              <a:gd name="connsiteY2216" fmla="*/ 424832 h 6857999"/>
              <a:gd name="connsiteX2217" fmla="*/ 2119782 w 6096000"/>
              <a:gd name="connsiteY2217" fmla="*/ 424832 h 6857999"/>
              <a:gd name="connsiteX2218" fmla="*/ 2115431 w 6096000"/>
              <a:gd name="connsiteY2218" fmla="*/ 425314 h 6857999"/>
              <a:gd name="connsiteX2219" fmla="*/ 2112048 w 6096000"/>
              <a:gd name="connsiteY2219" fmla="*/ 426765 h 6857999"/>
              <a:gd name="connsiteX2220" fmla="*/ 2108665 w 6096000"/>
              <a:gd name="connsiteY2220" fmla="*/ 427732 h 6857999"/>
              <a:gd name="connsiteX2221" fmla="*/ 2106247 w 6096000"/>
              <a:gd name="connsiteY2221" fmla="*/ 429665 h 6857999"/>
              <a:gd name="connsiteX2222" fmla="*/ 2103832 w 6096000"/>
              <a:gd name="connsiteY2222" fmla="*/ 431114 h 6857999"/>
              <a:gd name="connsiteX2223" fmla="*/ 2102383 w 6096000"/>
              <a:gd name="connsiteY2223" fmla="*/ 433047 h 6857999"/>
              <a:gd name="connsiteX2224" fmla="*/ 2100448 w 6096000"/>
              <a:gd name="connsiteY2224" fmla="*/ 435465 h 6857999"/>
              <a:gd name="connsiteX2225" fmla="*/ 2099481 w 6096000"/>
              <a:gd name="connsiteY2225" fmla="*/ 437398 h 6857999"/>
              <a:gd name="connsiteX2226" fmla="*/ 2098999 w 6096000"/>
              <a:gd name="connsiteY2226" fmla="*/ 440298 h 6857999"/>
              <a:gd name="connsiteX2227" fmla="*/ 2097550 w 6096000"/>
              <a:gd name="connsiteY2227" fmla="*/ 446097 h 6857999"/>
              <a:gd name="connsiteX2228" fmla="*/ 2097550 w 6096000"/>
              <a:gd name="connsiteY2228" fmla="*/ 452379 h 6857999"/>
              <a:gd name="connsiteX2229" fmla="*/ 2098516 w 6096000"/>
              <a:gd name="connsiteY2229" fmla="*/ 459146 h 6857999"/>
              <a:gd name="connsiteX2230" fmla="*/ 2099965 w 6096000"/>
              <a:gd name="connsiteY2230" fmla="*/ 474129 h 6857999"/>
              <a:gd name="connsiteX2231" fmla="*/ 2100448 w 6096000"/>
              <a:gd name="connsiteY2231" fmla="*/ 481862 h 6857999"/>
              <a:gd name="connsiteX2232" fmla="*/ 2100448 w 6096000"/>
              <a:gd name="connsiteY2232" fmla="*/ 489111 h 6857999"/>
              <a:gd name="connsiteX2233" fmla="*/ 2099481 w 6096000"/>
              <a:gd name="connsiteY2233" fmla="*/ 495877 h 6857999"/>
              <a:gd name="connsiteX2234" fmla="*/ 2097550 w 6096000"/>
              <a:gd name="connsiteY2234" fmla="*/ 503127 h 6857999"/>
              <a:gd name="connsiteX2235" fmla="*/ 2075801 w 6096000"/>
              <a:gd name="connsiteY2235" fmla="*/ 515693 h 6857999"/>
              <a:gd name="connsiteX2236" fmla="*/ 2054052 w 6096000"/>
              <a:gd name="connsiteY2236" fmla="*/ 526326 h 6857999"/>
              <a:gd name="connsiteX2237" fmla="*/ 2032303 w 6096000"/>
              <a:gd name="connsiteY2237" fmla="*/ 537441 h 6857999"/>
              <a:gd name="connsiteX2238" fmla="*/ 2010555 w 6096000"/>
              <a:gd name="connsiteY2238" fmla="*/ 547107 h 6857999"/>
              <a:gd name="connsiteX2239" fmla="*/ 1967539 w 6096000"/>
              <a:gd name="connsiteY2239" fmla="*/ 566924 h 6857999"/>
              <a:gd name="connsiteX2240" fmla="*/ 1946758 w 6096000"/>
              <a:gd name="connsiteY2240" fmla="*/ 576590 h 6857999"/>
              <a:gd name="connsiteX2241" fmla="*/ 1925975 w 6096000"/>
              <a:gd name="connsiteY2241" fmla="*/ 586256 h 6857999"/>
              <a:gd name="connsiteX2242" fmla="*/ 1906643 w 6096000"/>
              <a:gd name="connsiteY2242" fmla="*/ 596405 h 6857999"/>
              <a:gd name="connsiteX2243" fmla="*/ 1888278 w 6096000"/>
              <a:gd name="connsiteY2243" fmla="*/ 608004 h 6857999"/>
              <a:gd name="connsiteX2244" fmla="*/ 1879095 w 6096000"/>
              <a:gd name="connsiteY2244" fmla="*/ 613804 h 6857999"/>
              <a:gd name="connsiteX2245" fmla="*/ 1870396 w 6096000"/>
              <a:gd name="connsiteY2245" fmla="*/ 620087 h 6857999"/>
              <a:gd name="connsiteX2246" fmla="*/ 1862179 w 6096000"/>
              <a:gd name="connsiteY2246" fmla="*/ 626369 h 6857999"/>
              <a:gd name="connsiteX2247" fmla="*/ 1854446 w 6096000"/>
              <a:gd name="connsiteY2247" fmla="*/ 633136 h 6857999"/>
              <a:gd name="connsiteX2248" fmla="*/ 1846714 w 6096000"/>
              <a:gd name="connsiteY2248" fmla="*/ 640869 h 6857999"/>
              <a:gd name="connsiteX2249" fmla="*/ 1839465 w 6096000"/>
              <a:gd name="connsiteY2249" fmla="*/ 648119 h 6857999"/>
              <a:gd name="connsiteX2250" fmla="*/ 1832696 w 6096000"/>
              <a:gd name="connsiteY2250" fmla="*/ 656334 h 6857999"/>
              <a:gd name="connsiteX2251" fmla="*/ 1826414 w 6096000"/>
              <a:gd name="connsiteY2251" fmla="*/ 664551 h 6857999"/>
              <a:gd name="connsiteX2252" fmla="*/ 1820615 w 6096000"/>
              <a:gd name="connsiteY2252" fmla="*/ 673733 h 6857999"/>
              <a:gd name="connsiteX2253" fmla="*/ 1814815 w 6096000"/>
              <a:gd name="connsiteY2253" fmla="*/ 682917 h 6857999"/>
              <a:gd name="connsiteX2254" fmla="*/ 1809499 w 6096000"/>
              <a:gd name="connsiteY2254" fmla="*/ 692583 h 6857999"/>
              <a:gd name="connsiteX2255" fmla="*/ 1805149 w 6096000"/>
              <a:gd name="connsiteY2255" fmla="*/ 702732 h 6857999"/>
              <a:gd name="connsiteX2256" fmla="*/ 1800316 w 6096000"/>
              <a:gd name="connsiteY2256" fmla="*/ 700316 h 6857999"/>
              <a:gd name="connsiteX2257" fmla="*/ 1795966 w 6096000"/>
              <a:gd name="connsiteY2257" fmla="*/ 698865 h 6857999"/>
              <a:gd name="connsiteX2258" fmla="*/ 1791132 w 6096000"/>
              <a:gd name="connsiteY2258" fmla="*/ 696932 h 6857999"/>
              <a:gd name="connsiteX2259" fmla="*/ 1786783 w 6096000"/>
              <a:gd name="connsiteY2259" fmla="*/ 696450 h 6857999"/>
              <a:gd name="connsiteX2260" fmla="*/ 1781951 w 6096000"/>
              <a:gd name="connsiteY2260" fmla="*/ 695966 h 6857999"/>
              <a:gd name="connsiteX2261" fmla="*/ 1777600 w 6096000"/>
              <a:gd name="connsiteY2261" fmla="*/ 695966 h 6857999"/>
              <a:gd name="connsiteX2262" fmla="*/ 1772284 w 6096000"/>
              <a:gd name="connsiteY2262" fmla="*/ 695966 h 6857999"/>
              <a:gd name="connsiteX2263" fmla="*/ 1767452 w 6096000"/>
              <a:gd name="connsiteY2263" fmla="*/ 696450 h 6857999"/>
              <a:gd name="connsiteX2264" fmla="*/ 1757785 w 6096000"/>
              <a:gd name="connsiteY2264" fmla="*/ 699349 h 6857999"/>
              <a:gd name="connsiteX2265" fmla="*/ 1748119 w 6096000"/>
              <a:gd name="connsiteY2265" fmla="*/ 702732 h 6857999"/>
              <a:gd name="connsiteX2266" fmla="*/ 1737970 w 6096000"/>
              <a:gd name="connsiteY2266" fmla="*/ 708049 h 6857999"/>
              <a:gd name="connsiteX2267" fmla="*/ 1727819 w 6096000"/>
              <a:gd name="connsiteY2267" fmla="*/ 713849 h 6857999"/>
              <a:gd name="connsiteX2268" fmla="*/ 1736520 w 6096000"/>
              <a:gd name="connsiteY2268" fmla="*/ 703698 h 6857999"/>
              <a:gd name="connsiteX2269" fmla="*/ 1744735 w 6096000"/>
              <a:gd name="connsiteY2269" fmla="*/ 693550 h 6857999"/>
              <a:gd name="connsiteX2270" fmla="*/ 1751501 w 6096000"/>
              <a:gd name="connsiteY2270" fmla="*/ 681950 h 6857999"/>
              <a:gd name="connsiteX2271" fmla="*/ 1758269 w 6096000"/>
              <a:gd name="connsiteY2271" fmla="*/ 670834 h 6857999"/>
              <a:gd name="connsiteX2272" fmla="*/ 1764068 w 6096000"/>
              <a:gd name="connsiteY2272" fmla="*/ 658752 h 6857999"/>
              <a:gd name="connsiteX2273" fmla="*/ 1769867 w 6096000"/>
              <a:gd name="connsiteY2273" fmla="*/ 646668 h 6857999"/>
              <a:gd name="connsiteX2274" fmla="*/ 1780017 w 6096000"/>
              <a:gd name="connsiteY2274" fmla="*/ 620570 h 6857999"/>
              <a:gd name="connsiteX2275" fmla="*/ 1790650 w 6096000"/>
              <a:gd name="connsiteY2275" fmla="*/ 595438 h 6857999"/>
              <a:gd name="connsiteX2276" fmla="*/ 1800799 w 6096000"/>
              <a:gd name="connsiteY2276" fmla="*/ 570306 h 6857999"/>
              <a:gd name="connsiteX2277" fmla="*/ 1806116 w 6096000"/>
              <a:gd name="connsiteY2277" fmla="*/ 558224 h 6857999"/>
              <a:gd name="connsiteX2278" fmla="*/ 1811916 w 6096000"/>
              <a:gd name="connsiteY2278" fmla="*/ 546625 h 6857999"/>
              <a:gd name="connsiteX2279" fmla="*/ 1818199 w 6096000"/>
              <a:gd name="connsiteY2279" fmla="*/ 535508 h 6857999"/>
              <a:gd name="connsiteX2280" fmla="*/ 1824965 w 6096000"/>
              <a:gd name="connsiteY2280" fmla="*/ 525359 h 6857999"/>
              <a:gd name="connsiteX2281" fmla="*/ 1830281 w 6096000"/>
              <a:gd name="connsiteY2281" fmla="*/ 519076 h 6857999"/>
              <a:gd name="connsiteX2282" fmla="*/ 1834630 w 6096000"/>
              <a:gd name="connsiteY2282" fmla="*/ 514243 h 6857999"/>
              <a:gd name="connsiteX2283" fmla="*/ 1838979 w 6096000"/>
              <a:gd name="connsiteY2283" fmla="*/ 511827 h 6857999"/>
              <a:gd name="connsiteX2284" fmla="*/ 1842848 w 6096000"/>
              <a:gd name="connsiteY2284" fmla="*/ 509894 h 6857999"/>
              <a:gd name="connsiteX2285" fmla="*/ 1846714 w 6096000"/>
              <a:gd name="connsiteY2285" fmla="*/ 509410 h 6857999"/>
              <a:gd name="connsiteX2286" fmla="*/ 1850095 w 6096000"/>
              <a:gd name="connsiteY2286" fmla="*/ 509410 h 6857999"/>
              <a:gd name="connsiteX2287" fmla="*/ 1856379 w 6096000"/>
              <a:gd name="connsiteY2287" fmla="*/ 510376 h 6857999"/>
              <a:gd name="connsiteX2288" fmla="*/ 1860245 w 6096000"/>
              <a:gd name="connsiteY2288" fmla="*/ 510860 h 6857999"/>
              <a:gd name="connsiteX2289" fmla="*/ 1863145 w 6096000"/>
              <a:gd name="connsiteY2289" fmla="*/ 510860 h 6857999"/>
              <a:gd name="connsiteX2290" fmla="*/ 1865563 w 6096000"/>
              <a:gd name="connsiteY2290" fmla="*/ 510376 h 6857999"/>
              <a:gd name="connsiteX2291" fmla="*/ 1869428 w 6096000"/>
              <a:gd name="connsiteY2291" fmla="*/ 508927 h 6857999"/>
              <a:gd name="connsiteX2292" fmla="*/ 1872328 w 6096000"/>
              <a:gd name="connsiteY2292" fmla="*/ 506027 h 6857999"/>
              <a:gd name="connsiteX2293" fmla="*/ 1875712 w 6096000"/>
              <a:gd name="connsiteY2293" fmla="*/ 501194 h 6857999"/>
              <a:gd name="connsiteX2294" fmla="*/ 1879095 w 6096000"/>
              <a:gd name="connsiteY2294" fmla="*/ 494910 h 6857999"/>
              <a:gd name="connsiteX2295" fmla="*/ 1882478 w 6096000"/>
              <a:gd name="connsiteY2295" fmla="*/ 486211 h 6857999"/>
              <a:gd name="connsiteX2296" fmla="*/ 1885862 w 6096000"/>
              <a:gd name="connsiteY2296" fmla="*/ 476545 h 6857999"/>
              <a:gd name="connsiteX2297" fmla="*/ 1890695 w 6096000"/>
              <a:gd name="connsiteY2297" fmla="*/ 466879 h 6857999"/>
              <a:gd name="connsiteX2298" fmla="*/ 1895043 w 6096000"/>
              <a:gd name="connsiteY2298" fmla="*/ 457697 h 6857999"/>
              <a:gd name="connsiteX2299" fmla="*/ 1900361 w 6096000"/>
              <a:gd name="connsiteY2299" fmla="*/ 448030 h 6857999"/>
              <a:gd name="connsiteX2300" fmla="*/ 1906161 w 6096000"/>
              <a:gd name="connsiteY2300" fmla="*/ 437880 h 6857999"/>
              <a:gd name="connsiteX2301" fmla="*/ 1912443 w 6096000"/>
              <a:gd name="connsiteY2301" fmla="*/ 428698 h 6857999"/>
              <a:gd name="connsiteX2302" fmla="*/ 1918726 w 6096000"/>
              <a:gd name="connsiteY2302" fmla="*/ 419032 h 6857999"/>
              <a:gd name="connsiteX2303" fmla="*/ 1925975 w 6096000"/>
              <a:gd name="connsiteY2303" fmla="*/ 409849 h 6857999"/>
              <a:gd name="connsiteX2304" fmla="*/ 1940959 w 6096000"/>
              <a:gd name="connsiteY2304" fmla="*/ 391000 h 6857999"/>
              <a:gd name="connsiteX2305" fmla="*/ 1958356 w 6096000"/>
              <a:gd name="connsiteY2305" fmla="*/ 372152 h 6857999"/>
              <a:gd name="connsiteX2306" fmla="*/ 1976723 w 6096000"/>
              <a:gd name="connsiteY2306" fmla="*/ 353785 h 6857999"/>
              <a:gd name="connsiteX2307" fmla="*/ 1996538 w 6096000"/>
              <a:gd name="connsiteY2307" fmla="*/ 334937 h 6857999"/>
              <a:gd name="connsiteX2308" fmla="*/ 2018286 w 6096000"/>
              <a:gd name="connsiteY2308" fmla="*/ 315605 h 6857999"/>
              <a:gd name="connsiteX2309" fmla="*/ 2041002 w 6096000"/>
              <a:gd name="connsiteY2309" fmla="*/ 296273 h 6857999"/>
              <a:gd name="connsiteX2310" fmla="*/ 2065167 w 6096000"/>
              <a:gd name="connsiteY2310" fmla="*/ 277423 h 6857999"/>
              <a:gd name="connsiteX2311" fmla="*/ 2090300 w 6096000"/>
              <a:gd name="connsiteY2311" fmla="*/ 257608 h 6857999"/>
              <a:gd name="connsiteX2312" fmla="*/ 2116880 w 6096000"/>
              <a:gd name="connsiteY2312" fmla="*/ 238276 h 6857999"/>
              <a:gd name="connsiteX2313" fmla="*/ 2143463 w 6096000"/>
              <a:gd name="connsiteY2313" fmla="*/ 217977 h 6857999"/>
              <a:gd name="connsiteX2314" fmla="*/ 3604493 w 6096000"/>
              <a:gd name="connsiteY2314" fmla="*/ 974 h 6857999"/>
              <a:gd name="connsiteX2315" fmla="*/ 3606426 w 6096000"/>
              <a:gd name="connsiteY2315" fmla="*/ 17377 h 6857999"/>
              <a:gd name="connsiteX2316" fmla="*/ 3607393 w 6096000"/>
              <a:gd name="connsiteY2316" fmla="*/ 25096 h 6857999"/>
              <a:gd name="connsiteX2317" fmla="*/ 3608843 w 6096000"/>
              <a:gd name="connsiteY2317" fmla="*/ 31850 h 6857999"/>
              <a:gd name="connsiteX2318" fmla="*/ 3610293 w 6096000"/>
              <a:gd name="connsiteY2318" fmla="*/ 38124 h 6857999"/>
              <a:gd name="connsiteX2319" fmla="*/ 3612710 w 6096000"/>
              <a:gd name="connsiteY2319" fmla="*/ 43912 h 6857999"/>
              <a:gd name="connsiteX2320" fmla="*/ 3615125 w 6096000"/>
              <a:gd name="connsiteY2320" fmla="*/ 49219 h 6857999"/>
              <a:gd name="connsiteX2321" fmla="*/ 3617543 w 6096000"/>
              <a:gd name="connsiteY2321" fmla="*/ 53562 h 6857999"/>
              <a:gd name="connsiteX2322" fmla="*/ 3619476 w 6096000"/>
              <a:gd name="connsiteY2322" fmla="*/ 57903 h 6857999"/>
              <a:gd name="connsiteX2323" fmla="*/ 3622376 w 6096000"/>
              <a:gd name="connsiteY2323" fmla="*/ 61764 h 6857999"/>
              <a:gd name="connsiteX2324" fmla="*/ 3625276 w 6096000"/>
              <a:gd name="connsiteY2324" fmla="*/ 65141 h 6857999"/>
              <a:gd name="connsiteX2325" fmla="*/ 3628658 w 6096000"/>
              <a:gd name="connsiteY2325" fmla="*/ 68035 h 6857999"/>
              <a:gd name="connsiteX2326" fmla="*/ 3631558 w 6096000"/>
              <a:gd name="connsiteY2326" fmla="*/ 70930 h 6857999"/>
              <a:gd name="connsiteX2327" fmla="*/ 3634942 w 6096000"/>
              <a:gd name="connsiteY2327" fmla="*/ 73343 h 6857999"/>
              <a:gd name="connsiteX2328" fmla="*/ 3642675 w 6096000"/>
              <a:gd name="connsiteY2328" fmla="*/ 77202 h 6857999"/>
              <a:gd name="connsiteX2329" fmla="*/ 3649923 w 6096000"/>
              <a:gd name="connsiteY2329" fmla="*/ 80097 h 6857999"/>
              <a:gd name="connsiteX2330" fmla="*/ 3658141 w 6096000"/>
              <a:gd name="connsiteY2330" fmla="*/ 82508 h 6857999"/>
              <a:gd name="connsiteX2331" fmla="*/ 3666356 w 6096000"/>
              <a:gd name="connsiteY2331" fmla="*/ 83474 h 6857999"/>
              <a:gd name="connsiteX2332" fmla="*/ 3674089 w 6096000"/>
              <a:gd name="connsiteY2332" fmla="*/ 85404 h 6857999"/>
              <a:gd name="connsiteX2333" fmla="*/ 3691005 w 6096000"/>
              <a:gd name="connsiteY2333" fmla="*/ 87334 h 6857999"/>
              <a:gd name="connsiteX2334" fmla="*/ 3699221 w 6096000"/>
              <a:gd name="connsiteY2334" fmla="*/ 89264 h 6857999"/>
              <a:gd name="connsiteX2335" fmla="*/ 3706954 w 6096000"/>
              <a:gd name="connsiteY2335" fmla="*/ 91675 h 6857999"/>
              <a:gd name="connsiteX2336" fmla="*/ 3705987 w 6096000"/>
              <a:gd name="connsiteY2336" fmla="*/ 100359 h 6857999"/>
              <a:gd name="connsiteX2337" fmla="*/ 3703571 w 6096000"/>
              <a:gd name="connsiteY2337" fmla="*/ 107598 h 6857999"/>
              <a:gd name="connsiteX2338" fmla="*/ 3701154 w 6096000"/>
              <a:gd name="connsiteY2338" fmla="*/ 114352 h 6857999"/>
              <a:gd name="connsiteX2339" fmla="*/ 3697771 w 6096000"/>
              <a:gd name="connsiteY2339" fmla="*/ 120141 h 6857999"/>
              <a:gd name="connsiteX2340" fmla="*/ 3694388 w 6096000"/>
              <a:gd name="connsiteY2340" fmla="*/ 125449 h 6857999"/>
              <a:gd name="connsiteX2341" fmla="*/ 3690039 w 6096000"/>
              <a:gd name="connsiteY2341" fmla="*/ 129790 h 6857999"/>
              <a:gd name="connsiteX2342" fmla="*/ 3685688 w 6096000"/>
              <a:gd name="connsiteY2342" fmla="*/ 133168 h 6857999"/>
              <a:gd name="connsiteX2343" fmla="*/ 3680855 w 6096000"/>
              <a:gd name="connsiteY2343" fmla="*/ 137027 h 6857999"/>
              <a:gd name="connsiteX2344" fmla="*/ 3676022 w 6096000"/>
              <a:gd name="connsiteY2344" fmla="*/ 138957 h 6857999"/>
              <a:gd name="connsiteX2345" fmla="*/ 3670223 w 6096000"/>
              <a:gd name="connsiteY2345" fmla="*/ 140887 h 6857999"/>
              <a:gd name="connsiteX2346" fmla="*/ 3664423 w 6096000"/>
              <a:gd name="connsiteY2346" fmla="*/ 142335 h 6857999"/>
              <a:gd name="connsiteX2347" fmla="*/ 3658141 w 6096000"/>
              <a:gd name="connsiteY2347" fmla="*/ 143298 h 6857999"/>
              <a:gd name="connsiteX2348" fmla="*/ 3651857 w 6096000"/>
              <a:gd name="connsiteY2348" fmla="*/ 143298 h 6857999"/>
              <a:gd name="connsiteX2349" fmla="*/ 3645575 w 6096000"/>
              <a:gd name="connsiteY2349" fmla="*/ 143298 h 6857999"/>
              <a:gd name="connsiteX2350" fmla="*/ 3638808 w 6096000"/>
              <a:gd name="connsiteY2350" fmla="*/ 142335 h 6857999"/>
              <a:gd name="connsiteX2351" fmla="*/ 3632042 w 6096000"/>
              <a:gd name="connsiteY2351" fmla="*/ 141370 h 6857999"/>
              <a:gd name="connsiteX2352" fmla="*/ 3618509 w 6096000"/>
              <a:gd name="connsiteY2352" fmla="*/ 138474 h 6857999"/>
              <a:gd name="connsiteX2353" fmla="*/ 3604493 w 6096000"/>
              <a:gd name="connsiteY2353" fmla="*/ 134614 h 6857999"/>
              <a:gd name="connsiteX2354" fmla="*/ 3590960 w 6096000"/>
              <a:gd name="connsiteY2354" fmla="*/ 128825 h 6857999"/>
              <a:gd name="connsiteX2355" fmla="*/ 3578395 w 6096000"/>
              <a:gd name="connsiteY2355" fmla="*/ 123036 h 6857999"/>
              <a:gd name="connsiteX2356" fmla="*/ 3565829 w 6096000"/>
              <a:gd name="connsiteY2356" fmla="*/ 116763 h 6857999"/>
              <a:gd name="connsiteX2357" fmla="*/ 3554713 w 6096000"/>
              <a:gd name="connsiteY2357" fmla="*/ 110491 h 6857999"/>
              <a:gd name="connsiteX2358" fmla="*/ 3545047 w 6096000"/>
              <a:gd name="connsiteY2358" fmla="*/ 104702 h 6857999"/>
              <a:gd name="connsiteX2359" fmla="*/ 3536347 w 6096000"/>
              <a:gd name="connsiteY2359" fmla="*/ 98431 h 6857999"/>
              <a:gd name="connsiteX2360" fmla="*/ 3538281 w 6096000"/>
              <a:gd name="connsiteY2360" fmla="*/ 111939 h 6857999"/>
              <a:gd name="connsiteX2361" fmla="*/ 3538281 w 6096000"/>
              <a:gd name="connsiteY2361" fmla="*/ 125930 h 6857999"/>
              <a:gd name="connsiteX2362" fmla="*/ 3536830 w 6096000"/>
              <a:gd name="connsiteY2362" fmla="*/ 139922 h 6857999"/>
              <a:gd name="connsiteX2363" fmla="*/ 3534897 w 6096000"/>
              <a:gd name="connsiteY2363" fmla="*/ 153430 h 6857999"/>
              <a:gd name="connsiteX2364" fmla="*/ 3531997 w 6096000"/>
              <a:gd name="connsiteY2364" fmla="*/ 166457 h 6857999"/>
              <a:gd name="connsiteX2365" fmla="*/ 3527648 w 6096000"/>
              <a:gd name="connsiteY2365" fmla="*/ 179001 h 6857999"/>
              <a:gd name="connsiteX2366" fmla="*/ 3522815 w 6096000"/>
              <a:gd name="connsiteY2366" fmla="*/ 191063 h 6857999"/>
              <a:gd name="connsiteX2367" fmla="*/ 3517498 w 6096000"/>
              <a:gd name="connsiteY2367" fmla="*/ 202160 h 6857999"/>
              <a:gd name="connsiteX2368" fmla="*/ 3511216 w 6096000"/>
              <a:gd name="connsiteY2368" fmla="*/ 212292 h 6857999"/>
              <a:gd name="connsiteX2369" fmla="*/ 3504449 w 6096000"/>
              <a:gd name="connsiteY2369" fmla="*/ 221457 h 6857999"/>
              <a:gd name="connsiteX2370" fmla="*/ 3500099 w 6096000"/>
              <a:gd name="connsiteY2370" fmla="*/ 225800 h 6857999"/>
              <a:gd name="connsiteX2371" fmla="*/ 3496717 w 6096000"/>
              <a:gd name="connsiteY2371" fmla="*/ 229178 h 6857999"/>
              <a:gd name="connsiteX2372" fmla="*/ 3492850 w 6096000"/>
              <a:gd name="connsiteY2372" fmla="*/ 232554 h 6857999"/>
              <a:gd name="connsiteX2373" fmla="*/ 3488983 w 6096000"/>
              <a:gd name="connsiteY2373" fmla="*/ 234967 h 6857999"/>
              <a:gd name="connsiteX2374" fmla="*/ 3484633 w 6096000"/>
              <a:gd name="connsiteY2374" fmla="*/ 237860 h 6857999"/>
              <a:gd name="connsiteX2375" fmla="*/ 3480284 w 6096000"/>
              <a:gd name="connsiteY2375" fmla="*/ 239308 h 6857999"/>
              <a:gd name="connsiteX2376" fmla="*/ 3475933 w 6096000"/>
              <a:gd name="connsiteY2376" fmla="*/ 240756 h 6857999"/>
              <a:gd name="connsiteX2377" fmla="*/ 3471585 w 6096000"/>
              <a:gd name="connsiteY2377" fmla="*/ 241721 h 6857999"/>
              <a:gd name="connsiteX2378" fmla="*/ 3466751 w 6096000"/>
              <a:gd name="connsiteY2378" fmla="*/ 242203 h 6857999"/>
              <a:gd name="connsiteX2379" fmla="*/ 3462885 w 6096000"/>
              <a:gd name="connsiteY2379" fmla="*/ 241721 h 6857999"/>
              <a:gd name="connsiteX2380" fmla="*/ 3458535 w 6096000"/>
              <a:gd name="connsiteY2380" fmla="*/ 241238 h 6857999"/>
              <a:gd name="connsiteX2381" fmla="*/ 3453701 w 6096000"/>
              <a:gd name="connsiteY2381" fmla="*/ 239790 h 6857999"/>
              <a:gd name="connsiteX2382" fmla="*/ 3451768 w 6096000"/>
              <a:gd name="connsiteY2382" fmla="*/ 235449 h 6857999"/>
              <a:gd name="connsiteX2383" fmla="*/ 3450319 w 6096000"/>
              <a:gd name="connsiteY2383" fmla="*/ 231589 h 6857999"/>
              <a:gd name="connsiteX2384" fmla="*/ 3449835 w 6096000"/>
              <a:gd name="connsiteY2384" fmla="*/ 227730 h 6857999"/>
              <a:gd name="connsiteX2385" fmla="*/ 3449353 w 6096000"/>
              <a:gd name="connsiteY2385" fmla="*/ 224352 h 6857999"/>
              <a:gd name="connsiteX2386" fmla="*/ 3449353 w 6096000"/>
              <a:gd name="connsiteY2386" fmla="*/ 221457 h 6857999"/>
              <a:gd name="connsiteX2387" fmla="*/ 3449835 w 6096000"/>
              <a:gd name="connsiteY2387" fmla="*/ 218563 h 6857999"/>
              <a:gd name="connsiteX2388" fmla="*/ 3450802 w 6096000"/>
              <a:gd name="connsiteY2388" fmla="*/ 216633 h 6857999"/>
              <a:gd name="connsiteX2389" fmla="*/ 3451768 w 6096000"/>
              <a:gd name="connsiteY2389" fmla="*/ 214220 h 6857999"/>
              <a:gd name="connsiteX2390" fmla="*/ 3454668 w 6096000"/>
              <a:gd name="connsiteY2390" fmla="*/ 210361 h 6857999"/>
              <a:gd name="connsiteX2391" fmla="*/ 3459019 w 6096000"/>
              <a:gd name="connsiteY2391" fmla="*/ 206501 h 6857999"/>
              <a:gd name="connsiteX2392" fmla="*/ 3463368 w 6096000"/>
              <a:gd name="connsiteY2392" fmla="*/ 204088 h 6857999"/>
              <a:gd name="connsiteX2393" fmla="*/ 3468685 w 6096000"/>
              <a:gd name="connsiteY2393" fmla="*/ 201194 h 6857999"/>
              <a:gd name="connsiteX2394" fmla="*/ 3478833 w 6096000"/>
              <a:gd name="connsiteY2394" fmla="*/ 195886 h 6857999"/>
              <a:gd name="connsiteX2395" fmla="*/ 3483667 w 6096000"/>
              <a:gd name="connsiteY2395" fmla="*/ 192993 h 6857999"/>
              <a:gd name="connsiteX2396" fmla="*/ 3488017 w 6096000"/>
              <a:gd name="connsiteY2396" fmla="*/ 189615 h 6857999"/>
              <a:gd name="connsiteX2397" fmla="*/ 3491399 w 6096000"/>
              <a:gd name="connsiteY2397" fmla="*/ 186237 h 6857999"/>
              <a:gd name="connsiteX2398" fmla="*/ 3492850 w 6096000"/>
              <a:gd name="connsiteY2398" fmla="*/ 183826 h 6857999"/>
              <a:gd name="connsiteX2399" fmla="*/ 3493817 w 6096000"/>
              <a:gd name="connsiteY2399" fmla="*/ 181413 h 6857999"/>
              <a:gd name="connsiteX2400" fmla="*/ 3494299 w 6096000"/>
              <a:gd name="connsiteY2400" fmla="*/ 178518 h 6857999"/>
              <a:gd name="connsiteX2401" fmla="*/ 3495266 w 6096000"/>
              <a:gd name="connsiteY2401" fmla="*/ 175624 h 6857999"/>
              <a:gd name="connsiteX2402" fmla="*/ 3495266 w 6096000"/>
              <a:gd name="connsiteY2402" fmla="*/ 172729 h 6857999"/>
              <a:gd name="connsiteX2403" fmla="*/ 3494299 w 6096000"/>
              <a:gd name="connsiteY2403" fmla="*/ 169351 h 6857999"/>
              <a:gd name="connsiteX2404" fmla="*/ 3488983 w 6096000"/>
              <a:gd name="connsiteY2404" fmla="*/ 160667 h 6857999"/>
              <a:gd name="connsiteX2405" fmla="*/ 3486084 w 6096000"/>
              <a:gd name="connsiteY2405" fmla="*/ 158256 h 6857999"/>
              <a:gd name="connsiteX2406" fmla="*/ 3483667 w 6096000"/>
              <a:gd name="connsiteY2406" fmla="*/ 155843 h 6857999"/>
              <a:gd name="connsiteX2407" fmla="*/ 3481251 w 6096000"/>
              <a:gd name="connsiteY2407" fmla="*/ 153430 h 6857999"/>
              <a:gd name="connsiteX2408" fmla="*/ 3478351 w 6096000"/>
              <a:gd name="connsiteY2408" fmla="*/ 152465 h 6857999"/>
              <a:gd name="connsiteX2409" fmla="*/ 3475933 w 6096000"/>
              <a:gd name="connsiteY2409" fmla="*/ 151500 h 6857999"/>
              <a:gd name="connsiteX2410" fmla="*/ 3474001 w 6096000"/>
              <a:gd name="connsiteY2410" fmla="*/ 151019 h 6857999"/>
              <a:gd name="connsiteX2411" fmla="*/ 3472067 w 6096000"/>
              <a:gd name="connsiteY2411" fmla="*/ 151500 h 6857999"/>
              <a:gd name="connsiteX2412" fmla="*/ 3469651 w 6096000"/>
              <a:gd name="connsiteY2412" fmla="*/ 152465 h 6857999"/>
              <a:gd name="connsiteX2413" fmla="*/ 3467718 w 6096000"/>
              <a:gd name="connsiteY2413" fmla="*/ 152948 h 6857999"/>
              <a:gd name="connsiteX2414" fmla="*/ 3465785 w 6096000"/>
              <a:gd name="connsiteY2414" fmla="*/ 154395 h 6857999"/>
              <a:gd name="connsiteX2415" fmla="*/ 3462401 w 6096000"/>
              <a:gd name="connsiteY2415" fmla="*/ 158256 h 6857999"/>
              <a:gd name="connsiteX2416" fmla="*/ 3459019 w 6096000"/>
              <a:gd name="connsiteY2416" fmla="*/ 162597 h 6857999"/>
              <a:gd name="connsiteX2417" fmla="*/ 3456119 w 6096000"/>
              <a:gd name="connsiteY2417" fmla="*/ 167905 h 6857999"/>
              <a:gd name="connsiteX2418" fmla="*/ 3453219 w 6096000"/>
              <a:gd name="connsiteY2418" fmla="*/ 174177 h 6857999"/>
              <a:gd name="connsiteX2419" fmla="*/ 3448386 w 6096000"/>
              <a:gd name="connsiteY2419" fmla="*/ 186237 h 6857999"/>
              <a:gd name="connsiteX2420" fmla="*/ 3444519 w 6096000"/>
              <a:gd name="connsiteY2420" fmla="*/ 196369 h 6857999"/>
              <a:gd name="connsiteX2421" fmla="*/ 3442102 w 6096000"/>
              <a:gd name="connsiteY2421" fmla="*/ 204088 h 6857999"/>
              <a:gd name="connsiteX2422" fmla="*/ 3440653 w 6096000"/>
              <a:gd name="connsiteY2422" fmla="*/ 202642 h 6857999"/>
              <a:gd name="connsiteX2423" fmla="*/ 3438236 w 6096000"/>
              <a:gd name="connsiteY2423" fmla="*/ 202160 h 6857999"/>
              <a:gd name="connsiteX2424" fmla="*/ 3435820 w 6096000"/>
              <a:gd name="connsiteY2424" fmla="*/ 201677 h 6857999"/>
              <a:gd name="connsiteX2425" fmla="*/ 3433403 w 6096000"/>
              <a:gd name="connsiteY2425" fmla="*/ 201677 h 6857999"/>
              <a:gd name="connsiteX2426" fmla="*/ 3429054 w 6096000"/>
              <a:gd name="connsiteY2426" fmla="*/ 202642 h 6857999"/>
              <a:gd name="connsiteX2427" fmla="*/ 3423737 w 6096000"/>
              <a:gd name="connsiteY2427" fmla="*/ 204571 h 6857999"/>
              <a:gd name="connsiteX2428" fmla="*/ 3418903 w 6096000"/>
              <a:gd name="connsiteY2428" fmla="*/ 207466 h 6857999"/>
              <a:gd name="connsiteX2429" fmla="*/ 3413104 w 6096000"/>
              <a:gd name="connsiteY2429" fmla="*/ 211327 h 6857999"/>
              <a:gd name="connsiteX2430" fmla="*/ 3401505 w 6096000"/>
              <a:gd name="connsiteY2430" fmla="*/ 218563 h 6857999"/>
              <a:gd name="connsiteX2431" fmla="*/ 3389423 w 6096000"/>
              <a:gd name="connsiteY2431" fmla="*/ 226765 h 6857999"/>
              <a:gd name="connsiteX2432" fmla="*/ 3383139 w 6096000"/>
              <a:gd name="connsiteY2432" fmla="*/ 230141 h 6857999"/>
              <a:gd name="connsiteX2433" fmla="*/ 3377339 w 6096000"/>
              <a:gd name="connsiteY2433" fmla="*/ 232554 h 6857999"/>
              <a:gd name="connsiteX2434" fmla="*/ 3371539 w 6096000"/>
              <a:gd name="connsiteY2434" fmla="*/ 234484 h 6857999"/>
              <a:gd name="connsiteX2435" fmla="*/ 3366707 w 6096000"/>
              <a:gd name="connsiteY2435" fmla="*/ 234967 h 6857999"/>
              <a:gd name="connsiteX2436" fmla="*/ 3363807 w 6096000"/>
              <a:gd name="connsiteY2436" fmla="*/ 234967 h 6857999"/>
              <a:gd name="connsiteX2437" fmla="*/ 3360907 w 6096000"/>
              <a:gd name="connsiteY2437" fmla="*/ 234484 h 6857999"/>
              <a:gd name="connsiteX2438" fmla="*/ 3358491 w 6096000"/>
              <a:gd name="connsiteY2438" fmla="*/ 233036 h 6857999"/>
              <a:gd name="connsiteX2439" fmla="*/ 3356074 w 6096000"/>
              <a:gd name="connsiteY2439" fmla="*/ 232071 h 6857999"/>
              <a:gd name="connsiteX2440" fmla="*/ 3355107 w 6096000"/>
              <a:gd name="connsiteY2440" fmla="*/ 229660 h 6857999"/>
              <a:gd name="connsiteX2441" fmla="*/ 3353174 w 6096000"/>
              <a:gd name="connsiteY2441" fmla="*/ 225800 h 6857999"/>
              <a:gd name="connsiteX2442" fmla="*/ 3349791 w 6096000"/>
              <a:gd name="connsiteY2442" fmla="*/ 213255 h 6857999"/>
              <a:gd name="connsiteX2443" fmla="*/ 3346408 w 6096000"/>
              <a:gd name="connsiteY2443" fmla="*/ 201194 h 6857999"/>
              <a:gd name="connsiteX2444" fmla="*/ 3344475 w 6096000"/>
              <a:gd name="connsiteY2444" fmla="*/ 197334 h 6857999"/>
              <a:gd name="connsiteX2445" fmla="*/ 3343992 w 6096000"/>
              <a:gd name="connsiteY2445" fmla="*/ 195886 h 6857999"/>
              <a:gd name="connsiteX2446" fmla="*/ 3340608 w 6096000"/>
              <a:gd name="connsiteY2446" fmla="*/ 196852 h 6857999"/>
              <a:gd name="connsiteX2447" fmla="*/ 3337226 w 6096000"/>
              <a:gd name="connsiteY2447" fmla="*/ 199264 h 6857999"/>
              <a:gd name="connsiteX2448" fmla="*/ 3334809 w 6096000"/>
              <a:gd name="connsiteY2448" fmla="*/ 201677 h 6857999"/>
              <a:gd name="connsiteX2449" fmla="*/ 3331909 w 6096000"/>
              <a:gd name="connsiteY2449" fmla="*/ 204571 h 6857999"/>
              <a:gd name="connsiteX2450" fmla="*/ 3327075 w 6096000"/>
              <a:gd name="connsiteY2450" fmla="*/ 211327 h 6857999"/>
              <a:gd name="connsiteX2451" fmla="*/ 3322243 w 6096000"/>
              <a:gd name="connsiteY2451" fmla="*/ 220011 h 6857999"/>
              <a:gd name="connsiteX2452" fmla="*/ 3317893 w 6096000"/>
              <a:gd name="connsiteY2452" fmla="*/ 228695 h 6857999"/>
              <a:gd name="connsiteX2453" fmla="*/ 3312576 w 6096000"/>
              <a:gd name="connsiteY2453" fmla="*/ 236897 h 6857999"/>
              <a:gd name="connsiteX2454" fmla="*/ 3309194 w 6096000"/>
              <a:gd name="connsiteY2454" fmla="*/ 241238 h 6857999"/>
              <a:gd name="connsiteX2455" fmla="*/ 3306294 w 6096000"/>
              <a:gd name="connsiteY2455" fmla="*/ 244616 h 6857999"/>
              <a:gd name="connsiteX2456" fmla="*/ 3302910 w 6096000"/>
              <a:gd name="connsiteY2456" fmla="*/ 247992 h 6857999"/>
              <a:gd name="connsiteX2457" fmla="*/ 3298561 w 6096000"/>
              <a:gd name="connsiteY2457" fmla="*/ 250888 h 6857999"/>
              <a:gd name="connsiteX2458" fmla="*/ 3294695 w 6096000"/>
              <a:gd name="connsiteY2458" fmla="*/ 253300 h 6857999"/>
              <a:gd name="connsiteX2459" fmla="*/ 3291795 w 6096000"/>
              <a:gd name="connsiteY2459" fmla="*/ 254265 h 6857999"/>
              <a:gd name="connsiteX2460" fmla="*/ 3288411 w 6096000"/>
              <a:gd name="connsiteY2460" fmla="*/ 254748 h 6857999"/>
              <a:gd name="connsiteX2461" fmla="*/ 3285511 w 6096000"/>
              <a:gd name="connsiteY2461" fmla="*/ 254748 h 6857999"/>
              <a:gd name="connsiteX2462" fmla="*/ 3283095 w 6096000"/>
              <a:gd name="connsiteY2462" fmla="*/ 254748 h 6857999"/>
              <a:gd name="connsiteX2463" fmla="*/ 3281162 w 6096000"/>
              <a:gd name="connsiteY2463" fmla="*/ 253783 h 6857999"/>
              <a:gd name="connsiteX2464" fmla="*/ 3276812 w 6096000"/>
              <a:gd name="connsiteY2464" fmla="*/ 251370 h 6857999"/>
              <a:gd name="connsiteX2465" fmla="*/ 3269563 w 6096000"/>
              <a:gd name="connsiteY2465" fmla="*/ 245098 h 6857999"/>
              <a:gd name="connsiteX2466" fmla="*/ 3266663 w 6096000"/>
              <a:gd name="connsiteY2466" fmla="*/ 243651 h 6857999"/>
              <a:gd name="connsiteX2467" fmla="*/ 3264730 w 6096000"/>
              <a:gd name="connsiteY2467" fmla="*/ 242686 h 6857999"/>
              <a:gd name="connsiteX2468" fmla="*/ 3263279 w 6096000"/>
              <a:gd name="connsiteY2468" fmla="*/ 242686 h 6857999"/>
              <a:gd name="connsiteX2469" fmla="*/ 3259897 w 6096000"/>
              <a:gd name="connsiteY2469" fmla="*/ 244133 h 6857999"/>
              <a:gd name="connsiteX2470" fmla="*/ 3256030 w 6096000"/>
              <a:gd name="connsiteY2470" fmla="*/ 246063 h 6857999"/>
              <a:gd name="connsiteX2471" fmla="*/ 3253613 w 6096000"/>
              <a:gd name="connsiteY2471" fmla="*/ 248957 h 6857999"/>
              <a:gd name="connsiteX2472" fmla="*/ 3250713 w 6096000"/>
              <a:gd name="connsiteY2472" fmla="*/ 252818 h 6857999"/>
              <a:gd name="connsiteX2473" fmla="*/ 3244913 w 6096000"/>
              <a:gd name="connsiteY2473" fmla="*/ 260054 h 6857999"/>
              <a:gd name="connsiteX2474" fmla="*/ 3242014 w 6096000"/>
              <a:gd name="connsiteY2474" fmla="*/ 263915 h 6857999"/>
              <a:gd name="connsiteX2475" fmla="*/ 3238631 w 6096000"/>
              <a:gd name="connsiteY2475" fmla="*/ 267291 h 6857999"/>
              <a:gd name="connsiteX2476" fmla="*/ 3234765 w 6096000"/>
              <a:gd name="connsiteY2476" fmla="*/ 271151 h 6857999"/>
              <a:gd name="connsiteX2477" fmla="*/ 3230415 w 6096000"/>
              <a:gd name="connsiteY2477" fmla="*/ 273562 h 6857999"/>
              <a:gd name="connsiteX2478" fmla="*/ 3225581 w 6096000"/>
              <a:gd name="connsiteY2478" fmla="*/ 275493 h 6857999"/>
              <a:gd name="connsiteX2479" fmla="*/ 3220748 w 6096000"/>
              <a:gd name="connsiteY2479" fmla="*/ 276458 h 6857999"/>
              <a:gd name="connsiteX2480" fmla="*/ 3214949 w 6096000"/>
              <a:gd name="connsiteY2480" fmla="*/ 275975 h 6857999"/>
              <a:gd name="connsiteX2481" fmla="*/ 3208182 w 6096000"/>
              <a:gd name="connsiteY2481" fmla="*/ 275010 h 6857999"/>
              <a:gd name="connsiteX2482" fmla="*/ 3199967 w 6096000"/>
              <a:gd name="connsiteY2482" fmla="*/ 272115 h 6857999"/>
              <a:gd name="connsiteX2483" fmla="*/ 3191267 w 6096000"/>
              <a:gd name="connsiteY2483" fmla="*/ 267291 h 6857999"/>
              <a:gd name="connsiteX2484" fmla="*/ 3187401 w 6096000"/>
              <a:gd name="connsiteY2484" fmla="*/ 265843 h 6857999"/>
              <a:gd name="connsiteX2485" fmla="*/ 3183535 w 6096000"/>
              <a:gd name="connsiteY2485" fmla="*/ 264396 h 6857999"/>
              <a:gd name="connsiteX2486" fmla="*/ 3173384 w 6096000"/>
              <a:gd name="connsiteY2486" fmla="*/ 263432 h 6857999"/>
              <a:gd name="connsiteX2487" fmla="*/ 3163718 w 6096000"/>
              <a:gd name="connsiteY2487" fmla="*/ 262467 h 6857999"/>
              <a:gd name="connsiteX2488" fmla="*/ 3159852 w 6096000"/>
              <a:gd name="connsiteY2488" fmla="*/ 261019 h 6857999"/>
              <a:gd name="connsiteX2489" fmla="*/ 3155985 w 6096000"/>
              <a:gd name="connsiteY2489" fmla="*/ 259572 h 6857999"/>
              <a:gd name="connsiteX2490" fmla="*/ 3153569 w 6096000"/>
              <a:gd name="connsiteY2490" fmla="*/ 257642 h 6857999"/>
              <a:gd name="connsiteX2491" fmla="*/ 3151636 w 6096000"/>
              <a:gd name="connsiteY2491" fmla="*/ 255230 h 6857999"/>
              <a:gd name="connsiteX2492" fmla="*/ 3149703 w 6096000"/>
              <a:gd name="connsiteY2492" fmla="*/ 253300 h 6857999"/>
              <a:gd name="connsiteX2493" fmla="*/ 3147770 w 6096000"/>
              <a:gd name="connsiteY2493" fmla="*/ 250405 h 6857999"/>
              <a:gd name="connsiteX2494" fmla="*/ 3145353 w 6096000"/>
              <a:gd name="connsiteY2494" fmla="*/ 244133 h 6857999"/>
              <a:gd name="connsiteX2495" fmla="*/ 3142937 w 6096000"/>
              <a:gd name="connsiteY2495" fmla="*/ 236897 h 6857999"/>
              <a:gd name="connsiteX2496" fmla="*/ 3139071 w 6096000"/>
              <a:gd name="connsiteY2496" fmla="*/ 220974 h 6857999"/>
              <a:gd name="connsiteX2497" fmla="*/ 3137620 w 6096000"/>
              <a:gd name="connsiteY2497" fmla="*/ 213738 h 6857999"/>
              <a:gd name="connsiteX2498" fmla="*/ 3135204 w 6096000"/>
              <a:gd name="connsiteY2498" fmla="*/ 205536 h 6857999"/>
              <a:gd name="connsiteX2499" fmla="*/ 3132304 w 6096000"/>
              <a:gd name="connsiteY2499" fmla="*/ 198782 h 6857999"/>
              <a:gd name="connsiteX2500" fmla="*/ 3128920 w 6096000"/>
              <a:gd name="connsiteY2500" fmla="*/ 192510 h 6857999"/>
              <a:gd name="connsiteX2501" fmla="*/ 3126505 w 6096000"/>
              <a:gd name="connsiteY2501" fmla="*/ 189615 h 6857999"/>
              <a:gd name="connsiteX2502" fmla="*/ 3124087 w 6096000"/>
              <a:gd name="connsiteY2502" fmla="*/ 187202 h 6857999"/>
              <a:gd name="connsiteX2503" fmla="*/ 3121187 w 6096000"/>
              <a:gd name="connsiteY2503" fmla="*/ 184791 h 6857999"/>
              <a:gd name="connsiteX2504" fmla="*/ 3118287 w 6096000"/>
              <a:gd name="connsiteY2504" fmla="*/ 183343 h 6857999"/>
              <a:gd name="connsiteX2505" fmla="*/ 3114905 w 6096000"/>
              <a:gd name="connsiteY2505" fmla="*/ 181896 h 6857999"/>
              <a:gd name="connsiteX2506" fmla="*/ 3111039 w 6096000"/>
              <a:gd name="connsiteY2506" fmla="*/ 181413 h 6857999"/>
              <a:gd name="connsiteX2507" fmla="*/ 3107172 w 6096000"/>
              <a:gd name="connsiteY2507" fmla="*/ 180931 h 6857999"/>
              <a:gd name="connsiteX2508" fmla="*/ 3102339 w 6096000"/>
              <a:gd name="connsiteY2508" fmla="*/ 180931 h 6857999"/>
              <a:gd name="connsiteX2509" fmla="*/ 3097022 w 6096000"/>
              <a:gd name="connsiteY2509" fmla="*/ 181896 h 6857999"/>
              <a:gd name="connsiteX2510" fmla="*/ 3091707 w 6096000"/>
              <a:gd name="connsiteY2510" fmla="*/ 183343 h 6857999"/>
              <a:gd name="connsiteX2511" fmla="*/ 3085907 w 6096000"/>
              <a:gd name="connsiteY2511" fmla="*/ 185756 h 6857999"/>
              <a:gd name="connsiteX2512" fmla="*/ 3078657 w 6096000"/>
              <a:gd name="connsiteY2512" fmla="*/ 187685 h 6857999"/>
              <a:gd name="connsiteX2513" fmla="*/ 3085907 w 6096000"/>
              <a:gd name="connsiteY2513" fmla="*/ 181896 h 6857999"/>
              <a:gd name="connsiteX2514" fmla="*/ 3093155 w 6096000"/>
              <a:gd name="connsiteY2514" fmla="*/ 176589 h 6857999"/>
              <a:gd name="connsiteX2515" fmla="*/ 3100889 w 6096000"/>
              <a:gd name="connsiteY2515" fmla="*/ 170799 h 6857999"/>
              <a:gd name="connsiteX2516" fmla="*/ 3108139 w 6096000"/>
              <a:gd name="connsiteY2516" fmla="*/ 165492 h 6857999"/>
              <a:gd name="connsiteX2517" fmla="*/ 3124087 w 6096000"/>
              <a:gd name="connsiteY2517" fmla="*/ 155843 h 6857999"/>
              <a:gd name="connsiteX2518" fmla="*/ 3141486 w 6096000"/>
              <a:gd name="connsiteY2518" fmla="*/ 147159 h 6857999"/>
              <a:gd name="connsiteX2519" fmla="*/ 3159369 w 6096000"/>
              <a:gd name="connsiteY2519" fmla="*/ 138957 h 6857999"/>
              <a:gd name="connsiteX2520" fmla="*/ 3177735 w 6096000"/>
              <a:gd name="connsiteY2520" fmla="*/ 132203 h 6857999"/>
              <a:gd name="connsiteX2521" fmla="*/ 3196583 w 6096000"/>
              <a:gd name="connsiteY2521" fmla="*/ 126412 h 6857999"/>
              <a:gd name="connsiteX2522" fmla="*/ 3215433 w 6096000"/>
              <a:gd name="connsiteY2522" fmla="*/ 121106 h 6857999"/>
              <a:gd name="connsiteX2523" fmla="*/ 3235731 w 6096000"/>
              <a:gd name="connsiteY2523" fmla="*/ 116763 h 6857999"/>
              <a:gd name="connsiteX2524" fmla="*/ 3255546 w 6096000"/>
              <a:gd name="connsiteY2524" fmla="*/ 113387 h 6857999"/>
              <a:gd name="connsiteX2525" fmla="*/ 3276329 w 6096000"/>
              <a:gd name="connsiteY2525" fmla="*/ 110491 h 6857999"/>
              <a:gd name="connsiteX2526" fmla="*/ 3297111 w 6096000"/>
              <a:gd name="connsiteY2526" fmla="*/ 108079 h 6857999"/>
              <a:gd name="connsiteX2527" fmla="*/ 3317893 w 6096000"/>
              <a:gd name="connsiteY2527" fmla="*/ 106633 h 6857999"/>
              <a:gd name="connsiteX2528" fmla="*/ 3337708 w 6096000"/>
              <a:gd name="connsiteY2528" fmla="*/ 105185 h 6857999"/>
              <a:gd name="connsiteX2529" fmla="*/ 3358491 w 6096000"/>
              <a:gd name="connsiteY2529" fmla="*/ 104702 h 6857999"/>
              <a:gd name="connsiteX2530" fmla="*/ 3378306 w 6096000"/>
              <a:gd name="connsiteY2530" fmla="*/ 104702 h 6857999"/>
              <a:gd name="connsiteX2531" fmla="*/ 3383139 w 6096000"/>
              <a:gd name="connsiteY2531" fmla="*/ 104220 h 6857999"/>
              <a:gd name="connsiteX2532" fmla="*/ 3387005 w 6096000"/>
              <a:gd name="connsiteY2532" fmla="*/ 102772 h 6857999"/>
              <a:gd name="connsiteX2533" fmla="*/ 3390389 w 6096000"/>
              <a:gd name="connsiteY2533" fmla="*/ 101807 h 6857999"/>
              <a:gd name="connsiteX2534" fmla="*/ 3393289 w 6096000"/>
              <a:gd name="connsiteY2534" fmla="*/ 100359 h 6857999"/>
              <a:gd name="connsiteX2535" fmla="*/ 3396189 w 6096000"/>
              <a:gd name="connsiteY2535" fmla="*/ 98431 h 6857999"/>
              <a:gd name="connsiteX2536" fmla="*/ 3398605 w 6096000"/>
              <a:gd name="connsiteY2536" fmla="*/ 96501 h 6857999"/>
              <a:gd name="connsiteX2537" fmla="*/ 3402471 w 6096000"/>
              <a:gd name="connsiteY2537" fmla="*/ 92158 h 6857999"/>
              <a:gd name="connsiteX2538" fmla="*/ 3405855 w 6096000"/>
              <a:gd name="connsiteY2538" fmla="*/ 86851 h 6857999"/>
              <a:gd name="connsiteX2539" fmla="*/ 3408271 w 6096000"/>
              <a:gd name="connsiteY2539" fmla="*/ 82027 h 6857999"/>
              <a:gd name="connsiteX2540" fmla="*/ 3413104 w 6096000"/>
              <a:gd name="connsiteY2540" fmla="*/ 70448 h 6857999"/>
              <a:gd name="connsiteX2541" fmla="*/ 3415037 w 6096000"/>
              <a:gd name="connsiteY2541" fmla="*/ 64659 h 6857999"/>
              <a:gd name="connsiteX2542" fmla="*/ 3417455 w 6096000"/>
              <a:gd name="connsiteY2542" fmla="*/ 59351 h 6857999"/>
              <a:gd name="connsiteX2543" fmla="*/ 3420837 w 6096000"/>
              <a:gd name="connsiteY2543" fmla="*/ 54044 h 6857999"/>
              <a:gd name="connsiteX2544" fmla="*/ 3425187 w 6096000"/>
              <a:gd name="connsiteY2544" fmla="*/ 50184 h 6857999"/>
              <a:gd name="connsiteX2545" fmla="*/ 3427121 w 6096000"/>
              <a:gd name="connsiteY2545" fmla="*/ 48736 h 6857999"/>
              <a:gd name="connsiteX2546" fmla="*/ 3430020 w 6096000"/>
              <a:gd name="connsiteY2546" fmla="*/ 46808 h 6857999"/>
              <a:gd name="connsiteX2547" fmla="*/ 3433403 w 6096000"/>
              <a:gd name="connsiteY2547" fmla="*/ 45843 h 6857999"/>
              <a:gd name="connsiteX2548" fmla="*/ 3437269 w 6096000"/>
              <a:gd name="connsiteY2548" fmla="*/ 44395 h 6857999"/>
              <a:gd name="connsiteX2549" fmla="*/ 3441135 w 6096000"/>
              <a:gd name="connsiteY2549" fmla="*/ 43430 h 6857999"/>
              <a:gd name="connsiteX2550" fmla="*/ 3445486 w 6096000"/>
              <a:gd name="connsiteY2550" fmla="*/ 42947 h 6857999"/>
              <a:gd name="connsiteX2551" fmla="*/ 3450802 w 6096000"/>
              <a:gd name="connsiteY2551" fmla="*/ 42947 h 6857999"/>
              <a:gd name="connsiteX2552" fmla="*/ 3456119 w 6096000"/>
              <a:gd name="connsiteY2552" fmla="*/ 42947 h 6857999"/>
              <a:gd name="connsiteX2553" fmla="*/ 3456119 w 6096000"/>
              <a:gd name="connsiteY2553" fmla="*/ 47773 h 6857999"/>
              <a:gd name="connsiteX2554" fmla="*/ 3455635 w 6096000"/>
              <a:gd name="connsiteY2554" fmla="*/ 53079 h 6857999"/>
              <a:gd name="connsiteX2555" fmla="*/ 3452735 w 6096000"/>
              <a:gd name="connsiteY2555" fmla="*/ 61764 h 6857999"/>
              <a:gd name="connsiteX2556" fmla="*/ 3451286 w 6096000"/>
              <a:gd name="connsiteY2556" fmla="*/ 66105 h 6857999"/>
              <a:gd name="connsiteX2557" fmla="*/ 3450802 w 6096000"/>
              <a:gd name="connsiteY2557" fmla="*/ 71413 h 6857999"/>
              <a:gd name="connsiteX2558" fmla="*/ 3450802 w 6096000"/>
              <a:gd name="connsiteY2558" fmla="*/ 76719 h 6857999"/>
              <a:gd name="connsiteX2559" fmla="*/ 3452735 w 6096000"/>
              <a:gd name="connsiteY2559" fmla="*/ 82991 h 6857999"/>
              <a:gd name="connsiteX2560" fmla="*/ 3467718 w 6096000"/>
              <a:gd name="connsiteY2560" fmla="*/ 82027 h 6857999"/>
              <a:gd name="connsiteX2561" fmla="*/ 3481251 w 6096000"/>
              <a:gd name="connsiteY2561" fmla="*/ 80097 h 6857999"/>
              <a:gd name="connsiteX2562" fmla="*/ 3493817 w 6096000"/>
              <a:gd name="connsiteY2562" fmla="*/ 76719 h 6857999"/>
              <a:gd name="connsiteX2563" fmla="*/ 3505416 w 6096000"/>
              <a:gd name="connsiteY2563" fmla="*/ 73343 h 6857999"/>
              <a:gd name="connsiteX2564" fmla="*/ 3515565 w 6096000"/>
              <a:gd name="connsiteY2564" fmla="*/ 68518 h 6857999"/>
              <a:gd name="connsiteX2565" fmla="*/ 3524748 w 6096000"/>
              <a:gd name="connsiteY2565" fmla="*/ 63211 h 6857999"/>
              <a:gd name="connsiteX2566" fmla="*/ 3533448 w 6096000"/>
              <a:gd name="connsiteY2566" fmla="*/ 57903 h 6857999"/>
              <a:gd name="connsiteX2567" fmla="*/ 3541663 w 6096000"/>
              <a:gd name="connsiteY2567" fmla="*/ 52114 h 6857999"/>
              <a:gd name="connsiteX2568" fmla="*/ 3549396 w 6096000"/>
              <a:gd name="connsiteY2568" fmla="*/ 44878 h 6857999"/>
              <a:gd name="connsiteX2569" fmla="*/ 3557129 w 6096000"/>
              <a:gd name="connsiteY2569" fmla="*/ 38606 h 6857999"/>
              <a:gd name="connsiteX2570" fmla="*/ 3572112 w 6096000"/>
              <a:gd name="connsiteY2570" fmla="*/ 25579 h 6857999"/>
              <a:gd name="connsiteX2571" fmla="*/ 3579361 w 6096000"/>
              <a:gd name="connsiteY2571" fmla="*/ 19307 h 6857999"/>
              <a:gd name="connsiteX2572" fmla="*/ 3587578 w 6096000"/>
              <a:gd name="connsiteY2572" fmla="*/ 13036 h 6857999"/>
              <a:gd name="connsiteX2573" fmla="*/ 3595311 w 6096000"/>
              <a:gd name="connsiteY2573" fmla="*/ 6763 h 6857999"/>
              <a:gd name="connsiteX2574" fmla="*/ 3770758 w 6096000"/>
              <a:gd name="connsiteY2574" fmla="*/ 0 h 6857999"/>
              <a:gd name="connsiteX2575" fmla="*/ 3929623 w 6096000"/>
              <a:gd name="connsiteY2575" fmla="*/ 0 h 6857999"/>
              <a:gd name="connsiteX2576" fmla="*/ 3932174 w 6096000"/>
              <a:gd name="connsiteY2576" fmla="*/ 972 h 6857999"/>
              <a:gd name="connsiteX2577" fmla="*/ 3933535 w 6096000"/>
              <a:gd name="connsiteY2577" fmla="*/ 0 h 6857999"/>
              <a:gd name="connsiteX2578" fmla="*/ 6096000 w 6096000"/>
              <a:gd name="connsiteY2578" fmla="*/ 0 h 6857999"/>
              <a:gd name="connsiteX2579" fmla="*/ 6096000 w 6096000"/>
              <a:gd name="connsiteY2579" fmla="*/ 6857999 h 6857999"/>
              <a:gd name="connsiteX2580" fmla="*/ 572159 w 6096000"/>
              <a:gd name="connsiteY2580" fmla="*/ 6857999 h 6857999"/>
              <a:gd name="connsiteX2581" fmla="*/ 571752 w 6096000"/>
              <a:gd name="connsiteY2581" fmla="*/ 6857626 h 6857999"/>
              <a:gd name="connsiteX2582" fmla="*/ 565470 w 6096000"/>
              <a:gd name="connsiteY2582" fmla="*/ 6853277 h 6857999"/>
              <a:gd name="connsiteX2583" fmla="*/ 558701 w 6096000"/>
              <a:gd name="connsiteY2583" fmla="*/ 6848927 h 6857999"/>
              <a:gd name="connsiteX2584" fmla="*/ 550486 w 6096000"/>
              <a:gd name="connsiteY2584" fmla="*/ 6845544 h 6857999"/>
              <a:gd name="connsiteX2585" fmla="*/ 541787 w 6096000"/>
              <a:gd name="connsiteY2585" fmla="*/ 6843127 h 6857999"/>
              <a:gd name="connsiteX2586" fmla="*/ 532603 w 6096000"/>
              <a:gd name="connsiteY2586" fmla="*/ 6841194 h 6857999"/>
              <a:gd name="connsiteX2587" fmla="*/ 528253 w 6096000"/>
              <a:gd name="connsiteY2587" fmla="*/ 6837811 h 6857999"/>
              <a:gd name="connsiteX2588" fmla="*/ 525355 w 6096000"/>
              <a:gd name="connsiteY2588" fmla="*/ 6833461 h 6857999"/>
              <a:gd name="connsiteX2589" fmla="*/ 523419 w 6096000"/>
              <a:gd name="connsiteY2589" fmla="*/ 6829112 h 6857999"/>
              <a:gd name="connsiteX2590" fmla="*/ 522937 w 6096000"/>
              <a:gd name="connsiteY2590" fmla="*/ 6824761 h 6857999"/>
              <a:gd name="connsiteX2591" fmla="*/ 523419 w 6096000"/>
              <a:gd name="connsiteY2591" fmla="*/ 6820412 h 6857999"/>
              <a:gd name="connsiteX2592" fmla="*/ 525355 w 6096000"/>
              <a:gd name="connsiteY2592" fmla="*/ 6816546 h 6857999"/>
              <a:gd name="connsiteX2593" fmla="*/ 527770 w 6096000"/>
              <a:gd name="connsiteY2593" fmla="*/ 6811713 h 6857999"/>
              <a:gd name="connsiteX2594" fmla="*/ 529704 w 6096000"/>
              <a:gd name="connsiteY2594" fmla="*/ 6807846 h 6857999"/>
              <a:gd name="connsiteX2595" fmla="*/ 535503 w 6096000"/>
              <a:gd name="connsiteY2595" fmla="*/ 6799629 h 6857999"/>
              <a:gd name="connsiteX2596" fmla="*/ 541302 w 6096000"/>
              <a:gd name="connsiteY2596" fmla="*/ 6792381 h 6857999"/>
              <a:gd name="connsiteX2597" fmla="*/ 546136 w 6096000"/>
              <a:gd name="connsiteY2597" fmla="*/ 6786581 h 6857999"/>
              <a:gd name="connsiteX2598" fmla="*/ 546620 w 6096000"/>
              <a:gd name="connsiteY2598" fmla="*/ 6783681 h 6857999"/>
              <a:gd name="connsiteX2599" fmla="*/ 546620 w 6096000"/>
              <a:gd name="connsiteY2599" fmla="*/ 6781748 h 6857999"/>
              <a:gd name="connsiteX2600" fmla="*/ 546136 w 6096000"/>
              <a:gd name="connsiteY2600" fmla="*/ 6779815 h 6857999"/>
              <a:gd name="connsiteX2601" fmla="*/ 544685 w 6096000"/>
              <a:gd name="connsiteY2601" fmla="*/ 6777881 h 6857999"/>
              <a:gd name="connsiteX2602" fmla="*/ 540820 w 6096000"/>
              <a:gd name="connsiteY2602" fmla="*/ 6774498 h 6857999"/>
              <a:gd name="connsiteX2603" fmla="*/ 535020 w 6096000"/>
              <a:gd name="connsiteY2603" fmla="*/ 6771115 h 6857999"/>
              <a:gd name="connsiteX2604" fmla="*/ 529219 w 6096000"/>
              <a:gd name="connsiteY2604" fmla="*/ 6767731 h 6857999"/>
              <a:gd name="connsiteX2605" fmla="*/ 522937 w 6096000"/>
              <a:gd name="connsiteY2605" fmla="*/ 6764349 h 6857999"/>
              <a:gd name="connsiteX2606" fmla="*/ 517137 w 6096000"/>
              <a:gd name="connsiteY2606" fmla="*/ 6759032 h 6857999"/>
              <a:gd name="connsiteX2607" fmla="*/ 514238 w 6096000"/>
              <a:gd name="connsiteY2607" fmla="*/ 6756132 h 6857999"/>
              <a:gd name="connsiteX2608" fmla="*/ 512787 w 6096000"/>
              <a:gd name="connsiteY2608" fmla="*/ 6753232 h 6857999"/>
              <a:gd name="connsiteX2609" fmla="*/ 510855 w 6096000"/>
              <a:gd name="connsiteY2609" fmla="*/ 6749850 h 6857999"/>
              <a:gd name="connsiteX2610" fmla="*/ 509889 w 6096000"/>
              <a:gd name="connsiteY2610" fmla="*/ 6746466 h 6857999"/>
              <a:gd name="connsiteX2611" fmla="*/ 504571 w 6096000"/>
              <a:gd name="connsiteY2611" fmla="*/ 6716985 h 6857999"/>
              <a:gd name="connsiteX2612" fmla="*/ 500222 w 6096000"/>
              <a:gd name="connsiteY2612" fmla="*/ 6683636 h 6857999"/>
              <a:gd name="connsiteX2613" fmla="*/ 494906 w 6096000"/>
              <a:gd name="connsiteY2613" fmla="*/ 6647389 h 6857999"/>
              <a:gd name="connsiteX2614" fmla="*/ 489590 w 6096000"/>
              <a:gd name="connsiteY2614" fmla="*/ 6609207 h 6857999"/>
              <a:gd name="connsiteX2615" fmla="*/ 482822 w 6096000"/>
              <a:gd name="connsiteY2615" fmla="*/ 6569576 h 6857999"/>
              <a:gd name="connsiteX2616" fmla="*/ 479441 w 6096000"/>
              <a:gd name="connsiteY2616" fmla="*/ 6549761 h 6857999"/>
              <a:gd name="connsiteX2617" fmla="*/ 475573 w 6096000"/>
              <a:gd name="connsiteY2617" fmla="*/ 6530912 h 6857999"/>
              <a:gd name="connsiteX2618" fmla="*/ 470740 w 6096000"/>
              <a:gd name="connsiteY2618" fmla="*/ 6512063 h 6857999"/>
              <a:gd name="connsiteX2619" fmla="*/ 465424 w 6096000"/>
              <a:gd name="connsiteY2619" fmla="*/ 6493214 h 6857999"/>
              <a:gd name="connsiteX2620" fmla="*/ 460592 w 6096000"/>
              <a:gd name="connsiteY2620" fmla="*/ 6475332 h 6857999"/>
              <a:gd name="connsiteX2621" fmla="*/ 454307 w 6096000"/>
              <a:gd name="connsiteY2621" fmla="*/ 6457933 h 6857999"/>
              <a:gd name="connsiteX2622" fmla="*/ 450442 w 6096000"/>
              <a:gd name="connsiteY2622" fmla="*/ 6448750 h 6857999"/>
              <a:gd name="connsiteX2623" fmla="*/ 445126 w 6096000"/>
              <a:gd name="connsiteY2623" fmla="*/ 6438117 h 6857999"/>
              <a:gd name="connsiteX2624" fmla="*/ 438844 w 6096000"/>
              <a:gd name="connsiteY2624" fmla="*/ 6427002 h 6857999"/>
              <a:gd name="connsiteX2625" fmla="*/ 434975 w 6096000"/>
              <a:gd name="connsiteY2625" fmla="*/ 6421202 h 6857999"/>
              <a:gd name="connsiteX2626" fmla="*/ 431109 w 6096000"/>
              <a:gd name="connsiteY2626" fmla="*/ 6415402 h 6857999"/>
              <a:gd name="connsiteX2627" fmla="*/ 426759 w 6096000"/>
              <a:gd name="connsiteY2627" fmla="*/ 6411052 h 6857999"/>
              <a:gd name="connsiteX2628" fmla="*/ 422410 w 6096000"/>
              <a:gd name="connsiteY2628" fmla="*/ 6406219 h 6857999"/>
              <a:gd name="connsiteX2629" fmla="*/ 417576 w 6096000"/>
              <a:gd name="connsiteY2629" fmla="*/ 6402352 h 6857999"/>
              <a:gd name="connsiteX2630" fmla="*/ 412743 w 6096000"/>
              <a:gd name="connsiteY2630" fmla="*/ 6398970 h 6857999"/>
              <a:gd name="connsiteX2631" fmla="*/ 407426 w 6096000"/>
              <a:gd name="connsiteY2631" fmla="*/ 6397037 h 6857999"/>
              <a:gd name="connsiteX2632" fmla="*/ 402594 w 6096000"/>
              <a:gd name="connsiteY2632" fmla="*/ 6395586 h 6857999"/>
              <a:gd name="connsiteX2633" fmla="*/ 397277 w 6096000"/>
              <a:gd name="connsiteY2633" fmla="*/ 6395586 h 6857999"/>
              <a:gd name="connsiteX2634" fmla="*/ 391478 w 6096000"/>
              <a:gd name="connsiteY2634" fmla="*/ 6396553 h 6857999"/>
              <a:gd name="connsiteX2635" fmla="*/ 391478 w 6096000"/>
              <a:gd name="connsiteY2635" fmla="*/ 6393170 h 6857999"/>
              <a:gd name="connsiteX2636" fmla="*/ 391478 w 6096000"/>
              <a:gd name="connsiteY2636" fmla="*/ 6390270 h 6857999"/>
              <a:gd name="connsiteX2637" fmla="*/ 392445 w 6096000"/>
              <a:gd name="connsiteY2637" fmla="*/ 6387371 h 6857999"/>
              <a:gd name="connsiteX2638" fmla="*/ 394378 w 6096000"/>
              <a:gd name="connsiteY2638" fmla="*/ 6384953 h 6857999"/>
              <a:gd name="connsiteX2639" fmla="*/ 397277 w 6096000"/>
              <a:gd name="connsiteY2639" fmla="*/ 6382053 h 6857999"/>
              <a:gd name="connsiteX2640" fmla="*/ 399695 w 6096000"/>
              <a:gd name="connsiteY2640" fmla="*/ 6380604 h 6857999"/>
              <a:gd name="connsiteX2641" fmla="*/ 406460 w 6096000"/>
              <a:gd name="connsiteY2641" fmla="*/ 6376738 h 6857999"/>
              <a:gd name="connsiteX2642" fmla="*/ 414676 w 6096000"/>
              <a:gd name="connsiteY2642" fmla="*/ 6372387 h 6857999"/>
              <a:gd name="connsiteX2643" fmla="*/ 422892 w 6096000"/>
              <a:gd name="connsiteY2643" fmla="*/ 6369005 h 6857999"/>
              <a:gd name="connsiteX2644" fmla="*/ 431109 w 6096000"/>
              <a:gd name="connsiteY2644" fmla="*/ 6365621 h 6857999"/>
              <a:gd name="connsiteX2645" fmla="*/ 439326 w 6096000"/>
              <a:gd name="connsiteY2645" fmla="*/ 6362239 h 6857999"/>
              <a:gd name="connsiteX2646" fmla="*/ 430625 w 6096000"/>
              <a:gd name="connsiteY2646" fmla="*/ 6348222 h 6857999"/>
              <a:gd name="connsiteX2647" fmla="*/ 422410 w 6096000"/>
              <a:gd name="connsiteY2647" fmla="*/ 6334690 h 6857999"/>
              <a:gd name="connsiteX2648" fmla="*/ 414676 w 6096000"/>
              <a:gd name="connsiteY2648" fmla="*/ 6321641 h 6857999"/>
              <a:gd name="connsiteX2649" fmla="*/ 407426 w 6096000"/>
              <a:gd name="connsiteY2649" fmla="*/ 6307624 h 6857999"/>
              <a:gd name="connsiteX2650" fmla="*/ 401144 w 6096000"/>
              <a:gd name="connsiteY2650" fmla="*/ 6294576 h 6857999"/>
              <a:gd name="connsiteX2651" fmla="*/ 395344 w 6096000"/>
              <a:gd name="connsiteY2651" fmla="*/ 6281043 h 6857999"/>
              <a:gd name="connsiteX2652" fmla="*/ 390029 w 6096000"/>
              <a:gd name="connsiteY2652" fmla="*/ 6268477 h 6857999"/>
              <a:gd name="connsiteX2653" fmla="*/ 385195 w 6096000"/>
              <a:gd name="connsiteY2653" fmla="*/ 6255427 h 6857999"/>
              <a:gd name="connsiteX2654" fmla="*/ 381328 w 6096000"/>
              <a:gd name="connsiteY2654" fmla="*/ 6242861 h 6857999"/>
              <a:gd name="connsiteX2655" fmla="*/ 377947 w 6096000"/>
              <a:gd name="connsiteY2655" fmla="*/ 6229329 h 6857999"/>
              <a:gd name="connsiteX2656" fmla="*/ 375046 w 6096000"/>
              <a:gd name="connsiteY2656" fmla="*/ 6216763 h 6857999"/>
              <a:gd name="connsiteX2657" fmla="*/ 372628 w 6096000"/>
              <a:gd name="connsiteY2657" fmla="*/ 6203714 h 6857999"/>
              <a:gd name="connsiteX2658" fmla="*/ 370695 w 6096000"/>
              <a:gd name="connsiteY2658" fmla="*/ 6191149 h 6857999"/>
              <a:gd name="connsiteX2659" fmla="*/ 369730 w 6096000"/>
              <a:gd name="connsiteY2659" fmla="*/ 6178583 h 6857999"/>
              <a:gd name="connsiteX2660" fmla="*/ 369246 w 6096000"/>
              <a:gd name="connsiteY2660" fmla="*/ 6165050 h 6857999"/>
              <a:gd name="connsiteX2661" fmla="*/ 368764 w 6096000"/>
              <a:gd name="connsiteY2661" fmla="*/ 6152000 h 6857999"/>
              <a:gd name="connsiteX2662" fmla="*/ 367797 w 6096000"/>
              <a:gd name="connsiteY2662" fmla="*/ 6149584 h 6857999"/>
              <a:gd name="connsiteX2663" fmla="*/ 366346 w 6096000"/>
              <a:gd name="connsiteY2663" fmla="*/ 6148134 h 6857999"/>
              <a:gd name="connsiteX2664" fmla="*/ 364413 w 6096000"/>
              <a:gd name="connsiteY2664" fmla="*/ 6146200 h 6857999"/>
              <a:gd name="connsiteX2665" fmla="*/ 362479 w 6096000"/>
              <a:gd name="connsiteY2665" fmla="*/ 6145234 h 6857999"/>
              <a:gd name="connsiteX2666" fmla="*/ 360062 w 6096000"/>
              <a:gd name="connsiteY2666" fmla="*/ 6144751 h 6857999"/>
              <a:gd name="connsiteX2667" fmla="*/ 357648 w 6096000"/>
              <a:gd name="connsiteY2667" fmla="*/ 6144751 h 6857999"/>
              <a:gd name="connsiteX2668" fmla="*/ 351847 w 6096000"/>
              <a:gd name="connsiteY2668" fmla="*/ 6144751 h 6857999"/>
              <a:gd name="connsiteX2669" fmla="*/ 346048 w 6096000"/>
              <a:gd name="connsiteY2669" fmla="*/ 6145718 h 6857999"/>
              <a:gd name="connsiteX2670" fmla="*/ 339764 w 6096000"/>
              <a:gd name="connsiteY2670" fmla="*/ 6146684 h 6857999"/>
              <a:gd name="connsiteX2671" fmla="*/ 333482 w 6096000"/>
              <a:gd name="connsiteY2671" fmla="*/ 6148134 h 6857999"/>
              <a:gd name="connsiteX2672" fmla="*/ 327681 w 6096000"/>
              <a:gd name="connsiteY2672" fmla="*/ 6148618 h 6857999"/>
              <a:gd name="connsiteX2673" fmla="*/ 329133 w 6096000"/>
              <a:gd name="connsiteY2673" fmla="*/ 6142334 h 6857999"/>
              <a:gd name="connsiteX2674" fmla="*/ 330098 w 6096000"/>
              <a:gd name="connsiteY2674" fmla="*/ 6136534 h 6857999"/>
              <a:gd name="connsiteX2675" fmla="*/ 330581 w 6096000"/>
              <a:gd name="connsiteY2675" fmla="*/ 6125419 h 6857999"/>
              <a:gd name="connsiteX2676" fmla="*/ 330098 w 6096000"/>
              <a:gd name="connsiteY2676" fmla="*/ 6115753 h 6857999"/>
              <a:gd name="connsiteX2677" fmla="*/ 328166 w 6096000"/>
              <a:gd name="connsiteY2677" fmla="*/ 6106569 h 6857999"/>
              <a:gd name="connsiteX2678" fmla="*/ 326231 w 6096000"/>
              <a:gd name="connsiteY2678" fmla="*/ 6097870 h 6857999"/>
              <a:gd name="connsiteX2679" fmla="*/ 323815 w 6096000"/>
              <a:gd name="connsiteY2679" fmla="*/ 6090621 h 6857999"/>
              <a:gd name="connsiteX2680" fmla="*/ 318016 w 6096000"/>
              <a:gd name="connsiteY2680" fmla="*/ 6076122 h 6857999"/>
              <a:gd name="connsiteX2681" fmla="*/ 315115 w 6096000"/>
              <a:gd name="connsiteY2681" fmla="*/ 6069355 h 6857999"/>
              <a:gd name="connsiteX2682" fmla="*/ 313666 w 6096000"/>
              <a:gd name="connsiteY2682" fmla="*/ 6062589 h 6857999"/>
              <a:gd name="connsiteX2683" fmla="*/ 312217 w 6096000"/>
              <a:gd name="connsiteY2683" fmla="*/ 6055823 h 6857999"/>
              <a:gd name="connsiteX2684" fmla="*/ 312217 w 6096000"/>
              <a:gd name="connsiteY2684" fmla="*/ 6048573 h 6857999"/>
              <a:gd name="connsiteX2685" fmla="*/ 312217 w 6096000"/>
              <a:gd name="connsiteY2685" fmla="*/ 6045190 h 6857999"/>
              <a:gd name="connsiteX2686" fmla="*/ 313666 w 6096000"/>
              <a:gd name="connsiteY2686" fmla="*/ 6041324 h 6857999"/>
              <a:gd name="connsiteX2687" fmla="*/ 314631 w 6096000"/>
              <a:gd name="connsiteY2687" fmla="*/ 6037457 h 6857999"/>
              <a:gd name="connsiteX2688" fmla="*/ 315599 w 6096000"/>
              <a:gd name="connsiteY2688" fmla="*/ 6033107 h 6857999"/>
              <a:gd name="connsiteX2689" fmla="*/ 318016 w 6096000"/>
              <a:gd name="connsiteY2689" fmla="*/ 6029240 h 6857999"/>
              <a:gd name="connsiteX2690" fmla="*/ 320431 w 6096000"/>
              <a:gd name="connsiteY2690" fmla="*/ 6025374 h 6857999"/>
              <a:gd name="connsiteX2691" fmla="*/ 327199 w 6096000"/>
              <a:gd name="connsiteY2691" fmla="*/ 6016192 h 6857999"/>
              <a:gd name="connsiteX2692" fmla="*/ 326715 w 6096000"/>
              <a:gd name="connsiteY2692" fmla="*/ 6009426 h 6857999"/>
              <a:gd name="connsiteX2693" fmla="*/ 325748 w 6096000"/>
              <a:gd name="connsiteY2693" fmla="*/ 6005075 h 6857999"/>
              <a:gd name="connsiteX2694" fmla="*/ 323815 w 6096000"/>
              <a:gd name="connsiteY2694" fmla="*/ 6001209 h 6857999"/>
              <a:gd name="connsiteX2695" fmla="*/ 320916 w 6096000"/>
              <a:gd name="connsiteY2695" fmla="*/ 5998309 h 6857999"/>
              <a:gd name="connsiteX2696" fmla="*/ 318016 w 6096000"/>
              <a:gd name="connsiteY2696" fmla="*/ 5996376 h 6857999"/>
              <a:gd name="connsiteX2697" fmla="*/ 314149 w 6096000"/>
              <a:gd name="connsiteY2697" fmla="*/ 5994926 h 6857999"/>
              <a:gd name="connsiteX2698" fmla="*/ 310765 w 6096000"/>
              <a:gd name="connsiteY2698" fmla="*/ 5993960 h 6857999"/>
              <a:gd name="connsiteX2699" fmla="*/ 305932 w 6096000"/>
              <a:gd name="connsiteY2699" fmla="*/ 5992993 h 6857999"/>
              <a:gd name="connsiteX2700" fmla="*/ 297234 w 6096000"/>
              <a:gd name="connsiteY2700" fmla="*/ 5992509 h 6857999"/>
              <a:gd name="connsiteX2701" fmla="*/ 293368 w 6096000"/>
              <a:gd name="connsiteY2701" fmla="*/ 5992027 h 6857999"/>
              <a:gd name="connsiteX2702" fmla="*/ 289500 w 6096000"/>
              <a:gd name="connsiteY2702" fmla="*/ 5990576 h 6857999"/>
              <a:gd name="connsiteX2703" fmla="*/ 286118 w 6096000"/>
              <a:gd name="connsiteY2703" fmla="*/ 5989609 h 6857999"/>
              <a:gd name="connsiteX2704" fmla="*/ 283218 w 6096000"/>
              <a:gd name="connsiteY2704" fmla="*/ 5987194 h 6857999"/>
              <a:gd name="connsiteX2705" fmla="*/ 280317 w 6096000"/>
              <a:gd name="connsiteY2705" fmla="*/ 5984294 h 6857999"/>
              <a:gd name="connsiteX2706" fmla="*/ 278384 w 6096000"/>
              <a:gd name="connsiteY2706" fmla="*/ 5980427 h 6857999"/>
              <a:gd name="connsiteX2707" fmla="*/ 280317 w 6096000"/>
              <a:gd name="connsiteY2707" fmla="*/ 5972210 h 6857999"/>
              <a:gd name="connsiteX2708" fmla="*/ 281769 w 6096000"/>
              <a:gd name="connsiteY2708" fmla="*/ 5963511 h 6857999"/>
              <a:gd name="connsiteX2709" fmla="*/ 283700 w 6096000"/>
              <a:gd name="connsiteY2709" fmla="*/ 5953845 h 6857999"/>
              <a:gd name="connsiteX2710" fmla="*/ 284184 w 6096000"/>
              <a:gd name="connsiteY2710" fmla="*/ 5944179 h 6857999"/>
              <a:gd name="connsiteX2711" fmla="*/ 284667 w 6096000"/>
              <a:gd name="connsiteY2711" fmla="*/ 5934030 h 6857999"/>
              <a:gd name="connsiteX2712" fmla="*/ 285151 w 6096000"/>
              <a:gd name="connsiteY2712" fmla="*/ 5922913 h 6857999"/>
              <a:gd name="connsiteX2713" fmla="*/ 284667 w 6096000"/>
              <a:gd name="connsiteY2713" fmla="*/ 5900199 h 6857999"/>
              <a:gd name="connsiteX2714" fmla="*/ 283218 w 6096000"/>
              <a:gd name="connsiteY2714" fmla="*/ 5876033 h 6857999"/>
              <a:gd name="connsiteX2715" fmla="*/ 279351 w 6096000"/>
              <a:gd name="connsiteY2715" fmla="*/ 5851384 h 6857999"/>
              <a:gd name="connsiteX2716" fmla="*/ 275484 w 6096000"/>
              <a:gd name="connsiteY2716" fmla="*/ 5825769 h 6857999"/>
              <a:gd name="connsiteX2717" fmla="*/ 270168 w 6096000"/>
              <a:gd name="connsiteY2717" fmla="*/ 5801120 h 6857999"/>
              <a:gd name="connsiteX2718" fmla="*/ 266301 w 6096000"/>
              <a:gd name="connsiteY2718" fmla="*/ 5785172 h 6857999"/>
              <a:gd name="connsiteX2719" fmla="*/ 260502 w 6096000"/>
              <a:gd name="connsiteY2719" fmla="*/ 5766322 h 6857999"/>
              <a:gd name="connsiteX2720" fmla="*/ 253735 w 6096000"/>
              <a:gd name="connsiteY2720" fmla="*/ 5746507 h 6857999"/>
              <a:gd name="connsiteX2721" fmla="*/ 246487 w 6096000"/>
              <a:gd name="connsiteY2721" fmla="*/ 5727175 h 6857999"/>
              <a:gd name="connsiteX2722" fmla="*/ 231987 w 6096000"/>
              <a:gd name="connsiteY2722" fmla="*/ 5690926 h 6857999"/>
              <a:gd name="connsiteX2723" fmla="*/ 220872 w 6096000"/>
              <a:gd name="connsiteY2723" fmla="*/ 5665795 h 6857999"/>
              <a:gd name="connsiteX2724" fmla="*/ 218937 w 6096000"/>
              <a:gd name="connsiteY2724" fmla="*/ 5659995 h 6857999"/>
              <a:gd name="connsiteX2725" fmla="*/ 215071 w 6096000"/>
              <a:gd name="connsiteY2725" fmla="*/ 5654195 h 6857999"/>
              <a:gd name="connsiteX2726" fmla="*/ 208305 w 6096000"/>
              <a:gd name="connsiteY2726" fmla="*/ 5643563 h 6857999"/>
              <a:gd name="connsiteX2727" fmla="*/ 199605 w 6096000"/>
              <a:gd name="connsiteY2727" fmla="*/ 5632447 h 6857999"/>
              <a:gd name="connsiteX2728" fmla="*/ 191873 w 6096000"/>
              <a:gd name="connsiteY2728" fmla="*/ 5622297 h 6857999"/>
              <a:gd name="connsiteX2729" fmla="*/ 183173 w 6096000"/>
              <a:gd name="connsiteY2729" fmla="*/ 5611664 h 6857999"/>
              <a:gd name="connsiteX2730" fmla="*/ 175441 w 6096000"/>
              <a:gd name="connsiteY2730" fmla="*/ 5601516 h 6857999"/>
              <a:gd name="connsiteX2731" fmla="*/ 172058 w 6096000"/>
              <a:gd name="connsiteY2731" fmla="*/ 5595716 h 6857999"/>
              <a:gd name="connsiteX2732" fmla="*/ 168673 w 6096000"/>
              <a:gd name="connsiteY2732" fmla="*/ 5590399 h 6857999"/>
              <a:gd name="connsiteX2733" fmla="*/ 166258 w 6096000"/>
              <a:gd name="connsiteY2733" fmla="*/ 5585566 h 6857999"/>
              <a:gd name="connsiteX2734" fmla="*/ 164325 w 6096000"/>
              <a:gd name="connsiteY2734" fmla="*/ 5579766 h 6857999"/>
              <a:gd name="connsiteX2735" fmla="*/ 158040 w 6096000"/>
              <a:gd name="connsiteY2735" fmla="*/ 5558501 h 6857999"/>
              <a:gd name="connsiteX2736" fmla="*/ 152241 w 6096000"/>
              <a:gd name="connsiteY2736" fmla="*/ 5537235 h 6857999"/>
              <a:gd name="connsiteX2737" fmla="*/ 146443 w 6096000"/>
              <a:gd name="connsiteY2737" fmla="*/ 5515970 h 6857999"/>
              <a:gd name="connsiteX2738" fmla="*/ 141610 w 6096000"/>
              <a:gd name="connsiteY2738" fmla="*/ 5494222 h 6857999"/>
              <a:gd name="connsiteX2739" fmla="*/ 137260 w 6096000"/>
              <a:gd name="connsiteY2739" fmla="*/ 5472956 h 6857999"/>
              <a:gd name="connsiteX2740" fmla="*/ 133393 w 6096000"/>
              <a:gd name="connsiteY2740" fmla="*/ 5451207 h 6857999"/>
              <a:gd name="connsiteX2741" fmla="*/ 129528 w 6096000"/>
              <a:gd name="connsiteY2741" fmla="*/ 5429941 h 6857999"/>
              <a:gd name="connsiteX2742" fmla="*/ 126144 w 6096000"/>
              <a:gd name="connsiteY2742" fmla="*/ 5408676 h 6857999"/>
              <a:gd name="connsiteX2743" fmla="*/ 120345 w 6096000"/>
              <a:gd name="connsiteY2743" fmla="*/ 5366145 h 6857999"/>
              <a:gd name="connsiteX2744" fmla="*/ 116476 w 6096000"/>
              <a:gd name="connsiteY2744" fmla="*/ 5325065 h 6857999"/>
              <a:gd name="connsiteX2745" fmla="*/ 113094 w 6096000"/>
              <a:gd name="connsiteY2745" fmla="*/ 5284950 h 6857999"/>
              <a:gd name="connsiteX2746" fmla="*/ 110678 w 6096000"/>
              <a:gd name="connsiteY2746" fmla="*/ 5245803 h 6857999"/>
              <a:gd name="connsiteX2747" fmla="*/ 109712 w 6096000"/>
              <a:gd name="connsiteY2747" fmla="*/ 5237586 h 6857999"/>
              <a:gd name="connsiteX2748" fmla="*/ 108744 w 6096000"/>
              <a:gd name="connsiteY2748" fmla="*/ 5228886 h 6857999"/>
              <a:gd name="connsiteX2749" fmla="*/ 104878 w 6096000"/>
              <a:gd name="connsiteY2749" fmla="*/ 5211005 h 6857999"/>
              <a:gd name="connsiteX2750" fmla="*/ 100045 w 6096000"/>
              <a:gd name="connsiteY2750" fmla="*/ 5193606 h 6857999"/>
              <a:gd name="connsiteX2751" fmla="*/ 94246 w 6096000"/>
              <a:gd name="connsiteY2751" fmla="*/ 5176689 h 6857999"/>
              <a:gd name="connsiteX2752" fmla="*/ 81678 w 6096000"/>
              <a:gd name="connsiteY2752" fmla="*/ 5142858 h 6857999"/>
              <a:gd name="connsiteX2753" fmla="*/ 75879 w 6096000"/>
              <a:gd name="connsiteY2753" fmla="*/ 5125943 h 6857999"/>
              <a:gd name="connsiteX2754" fmla="*/ 70080 w 6096000"/>
              <a:gd name="connsiteY2754" fmla="*/ 5109511 h 6857999"/>
              <a:gd name="connsiteX2755" fmla="*/ 65247 w 6096000"/>
              <a:gd name="connsiteY2755" fmla="*/ 5093078 h 6857999"/>
              <a:gd name="connsiteX2756" fmla="*/ 61380 w 6096000"/>
              <a:gd name="connsiteY2756" fmla="*/ 5077128 h 6857999"/>
              <a:gd name="connsiteX2757" fmla="*/ 60415 w 6096000"/>
              <a:gd name="connsiteY2757" fmla="*/ 5069880 h 6857999"/>
              <a:gd name="connsiteX2758" fmla="*/ 59931 w 6096000"/>
              <a:gd name="connsiteY2758" fmla="*/ 5061663 h 6857999"/>
              <a:gd name="connsiteX2759" fmla="*/ 58964 w 6096000"/>
              <a:gd name="connsiteY2759" fmla="*/ 5054414 h 6857999"/>
              <a:gd name="connsiteX2760" fmla="*/ 58964 w 6096000"/>
              <a:gd name="connsiteY2760" fmla="*/ 5046681 h 6857999"/>
              <a:gd name="connsiteX2761" fmla="*/ 60415 w 6096000"/>
              <a:gd name="connsiteY2761" fmla="*/ 5039431 h 6857999"/>
              <a:gd name="connsiteX2762" fmla="*/ 61380 w 6096000"/>
              <a:gd name="connsiteY2762" fmla="*/ 5031698 h 6857999"/>
              <a:gd name="connsiteX2763" fmla="*/ 63313 w 6096000"/>
              <a:gd name="connsiteY2763" fmla="*/ 5024449 h 6857999"/>
              <a:gd name="connsiteX2764" fmla="*/ 66212 w 6096000"/>
              <a:gd name="connsiteY2764" fmla="*/ 5017683 h 6857999"/>
              <a:gd name="connsiteX2765" fmla="*/ 69596 w 6096000"/>
              <a:gd name="connsiteY2765" fmla="*/ 5009950 h 6857999"/>
              <a:gd name="connsiteX2766" fmla="*/ 73463 w 6096000"/>
              <a:gd name="connsiteY2766" fmla="*/ 5003183 h 6857999"/>
              <a:gd name="connsiteX2767" fmla="*/ 78296 w 6096000"/>
              <a:gd name="connsiteY2767" fmla="*/ 4996417 h 6857999"/>
              <a:gd name="connsiteX2768" fmla="*/ 83611 w 6096000"/>
              <a:gd name="connsiteY2768" fmla="*/ 4989167 h 6857999"/>
              <a:gd name="connsiteX2769" fmla="*/ 82162 w 6096000"/>
              <a:gd name="connsiteY2769" fmla="*/ 4984818 h 6857999"/>
              <a:gd name="connsiteX2770" fmla="*/ 79747 w 6096000"/>
              <a:gd name="connsiteY2770" fmla="*/ 4979985 h 6857999"/>
              <a:gd name="connsiteX2771" fmla="*/ 77330 w 6096000"/>
              <a:gd name="connsiteY2771" fmla="*/ 4976118 h 6857999"/>
              <a:gd name="connsiteX2772" fmla="*/ 74430 w 6096000"/>
              <a:gd name="connsiteY2772" fmla="*/ 4972736 h 6857999"/>
              <a:gd name="connsiteX2773" fmla="*/ 67664 w 6096000"/>
              <a:gd name="connsiteY2773" fmla="*/ 4965970 h 6857999"/>
              <a:gd name="connsiteX2774" fmla="*/ 61380 w 6096000"/>
              <a:gd name="connsiteY2774" fmla="*/ 4959686 h 6857999"/>
              <a:gd name="connsiteX2775" fmla="*/ 54615 w 6096000"/>
              <a:gd name="connsiteY2775" fmla="*/ 4952437 h 6857999"/>
              <a:gd name="connsiteX2776" fmla="*/ 51714 w 6096000"/>
              <a:gd name="connsiteY2776" fmla="*/ 4949053 h 6857999"/>
              <a:gd name="connsiteX2777" fmla="*/ 48815 w 6096000"/>
              <a:gd name="connsiteY2777" fmla="*/ 4945671 h 6857999"/>
              <a:gd name="connsiteX2778" fmla="*/ 45914 w 6096000"/>
              <a:gd name="connsiteY2778" fmla="*/ 4941803 h 6857999"/>
              <a:gd name="connsiteX2779" fmla="*/ 43982 w 6096000"/>
              <a:gd name="connsiteY2779" fmla="*/ 4937936 h 6857999"/>
              <a:gd name="connsiteX2780" fmla="*/ 42532 w 6096000"/>
              <a:gd name="connsiteY2780" fmla="*/ 4933103 h 6857999"/>
              <a:gd name="connsiteX2781" fmla="*/ 41565 w 6096000"/>
              <a:gd name="connsiteY2781" fmla="*/ 4927788 h 6857999"/>
              <a:gd name="connsiteX2782" fmla="*/ 40598 w 6096000"/>
              <a:gd name="connsiteY2782" fmla="*/ 4923439 h 6857999"/>
              <a:gd name="connsiteX2783" fmla="*/ 40598 w 6096000"/>
              <a:gd name="connsiteY2783" fmla="*/ 4919571 h 6857999"/>
              <a:gd name="connsiteX2784" fmla="*/ 41565 w 6096000"/>
              <a:gd name="connsiteY2784" fmla="*/ 4915222 h 6857999"/>
              <a:gd name="connsiteX2785" fmla="*/ 42532 w 6096000"/>
              <a:gd name="connsiteY2785" fmla="*/ 4911839 h 6857999"/>
              <a:gd name="connsiteX2786" fmla="*/ 43500 w 6096000"/>
              <a:gd name="connsiteY2786" fmla="*/ 4908938 h 6857999"/>
              <a:gd name="connsiteX2787" fmla="*/ 45431 w 6096000"/>
              <a:gd name="connsiteY2787" fmla="*/ 4906038 h 6857999"/>
              <a:gd name="connsiteX2788" fmla="*/ 48815 w 6096000"/>
              <a:gd name="connsiteY2788" fmla="*/ 4900240 h 6857999"/>
              <a:gd name="connsiteX2789" fmla="*/ 52197 w 6096000"/>
              <a:gd name="connsiteY2789" fmla="*/ 4895891 h 6857999"/>
              <a:gd name="connsiteX2790" fmla="*/ 55098 w 6096000"/>
              <a:gd name="connsiteY2790" fmla="*/ 4890572 h 6857999"/>
              <a:gd name="connsiteX2791" fmla="*/ 56064 w 6096000"/>
              <a:gd name="connsiteY2791" fmla="*/ 4887674 h 6857999"/>
              <a:gd name="connsiteX2792" fmla="*/ 57031 w 6096000"/>
              <a:gd name="connsiteY2792" fmla="*/ 4884774 h 6857999"/>
              <a:gd name="connsiteX2793" fmla="*/ 57031 w 6096000"/>
              <a:gd name="connsiteY2793" fmla="*/ 4881390 h 6857999"/>
              <a:gd name="connsiteX2794" fmla="*/ 56064 w 6096000"/>
              <a:gd name="connsiteY2794" fmla="*/ 4878008 h 6857999"/>
              <a:gd name="connsiteX2795" fmla="*/ 54615 w 6096000"/>
              <a:gd name="connsiteY2795" fmla="*/ 4871242 h 6857999"/>
              <a:gd name="connsiteX2796" fmla="*/ 52197 w 6096000"/>
              <a:gd name="connsiteY2796" fmla="*/ 4863507 h 6857999"/>
              <a:gd name="connsiteX2797" fmla="*/ 46398 w 6096000"/>
              <a:gd name="connsiteY2797" fmla="*/ 4848042 h 6857999"/>
              <a:gd name="connsiteX2798" fmla="*/ 32866 w 6096000"/>
              <a:gd name="connsiteY2798" fmla="*/ 4815178 h 6857999"/>
              <a:gd name="connsiteX2799" fmla="*/ 25615 w 6096000"/>
              <a:gd name="connsiteY2799" fmla="*/ 4798744 h 6857999"/>
              <a:gd name="connsiteX2800" fmla="*/ 20300 w 6096000"/>
              <a:gd name="connsiteY2800" fmla="*/ 4781347 h 6857999"/>
              <a:gd name="connsiteX2801" fmla="*/ 17882 w 6096000"/>
              <a:gd name="connsiteY2801" fmla="*/ 4773614 h 6857999"/>
              <a:gd name="connsiteX2802" fmla="*/ 15467 w 6096000"/>
              <a:gd name="connsiteY2802" fmla="*/ 4765397 h 6857999"/>
              <a:gd name="connsiteX2803" fmla="*/ 14499 w 6096000"/>
              <a:gd name="connsiteY2803" fmla="*/ 4757182 h 6857999"/>
              <a:gd name="connsiteX2804" fmla="*/ 13050 w 6096000"/>
              <a:gd name="connsiteY2804" fmla="*/ 4749449 h 6857999"/>
              <a:gd name="connsiteX2805" fmla="*/ 12082 w 6096000"/>
              <a:gd name="connsiteY2805" fmla="*/ 4732050 h 6857999"/>
              <a:gd name="connsiteX2806" fmla="*/ 12082 w 6096000"/>
              <a:gd name="connsiteY2806" fmla="*/ 4715135 h 6857999"/>
              <a:gd name="connsiteX2807" fmla="*/ 13050 w 6096000"/>
              <a:gd name="connsiteY2807" fmla="*/ 4697734 h 6857999"/>
              <a:gd name="connsiteX2808" fmla="*/ 14499 w 6096000"/>
              <a:gd name="connsiteY2808" fmla="*/ 4680337 h 6857999"/>
              <a:gd name="connsiteX2809" fmla="*/ 15949 w 6096000"/>
              <a:gd name="connsiteY2809" fmla="*/ 4663420 h 6857999"/>
              <a:gd name="connsiteX2810" fmla="*/ 17882 w 6096000"/>
              <a:gd name="connsiteY2810" fmla="*/ 4646505 h 6857999"/>
              <a:gd name="connsiteX2811" fmla="*/ 22233 w 6096000"/>
              <a:gd name="connsiteY2811" fmla="*/ 4612190 h 6857999"/>
              <a:gd name="connsiteX2812" fmla="*/ 27066 w 6096000"/>
              <a:gd name="connsiteY2812" fmla="*/ 4577874 h 6857999"/>
              <a:gd name="connsiteX2813" fmla="*/ 29483 w 6096000"/>
              <a:gd name="connsiteY2813" fmla="*/ 4559993 h 6857999"/>
              <a:gd name="connsiteX2814" fmla="*/ 30448 w 6096000"/>
              <a:gd name="connsiteY2814" fmla="*/ 4542594 h 6857999"/>
              <a:gd name="connsiteX2815" fmla="*/ 31414 w 6096000"/>
              <a:gd name="connsiteY2815" fmla="*/ 4524712 h 6857999"/>
              <a:gd name="connsiteX2816" fmla="*/ 32381 w 6096000"/>
              <a:gd name="connsiteY2816" fmla="*/ 4507313 h 6857999"/>
              <a:gd name="connsiteX2817" fmla="*/ 31414 w 6096000"/>
              <a:gd name="connsiteY2817" fmla="*/ 4489432 h 6857999"/>
              <a:gd name="connsiteX2818" fmla="*/ 30448 w 6096000"/>
              <a:gd name="connsiteY2818" fmla="*/ 4471066 h 6857999"/>
              <a:gd name="connsiteX2819" fmla="*/ 28516 w 6096000"/>
              <a:gd name="connsiteY2819" fmla="*/ 4462365 h 6857999"/>
              <a:gd name="connsiteX2820" fmla="*/ 26582 w 6096000"/>
              <a:gd name="connsiteY2820" fmla="*/ 4455600 h 6857999"/>
              <a:gd name="connsiteX2821" fmla="*/ 23683 w 6096000"/>
              <a:gd name="connsiteY2821" fmla="*/ 4449799 h 6857999"/>
              <a:gd name="connsiteX2822" fmla="*/ 20782 w 6096000"/>
              <a:gd name="connsiteY2822" fmla="*/ 4444484 h 6857999"/>
              <a:gd name="connsiteX2823" fmla="*/ 17882 w 6096000"/>
              <a:gd name="connsiteY2823" fmla="*/ 4439168 h 6857999"/>
              <a:gd name="connsiteX2824" fmla="*/ 14982 w 6096000"/>
              <a:gd name="connsiteY2824" fmla="*/ 4434333 h 6857999"/>
              <a:gd name="connsiteX2825" fmla="*/ 13050 w 6096000"/>
              <a:gd name="connsiteY2825" fmla="*/ 4428534 h 6857999"/>
              <a:gd name="connsiteX2826" fmla="*/ 12082 w 6096000"/>
              <a:gd name="connsiteY2826" fmla="*/ 4421769 h 6857999"/>
              <a:gd name="connsiteX2827" fmla="*/ 12082 w 6096000"/>
              <a:gd name="connsiteY2827" fmla="*/ 4416450 h 6857999"/>
              <a:gd name="connsiteX2828" fmla="*/ 12566 w 6096000"/>
              <a:gd name="connsiteY2828" fmla="*/ 4411135 h 6857999"/>
              <a:gd name="connsiteX2829" fmla="*/ 14017 w 6096000"/>
              <a:gd name="connsiteY2829" fmla="*/ 4405819 h 6857999"/>
              <a:gd name="connsiteX2830" fmla="*/ 14982 w 6096000"/>
              <a:gd name="connsiteY2830" fmla="*/ 4400985 h 6857999"/>
              <a:gd name="connsiteX2831" fmla="*/ 18366 w 6096000"/>
              <a:gd name="connsiteY2831" fmla="*/ 4390353 h 6857999"/>
              <a:gd name="connsiteX2832" fmla="*/ 22233 w 6096000"/>
              <a:gd name="connsiteY2832" fmla="*/ 4380203 h 6857999"/>
              <a:gd name="connsiteX2833" fmla="*/ 26582 w 6096000"/>
              <a:gd name="connsiteY2833" fmla="*/ 4370537 h 6857999"/>
              <a:gd name="connsiteX2834" fmla="*/ 29965 w 6096000"/>
              <a:gd name="connsiteY2834" fmla="*/ 4359904 h 6857999"/>
              <a:gd name="connsiteX2835" fmla="*/ 32866 w 6096000"/>
              <a:gd name="connsiteY2835" fmla="*/ 4350238 h 6857999"/>
              <a:gd name="connsiteX2836" fmla="*/ 33350 w 6096000"/>
              <a:gd name="connsiteY2836" fmla="*/ 4345405 h 6857999"/>
              <a:gd name="connsiteX2837" fmla="*/ 33832 w 6096000"/>
              <a:gd name="connsiteY2837" fmla="*/ 4340090 h 6857999"/>
              <a:gd name="connsiteX2838" fmla="*/ 33832 w 6096000"/>
              <a:gd name="connsiteY2838" fmla="*/ 4336223 h 6857999"/>
              <a:gd name="connsiteX2839" fmla="*/ 32866 w 6096000"/>
              <a:gd name="connsiteY2839" fmla="*/ 4331873 h 6857999"/>
              <a:gd name="connsiteX2840" fmla="*/ 30932 w 6096000"/>
              <a:gd name="connsiteY2840" fmla="*/ 4328006 h 6857999"/>
              <a:gd name="connsiteX2841" fmla="*/ 29483 w 6096000"/>
              <a:gd name="connsiteY2841" fmla="*/ 4323173 h 6857999"/>
              <a:gd name="connsiteX2842" fmla="*/ 24166 w 6096000"/>
              <a:gd name="connsiteY2842" fmla="*/ 4314958 h 6857999"/>
              <a:gd name="connsiteX2843" fmla="*/ 17882 w 6096000"/>
              <a:gd name="connsiteY2843" fmla="*/ 4305774 h 6857999"/>
              <a:gd name="connsiteX2844" fmla="*/ 12082 w 6096000"/>
              <a:gd name="connsiteY2844" fmla="*/ 4297075 h 6857999"/>
              <a:gd name="connsiteX2845" fmla="*/ 6283 w 6096000"/>
              <a:gd name="connsiteY2845" fmla="*/ 4288375 h 6857999"/>
              <a:gd name="connsiteX2846" fmla="*/ 3867 w 6096000"/>
              <a:gd name="connsiteY2846" fmla="*/ 4284509 h 6857999"/>
              <a:gd name="connsiteX2847" fmla="*/ 2417 w 6096000"/>
              <a:gd name="connsiteY2847" fmla="*/ 4280160 h 6857999"/>
              <a:gd name="connsiteX2848" fmla="*/ 483 w 6096000"/>
              <a:gd name="connsiteY2848" fmla="*/ 4276293 h 6857999"/>
              <a:gd name="connsiteX2849" fmla="*/ 0 w 6096000"/>
              <a:gd name="connsiteY2849" fmla="*/ 4272427 h 6857999"/>
              <a:gd name="connsiteX2850" fmla="*/ 0 w 6096000"/>
              <a:gd name="connsiteY2850" fmla="*/ 4270494 h 6857999"/>
              <a:gd name="connsiteX2851" fmla="*/ 483 w 6096000"/>
              <a:gd name="connsiteY2851" fmla="*/ 4269043 h 6857999"/>
              <a:gd name="connsiteX2852" fmla="*/ 2902 w 6096000"/>
              <a:gd name="connsiteY2852" fmla="*/ 4263727 h 6857999"/>
              <a:gd name="connsiteX2853" fmla="*/ 10149 w 6096000"/>
              <a:gd name="connsiteY2853" fmla="*/ 4252128 h 6857999"/>
              <a:gd name="connsiteX2854" fmla="*/ 14499 w 6096000"/>
              <a:gd name="connsiteY2854" fmla="*/ 4245362 h 6857999"/>
              <a:gd name="connsiteX2855" fmla="*/ 17882 w 6096000"/>
              <a:gd name="connsiteY2855" fmla="*/ 4238595 h 6857999"/>
              <a:gd name="connsiteX2856" fmla="*/ 20782 w 6096000"/>
              <a:gd name="connsiteY2856" fmla="*/ 4231345 h 6857999"/>
              <a:gd name="connsiteX2857" fmla="*/ 21749 w 6096000"/>
              <a:gd name="connsiteY2857" fmla="*/ 4227479 h 6857999"/>
              <a:gd name="connsiteX2858" fmla="*/ 22233 w 6096000"/>
              <a:gd name="connsiteY2858" fmla="*/ 4224096 h 6857999"/>
              <a:gd name="connsiteX2859" fmla="*/ 22233 w 6096000"/>
              <a:gd name="connsiteY2859" fmla="*/ 4218779 h 6857999"/>
              <a:gd name="connsiteX2860" fmla="*/ 22233 w 6096000"/>
              <a:gd name="connsiteY2860" fmla="*/ 4214430 h 6857999"/>
              <a:gd name="connsiteX2861" fmla="*/ 21749 w 6096000"/>
              <a:gd name="connsiteY2861" fmla="*/ 4209597 h 6857999"/>
              <a:gd name="connsiteX2862" fmla="*/ 20782 w 6096000"/>
              <a:gd name="connsiteY2862" fmla="*/ 4205731 h 6857999"/>
              <a:gd name="connsiteX2863" fmla="*/ 18366 w 6096000"/>
              <a:gd name="connsiteY2863" fmla="*/ 4197998 h 6857999"/>
              <a:gd name="connsiteX2864" fmla="*/ 15467 w 6096000"/>
              <a:gd name="connsiteY2864" fmla="*/ 4191232 h 6857999"/>
              <a:gd name="connsiteX2865" fmla="*/ 12082 w 6096000"/>
              <a:gd name="connsiteY2865" fmla="*/ 4184465 h 6857999"/>
              <a:gd name="connsiteX2866" fmla="*/ 9184 w 6096000"/>
              <a:gd name="connsiteY2866" fmla="*/ 4176248 h 6857999"/>
              <a:gd name="connsiteX2867" fmla="*/ 8700 w 6096000"/>
              <a:gd name="connsiteY2867" fmla="*/ 4172382 h 6857999"/>
              <a:gd name="connsiteX2868" fmla="*/ 8218 w 6096000"/>
              <a:gd name="connsiteY2868" fmla="*/ 4167549 h 6857999"/>
              <a:gd name="connsiteX2869" fmla="*/ 7249 w 6096000"/>
              <a:gd name="connsiteY2869" fmla="*/ 4162716 h 6857999"/>
              <a:gd name="connsiteX2870" fmla="*/ 7249 w 6096000"/>
              <a:gd name="connsiteY2870" fmla="*/ 4156918 h 6857999"/>
              <a:gd name="connsiteX2871" fmla="*/ 10149 w 6096000"/>
              <a:gd name="connsiteY2871" fmla="*/ 4132751 h 6857999"/>
              <a:gd name="connsiteX2872" fmla="*/ 14017 w 6096000"/>
              <a:gd name="connsiteY2872" fmla="*/ 4108586 h 6857999"/>
              <a:gd name="connsiteX2873" fmla="*/ 20782 w 6096000"/>
              <a:gd name="connsiteY2873" fmla="*/ 4059771 h 6857999"/>
              <a:gd name="connsiteX2874" fmla="*/ 36247 w 6096000"/>
              <a:gd name="connsiteY2874" fmla="*/ 3962145 h 6857999"/>
              <a:gd name="connsiteX2875" fmla="*/ 43014 w 6096000"/>
              <a:gd name="connsiteY2875" fmla="*/ 3914781 h 6857999"/>
              <a:gd name="connsiteX2876" fmla="*/ 46398 w 6096000"/>
              <a:gd name="connsiteY2876" fmla="*/ 3891098 h 6857999"/>
              <a:gd name="connsiteX2877" fmla="*/ 48815 w 6096000"/>
              <a:gd name="connsiteY2877" fmla="*/ 3867415 h 6857999"/>
              <a:gd name="connsiteX2878" fmla="*/ 51231 w 6096000"/>
              <a:gd name="connsiteY2878" fmla="*/ 3844701 h 6857999"/>
              <a:gd name="connsiteX2879" fmla="*/ 52680 w 6096000"/>
              <a:gd name="connsiteY2879" fmla="*/ 3821502 h 6857999"/>
              <a:gd name="connsiteX2880" fmla="*/ 54130 w 6096000"/>
              <a:gd name="connsiteY2880" fmla="*/ 3799753 h 6857999"/>
              <a:gd name="connsiteX2881" fmla="*/ 54130 w 6096000"/>
              <a:gd name="connsiteY2881" fmla="*/ 3778004 h 6857999"/>
              <a:gd name="connsiteX2882" fmla="*/ 54130 w 6096000"/>
              <a:gd name="connsiteY2882" fmla="*/ 3772687 h 6857999"/>
              <a:gd name="connsiteX2883" fmla="*/ 55098 w 6096000"/>
              <a:gd name="connsiteY2883" fmla="*/ 3768823 h 6857999"/>
              <a:gd name="connsiteX2884" fmla="*/ 56064 w 6096000"/>
              <a:gd name="connsiteY2884" fmla="*/ 3764472 h 6857999"/>
              <a:gd name="connsiteX2885" fmla="*/ 57997 w 6096000"/>
              <a:gd name="connsiteY2885" fmla="*/ 3762056 h 6857999"/>
              <a:gd name="connsiteX2886" fmla="*/ 59931 w 6096000"/>
              <a:gd name="connsiteY2886" fmla="*/ 3759155 h 6857999"/>
              <a:gd name="connsiteX2887" fmla="*/ 61864 w 6096000"/>
              <a:gd name="connsiteY2887" fmla="*/ 3756739 h 6857999"/>
              <a:gd name="connsiteX2888" fmla="*/ 66696 w 6096000"/>
              <a:gd name="connsiteY2888" fmla="*/ 3751908 h 6857999"/>
              <a:gd name="connsiteX2889" fmla="*/ 71529 w 6096000"/>
              <a:gd name="connsiteY2889" fmla="*/ 3748041 h 6857999"/>
              <a:gd name="connsiteX2890" fmla="*/ 76363 w 6096000"/>
              <a:gd name="connsiteY2890" fmla="*/ 3743690 h 6857999"/>
              <a:gd name="connsiteX2891" fmla="*/ 78296 w 6096000"/>
              <a:gd name="connsiteY2891" fmla="*/ 3741273 h 6857999"/>
              <a:gd name="connsiteX2892" fmla="*/ 79263 w 6096000"/>
              <a:gd name="connsiteY2892" fmla="*/ 3738375 h 6857999"/>
              <a:gd name="connsiteX2893" fmla="*/ 80229 w 6096000"/>
              <a:gd name="connsiteY2893" fmla="*/ 3734991 h 6857999"/>
              <a:gd name="connsiteX2894" fmla="*/ 80713 w 6096000"/>
              <a:gd name="connsiteY2894" fmla="*/ 3731607 h 6857999"/>
              <a:gd name="connsiteX2895" fmla="*/ 80229 w 6096000"/>
              <a:gd name="connsiteY2895" fmla="*/ 3720008 h 6857999"/>
              <a:gd name="connsiteX2896" fmla="*/ 78780 w 6096000"/>
              <a:gd name="connsiteY2896" fmla="*/ 3707442 h 6857999"/>
              <a:gd name="connsiteX2897" fmla="*/ 76845 w 6096000"/>
              <a:gd name="connsiteY2897" fmla="*/ 3694876 h 6857999"/>
              <a:gd name="connsiteX2898" fmla="*/ 73947 w 6096000"/>
              <a:gd name="connsiteY2898" fmla="*/ 3681344 h 6857999"/>
              <a:gd name="connsiteX2899" fmla="*/ 69114 w 6096000"/>
              <a:gd name="connsiteY2899" fmla="*/ 3653313 h 6857999"/>
              <a:gd name="connsiteX2900" fmla="*/ 66212 w 6096000"/>
              <a:gd name="connsiteY2900" fmla="*/ 3638331 h 6857999"/>
              <a:gd name="connsiteX2901" fmla="*/ 64763 w 6096000"/>
              <a:gd name="connsiteY2901" fmla="*/ 3623347 h 6857999"/>
              <a:gd name="connsiteX2902" fmla="*/ 63798 w 6096000"/>
              <a:gd name="connsiteY2902" fmla="*/ 3608365 h 6857999"/>
              <a:gd name="connsiteX2903" fmla="*/ 64281 w 6096000"/>
              <a:gd name="connsiteY2903" fmla="*/ 3592899 h 6857999"/>
              <a:gd name="connsiteX2904" fmla="*/ 64763 w 6096000"/>
              <a:gd name="connsiteY2904" fmla="*/ 3585166 h 6857999"/>
              <a:gd name="connsiteX2905" fmla="*/ 66212 w 6096000"/>
              <a:gd name="connsiteY2905" fmla="*/ 3577433 h 6857999"/>
              <a:gd name="connsiteX2906" fmla="*/ 67664 w 6096000"/>
              <a:gd name="connsiteY2906" fmla="*/ 3569700 h 6857999"/>
              <a:gd name="connsiteX2907" fmla="*/ 69596 w 6096000"/>
              <a:gd name="connsiteY2907" fmla="*/ 3561484 h 6857999"/>
              <a:gd name="connsiteX2908" fmla="*/ 72497 w 6096000"/>
              <a:gd name="connsiteY2908" fmla="*/ 3553751 h 6857999"/>
              <a:gd name="connsiteX2909" fmla="*/ 75396 w 6096000"/>
              <a:gd name="connsiteY2909" fmla="*/ 3546019 h 6857999"/>
              <a:gd name="connsiteX2910" fmla="*/ 78780 w 6096000"/>
              <a:gd name="connsiteY2910" fmla="*/ 3537802 h 6857999"/>
              <a:gd name="connsiteX2911" fmla="*/ 83129 w 6096000"/>
              <a:gd name="connsiteY2911" fmla="*/ 3530069 h 6857999"/>
              <a:gd name="connsiteX2912" fmla="*/ 87962 w 6096000"/>
              <a:gd name="connsiteY2912" fmla="*/ 3522336 h 6857999"/>
              <a:gd name="connsiteX2913" fmla="*/ 93762 w 6096000"/>
              <a:gd name="connsiteY2913" fmla="*/ 3514121 h 6857999"/>
              <a:gd name="connsiteX2914" fmla="*/ 100045 w 6096000"/>
              <a:gd name="connsiteY2914" fmla="*/ 3506871 h 6857999"/>
              <a:gd name="connsiteX2915" fmla="*/ 106811 w 6096000"/>
              <a:gd name="connsiteY2915" fmla="*/ 3498654 h 6857999"/>
              <a:gd name="connsiteX2916" fmla="*/ 102944 w 6096000"/>
              <a:gd name="connsiteY2916" fmla="*/ 3491887 h 6857999"/>
              <a:gd name="connsiteX2917" fmla="*/ 100045 w 6096000"/>
              <a:gd name="connsiteY2917" fmla="*/ 3484637 h 6857999"/>
              <a:gd name="connsiteX2918" fmla="*/ 97628 w 6096000"/>
              <a:gd name="connsiteY2918" fmla="*/ 3476906 h 6857999"/>
              <a:gd name="connsiteX2919" fmla="*/ 95695 w 6096000"/>
              <a:gd name="connsiteY2919" fmla="*/ 3470140 h 6857999"/>
              <a:gd name="connsiteX2920" fmla="*/ 94729 w 6096000"/>
              <a:gd name="connsiteY2920" fmla="*/ 3462889 h 6857999"/>
              <a:gd name="connsiteX2921" fmla="*/ 93762 w 6096000"/>
              <a:gd name="connsiteY2921" fmla="*/ 3455157 h 6857999"/>
              <a:gd name="connsiteX2922" fmla="*/ 93762 w 6096000"/>
              <a:gd name="connsiteY2922" fmla="*/ 3446941 h 6857999"/>
              <a:gd name="connsiteX2923" fmla="*/ 94246 w 6096000"/>
              <a:gd name="connsiteY2923" fmla="*/ 3439691 h 6857999"/>
              <a:gd name="connsiteX2924" fmla="*/ 94729 w 6096000"/>
              <a:gd name="connsiteY2924" fmla="*/ 3432440 h 6857999"/>
              <a:gd name="connsiteX2925" fmla="*/ 95695 w 6096000"/>
              <a:gd name="connsiteY2925" fmla="*/ 3424226 h 6857999"/>
              <a:gd name="connsiteX2926" fmla="*/ 99079 w 6096000"/>
              <a:gd name="connsiteY2926" fmla="*/ 3408277 h 6857999"/>
              <a:gd name="connsiteX2927" fmla="*/ 103911 w 6096000"/>
              <a:gd name="connsiteY2927" fmla="*/ 3391844 h 6857999"/>
              <a:gd name="connsiteX2928" fmla="*/ 109712 w 6096000"/>
              <a:gd name="connsiteY2928" fmla="*/ 3374928 h 6857999"/>
              <a:gd name="connsiteX2929" fmla="*/ 122276 w 6096000"/>
              <a:gd name="connsiteY2929" fmla="*/ 3339647 h 6857999"/>
              <a:gd name="connsiteX2930" fmla="*/ 129528 w 6096000"/>
              <a:gd name="connsiteY2930" fmla="*/ 3320798 h 6857999"/>
              <a:gd name="connsiteX2931" fmla="*/ 136292 w 6096000"/>
              <a:gd name="connsiteY2931" fmla="*/ 3301948 h 6857999"/>
              <a:gd name="connsiteX2932" fmla="*/ 143059 w 6096000"/>
              <a:gd name="connsiteY2932" fmla="*/ 3281650 h 6857999"/>
              <a:gd name="connsiteX2933" fmla="*/ 148859 w 6096000"/>
              <a:gd name="connsiteY2933" fmla="*/ 3261352 h 6857999"/>
              <a:gd name="connsiteX2934" fmla="*/ 153691 w 6096000"/>
              <a:gd name="connsiteY2934" fmla="*/ 3240085 h 6857999"/>
              <a:gd name="connsiteX2935" fmla="*/ 155625 w 6096000"/>
              <a:gd name="connsiteY2935" fmla="*/ 3228487 h 6857999"/>
              <a:gd name="connsiteX2936" fmla="*/ 157074 w 6096000"/>
              <a:gd name="connsiteY2936" fmla="*/ 3217370 h 6857999"/>
              <a:gd name="connsiteX2937" fmla="*/ 162874 w 6096000"/>
              <a:gd name="connsiteY2937" fmla="*/ 3219786 h 6857999"/>
              <a:gd name="connsiteX2938" fmla="*/ 167224 w 6096000"/>
              <a:gd name="connsiteY2938" fmla="*/ 3223170 h 6857999"/>
              <a:gd name="connsiteX2939" fmla="*/ 170126 w 6096000"/>
              <a:gd name="connsiteY2939" fmla="*/ 3226553 h 6857999"/>
              <a:gd name="connsiteX2940" fmla="*/ 172058 w 6096000"/>
              <a:gd name="connsiteY2940" fmla="*/ 3231388 h 6857999"/>
              <a:gd name="connsiteX2941" fmla="*/ 173507 w 6096000"/>
              <a:gd name="connsiteY2941" fmla="*/ 3235734 h 6857999"/>
              <a:gd name="connsiteX2942" fmla="*/ 173990 w 6096000"/>
              <a:gd name="connsiteY2942" fmla="*/ 3240567 h 6857999"/>
              <a:gd name="connsiteX2943" fmla="*/ 174473 w 6096000"/>
              <a:gd name="connsiteY2943" fmla="*/ 3250717 h 6857999"/>
              <a:gd name="connsiteX2944" fmla="*/ 174957 w 6096000"/>
              <a:gd name="connsiteY2944" fmla="*/ 3256035 h 6857999"/>
              <a:gd name="connsiteX2945" fmla="*/ 175441 w 6096000"/>
              <a:gd name="connsiteY2945" fmla="*/ 3261352 h 6857999"/>
              <a:gd name="connsiteX2946" fmla="*/ 176891 w 6096000"/>
              <a:gd name="connsiteY2946" fmla="*/ 3265702 h 6857999"/>
              <a:gd name="connsiteX2947" fmla="*/ 179306 w 6096000"/>
              <a:gd name="connsiteY2947" fmla="*/ 3269567 h 6857999"/>
              <a:gd name="connsiteX2948" fmla="*/ 182208 w 6096000"/>
              <a:gd name="connsiteY2948" fmla="*/ 3273916 h 6857999"/>
              <a:gd name="connsiteX2949" fmla="*/ 186074 w 6096000"/>
              <a:gd name="connsiteY2949" fmla="*/ 3276818 h 6857999"/>
              <a:gd name="connsiteX2950" fmla="*/ 191873 w 6096000"/>
              <a:gd name="connsiteY2950" fmla="*/ 3278751 h 6857999"/>
              <a:gd name="connsiteX2951" fmla="*/ 199123 w 6096000"/>
              <a:gd name="connsiteY2951" fmla="*/ 3280685 h 6857999"/>
              <a:gd name="connsiteX2952" fmla="*/ 201540 w 6096000"/>
              <a:gd name="connsiteY2952" fmla="*/ 3273916 h 6857999"/>
              <a:gd name="connsiteX2953" fmla="*/ 202506 w 6096000"/>
              <a:gd name="connsiteY2953" fmla="*/ 3266667 h 6857999"/>
              <a:gd name="connsiteX2954" fmla="*/ 202506 w 6096000"/>
              <a:gd name="connsiteY2954" fmla="*/ 3260385 h 6857999"/>
              <a:gd name="connsiteX2955" fmla="*/ 202506 w 6096000"/>
              <a:gd name="connsiteY2955" fmla="*/ 3255066 h 6857999"/>
              <a:gd name="connsiteX2956" fmla="*/ 201540 w 6096000"/>
              <a:gd name="connsiteY2956" fmla="*/ 3249270 h 6857999"/>
              <a:gd name="connsiteX2957" fmla="*/ 199123 w 6096000"/>
              <a:gd name="connsiteY2957" fmla="*/ 3243953 h 6857999"/>
              <a:gd name="connsiteX2958" fmla="*/ 196707 w 6096000"/>
              <a:gd name="connsiteY2958" fmla="*/ 3238634 h 6857999"/>
              <a:gd name="connsiteX2959" fmla="*/ 193806 w 6096000"/>
              <a:gd name="connsiteY2959" fmla="*/ 3234285 h 6857999"/>
              <a:gd name="connsiteX2960" fmla="*/ 191389 w 6096000"/>
              <a:gd name="connsiteY2960" fmla="*/ 3229454 h 6857999"/>
              <a:gd name="connsiteX2961" fmla="*/ 187040 w 6096000"/>
              <a:gd name="connsiteY2961" fmla="*/ 3225587 h 6857999"/>
              <a:gd name="connsiteX2962" fmla="*/ 179306 w 6096000"/>
              <a:gd name="connsiteY2962" fmla="*/ 3216887 h 6857999"/>
              <a:gd name="connsiteX2963" fmla="*/ 161909 w 6096000"/>
              <a:gd name="connsiteY2963" fmla="*/ 3200938 h 6857999"/>
              <a:gd name="connsiteX2964" fmla="*/ 165291 w 6096000"/>
              <a:gd name="connsiteY2964" fmla="*/ 3199006 h 6857999"/>
              <a:gd name="connsiteX2965" fmla="*/ 168673 w 6096000"/>
              <a:gd name="connsiteY2965" fmla="*/ 3196106 h 6857999"/>
              <a:gd name="connsiteX2966" fmla="*/ 174957 w 6096000"/>
              <a:gd name="connsiteY2966" fmla="*/ 3190305 h 6857999"/>
              <a:gd name="connsiteX2967" fmla="*/ 180757 w 6096000"/>
              <a:gd name="connsiteY2967" fmla="*/ 3183056 h 6857999"/>
              <a:gd name="connsiteX2968" fmla="*/ 186074 w 6096000"/>
              <a:gd name="connsiteY2968" fmla="*/ 3174839 h 6857999"/>
              <a:gd name="connsiteX2969" fmla="*/ 190424 w 6096000"/>
              <a:gd name="connsiteY2969" fmla="*/ 3165657 h 6857999"/>
              <a:gd name="connsiteX2970" fmla="*/ 194772 w 6096000"/>
              <a:gd name="connsiteY2970" fmla="*/ 3155991 h 6857999"/>
              <a:gd name="connsiteX2971" fmla="*/ 198638 w 6096000"/>
              <a:gd name="connsiteY2971" fmla="*/ 3145842 h 6857999"/>
              <a:gd name="connsiteX2972" fmla="*/ 202022 w 6096000"/>
              <a:gd name="connsiteY2972" fmla="*/ 3134725 h 6857999"/>
              <a:gd name="connsiteX2973" fmla="*/ 208788 w 6096000"/>
              <a:gd name="connsiteY2973" fmla="*/ 3112494 h 6857999"/>
              <a:gd name="connsiteX2974" fmla="*/ 215071 w 6096000"/>
              <a:gd name="connsiteY2974" fmla="*/ 3088812 h 6857999"/>
              <a:gd name="connsiteX2975" fmla="*/ 221838 w 6096000"/>
              <a:gd name="connsiteY2975" fmla="*/ 3066579 h 6857999"/>
              <a:gd name="connsiteX2976" fmla="*/ 225704 w 6096000"/>
              <a:gd name="connsiteY2976" fmla="*/ 3055464 h 6857999"/>
              <a:gd name="connsiteX2977" fmla="*/ 229570 w 6096000"/>
              <a:gd name="connsiteY2977" fmla="*/ 3045313 h 6857999"/>
              <a:gd name="connsiteX2978" fmla="*/ 231022 w 6096000"/>
              <a:gd name="connsiteY2978" fmla="*/ 3042415 h 6857999"/>
              <a:gd name="connsiteX2979" fmla="*/ 231987 w 6096000"/>
              <a:gd name="connsiteY2979" fmla="*/ 3039031 h 6857999"/>
              <a:gd name="connsiteX2980" fmla="*/ 232471 w 6096000"/>
              <a:gd name="connsiteY2980" fmla="*/ 3036614 h 6857999"/>
              <a:gd name="connsiteX2981" fmla="*/ 232471 w 6096000"/>
              <a:gd name="connsiteY2981" fmla="*/ 3033715 h 6857999"/>
              <a:gd name="connsiteX2982" fmla="*/ 232471 w 6096000"/>
              <a:gd name="connsiteY2982" fmla="*/ 3031298 h 6857999"/>
              <a:gd name="connsiteX2983" fmla="*/ 231987 w 6096000"/>
              <a:gd name="connsiteY2983" fmla="*/ 3029365 h 6857999"/>
              <a:gd name="connsiteX2984" fmla="*/ 229570 w 6096000"/>
              <a:gd name="connsiteY2984" fmla="*/ 3024532 h 6857999"/>
              <a:gd name="connsiteX2985" fmla="*/ 226671 w 6096000"/>
              <a:gd name="connsiteY2985" fmla="*/ 3020665 h 6857999"/>
              <a:gd name="connsiteX2986" fmla="*/ 223287 w 6096000"/>
              <a:gd name="connsiteY2986" fmla="*/ 3017283 h 6857999"/>
              <a:gd name="connsiteX2987" fmla="*/ 218937 w 6096000"/>
              <a:gd name="connsiteY2987" fmla="*/ 3014383 h 6857999"/>
              <a:gd name="connsiteX2988" fmla="*/ 214104 w 6096000"/>
              <a:gd name="connsiteY2988" fmla="*/ 3010999 h 6857999"/>
              <a:gd name="connsiteX2989" fmla="*/ 204438 w 6096000"/>
              <a:gd name="connsiteY2989" fmla="*/ 3005200 h 6857999"/>
              <a:gd name="connsiteX2990" fmla="*/ 200573 w 6096000"/>
              <a:gd name="connsiteY2990" fmla="*/ 3001817 h 6857999"/>
              <a:gd name="connsiteX2991" fmla="*/ 196223 w 6096000"/>
              <a:gd name="connsiteY2991" fmla="*/ 2997951 h 6857999"/>
              <a:gd name="connsiteX2992" fmla="*/ 193322 w 6096000"/>
              <a:gd name="connsiteY2992" fmla="*/ 2994083 h 6857999"/>
              <a:gd name="connsiteX2993" fmla="*/ 191389 w 6096000"/>
              <a:gd name="connsiteY2993" fmla="*/ 2990216 h 6857999"/>
              <a:gd name="connsiteX2994" fmla="*/ 191389 w 6096000"/>
              <a:gd name="connsiteY2994" fmla="*/ 2987318 h 6857999"/>
              <a:gd name="connsiteX2995" fmla="*/ 190424 w 6096000"/>
              <a:gd name="connsiteY2995" fmla="*/ 2984901 h 6857999"/>
              <a:gd name="connsiteX2996" fmla="*/ 190424 w 6096000"/>
              <a:gd name="connsiteY2996" fmla="*/ 2982001 h 6857999"/>
              <a:gd name="connsiteX2997" fmla="*/ 191389 w 6096000"/>
              <a:gd name="connsiteY2997" fmla="*/ 2979101 h 6857999"/>
              <a:gd name="connsiteX2998" fmla="*/ 195256 w 6096000"/>
              <a:gd name="connsiteY2998" fmla="*/ 2963635 h 6857999"/>
              <a:gd name="connsiteX2999" fmla="*/ 199123 w 6096000"/>
              <a:gd name="connsiteY2999" fmla="*/ 2948170 h 6857999"/>
              <a:gd name="connsiteX3000" fmla="*/ 208305 w 6096000"/>
              <a:gd name="connsiteY3000" fmla="*/ 2917238 h 6857999"/>
              <a:gd name="connsiteX3001" fmla="*/ 218937 w 6096000"/>
              <a:gd name="connsiteY3001" fmla="*/ 2887273 h 6857999"/>
              <a:gd name="connsiteX3002" fmla="*/ 229570 w 6096000"/>
              <a:gd name="connsiteY3002" fmla="*/ 2858759 h 6857999"/>
              <a:gd name="connsiteX3003" fmla="*/ 241654 w 6096000"/>
              <a:gd name="connsiteY3003" fmla="*/ 2829761 h 6857999"/>
              <a:gd name="connsiteX3004" fmla="*/ 253735 w 6096000"/>
              <a:gd name="connsiteY3004" fmla="*/ 2801727 h 6857999"/>
              <a:gd name="connsiteX3005" fmla="*/ 266301 w 6096000"/>
              <a:gd name="connsiteY3005" fmla="*/ 2774179 h 6857999"/>
              <a:gd name="connsiteX3006" fmla="*/ 278867 w 6096000"/>
              <a:gd name="connsiteY3006" fmla="*/ 2746632 h 6857999"/>
              <a:gd name="connsiteX3007" fmla="*/ 304483 w 6096000"/>
              <a:gd name="connsiteY3007" fmla="*/ 2693468 h 6857999"/>
              <a:gd name="connsiteX3008" fmla="*/ 316565 w 6096000"/>
              <a:gd name="connsiteY3008" fmla="*/ 2666886 h 6857999"/>
              <a:gd name="connsiteX3009" fmla="*/ 327681 w 6096000"/>
              <a:gd name="connsiteY3009" fmla="*/ 2640305 h 6857999"/>
              <a:gd name="connsiteX3010" fmla="*/ 339281 w 6096000"/>
              <a:gd name="connsiteY3010" fmla="*/ 2614206 h 6857999"/>
              <a:gd name="connsiteX3011" fmla="*/ 349431 w 6096000"/>
              <a:gd name="connsiteY3011" fmla="*/ 2587624 h 6857999"/>
              <a:gd name="connsiteX3012" fmla="*/ 358613 w 6096000"/>
              <a:gd name="connsiteY3012" fmla="*/ 2560558 h 6857999"/>
              <a:gd name="connsiteX3013" fmla="*/ 366828 w 6096000"/>
              <a:gd name="connsiteY3013" fmla="*/ 2534460 h 6857999"/>
              <a:gd name="connsiteX3014" fmla="*/ 368764 w 6096000"/>
              <a:gd name="connsiteY3014" fmla="*/ 2526727 h 6857999"/>
              <a:gd name="connsiteX3015" fmla="*/ 369730 w 6096000"/>
              <a:gd name="connsiteY3015" fmla="*/ 2519961 h 6857999"/>
              <a:gd name="connsiteX3016" fmla="*/ 370695 w 6096000"/>
              <a:gd name="connsiteY3016" fmla="*/ 2513195 h 6857999"/>
              <a:gd name="connsiteX3017" fmla="*/ 370695 w 6096000"/>
              <a:gd name="connsiteY3017" fmla="*/ 2505462 h 6857999"/>
              <a:gd name="connsiteX3018" fmla="*/ 370695 w 6096000"/>
              <a:gd name="connsiteY3018" fmla="*/ 2491929 h 6857999"/>
              <a:gd name="connsiteX3019" fmla="*/ 370213 w 6096000"/>
              <a:gd name="connsiteY3019" fmla="*/ 2477914 h 6857999"/>
              <a:gd name="connsiteX3020" fmla="*/ 370213 w 6096000"/>
              <a:gd name="connsiteY3020" fmla="*/ 2464380 h 6857999"/>
              <a:gd name="connsiteX3021" fmla="*/ 370213 w 6096000"/>
              <a:gd name="connsiteY3021" fmla="*/ 2450848 h 6857999"/>
              <a:gd name="connsiteX3022" fmla="*/ 370695 w 6096000"/>
              <a:gd name="connsiteY3022" fmla="*/ 2444081 h 6857999"/>
              <a:gd name="connsiteX3023" fmla="*/ 372146 w 6096000"/>
              <a:gd name="connsiteY3023" fmla="*/ 2437799 h 6857999"/>
              <a:gd name="connsiteX3024" fmla="*/ 373597 w 6096000"/>
              <a:gd name="connsiteY3024" fmla="*/ 2431033 h 6857999"/>
              <a:gd name="connsiteX3025" fmla="*/ 375528 w 6096000"/>
              <a:gd name="connsiteY3025" fmla="*/ 2424750 h 6857999"/>
              <a:gd name="connsiteX3026" fmla="*/ 383262 w 6096000"/>
              <a:gd name="connsiteY3026" fmla="*/ 2405417 h 6857999"/>
              <a:gd name="connsiteX3027" fmla="*/ 391961 w 6096000"/>
              <a:gd name="connsiteY3027" fmla="*/ 2386568 h 6857999"/>
              <a:gd name="connsiteX3028" fmla="*/ 401144 w 6096000"/>
              <a:gd name="connsiteY3028" fmla="*/ 2368203 h 6857999"/>
              <a:gd name="connsiteX3029" fmla="*/ 410810 w 6096000"/>
              <a:gd name="connsiteY3029" fmla="*/ 2350320 h 6857999"/>
              <a:gd name="connsiteX3030" fmla="*/ 421443 w 6096000"/>
              <a:gd name="connsiteY3030" fmla="*/ 2332922 h 6857999"/>
              <a:gd name="connsiteX3031" fmla="*/ 432075 w 6096000"/>
              <a:gd name="connsiteY3031" fmla="*/ 2315039 h 6857999"/>
              <a:gd name="connsiteX3032" fmla="*/ 454792 w 6096000"/>
              <a:gd name="connsiteY3032" fmla="*/ 2279757 h 6857999"/>
              <a:gd name="connsiteX3033" fmla="*/ 477507 w 6096000"/>
              <a:gd name="connsiteY3033" fmla="*/ 2245926 h 6857999"/>
              <a:gd name="connsiteX3034" fmla="*/ 500705 w 6096000"/>
              <a:gd name="connsiteY3034" fmla="*/ 2211612 h 6857999"/>
              <a:gd name="connsiteX3035" fmla="*/ 523419 w 6096000"/>
              <a:gd name="connsiteY3035" fmla="*/ 2177296 h 6857999"/>
              <a:gd name="connsiteX3036" fmla="*/ 546136 w 6096000"/>
              <a:gd name="connsiteY3036" fmla="*/ 2142498 h 6857999"/>
              <a:gd name="connsiteX3037" fmla="*/ 549036 w 6096000"/>
              <a:gd name="connsiteY3037" fmla="*/ 2137665 h 6857999"/>
              <a:gd name="connsiteX3038" fmla="*/ 550969 w 6096000"/>
              <a:gd name="connsiteY3038" fmla="*/ 2131383 h 6857999"/>
              <a:gd name="connsiteX3039" fmla="*/ 555802 w 6096000"/>
              <a:gd name="connsiteY3039" fmla="*/ 2119300 h 6857999"/>
              <a:gd name="connsiteX3040" fmla="*/ 559669 w 6096000"/>
              <a:gd name="connsiteY3040" fmla="*/ 2105767 h 6857999"/>
              <a:gd name="connsiteX3041" fmla="*/ 563051 w 6096000"/>
              <a:gd name="connsiteY3041" fmla="*/ 2092235 h 6857999"/>
              <a:gd name="connsiteX3042" fmla="*/ 566435 w 6096000"/>
              <a:gd name="connsiteY3042" fmla="*/ 2079186 h 6857999"/>
              <a:gd name="connsiteX3043" fmla="*/ 570785 w 6096000"/>
              <a:gd name="connsiteY3043" fmla="*/ 2066136 h 6857999"/>
              <a:gd name="connsiteX3044" fmla="*/ 572717 w 6096000"/>
              <a:gd name="connsiteY3044" fmla="*/ 2059854 h 6857999"/>
              <a:gd name="connsiteX3045" fmla="*/ 575618 w 6096000"/>
              <a:gd name="connsiteY3045" fmla="*/ 2054054 h 6857999"/>
              <a:gd name="connsiteX3046" fmla="*/ 578517 w 6096000"/>
              <a:gd name="connsiteY3046" fmla="*/ 2048737 h 6857999"/>
              <a:gd name="connsiteX3047" fmla="*/ 581901 w 6096000"/>
              <a:gd name="connsiteY3047" fmla="*/ 2043421 h 6857999"/>
              <a:gd name="connsiteX3048" fmla="*/ 585768 w 6096000"/>
              <a:gd name="connsiteY3048" fmla="*/ 2038588 h 6857999"/>
              <a:gd name="connsiteX3049" fmla="*/ 589634 w 6096000"/>
              <a:gd name="connsiteY3049" fmla="*/ 2034722 h 6857999"/>
              <a:gd name="connsiteX3050" fmla="*/ 593983 w 6096000"/>
              <a:gd name="connsiteY3050" fmla="*/ 2031338 h 6857999"/>
              <a:gd name="connsiteX3051" fmla="*/ 598333 w 6096000"/>
              <a:gd name="connsiteY3051" fmla="*/ 2027956 h 6857999"/>
              <a:gd name="connsiteX3052" fmla="*/ 607999 w 6096000"/>
              <a:gd name="connsiteY3052" fmla="*/ 2021672 h 6857999"/>
              <a:gd name="connsiteX3053" fmla="*/ 618149 w 6096000"/>
              <a:gd name="connsiteY3053" fmla="*/ 2016356 h 6857999"/>
              <a:gd name="connsiteX3054" fmla="*/ 628781 w 6096000"/>
              <a:gd name="connsiteY3054" fmla="*/ 2011039 h 6857999"/>
              <a:gd name="connsiteX3055" fmla="*/ 638930 w 6096000"/>
              <a:gd name="connsiteY3055" fmla="*/ 2004757 h 6857999"/>
              <a:gd name="connsiteX3056" fmla="*/ 644246 w 6096000"/>
              <a:gd name="connsiteY3056" fmla="*/ 2001373 h 6857999"/>
              <a:gd name="connsiteX3057" fmla="*/ 649079 w 6096000"/>
              <a:gd name="connsiteY3057" fmla="*/ 1997991 h 6857999"/>
              <a:gd name="connsiteX3058" fmla="*/ 653912 w 6096000"/>
              <a:gd name="connsiteY3058" fmla="*/ 1994124 h 6857999"/>
              <a:gd name="connsiteX3059" fmla="*/ 659230 w 6096000"/>
              <a:gd name="connsiteY3059" fmla="*/ 1989291 h 6857999"/>
              <a:gd name="connsiteX3060" fmla="*/ 662613 w 6096000"/>
              <a:gd name="connsiteY3060" fmla="*/ 1984941 h 6857999"/>
              <a:gd name="connsiteX3061" fmla="*/ 665996 w 6096000"/>
              <a:gd name="connsiteY3061" fmla="*/ 1980109 h 6857999"/>
              <a:gd name="connsiteX3062" fmla="*/ 668413 w 6096000"/>
              <a:gd name="connsiteY3062" fmla="*/ 1975759 h 6857999"/>
              <a:gd name="connsiteX3063" fmla="*/ 670345 w 6096000"/>
              <a:gd name="connsiteY3063" fmla="*/ 1970442 h 6857999"/>
              <a:gd name="connsiteX3064" fmla="*/ 672279 w 6096000"/>
              <a:gd name="connsiteY3064" fmla="*/ 1965609 h 6857999"/>
              <a:gd name="connsiteX3065" fmla="*/ 673246 w 6096000"/>
              <a:gd name="connsiteY3065" fmla="*/ 1960775 h 6857999"/>
              <a:gd name="connsiteX3066" fmla="*/ 675661 w 6096000"/>
              <a:gd name="connsiteY3066" fmla="*/ 1949660 h 6857999"/>
              <a:gd name="connsiteX3067" fmla="*/ 678079 w 6096000"/>
              <a:gd name="connsiteY3067" fmla="*/ 1939028 h 6857999"/>
              <a:gd name="connsiteX3068" fmla="*/ 680494 w 6096000"/>
              <a:gd name="connsiteY3068" fmla="*/ 1928395 h 6857999"/>
              <a:gd name="connsiteX3069" fmla="*/ 681944 w 6096000"/>
              <a:gd name="connsiteY3069" fmla="*/ 1922595 h 6857999"/>
              <a:gd name="connsiteX3070" fmla="*/ 684361 w 6096000"/>
              <a:gd name="connsiteY3070" fmla="*/ 1917762 h 6857999"/>
              <a:gd name="connsiteX3071" fmla="*/ 687263 w 6096000"/>
              <a:gd name="connsiteY3071" fmla="*/ 1912445 h 6857999"/>
              <a:gd name="connsiteX3072" fmla="*/ 690161 w 6096000"/>
              <a:gd name="connsiteY3072" fmla="*/ 1907129 h 6857999"/>
              <a:gd name="connsiteX3073" fmla="*/ 703694 w 6096000"/>
              <a:gd name="connsiteY3073" fmla="*/ 1887315 h 6857999"/>
              <a:gd name="connsiteX3074" fmla="*/ 718193 w 6096000"/>
              <a:gd name="connsiteY3074" fmla="*/ 1867014 h 6857999"/>
              <a:gd name="connsiteX3075" fmla="*/ 733176 w 6096000"/>
              <a:gd name="connsiteY3075" fmla="*/ 1847200 h 6857999"/>
              <a:gd name="connsiteX3076" fmla="*/ 748641 w 6096000"/>
              <a:gd name="connsiteY3076" fmla="*/ 1826901 h 6857999"/>
              <a:gd name="connsiteX3077" fmla="*/ 764590 w 6096000"/>
              <a:gd name="connsiteY3077" fmla="*/ 1806602 h 6857999"/>
              <a:gd name="connsiteX3078" fmla="*/ 781989 w 6096000"/>
              <a:gd name="connsiteY3078" fmla="*/ 1786785 h 6857999"/>
              <a:gd name="connsiteX3079" fmla="*/ 798422 w 6096000"/>
              <a:gd name="connsiteY3079" fmla="*/ 1766487 h 6857999"/>
              <a:gd name="connsiteX3080" fmla="*/ 816303 w 6096000"/>
              <a:gd name="connsiteY3080" fmla="*/ 1747154 h 6857999"/>
              <a:gd name="connsiteX3081" fmla="*/ 852068 w 6096000"/>
              <a:gd name="connsiteY3081" fmla="*/ 1707523 h 6857999"/>
              <a:gd name="connsiteX3082" fmla="*/ 888798 w 6096000"/>
              <a:gd name="connsiteY3082" fmla="*/ 1668859 h 6857999"/>
              <a:gd name="connsiteX3083" fmla="*/ 925532 w 6096000"/>
              <a:gd name="connsiteY3083" fmla="*/ 1631161 h 6857999"/>
              <a:gd name="connsiteX3084" fmla="*/ 961779 w 6096000"/>
              <a:gd name="connsiteY3084" fmla="*/ 1593947 h 6857999"/>
              <a:gd name="connsiteX3085" fmla="*/ 965645 w 6096000"/>
              <a:gd name="connsiteY3085" fmla="*/ 1595881 h 6857999"/>
              <a:gd name="connsiteX3086" fmla="*/ 969511 w 6096000"/>
              <a:gd name="connsiteY3086" fmla="*/ 1598779 h 6857999"/>
              <a:gd name="connsiteX3087" fmla="*/ 972412 w 6096000"/>
              <a:gd name="connsiteY3087" fmla="*/ 1601196 h 6857999"/>
              <a:gd name="connsiteX3088" fmla="*/ 974827 w 6096000"/>
              <a:gd name="connsiteY3088" fmla="*/ 1604096 h 6857999"/>
              <a:gd name="connsiteX3089" fmla="*/ 975793 w 6096000"/>
              <a:gd name="connsiteY3089" fmla="*/ 1606513 h 6857999"/>
              <a:gd name="connsiteX3090" fmla="*/ 977245 w 6096000"/>
              <a:gd name="connsiteY3090" fmla="*/ 1609413 h 6857999"/>
              <a:gd name="connsiteX3091" fmla="*/ 977245 w 6096000"/>
              <a:gd name="connsiteY3091" fmla="*/ 1612311 h 6857999"/>
              <a:gd name="connsiteX3092" fmla="*/ 977245 w 6096000"/>
              <a:gd name="connsiteY3092" fmla="*/ 1614246 h 6857999"/>
              <a:gd name="connsiteX3093" fmla="*/ 976762 w 6096000"/>
              <a:gd name="connsiteY3093" fmla="*/ 1617146 h 6857999"/>
              <a:gd name="connsiteX3094" fmla="*/ 975311 w 6096000"/>
              <a:gd name="connsiteY3094" fmla="*/ 1620046 h 6857999"/>
              <a:gd name="connsiteX3095" fmla="*/ 971929 w 6096000"/>
              <a:gd name="connsiteY3095" fmla="*/ 1625846 h 6857999"/>
              <a:gd name="connsiteX3096" fmla="*/ 966612 w 6096000"/>
              <a:gd name="connsiteY3096" fmla="*/ 1632128 h 6857999"/>
              <a:gd name="connsiteX3097" fmla="*/ 960328 w 6096000"/>
              <a:gd name="connsiteY3097" fmla="*/ 1638411 h 6857999"/>
              <a:gd name="connsiteX3098" fmla="*/ 945346 w 6096000"/>
              <a:gd name="connsiteY3098" fmla="*/ 1651944 h 6857999"/>
              <a:gd name="connsiteX3099" fmla="*/ 929881 w 6096000"/>
              <a:gd name="connsiteY3099" fmla="*/ 1666926 h 6857999"/>
              <a:gd name="connsiteX3100" fmla="*/ 922630 w 6096000"/>
              <a:gd name="connsiteY3100" fmla="*/ 1674176 h 6857999"/>
              <a:gd name="connsiteX3101" fmla="*/ 914897 w 6096000"/>
              <a:gd name="connsiteY3101" fmla="*/ 1682876 h 6857999"/>
              <a:gd name="connsiteX3102" fmla="*/ 909582 w 6096000"/>
              <a:gd name="connsiteY3102" fmla="*/ 1691575 h 6857999"/>
              <a:gd name="connsiteX3103" fmla="*/ 906681 w 6096000"/>
              <a:gd name="connsiteY3103" fmla="*/ 1695924 h 6857999"/>
              <a:gd name="connsiteX3104" fmla="*/ 904265 w 6096000"/>
              <a:gd name="connsiteY3104" fmla="*/ 1700757 h 6857999"/>
              <a:gd name="connsiteX3105" fmla="*/ 901848 w 6096000"/>
              <a:gd name="connsiteY3105" fmla="*/ 1707041 h 6857999"/>
              <a:gd name="connsiteX3106" fmla="*/ 900399 w 6096000"/>
              <a:gd name="connsiteY3106" fmla="*/ 1714774 h 6857999"/>
              <a:gd name="connsiteX3107" fmla="*/ 898949 w 6096000"/>
              <a:gd name="connsiteY3107" fmla="*/ 1723956 h 6857999"/>
              <a:gd name="connsiteX3108" fmla="*/ 897982 w 6096000"/>
              <a:gd name="connsiteY3108" fmla="*/ 1734589 h 6857999"/>
              <a:gd name="connsiteX3109" fmla="*/ 896049 w 6096000"/>
              <a:gd name="connsiteY3109" fmla="*/ 1755854 h 6857999"/>
              <a:gd name="connsiteX3110" fmla="*/ 894598 w 6096000"/>
              <a:gd name="connsiteY3110" fmla="*/ 1766004 h 6857999"/>
              <a:gd name="connsiteX3111" fmla="*/ 892665 w 6096000"/>
              <a:gd name="connsiteY3111" fmla="*/ 1776153 h 6857999"/>
              <a:gd name="connsiteX3112" fmla="*/ 889766 w 6096000"/>
              <a:gd name="connsiteY3112" fmla="*/ 1785336 h 6857999"/>
              <a:gd name="connsiteX3113" fmla="*/ 888316 w 6096000"/>
              <a:gd name="connsiteY3113" fmla="*/ 1789685 h 6857999"/>
              <a:gd name="connsiteX3114" fmla="*/ 886383 w 6096000"/>
              <a:gd name="connsiteY3114" fmla="*/ 1793552 h 6857999"/>
              <a:gd name="connsiteX3115" fmla="*/ 883965 w 6096000"/>
              <a:gd name="connsiteY3115" fmla="*/ 1796936 h 6857999"/>
              <a:gd name="connsiteX3116" fmla="*/ 881067 w 6096000"/>
              <a:gd name="connsiteY3116" fmla="*/ 1799835 h 6857999"/>
              <a:gd name="connsiteX3117" fmla="*/ 878166 w 6096000"/>
              <a:gd name="connsiteY3117" fmla="*/ 1802251 h 6857999"/>
              <a:gd name="connsiteX3118" fmla="*/ 875268 w 6096000"/>
              <a:gd name="connsiteY3118" fmla="*/ 1804669 h 6857999"/>
              <a:gd name="connsiteX3119" fmla="*/ 871401 w 6096000"/>
              <a:gd name="connsiteY3119" fmla="*/ 1805635 h 6857999"/>
              <a:gd name="connsiteX3120" fmla="*/ 867534 w 6096000"/>
              <a:gd name="connsiteY3120" fmla="*/ 1806602 h 6857999"/>
              <a:gd name="connsiteX3121" fmla="*/ 862700 w 6096000"/>
              <a:gd name="connsiteY3121" fmla="*/ 1806602 h 6857999"/>
              <a:gd name="connsiteX3122" fmla="*/ 858351 w 6096000"/>
              <a:gd name="connsiteY3122" fmla="*/ 1806118 h 6857999"/>
              <a:gd name="connsiteX3123" fmla="*/ 852551 w 6096000"/>
              <a:gd name="connsiteY3123" fmla="*/ 1805151 h 6857999"/>
              <a:gd name="connsiteX3124" fmla="*/ 846752 w 6096000"/>
              <a:gd name="connsiteY3124" fmla="*/ 1803218 h 6857999"/>
              <a:gd name="connsiteX3125" fmla="*/ 840470 w 6096000"/>
              <a:gd name="connsiteY3125" fmla="*/ 1800318 h 6857999"/>
              <a:gd name="connsiteX3126" fmla="*/ 833220 w 6096000"/>
              <a:gd name="connsiteY3126" fmla="*/ 1796452 h 6857999"/>
              <a:gd name="connsiteX3127" fmla="*/ 829353 w 6096000"/>
              <a:gd name="connsiteY3127" fmla="*/ 1800318 h 6857999"/>
              <a:gd name="connsiteX3128" fmla="*/ 825971 w 6096000"/>
              <a:gd name="connsiteY3128" fmla="*/ 1804669 h 6857999"/>
              <a:gd name="connsiteX3129" fmla="*/ 824037 w 6096000"/>
              <a:gd name="connsiteY3129" fmla="*/ 1808535 h 6857999"/>
              <a:gd name="connsiteX3130" fmla="*/ 822103 w 6096000"/>
              <a:gd name="connsiteY3130" fmla="*/ 1811917 h 6857999"/>
              <a:gd name="connsiteX3131" fmla="*/ 820171 w 6096000"/>
              <a:gd name="connsiteY3131" fmla="*/ 1815784 h 6857999"/>
              <a:gd name="connsiteX3132" fmla="*/ 819686 w 6096000"/>
              <a:gd name="connsiteY3132" fmla="*/ 1819650 h 6857999"/>
              <a:gd name="connsiteX3133" fmla="*/ 819204 w 6096000"/>
              <a:gd name="connsiteY3133" fmla="*/ 1823517 h 6857999"/>
              <a:gd name="connsiteX3134" fmla="*/ 818720 w 6096000"/>
              <a:gd name="connsiteY3134" fmla="*/ 1826901 h 6857999"/>
              <a:gd name="connsiteX3135" fmla="*/ 819686 w 6096000"/>
              <a:gd name="connsiteY3135" fmla="*/ 1833667 h 6857999"/>
              <a:gd name="connsiteX3136" fmla="*/ 821620 w 6096000"/>
              <a:gd name="connsiteY3136" fmla="*/ 1840916 h 6857999"/>
              <a:gd name="connsiteX3137" fmla="*/ 824520 w 6096000"/>
              <a:gd name="connsiteY3137" fmla="*/ 1847682 h 6857999"/>
              <a:gd name="connsiteX3138" fmla="*/ 827420 w 6096000"/>
              <a:gd name="connsiteY3138" fmla="*/ 1854448 h 6857999"/>
              <a:gd name="connsiteX3139" fmla="*/ 830319 w 6096000"/>
              <a:gd name="connsiteY3139" fmla="*/ 1861215 h 6857999"/>
              <a:gd name="connsiteX3140" fmla="*/ 833220 w 6096000"/>
              <a:gd name="connsiteY3140" fmla="*/ 1868465 h 6857999"/>
              <a:gd name="connsiteX3141" fmla="*/ 834670 w 6096000"/>
              <a:gd name="connsiteY3141" fmla="*/ 1875231 h 6857999"/>
              <a:gd name="connsiteX3142" fmla="*/ 835636 w 6096000"/>
              <a:gd name="connsiteY3142" fmla="*/ 1881997 h 6857999"/>
              <a:gd name="connsiteX3143" fmla="*/ 835636 w 6096000"/>
              <a:gd name="connsiteY3143" fmla="*/ 1885864 h 6857999"/>
              <a:gd name="connsiteX3144" fmla="*/ 835152 w 6096000"/>
              <a:gd name="connsiteY3144" fmla="*/ 1889248 h 6857999"/>
              <a:gd name="connsiteX3145" fmla="*/ 834670 w 6096000"/>
              <a:gd name="connsiteY3145" fmla="*/ 1893113 h 6857999"/>
              <a:gd name="connsiteX3146" fmla="*/ 833702 w 6096000"/>
              <a:gd name="connsiteY3146" fmla="*/ 1896979 h 6857999"/>
              <a:gd name="connsiteX3147" fmla="*/ 831286 w 6096000"/>
              <a:gd name="connsiteY3147" fmla="*/ 1900846 h 6857999"/>
              <a:gd name="connsiteX3148" fmla="*/ 828869 w 6096000"/>
              <a:gd name="connsiteY3148" fmla="*/ 1904230 h 6857999"/>
              <a:gd name="connsiteX3149" fmla="*/ 825971 w 6096000"/>
              <a:gd name="connsiteY3149" fmla="*/ 1908579 h 6857999"/>
              <a:gd name="connsiteX3150" fmla="*/ 822587 w 6096000"/>
              <a:gd name="connsiteY3150" fmla="*/ 1912445 h 6857999"/>
              <a:gd name="connsiteX3151" fmla="*/ 812920 w 6096000"/>
              <a:gd name="connsiteY3151" fmla="*/ 1906645 h 6857999"/>
              <a:gd name="connsiteX3152" fmla="*/ 808088 w 6096000"/>
              <a:gd name="connsiteY3152" fmla="*/ 1904230 h 6857999"/>
              <a:gd name="connsiteX3153" fmla="*/ 803739 w 6096000"/>
              <a:gd name="connsiteY3153" fmla="*/ 1902296 h 6857999"/>
              <a:gd name="connsiteX3154" fmla="*/ 798906 w 6096000"/>
              <a:gd name="connsiteY3154" fmla="*/ 1900846 h 6857999"/>
              <a:gd name="connsiteX3155" fmla="*/ 795039 w 6096000"/>
              <a:gd name="connsiteY3155" fmla="*/ 1899879 h 6857999"/>
              <a:gd name="connsiteX3156" fmla="*/ 790689 w 6096000"/>
              <a:gd name="connsiteY3156" fmla="*/ 1899396 h 6857999"/>
              <a:gd name="connsiteX3157" fmla="*/ 786338 w 6096000"/>
              <a:gd name="connsiteY3157" fmla="*/ 1899396 h 6857999"/>
              <a:gd name="connsiteX3158" fmla="*/ 782472 w 6096000"/>
              <a:gd name="connsiteY3158" fmla="*/ 1899396 h 6857999"/>
              <a:gd name="connsiteX3159" fmla="*/ 778606 w 6096000"/>
              <a:gd name="connsiteY3159" fmla="*/ 1899879 h 6857999"/>
              <a:gd name="connsiteX3160" fmla="*/ 774256 w 6096000"/>
              <a:gd name="connsiteY3160" fmla="*/ 1900363 h 6857999"/>
              <a:gd name="connsiteX3161" fmla="*/ 770872 w 6096000"/>
              <a:gd name="connsiteY3161" fmla="*/ 1901330 h 6857999"/>
              <a:gd name="connsiteX3162" fmla="*/ 763624 w 6096000"/>
              <a:gd name="connsiteY3162" fmla="*/ 1905196 h 6857999"/>
              <a:gd name="connsiteX3163" fmla="*/ 756857 w 6096000"/>
              <a:gd name="connsiteY3163" fmla="*/ 1909545 h 6857999"/>
              <a:gd name="connsiteX3164" fmla="*/ 760239 w 6096000"/>
              <a:gd name="connsiteY3164" fmla="*/ 1911478 h 6857999"/>
              <a:gd name="connsiteX3165" fmla="*/ 763624 w 6096000"/>
              <a:gd name="connsiteY3165" fmla="*/ 1912929 h 6857999"/>
              <a:gd name="connsiteX3166" fmla="*/ 766523 w 6096000"/>
              <a:gd name="connsiteY3166" fmla="*/ 1915345 h 6857999"/>
              <a:gd name="connsiteX3167" fmla="*/ 769423 w 6096000"/>
              <a:gd name="connsiteY3167" fmla="*/ 1918245 h 6857999"/>
              <a:gd name="connsiteX3168" fmla="*/ 772323 w 6096000"/>
              <a:gd name="connsiteY3168" fmla="*/ 1921144 h 6857999"/>
              <a:gd name="connsiteX3169" fmla="*/ 774256 w 6096000"/>
              <a:gd name="connsiteY3169" fmla="*/ 1924528 h 6857999"/>
              <a:gd name="connsiteX3170" fmla="*/ 778122 w 6096000"/>
              <a:gd name="connsiteY3170" fmla="*/ 1930812 h 6857999"/>
              <a:gd name="connsiteX3171" fmla="*/ 780539 w 6096000"/>
              <a:gd name="connsiteY3171" fmla="*/ 1938061 h 6857999"/>
              <a:gd name="connsiteX3172" fmla="*/ 781989 w 6096000"/>
              <a:gd name="connsiteY3172" fmla="*/ 1946276 h 6857999"/>
              <a:gd name="connsiteX3173" fmla="*/ 781989 w 6096000"/>
              <a:gd name="connsiteY3173" fmla="*/ 1954493 h 6857999"/>
              <a:gd name="connsiteX3174" fmla="*/ 780539 w 6096000"/>
              <a:gd name="connsiteY3174" fmla="*/ 1962226 h 6857999"/>
              <a:gd name="connsiteX3175" fmla="*/ 779573 w 6096000"/>
              <a:gd name="connsiteY3175" fmla="*/ 1966575 h 6857999"/>
              <a:gd name="connsiteX3176" fmla="*/ 778122 w 6096000"/>
              <a:gd name="connsiteY3176" fmla="*/ 1970442 h 6857999"/>
              <a:gd name="connsiteX3177" fmla="*/ 776189 w 6096000"/>
              <a:gd name="connsiteY3177" fmla="*/ 1974308 h 6857999"/>
              <a:gd name="connsiteX3178" fmla="*/ 773774 w 6096000"/>
              <a:gd name="connsiteY3178" fmla="*/ 1978659 h 6857999"/>
              <a:gd name="connsiteX3179" fmla="*/ 771356 w 6096000"/>
              <a:gd name="connsiteY3179" fmla="*/ 1982042 h 6857999"/>
              <a:gd name="connsiteX3180" fmla="*/ 767973 w 6096000"/>
              <a:gd name="connsiteY3180" fmla="*/ 1985425 h 6857999"/>
              <a:gd name="connsiteX3181" fmla="*/ 765074 w 6096000"/>
              <a:gd name="connsiteY3181" fmla="*/ 1988807 h 6857999"/>
              <a:gd name="connsiteX3182" fmla="*/ 761206 w 6096000"/>
              <a:gd name="connsiteY3182" fmla="*/ 1991707 h 6857999"/>
              <a:gd name="connsiteX3183" fmla="*/ 757340 w 6096000"/>
              <a:gd name="connsiteY3183" fmla="*/ 1994607 h 6857999"/>
              <a:gd name="connsiteX3184" fmla="*/ 752507 w 6096000"/>
              <a:gd name="connsiteY3184" fmla="*/ 1997024 h 6857999"/>
              <a:gd name="connsiteX3185" fmla="*/ 747674 w 6096000"/>
              <a:gd name="connsiteY3185" fmla="*/ 1998957 h 6857999"/>
              <a:gd name="connsiteX3186" fmla="*/ 742358 w 6096000"/>
              <a:gd name="connsiteY3186" fmla="*/ 2000891 h 6857999"/>
              <a:gd name="connsiteX3187" fmla="*/ 736558 w 6096000"/>
              <a:gd name="connsiteY3187" fmla="*/ 2002824 h 6857999"/>
              <a:gd name="connsiteX3188" fmla="*/ 730275 w 6096000"/>
              <a:gd name="connsiteY3188" fmla="*/ 2003791 h 6857999"/>
              <a:gd name="connsiteX3189" fmla="*/ 723510 w 6096000"/>
              <a:gd name="connsiteY3189" fmla="*/ 2004757 h 6857999"/>
              <a:gd name="connsiteX3190" fmla="*/ 716260 w 6096000"/>
              <a:gd name="connsiteY3190" fmla="*/ 2004757 h 6857999"/>
              <a:gd name="connsiteX3191" fmla="*/ 721093 w 6096000"/>
              <a:gd name="connsiteY3191" fmla="*/ 2009590 h 6857999"/>
              <a:gd name="connsiteX3192" fmla="*/ 724959 w 6096000"/>
              <a:gd name="connsiteY3192" fmla="*/ 2013456 h 6857999"/>
              <a:gd name="connsiteX3193" fmla="*/ 729792 w 6096000"/>
              <a:gd name="connsiteY3193" fmla="*/ 2016356 h 6857999"/>
              <a:gd name="connsiteX3194" fmla="*/ 733659 w 6096000"/>
              <a:gd name="connsiteY3194" fmla="*/ 2018772 h 6857999"/>
              <a:gd name="connsiteX3195" fmla="*/ 737041 w 6096000"/>
              <a:gd name="connsiteY3195" fmla="*/ 2020223 h 6857999"/>
              <a:gd name="connsiteX3196" fmla="*/ 740425 w 6096000"/>
              <a:gd name="connsiteY3196" fmla="*/ 2021672 h 6857999"/>
              <a:gd name="connsiteX3197" fmla="*/ 743808 w 6096000"/>
              <a:gd name="connsiteY3197" fmla="*/ 2022156 h 6857999"/>
              <a:gd name="connsiteX3198" fmla="*/ 747674 w 6096000"/>
              <a:gd name="connsiteY3198" fmla="*/ 2022156 h 6857999"/>
              <a:gd name="connsiteX3199" fmla="*/ 751058 w 6096000"/>
              <a:gd name="connsiteY3199" fmla="*/ 2022156 h 6857999"/>
              <a:gd name="connsiteX3200" fmla="*/ 753957 w 6096000"/>
              <a:gd name="connsiteY3200" fmla="*/ 2021190 h 6857999"/>
              <a:gd name="connsiteX3201" fmla="*/ 760239 w 6096000"/>
              <a:gd name="connsiteY3201" fmla="*/ 2018772 h 6857999"/>
              <a:gd name="connsiteX3202" fmla="*/ 766039 w 6096000"/>
              <a:gd name="connsiteY3202" fmla="*/ 2015872 h 6857999"/>
              <a:gd name="connsiteX3203" fmla="*/ 770872 w 6096000"/>
              <a:gd name="connsiteY3203" fmla="*/ 2012006 h 6857999"/>
              <a:gd name="connsiteX3204" fmla="*/ 776672 w 6096000"/>
              <a:gd name="connsiteY3204" fmla="*/ 2008139 h 6857999"/>
              <a:gd name="connsiteX3205" fmla="*/ 782472 w 6096000"/>
              <a:gd name="connsiteY3205" fmla="*/ 2004757 h 6857999"/>
              <a:gd name="connsiteX3206" fmla="*/ 788271 w 6096000"/>
              <a:gd name="connsiteY3206" fmla="*/ 2001857 h 6857999"/>
              <a:gd name="connsiteX3207" fmla="*/ 791171 w 6096000"/>
              <a:gd name="connsiteY3207" fmla="*/ 2000891 h 6857999"/>
              <a:gd name="connsiteX3208" fmla="*/ 794072 w 6096000"/>
              <a:gd name="connsiteY3208" fmla="*/ 2000406 h 6857999"/>
              <a:gd name="connsiteX3209" fmla="*/ 797454 w 6096000"/>
              <a:gd name="connsiteY3209" fmla="*/ 2000406 h 6857999"/>
              <a:gd name="connsiteX3210" fmla="*/ 800837 w 6096000"/>
              <a:gd name="connsiteY3210" fmla="*/ 2000406 h 6857999"/>
              <a:gd name="connsiteX3211" fmla="*/ 804221 w 6096000"/>
              <a:gd name="connsiteY3211" fmla="*/ 2001373 h 6857999"/>
              <a:gd name="connsiteX3212" fmla="*/ 807603 w 6096000"/>
              <a:gd name="connsiteY3212" fmla="*/ 2002824 h 6857999"/>
              <a:gd name="connsiteX3213" fmla="*/ 811954 w 6096000"/>
              <a:gd name="connsiteY3213" fmla="*/ 2004273 h 6857999"/>
              <a:gd name="connsiteX3214" fmla="*/ 815338 w 6096000"/>
              <a:gd name="connsiteY3214" fmla="*/ 2006690 h 6857999"/>
              <a:gd name="connsiteX3215" fmla="*/ 819686 w 6096000"/>
              <a:gd name="connsiteY3215" fmla="*/ 2010073 h 6857999"/>
              <a:gd name="connsiteX3216" fmla="*/ 824037 w 6096000"/>
              <a:gd name="connsiteY3216" fmla="*/ 2013456 h 6857999"/>
              <a:gd name="connsiteX3217" fmla="*/ 789239 w 6096000"/>
              <a:gd name="connsiteY3217" fmla="*/ 2079186 h 6857999"/>
              <a:gd name="connsiteX3218" fmla="*/ 761206 w 6096000"/>
              <a:gd name="connsiteY3218" fmla="*/ 2131383 h 6857999"/>
              <a:gd name="connsiteX3219" fmla="*/ 748159 w 6096000"/>
              <a:gd name="connsiteY3219" fmla="*/ 2155549 h 6857999"/>
              <a:gd name="connsiteX3220" fmla="*/ 736074 w 6096000"/>
              <a:gd name="connsiteY3220" fmla="*/ 2180196 h 6857999"/>
              <a:gd name="connsiteX3221" fmla="*/ 723510 w 6096000"/>
              <a:gd name="connsiteY3221" fmla="*/ 2206295 h 6857999"/>
              <a:gd name="connsiteX3222" fmla="*/ 710943 w 6096000"/>
              <a:gd name="connsiteY3222" fmla="*/ 2236260 h 6857999"/>
              <a:gd name="connsiteX3223" fmla="*/ 715776 w 6096000"/>
              <a:gd name="connsiteY3223" fmla="*/ 2240126 h 6857999"/>
              <a:gd name="connsiteX3224" fmla="*/ 720608 w 6096000"/>
              <a:gd name="connsiteY3224" fmla="*/ 2243510 h 6857999"/>
              <a:gd name="connsiteX3225" fmla="*/ 724959 w 6096000"/>
              <a:gd name="connsiteY3225" fmla="*/ 2245926 h 6857999"/>
              <a:gd name="connsiteX3226" fmla="*/ 729792 w 6096000"/>
              <a:gd name="connsiteY3226" fmla="*/ 2247859 h 6857999"/>
              <a:gd name="connsiteX3227" fmla="*/ 733659 w 6096000"/>
              <a:gd name="connsiteY3227" fmla="*/ 2249310 h 6857999"/>
              <a:gd name="connsiteX3228" fmla="*/ 737525 w 6096000"/>
              <a:gd name="connsiteY3228" fmla="*/ 2250276 h 6857999"/>
              <a:gd name="connsiteX3229" fmla="*/ 741874 w 6096000"/>
              <a:gd name="connsiteY3229" fmla="*/ 2250276 h 6857999"/>
              <a:gd name="connsiteX3230" fmla="*/ 745257 w 6096000"/>
              <a:gd name="connsiteY3230" fmla="*/ 2250276 h 6857999"/>
              <a:gd name="connsiteX3231" fmla="*/ 748641 w 6096000"/>
              <a:gd name="connsiteY3231" fmla="*/ 2249310 h 6857999"/>
              <a:gd name="connsiteX3232" fmla="*/ 752024 w 6096000"/>
              <a:gd name="connsiteY3232" fmla="*/ 2248343 h 6857999"/>
              <a:gd name="connsiteX3233" fmla="*/ 758308 w 6096000"/>
              <a:gd name="connsiteY3233" fmla="*/ 2245443 h 6857999"/>
              <a:gd name="connsiteX3234" fmla="*/ 764590 w 6096000"/>
              <a:gd name="connsiteY3234" fmla="*/ 2242059 h 6857999"/>
              <a:gd name="connsiteX3235" fmla="*/ 770872 w 6096000"/>
              <a:gd name="connsiteY3235" fmla="*/ 2238677 h 6857999"/>
              <a:gd name="connsiteX3236" fmla="*/ 777156 w 6096000"/>
              <a:gd name="connsiteY3236" fmla="*/ 2234326 h 6857999"/>
              <a:gd name="connsiteX3237" fmla="*/ 783439 w 6096000"/>
              <a:gd name="connsiteY3237" fmla="*/ 2231911 h 6857999"/>
              <a:gd name="connsiteX3238" fmla="*/ 786338 w 6096000"/>
              <a:gd name="connsiteY3238" fmla="*/ 2230460 h 6857999"/>
              <a:gd name="connsiteX3239" fmla="*/ 789722 w 6096000"/>
              <a:gd name="connsiteY3239" fmla="*/ 2229494 h 6857999"/>
              <a:gd name="connsiteX3240" fmla="*/ 793590 w 6096000"/>
              <a:gd name="connsiteY3240" fmla="*/ 2229494 h 6857999"/>
              <a:gd name="connsiteX3241" fmla="*/ 797454 w 6096000"/>
              <a:gd name="connsiteY3241" fmla="*/ 2229011 h 6857999"/>
              <a:gd name="connsiteX3242" fmla="*/ 800837 w 6096000"/>
              <a:gd name="connsiteY3242" fmla="*/ 2229494 h 6857999"/>
              <a:gd name="connsiteX3243" fmla="*/ 804705 w 6096000"/>
              <a:gd name="connsiteY3243" fmla="*/ 2230460 h 6857999"/>
              <a:gd name="connsiteX3244" fmla="*/ 809538 w 6096000"/>
              <a:gd name="connsiteY3244" fmla="*/ 2231911 h 6857999"/>
              <a:gd name="connsiteX3245" fmla="*/ 813403 w 6096000"/>
              <a:gd name="connsiteY3245" fmla="*/ 2233844 h 6857999"/>
              <a:gd name="connsiteX3246" fmla="*/ 818236 w 6096000"/>
              <a:gd name="connsiteY3246" fmla="*/ 2236744 h 6857999"/>
              <a:gd name="connsiteX3247" fmla="*/ 823069 w 6096000"/>
              <a:gd name="connsiteY3247" fmla="*/ 2240126 h 6857999"/>
              <a:gd name="connsiteX3248" fmla="*/ 828386 w 6096000"/>
              <a:gd name="connsiteY3248" fmla="*/ 2244959 h 6857999"/>
              <a:gd name="connsiteX3249" fmla="*/ 834187 w 6096000"/>
              <a:gd name="connsiteY3249" fmla="*/ 2250276 h 6857999"/>
              <a:gd name="connsiteX3250" fmla="*/ 825487 w 6096000"/>
              <a:gd name="connsiteY3250" fmla="*/ 2257525 h 6857999"/>
              <a:gd name="connsiteX3251" fmla="*/ 818236 w 6096000"/>
              <a:gd name="connsiteY3251" fmla="*/ 2264775 h 6857999"/>
              <a:gd name="connsiteX3252" fmla="*/ 810987 w 6096000"/>
              <a:gd name="connsiteY3252" fmla="*/ 2272991 h 6857999"/>
              <a:gd name="connsiteX3253" fmla="*/ 804705 w 6096000"/>
              <a:gd name="connsiteY3253" fmla="*/ 2281208 h 6857999"/>
              <a:gd name="connsiteX3254" fmla="*/ 799872 w 6096000"/>
              <a:gd name="connsiteY3254" fmla="*/ 2288941 h 6857999"/>
              <a:gd name="connsiteX3255" fmla="*/ 795039 w 6096000"/>
              <a:gd name="connsiteY3255" fmla="*/ 2297156 h 6857999"/>
              <a:gd name="connsiteX3256" fmla="*/ 791171 w 6096000"/>
              <a:gd name="connsiteY3256" fmla="*/ 2305857 h 6857999"/>
              <a:gd name="connsiteX3257" fmla="*/ 787789 w 6096000"/>
              <a:gd name="connsiteY3257" fmla="*/ 2314555 h 6857999"/>
              <a:gd name="connsiteX3258" fmla="*/ 784406 w 6096000"/>
              <a:gd name="connsiteY3258" fmla="*/ 2322288 h 6857999"/>
              <a:gd name="connsiteX3259" fmla="*/ 781505 w 6096000"/>
              <a:gd name="connsiteY3259" fmla="*/ 2330988 h 6857999"/>
              <a:gd name="connsiteX3260" fmla="*/ 776672 w 6096000"/>
              <a:gd name="connsiteY3260" fmla="*/ 2348388 h 6857999"/>
              <a:gd name="connsiteX3261" fmla="*/ 768941 w 6096000"/>
              <a:gd name="connsiteY3261" fmla="*/ 2382220 h 6857999"/>
              <a:gd name="connsiteX3262" fmla="*/ 764590 w 6096000"/>
              <a:gd name="connsiteY3262" fmla="*/ 2398168 h 6857999"/>
              <a:gd name="connsiteX3263" fmla="*/ 760239 w 6096000"/>
              <a:gd name="connsiteY3263" fmla="*/ 2413634 h 6857999"/>
              <a:gd name="connsiteX3264" fmla="*/ 757340 w 6096000"/>
              <a:gd name="connsiteY3264" fmla="*/ 2421366 h 6857999"/>
              <a:gd name="connsiteX3265" fmla="*/ 753957 w 6096000"/>
              <a:gd name="connsiteY3265" fmla="*/ 2428615 h 6857999"/>
              <a:gd name="connsiteX3266" fmla="*/ 750574 w 6096000"/>
              <a:gd name="connsiteY3266" fmla="*/ 2435383 h 6857999"/>
              <a:gd name="connsiteX3267" fmla="*/ 745741 w 6096000"/>
              <a:gd name="connsiteY3267" fmla="*/ 2442632 h 6857999"/>
              <a:gd name="connsiteX3268" fmla="*/ 741391 w 6096000"/>
              <a:gd name="connsiteY3268" fmla="*/ 2448916 h 6857999"/>
              <a:gd name="connsiteX3269" fmla="*/ 735592 w 6096000"/>
              <a:gd name="connsiteY3269" fmla="*/ 2454231 h 6857999"/>
              <a:gd name="connsiteX3270" fmla="*/ 729792 w 6096000"/>
              <a:gd name="connsiteY3270" fmla="*/ 2460031 h 6857999"/>
              <a:gd name="connsiteX3271" fmla="*/ 722059 w 6096000"/>
              <a:gd name="connsiteY3271" fmla="*/ 2465346 h 6857999"/>
              <a:gd name="connsiteX3272" fmla="*/ 714808 w 6096000"/>
              <a:gd name="connsiteY3272" fmla="*/ 2470664 h 6857999"/>
              <a:gd name="connsiteX3273" fmla="*/ 706109 w 6096000"/>
              <a:gd name="connsiteY3273" fmla="*/ 2474530 h 6857999"/>
              <a:gd name="connsiteX3274" fmla="*/ 696443 w 6096000"/>
              <a:gd name="connsiteY3274" fmla="*/ 2478396 h 6857999"/>
              <a:gd name="connsiteX3275" fmla="*/ 685810 w 6096000"/>
              <a:gd name="connsiteY3275" fmla="*/ 2481779 h 6857999"/>
              <a:gd name="connsiteX3276" fmla="*/ 684844 w 6096000"/>
              <a:gd name="connsiteY3276" fmla="*/ 2488545 h 6857999"/>
              <a:gd name="connsiteX3277" fmla="*/ 684844 w 6096000"/>
              <a:gd name="connsiteY3277" fmla="*/ 2493862 h 6857999"/>
              <a:gd name="connsiteX3278" fmla="*/ 684844 w 6096000"/>
              <a:gd name="connsiteY3278" fmla="*/ 2499178 h 6857999"/>
              <a:gd name="connsiteX3279" fmla="*/ 685328 w 6096000"/>
              <a:gd name="connsiteY3279" fmla="*/ 2504011 h 6857999"/>
              <a:gd name="connsiteX3280" fmla="*/ 686777 w 6096000"/>
              <a:gd name="connsiteY3280" fmla="*/ 2507879 h 6857999"/>
              <a:gd name="connsiteX3281" fmla="*/ 688228 w 6096000"/>
              <a:gd name="connsiteY3281" fmla="*/ 2511261 h 6857999"/>
              <a:gd name="connsiteX3282" fmla="*/ 690643 w 6096000"/>
              <a:gd name="connsiteY3282" fmla="*/ 2514161 h 6857999"/>
              <a:gd name="connsiteX3283" fmla="*/ 693060 w 6096000"/>
              <a:gd name="connsiteY3283" fmla="*/ 2516578 h 6857999"/>
              <a:gd name="connsiteX3284" fmla="*/ 696443 w 6096000"/>
              <a:gd name="connsiteY3284" fmla="*/ 2518994 h 6857999"/>
              <a:gd name="connsiteX3285" fmla="*/ 699827 w 6096000"/>
              <a:gd name="connsiteY3285" fmla="*/ 2519961 h 6857999"/>
              <a:gd name="connsiteX3286" fmla="*/ 703694 w 6096000"/>
              <a:gd name="connsiteY3286" fmla="*/ 2520928 h 6857999"/>
              <a:gd name="connsiteX3287" fmla="*/ 708044 w 6096000"/>
              <a:gd name="connsiteY3287" fmla="*/ 2522376 h 6857999"/>
              <a:gd name="connsiteX3288" fmla="*/ 712393 w 6096000"/>
              <a:gd name="connsiteY3288" fmla="*/ 2522861 h 6857999"/>
              <a:gd name="connsiteX3289" fmla="*/ 717710 w 6096000"/>
              <a:gd name="connsiteY3289" fmla="*/ 2522861 h 6857999"/>
              <a:gd name="connsiteX3290" fmla="*/ 729310 w 6096000"/>
              <a:gd name="connsiteY3290" fmla="*/ 2521412 h 6857999"/>
              <a:gd name="connsiteX3291" fmla="*/ 729792 w 6096000"/>
              <a:gd name="connsiteY3291" fmla="*/ 2525761 h 6857999"/>
              <a:gd name="connsiteX3292" fmla="*/ 729792 w 6096000"/>
              <a:gd name="connsiteY3292" fmla="*/ 2529143 h 6857999"/>
              <a:gd name="connsiteX3293" fmla="*/ 729310 w 6096000"/>
              <a:gd name="connsiteY3293" fmla="*/ 2532527 h 6857999"/>
              <a:gd name="connsiteX3294" fmla="*/ 728343 w 6096000"/>
              <a:gd name="connsiteY3294" fmla="*/ 2535909 h 6857999"/>
              <a:gd name="connsiteX3295" fmla="*/ 727374 w 6096000"/>
              <a:gd name="connsiteY3295" fmla="*/ 2538327 h 6857999"/>
              <a:gd name="connsiteX3296" fmla="*/ 725441 w 6096000"/>
              <a:gd name="connsiteY3296" fmla="*/ 2541226 h 6857999"/>
              <a:gd name="connsiteX3297" fmla="*/ 721575 w 6096000"/>
              <a:gd name="connsiteY3297" fmla="*/ 2545577 h 6857999"/>
              <a:gd name="connsiteX3298" fmla="*/ 717226 w 6096000"/>
              <a:gd name="connsiteY3298" fmla="*/ 2548959 h 6857999"/>
              <a:gd name="connsiteX3299" fmla="*/ 711909 w 6096000"/>
              <a:gd name="connsiteY3299" fmla="*/ 2552825 h 6857999"/>
              <a:gd name="connsiteX3300" fmla="*/ 706593 w 6096000"/>
              <a:gd name="connsiteY3300" fmla="*/ 2554759 h 6857999"/>
              <a:gd name="connsiteX3301" fmla="*/ 701760 w 6096000"/>
              <a:gd name="connsiteY3301" fmla="*/ 2557176 h 6857999"/>
              <a:gd name="connsiteX3302" fmla="*/ 693060 w 6096000"/>
              <a:gd name="connsiteY3302" fmla="*/ 2561043 h 6857999"/>
              <a:gd name="connsiteX3303" fmla="*/ 689677 w 6096000"/>
              <a:gd name="connsiteY3303" fmla="*/ 2563458 h 6857999"/>
              <a:gd name="connsiteX3304" fmla="*/ 687745 w 6096000"/>
              <a:gd name="connsiteY3304" fmla="*/ 2565876 h 6857999"/>
              <a:gd name="connsiteX3305" fmla="*/ 687745 w 6096000"/>
              <a:gd name="connsiteY3305" fmla="*/ 2566841 h 6857999"/>
              <a:gd name="connsiteX3306" fmla="*/ 687745 w 6096000"/>
              <a:gd name="connsiteY3306" fmla="*/ 2568291 h 6857999"/>
              <a:gd name="connsiteX3307" fmla="*/ 688228 w 6096000"/>
              <a:gd name="connsiteY3307" fmla="*/ 2569742 h 6857999"/>
              <a:gd name="connsiteX3308" fmla="*/ 689677 w 6096000"/>
              <a:gd name="connsiteY3308" fmla="*/ 2571191 h 6857999"/>
              <a:gd name="connsiteX3309" fmla="*/ 693545 w 6096000"/>
              <a:gd name="connsiteY3309" fmla="*/ 2574575 h 6857999"/>
              <a:gd name="connsiteX3310" fmla="*/ 700310 w 6096000"/>
              <a:gd name="connsiteY3310" fmla="*/ 2578442 h 6857999"/>
              <a:gd name="connsiteX3311" fmla="*/ 696443 w 6096000"/>
              <a:gd name="connsiteY3311" fmla="*/ 2583757 h 6857999"/>
              <a:gd name="connsiteX3312" fmla="*/ 694510 w 6096000"/>
              <a:gd name="connsiteY3312" fmla="*/ 2585208 h 6857999"/>
              <a:gd name="connsiteX3313" fmla="*/ 692578 w 6096000"/>
              <a:gd name="connsiteY3313" fmla="*/ 2586657 h 6857999"/>
              <a:gd name="connsiteX3314" fmla="*/ 690643 w 6096000"/>
              <a:gd name="connsiteY3314" fmla="*/ 2587139 h 6857999"/>
              <a:gd name="connsiteX3315" fmla="*/ 688712 w 6096000"/>
              <a:gd name="connsiteY3315" fmla="*/ 2587139 h 6857999"/>
              <a:gd name="connsiteX3316" fmla="*/ 687263 w 6096000"/>
              <a:gd name="connsiteY3316" fmla="*/ 2586657 h 6857999"/>
              <a:gd name="connsiteX3317" fmla="*/ 684844 w 6096000"/>
              <a:gd name="connsiteY3317" fmla="*/ 2586175 h 6857999"/>
              <a:gd name="connsiteX3318" fmla="*/ 681462 w 6096000"/>
              <a:gd name="connsiteY3318" fmla="*/ 2583757 h 6857999"/>
              <a:gd name="connsiteX3319" fmla="*/ 678079 w 6096000"/>
              <a:gd name="connsiteY3319" fmla="*/ 2580373 h 6857999"/>
              <a:gd name="connsiteX3320" fmla="*/ 674211 w 6096000"/>
              <a:gd name="connsiteY3320" fmla="*/ 2575540 h 6857999"/>
              <a:gd name="connsiteX3321" fmla="*/ 670345 w 6096000"/>
              <a:gd name="connsiteY3321" fmla="*/ 2570225 h 6857999"/>
              <a:gd name="connsiteX3322" fmla="*/ 663095 w 6096000"/>
              <a:gd name="connsiteY3322" fmla="*/ 2559109 h 6857999"/>
              <a:gd name="connsiteX3323" fmla="*/ 655845 w 6096000"/>
              <a:gd name="connsiteY3323" fmla="*/ 2547510 h 6857999"/>
              <a:gd name="connsiteX3324" fmla="*/ 651497 w 6096000"/>
              <a:gd name="connsiteY3324" fmla="*/ 2542193 h 6857999"/>
              <a:gd name="connsiteX3325" fmla="*/ 647630 w 6096000"/>
              <a:gd name="connsiteY3325" fmla="*/ 2537842 h 6857999"/>
              <a:gd name="connsiteX3326" fmla="*/ 643763 w 6096000"/>
              <a:gd name="connsiteY3326" fmla="*/ 2534460 h 6857999"/>
              <a:gd name="connsiteX3327" fmla="*/ 638930 w 6096000"/>
              <a:gd name="connsiteY3327" fmla="*/ 2532044 h 6857999"/>
              <a:gd name="connsiteX3328" fmla="*/ 636031 w 6096000"/>
              <a:gd name="connsiteY3328" fmla="*/ 2575540 h 6857999"/>
              <a:gd name="connsiteX3329" fmla="*/ 634580 w 6096000"/>
              <a:gd name="connsiteY3329" fmla="*/ 2595839 h 6857999"/>
              <a:gd name="connsiteX3330" fmla="*/ 632164 w 6096000"/>
              <a:gd name="connsiteY3330" fmla="*/ 2615173 h 6857999"/>
              <a:gd name="connsiteX3331" fmla="*/ 629747 w 6096000"/>
              <a:gd name="connsiteY3331" fmla="*/ 2634021 h 6857999"/>
              <a:gd name="connsiteX3332" fmla="*/ 626848 w 6096000"/>
              <a:gd name="connsiteY3332" fmla="*/ 2652387 h 6857999"/>
              <a:gd name="connsiteX3333" fmla="*/ 622982 w 6096000"/>
              <a:gd name="connsiteY3333" fmla="*/ 2670270 h 6857999"/>
              <a:gd name="connsiteX3334" fmla="*/ 618632 w 6096000"/>
              <a:gd name="connsiteY3334" fmla="*/ 2687667 h 6857999"/>
              <a:gd name="connsiteX3335" fmla="*/ 614281 w 6096000"/>
              <a:gd name="connsiteY3335" fmla="*/ 2704584 h 6857999"/>
              <a:gd name="connsiteX3336" fmla="*/ 607999 w 6096000"/>
              <a:gd name="connsiteY3336" fmla="*/ 2721983 h 6857999"/>
              <a:gd name="connsiteX3337" fmla="*/ 601717 w 6096000"/>
              <a:gd name="connsiteY3337" fmla="*/ 2738898 h 6857999"/>
              <a:gd name="connsiteX3338" fmla="*/ 593499 w 6096000"/>
              <a:gd name="connsiteY3338" fmla="*/ 2755814 h 6857999"/>
              <a:gd name="connsiteX3339" fmla="*/ 584316 w 6096000"/>
              <a:gd name="connsiteY3339" fmla="*/ 2773213 h 6857999"/>
              <a:gd name="connsiteX3340" fmla="*/ 574650 w 6096000"/>
              <a:gd name="connsiteY3340" fmla="*/ 2791095 h 6857999"/>
              <a:gd name="connsiteX3341" fmla="*/ 562568 w 6096000"/>
              <a:gd name="connsiteY3341" fmla="*/ 2809462 h 6857999"/>
              <a:gd name="connsiteX3342" fmla="*/ 550002 w 6096000"/>
              <a:gd name="connsiteY3342" fmla="*/ 2827827 h 6857999"/>
              <a:gd name="connsiteX3343" fmla="*/ 552902 w 6096000"/>
              <a:gd name="connsiteY3343" fmla="*/ 2828792 h 6857999"/>
              <a:gd name="connsiteX3344" fmla="*/ 555802 w 6096000"/>
              <a:gd name="connsiteY3344" fmla="*/ 2829277 h 6857999"/>
              <a:gd name="connsiteX3345" fmla="*/ 558217 w 6096000"/>
              <a:gd name="connsiteY3345" fmla="*/ 2828792 h 6857999"/>
              <a:gd name="connsiteX3346" fmla="*/ 560151 w 6096000"/>
              <a:gd name="connsiteY3346" fmla="*/ 2828310 h 6857999"/>
              <a:gd name="connsiteX3347" fmla="*/ 562568 w 6096000"/>
              <a:gd name="connsiteY3347" fmla="*/ 2827827 h 6857999"/>
              <a:gd name="connsiteX3348" fmla="*/ 564502 w 6096000"/>
              <a:gd name="connsiteY3348" fmla="*/ 2825894 h 6857999"/>
              <a:gd name="connsiteX3349" fmla="*/ 567884 w 6096000"/>
              <a:gd name="connsiteY3349" fmla="*/ 2822510 h 6857999"/>
              <a:gd name="connsiteX3350" fmla="*/ 570785 w 6096000"/>
              <a:gd name="connsiteY3350" fmla="*/ 2818644 h 6857999"/>
              <a:gd name="connsiteX3351" fmla="*/ 573684 w 6096000"/>
              <a:gd name="connsiteY3351" fmla="*/ 2813811 h 6857999"/>
              <a:gd name="connsiteX3352" fmla="*/ 575618 w 6096000"/>
              <a:gd name="connsiteY3352" fmla="*/ 2809462 h 6857999"/>
              <a:gd name="connsiteX3353" fmla="*/ 578517 w 6096000"/>
              <a:gd name="connsiteY3353" fmla="*/ 2805111 h 6857999"/>
              <a:gd name="connsiteX3354" fmla="*/ 575134 w 6096000"/>
              <a:gd name="connsiteY3354" fmla="*/ 2816228 h 6857999"/>
              <a:gd name="connsiteX3355" fmla="*/ 571752 w 6096000"/>
              <a:gd name="connsiteY3355" fmla="*/ 2829277 h 6857999"/>
              <a:gd name="connsiteX3356" fmla="*/ 564502 w 6096000"/>
              <a:gd name="connsiteY3356" fmla="*/ 2861175 h 6857999"/>
              <a:gd name="connsiteX3357" fmla="*/ 555802 w 6096000"/>
              <a:gd name="connsiteY3357" fmla="*/ 2896939 h 6857999"/>
              <a:gd name="connsiteX3358" fmla="*/ 550969 w 6096000"/>
              <a:gd name="connsiteY3358" fmla="*/ 2916272 h 6857999"/>
              <a:gd name="connsiteX3359" fmla="*/ 546136 w 6096000"/>
              <a:gd name="connsiteY3359" fmla="*/ 2935604 h 6857999"/>
              <a:gd name="connsiteX3360" fmla="*/ 540337 w 6096000"/>
              <a:gd name="connsiteY3360" fmla="*/ 2955903 h 6857999"/>
              <a:gd name="connsiteX3361" fmla="*/ 534536 w 6096000"/>
              <a:gd name="connsiteY3361" fmla="*/ 2975235 h 6857999"/>
              <a:gd name="connsiteX3362" fmla="*/ 526804 w 6096000"/>
              <a:gd name="connsiteY3362" fmla="*/ 2994083 h 6857999"/>
              <a:gd name="connsiteX3363" fmla="*/ 519553 w 6096000"/>
              <a:gd name="connsiteY3363" fmla="*/ 3012449 h 6857999"/>
              <a:gd name="connsiteX3364" fmla="*/ 510855 w 6096000"/>
              <a:gd name="connsiteY3364" fmla="*/ 3030332 h 6857999"/>
              <a:gd name="connsiteX3365" fmla="*/ 506504 w 6096000"/>
              <a:gd name="connsiteY3365" fmla="*/ 3039031 h 6857999"/>
              <a:gd name="connsiteX3366" fmla="*/ 501189 w 6096000"/>
              <a:gd name="connsiteY3366" fmla="*/ 3046763 h 6857999"/>
              <a:gd name="connsiteX3367" fmla="*/ 495872 w 6096000"/>
              <a:gd name="connsiteY3367" fmla="*/ 3054497 h 6857999"/>
              <a:gd name="connsiteX3368" fmla="*/ 491039 w 6096000"/>
              <a:gd name="connsiteY3368" fmla="*/ 3061262 h 6857999"/>
              <a:gd name="connsiteX3369" fmla="*/ 485240 w 6096000"/>
              <a:gd name="connsiteY3369" fmla="*/ 3068029 h 6857999"/>
              <a:gd name="connsiteX3370" fmla="*/ 478956 w 6096000"/>
              <a:gd name="connsiteY3370" fmla="*/ 3074312 h 6857999"/>
              <a:gd name="connsiteX3371" fmla="*/ 476540 w 6096000"/>
              <a:gd name="connsiteY3371" fmla="*/ 3079145 h 6857999"/>
              <a:gd name="connsiteX3372" fmla="*/ 474607 w 6096000"/>
              <a:gd name="connsiteY3372" fmla="*/ 3083979 h 6857999"/>
              <a:gd name="connsiteX3373" fmla="*/ 473640 w 6096000"/>
              <a:gd name="connsiteY3373" fmla="*/ 3087846 h 6857999"/>
              <a:gd name="connsiteX3374" fmla="*/ 473156 w 6096000"/>
              <a:gd name="connsiteY3374" fmla="*/ 3091712 h 6857999"/>
              <a:gd name="connsiteX3375" fmla="*/ 473156 w 6096000"/>
              <a:gd name="connsiteY3375" fmla="*/ 3095577 h 6857999"/>
              <a:gd name="connsiteX3376" fmla="*/ 473640 w 6096000"/>
              <a:gd name="connsiteY3376" fmla="*/ 3099444 h 6857999"/>
              <a:gd name="connsiteX3377" fmla="*/ 474123 w 6096000"/>
              <a:gd name="connsiteY3377" fmla="*/ 3102827 h 6857999"/>
              <a:gd name="connsiteX3378" fmla="*/ 474607 w 6096000"/>
              <a:gd name="connsiteY3378" fmla="*/ 3106211 h 6857999"/>
              <a:gd name="connsiteX3379" fmla="*/ 477989 w 6096000"/>
              <a:gd name="connsiteY3379" fmla="*/ 3112009 h 6857999"/>
              <a:gd name="connsiteX3380" fmla="*/ 481855 w 6096000"/>
              <a:gd name="connsiteY3380" fmla="*/ 3118293 h 6857999"/>
              <a:gd name="connsiteX3381" fmla="*/ 486206 w 6096000"/>
              <a:gd name="connsiteY3381" fmla="*/ 3123126 h 6857999"/>
              <a:gd name="connsiteX3382" fmla="*/ 491522 w 6096000"/>
              <a:gd name="connsiteY3382" fmla="*/ 3128926 h 6857999"/>
              <a:gd name="connsiteX3383" fmla="*/ 495872 w 6096000"/>
              <a:gd name="connsiteY3383" fmla="*/ 3134242 h 6857999"/>
              <a:gd name="connsiteX3384" fmla="*/ 500705 w 6096000"/>
              <a:gd name="connsiteY3384" fmla="*/ 3140041 h 6857999"/>
              <a:gd name="connsiteX3385" fmla="*/ 504571 w 6096000"/>
              <a:gd name="connsiteY3385" fmla="*/ 3145842 h 6857999"/>
              <a:gd name="connsiteX3386" fmla="*/ 507472 w 6096000"/>
              <a:gd name="connsiteY3386" fmla="*/ 3151641 h 6857999"/>
              <a:gd name="connsiteX3387" fmla="*/ 507954 w 6096000"/>
              <a:gd name="connsiteY3387" fmla="*/ 3155024 h 6857999"/>
              <a:gd name="connsiteX3388" fmla="*/ 509405 w 6096000"/>
              <a:gd name="connsiteY3388" fmla="*/ 3158407 h 6857999"/>
              <a:gd name="connsiteX3389" fmla="*/ 509405 w 6096000"/>
              <a:gd name="connsiteY3389" fmla="*/ 3161791 h 6857999"/>
              <a:gd name="connsiteX3390" fmla="*/ 509405 w 6096000"/>
              <a:gd name="connsiteY3390" fmla="*/ 3165657 h 6857999"/>
              <a:gd name="connsiteX3391" fmla="*/ 508438 w 6096000"/>
              <a:gd name="connsiteY3391" fmla="*/ 3169524 h 6857999"/>
              <a:gd name="connsiteX3392" fmla="*/ 507472 w 6096000"/>
              <a:gd name="connsiteY3392" fmla="*/ 3173873 h 6857999"/>
              <a:gd name="connsiteX3393" fmla="*/ 505538 w 6096000"/>
              <a:gd name="connsiteY3393" fmla="*/ 3177741 h 6857999"/>
              <a:gd name="connsiteX3394" fmla="*/ 503605 w 6096000"/>
              <a:gd name="connsiteY3394" fmla="*/ 3182573 h 6857999"/>
              <a:gd name="connsiteX3395" fmla="*/ 497805 w 6096000"/>
              <a:gd name="connsiteY3395" fmla="*/ 3184988 h 6857999"/>
              <a:gd name="connsiteX3396" fmla="*/ 492488 w 6096000"/>
              <a:gd name="connsiteY3396" fmla="*/ 3187888 h 6857999"/>
              <a:gd name="connsiteX3397" fmla="*/ 486689 w 6096000"/>
              <a:gd name="connsiteY3397" fmla="*/ 3190305 h 6857999"/>
              <a:gd name="connsiteX3398" fmla="*/ 482339 w 6096000"/>
              <a:gd name="connsiteY3398" fmla="*/ 3194173 h 6857999"/>
              <a:gd name="connsiteX3399" fmla="*/ 477022 w 6096000"/>
              <a:gd name="connsiteY3399" fmla="*/ 3198039 h 6857999"/>
              <a:gd name="connsiteX3400" fmla="*/ 472674 w 6096000"/>
              <a:gd name="connsiteY3400" fmla="*/ 3201904 h 6857999"/>
              <a:gd name="connsiteX3401" fmla="*/ 468323 w 6096000"/>
              <a:gd name="connsiteY3401" fmla="*/ 3207220 h 6857999"/>
              <a:gd name="connsiteX3402" fmla="*/ 464458 w 6096000"/>
              <a:gd name="connsiteY3402" fmla="*/ 3211572 h 6857999"/>
              <a:gd name="connsiteX3403" fmla="*/ 460592 w 6096000"/>
              <a:gd name="connsiteY3403" fmla="*/ 3217370 h 6857999"/>
              <a:gd name="connsiteX3404" fmla="*/ 457208 w 6096000"/>
              <a:gd name="connsiteY3404" fmla="*/ 3223170 h 6857999"/>
              <a:gd name="connsiteX3405" fmla="*/ 449959 w 6096000"/>
              <a:gd name="connsiteY3405" fmla="*/ 3235252 h 6857999"/>
              <a:gd name="connsiteX3406" fmla="*/ 444159 w 6096000"/>
              <a:gd name="connsiteY3406" fmla="*/ 3248303 h 6857999"/>
              <a:gd name="connsiteX3407" fmla="*/ 439809 w 6096000"/>
              <a:gd name="connsiteY3407" fmla="*/ 3262318 h 6857999"/>
              <a:gd name="connsiteX3408" fmla="*/ 437392 w 6096000"/>
              <a:gd name="connsiteY3408" fmla="*/ 3266667 h 6857999"/>
              <a:gd name="connsiteX3409" fmla="*/ 435942 w 6096000"/>
              <a:gd name="connsiteY3409" fmla="*/ 3271016 h 6857999"/>
              <a:gd name="connsiteX3410" fmla="*/ 434975 w 6096000"/>
              <a:gd name="connsiteY3410" fmla="*/ 3274398 h 6857999"/>
              <a:gd name="connsiteX3411" fmla="*/ 434975 w 6096000"/>
              <a:gd name="connsiteY3411" fmla="*/ 3277784 h 6857999"/>
              <a:gd name="connsiteX3412" fmla="*/ 435942 w 6096000"/>
              <a:gd name="connsiteY3412" fmla="*/ 3281168 h 6857999"/>
              <a:gd name="connsiteX3413" fmla="*/ 436424 w 6096000"/>
              <a:gd name="connsiteY3413" fmla="*/ 3284066 h 6857999"/>
              <a:gd name="connsiteX3414" fmla="*/ 437876 w 6096000"/>
              <a:gd name="connsiteY3414" fmla="*/ 3286482 h 6857999"/>
              <a:gd name="connsiteX3415" fmla="*/ 440293 w 6096000"/>
              <a:gd name="connsiteY3415" fmla="*/ 3288899 h 6857999"/>
              <a:gd name="connsiteX3416" fmla="*/ 442709 w 6096000"/>
              <a:gd name="connsiteY3416" fmla="*/ 3290831 h 6857999"/>
              <a:gd name="connsiteX3417" fmla="*/ 445608 w 6096000"/>
              <a:gd name="connsiteY3417" fmla="*/ 3293250 h 6857999"/>
              <a:gd name="connsiteX3418" fmla="*/ 451891 w 6096000"/>
              <a:gd name="connsiteY3418" fmla="*/ 3296634 h 6857999"/>
              <a:gd name="connsiteX3419" fmla="*/ 459625 w 6096000"/>
              <a:gd name="connsiteY3419" fmla="*/ 3300015 h 6857999"/>
              <a:gd name="connsiteX3420" fmla="*/ 467356 w 6096000"/>
              <a:gd name="connsiteY3420" fmla="*/ 3302914 h 6857999"/>
              <a:gd name="connsiteX3421" fmla="*/ 463974 w 6096000"/>
              <a:gd name="connsiteY3421" fmla="*/ 3309198 h 6857999"/>
              <a:gd name="connsiteX3422" fmla="*/ 459625 w 6096000"/>
              <a:gd name="connsiteY3422" fmla="*/ 3314999 h 6857999"/>
              <a:gd name="connsiteX3423" fmla="*/ 451408 w 6096000"/>
              <a:gd name="connsiteY3423" fmla="*/ 3327565 h 6857999"/>
              <a:gd name="connsiteX3424" fmla="*/ 442709 w 6096000"/>
              <a:gd name="connsiteY3424" fmla="*/ 3341096 h 6857999"/>
              <a:gd name="connsiteX3425" fmla="*/ 439326 w 6096000"/>
              <a:gd name="connsiteY3425" fmla="*/ 3347379 h 6857999"/>
              <a:gd name="connsiteX3426" fmla="*/ 436424 w 6096000"/>
              <a:gd name="connsiteY3426" fmla="*/ 3353662 h 6857999"/>
              <a:gd name="connsiteX3427" fmla="*/ 434009 w 6096000"/>
              <a:gd name="connsiteY3427" fmla="*/ 3359946 h 6857999"/>
              <a:gd name="connsiteX3428" fmla="*/ 433525 w 6096000"/>
              <a:gd name="connsiteY3428" fmla="*/ 3366228 h 6857999"/>
              <a:gd name="connsiteX3429" fmla="*/ 433525 w 6096000"/>
              <a:gd name="connsiteY3429" fmla="*/ 3369128 h 6857999"/>
              <a:gd name="connsiteX3430" fmla="*/ 433525 w 6096000"/>
              <a:gd name="connsiteY3430" fmla="*/ 3372510 h 6857999"/>
              <a:gd name="connsiteX3431" fmla="*/ 434009 w 6096000"/>
              <a:gd name="connsiteY3431" fmla="*/ 3375412 h 6857999"/>
              <a:gd name="connsiteX3432" fmla="*/ 434975 w 6096000"/>
              <a:gd name="connsiteY3432" fmla="*/ 3378312 h 6857999"/>
              <a:gd name="connsiteX3433" fmla="*/ 436908 w 6096000"/>
              <a:gd name="connsiteY3433" fmla="*/ 3381211 h 6857999"/>
              <a:gd name="connsiteX3434" fmla="*/ 438844 w 6096000"/>
              <a:gd name="connsiteY3434" fmla="*/ 3384111 h 6857999"/>
              <a:gd name="connsiteX3435" fmla="*/ 441258 w 6096000"/>
              <a:gd name="connsiteY3435" fmla="*/ 3386527 h 6857999"/>
              <a:gd name="connsiteX3436" fmla="*/ 444159 w 6096000"/>
              <a:gd name="connsiteY3436" fmla="*/ 3389427 h 6857999"/>
              <a:gd name="connsiteX3437" fmla="*/ 448024 w 6096000"/>
              <a:gd name="connsiteY3437" fmla="*/ 3391360 h 6857999"/>
              <a:gd name="connsiteX3438" fmla="*/ 451891 w 6096000"/>
              <a:gd name="connsiteY3438" fmla="*/ 3394260 h 6857999"/>
              <a:gd name="connsiteX3439" fmla="*/ 456241 w 6096000"/>
              <a:gd name="connsiteY3439" fmla="*/ 3396676 h 6857999"/>
              <a:gd name="connsiteX3440" fmla="*/ 461557 w 6096000"/>
              <a:gd name="connsiteY3440" fmla="*/ 3399093 h 6857999"/>
              <a:gd name="connsiteX3441" fmla="*/ 465424 w 6096000"/>
              <a:gd name="connsiteY3441" fmla="*/ 3398610 h 6857999"/>
              <a:gd name="connsiteX3442" fmla="*/ 468807 w 6096000"/>
              <a:gd name="connsiteY3442" fmla="*/ 3397644 h 6857999"/>
              <a:gd name="connsiteX3443" fmla="*/ 472674 w 6096000"/>
              <a:gd name="connsiteY3443" fmla="*/ 3396676 h 6857999"/>
              <a:gd name="connsiteX3444" fmla="*/ 475573 w 6096000"/>
              <a:gd name="connsiteY3444" fmla="*/ 3394744 h 6857999"/>
              <a:gd name="connsiteX3445" fmla="*/ 477989 w 6096000"/>
              <a:gd name="connsiteY3445" fmla="*/ 3393293 h 6857999"/>
              <a:gd name="connsiteX3446" fmla="*/ 480406 w 6096000"/>
              <a:gd name="connsiteY3446" fmla="*/ 3390877 h 6857999"/>
              <a:gd name="connsiteX3447" fmla="*/ 482822 w 6096000"/>
              <a:gd name="connsiteY3447" fmla="*/ 3387978 h 6857999"/>
              <a:gd name="connsiteX3448" fmla="*/ 485240 w 6096000"/>
              <a:gd name="connsiteY3448" fmla="*/ 3385078 h 6857999"/>
              <a:gd name="connsiteX3449" fmla="*/ 488621 w 6096000"/>
              <a:gd name="connsiteY3449" fmla="*/ 3378312 h 6857999"/>
              <a:gd name="connsiteX3450" fmla="*/ 491522 w 6096000"/>
              <a:gd name="connsiteY3450" fmla="*/ 3370579 h 6857999"/>
              <a:gd name="connsiteX3451" fmla="*/ 493939 w 6096000"/>
              <a:gd name="connsiteY3451" fmla="*/ 3362362 h 6857999"/>
              <a:gd name="connsiteX3452" fmla="*/ 495390 w 6096000"/>
              <a:gd name="connsiteY3452" fmla="*/ 3353178 h 6857999"/>
              <a:gd name="connsiteX3453" fmla="*/ 498772 w 6096000"/>
              <a:gd name="connsiteY3453" fmla="*/ 3333846 h 6857999"/>
              <a:gd name="connsiteX3454" fmla="*/ 501671 w 6096000"/>
              <a:gd name="connsiteY3454" fmla="*/ 3314999 h 6857999"/>
              <a:gd name="connsiteX3455" fmla="*/ 503605 w 6096000"/>
              <a:gd name="connsiteY3455" fmla="*/ 3305814 h 6857999"/>
              <a:gd name="connsiteX3456" fmla="*/ 505538 w 6096000"/>
              <a:gd name="connsiteY3456" fmla="*/ 3297116 h 6857999"/>
              <a:gd name="connsiteX3457" fmla="*/ 508438 w 6096000"/>
              <a:gd name="connsiteY3457" fmla="*/ 3289864 h 6857999"/>
              <a:gd name="connsiteX3458" fmla="*/ 512787 w 6096000"/>
              <a:gd name="connsiteY3458" fmla="*/ 3283100 h 6857999"/>
              <a:gd name="connsiteX3459" fmla="*/ 529219 w 6096000"/>
              <a:gd name="connsiteY3459" fmla="*/ 3288899 h 6857999"/>
              <a:gd name="connsiteX3460" fmla="*/ 537437 w 6096000"/>
              <a:gd name="connsiteY3460" fmla="*/ 3290831 h 6857999"/>
              <a:gd name="connsiteX3461" fmla="*/ 544685 w 6096000"/>
              <a:gd name="connsiteY3461" fmla="*/ 3292766 h 6857999"/>
              <a:gd name="connsiteX3462" fmla="*/ 551935 w 6096000"/>
              <a:gd name="connsiteY3462" fmla="*/ 3293732 h 6857999"/>
              <a:gd name="connsiteX3463" fmla="*/ 558701 w 6096000"/>
              <a:gd name="connsiteY3463" fmla="*/ 3293732 h 6857999"/>
              <a:gd name="connsiteX3464" fmla="*/ 564502 w 6096000"/>
              <a:gd name="connsiteY3464" fmla="*/ 3293732 h 6857999"/>
              <a:gd name="connsiteX3465" fmla="*/ 570301 w 6096000"/>
              <a:gd name="connsiteY3465" fmla="*/ 3293250 h 6857999"/>
              <a:gd name="connsiteX3466" fmla="*/ 575618 w 6096000"/>
              <a:gd name="connsiteY3466" fmla="*/ 3291799 h 6857999"/>
              <a:gd name="connsiteX3467" fmla="*/ 580450 w 6096000"/>
              <a:gd name="connsiteY3467" fmla="*/ 3289382 h 6857999"/>
              <a:gd name="connsiteX3468" fmla="*/ 584800 w 6096000"/>
              <a:gd name="connsiteY3468" fmla="*/ 3286482 h 6857999"/>
              <a:gd name="connsiteX3469" fmla="*/ 588666 w 6096000"/>
              <a:gd name="connsiteY3469" fmla="*/ 3283100 h 6857999"/>
              <a:gd name="connsiteX3470" fmla="*/ 592050 w 6096000"/>
              <a:gd name="connsiteY3470" fmla="*/ 3278268 h 6857999"/>
              <a:gd name="connsiteX3471" fmla="*/ 593983 w 6096000"/>
              <a:gd name="connsiteY3471" fmla="*/ 3272467 h 6857999"/>
              <a:gd name="connsiteX3472" fmla="*/ 596400 w 6096000"/>
              <a:gd name="connsiteY3472" fmla="*/ 3266667 h 6857999"/>
              <a:gd name="connsiteX3473" fmla="*/ 598333 w 6096000"/>
              <a:gd name="connsiteY3473" fmla="*/ 3259417 h 6857999"/>
              <a:gd name="connsiteX3474" fmla="*/ 597850 w 6096000"/>
              <a:gd name="connsiteY3474" fmla="*/ 3255066 h 6857999"/>
              <a:gd name="connsiteX3475" fmla="*/ 595917 w 6096000"/>
              <a:gd name="connsiteY3475" fmla="*/ 3250717 h 6857999"/>
              <a:gd name="connsiteX3476" fmla="*/ 592050 w 6096000"/>
              <a:gd name="connsiteY3476" fmla="*/ 3242986 h 6857999"/>
              <a:gd name="connsiteX3477" fmla="*/ 590116 w 6096000"/>
              <a:gd name="connsiteY3477" fmla="*/ 3238634 h 6857999"/>
              <a:gd name="connsiteX3478" fmla="*/ 588666 w 6096000"/>
              <a:gd name="connsiteY3478" fmla="*/ 3234769 h 6857999"/>
              <a:gd name="connsiteX3479" fmla="*/ 588666 w 6096000"/>
              <a:gd name="connsiteY3479" fmla="*/ 3229937 h 6857999"/>
              <a:gd name="connsiteX3480" fmla="*/ 588666 w 6096000"/>
              <a:gd name="connsiteY3480" fmla="*/ 3227520 h 6857999"/>
              <a:gd name="connsiteX3481" fmla="*/ 589634 w 6096000"/>
              <a:gd name="connsiteY3481" fmla="*/ 3225103 h 6857999"/>
              <a:gd name="connsiteX3482" fmla="*/ 585768 w 6096000"/>
              <a:gd name="connsiteY3482" fmla="*/ 3225587 h 6857999"/>
              <a:gd name="connsiteX3483" fmla="*/ 581418 w 6096000"/>
              <a:gd name="connsiteY3483" fmla="*/ 3227520 h 6857999"/>
              <a:gd name="connsiteX3484" fmla="*/ 575134 w 6096000"/>
              <a:gd name="connsiteY3484" fmla="*/ 3230904 h 6857999"/>
              <a:gd name="connsiteX3485" fmla="*/ 568850 w 6096000"/>
              <a:gd name="connsiteY3485" fmla="*/ 3234769 h 6857999"/>
              <a:gd name="connsiteX3486" fmla="*/ 562086 w 6096000"/>
              <a:gd name="connsiteY3486" fmla="*/ 3238634 h 6857999"/>
              <a:gd name="connsiteX3487" fmla="*/ 558701 w 6096000"/>
              <a:gd name="connsiteY3487" fmla="*/ 3240567 h 6857999"/>
              <a:gd name="connsiteX3488" fmla="*/ 555320 w 6096000"/>
              <a:gd name="connsiteY3488" fmla="*/ 3241534 h 6857999"/>
              <a:gd name="connsiteX3489" fmla="*/ 550969 w 6096000"/>
              <a:gd name="connsiteY3489" fmla="*/ 3242986 h 6857999"/>
              <a:gd name="connsiteX3490" fmla="*/ 546620 w 6096000"/>
              <a:gd name="connsiteY3490" fmla="*/ 3242986 h 6857999"/>
              <a:gd name="connsiteX3491" fmla="*/ 541787 w 6096000"/>
              <a:gd name="connsiteY3491" fmla="*/ 3242986 h 6857999"/>
              <a:gd name="connsiteX3492" fmla="*/ 537437 w 6096000"/>
              <a:gd name="connsiteY3492" fmla="*/ 3242018 h 6857999"/>
              <a:gd name="connsiteX3493" fmla="*/ 531637 w 6096000"/>
              <a:gd name="connsiteY3493" fmla="*/ 3240567 h 6857999"/>
              <a:gd name="connsiteX3494" fmla="*/ 525355 w 6096000"/>
              <a:gd name="connsiteY3494" fmla="*/ 3238151 h 6857999"/>
              <a:gd name="connsiteX3495" fmla="*/ 552902 w 6096000"/>
              <a:gd name="connsiteY3495" fmla="*/ 3173390 h 6857999"/>
              <a:gd name="connsiteX3496" fmla="*/ 578034 w 6096000"/>
              <a:gd name="connsiteY3496" fmla="*/ 3112494 h 6857999"/>
              <a:gd name="connsiteX3497" fmla="*/ 601233 w 6096000"/>
              <a:gd name="connsiteY3497" fmla="*/ 3054979 h 6857999"/>
              <a:gd name="connsiteX3498" fmla="*/ 621531 w 6096000"/>
              <a:gd name="connsiteY3498" fmla="*/ 3000849 h 6857999"/>
              <a:gd name="connsiteX3499" fmla="*/ 641347 w 6096000"/>
              <a:gd name="connsiteY3499" fmla="*/ 2948654 h 6857999"/>
              <a:gd name="connsiteX3500" fmla="*/ 660196 w 6096000"/>
              <a:gd name="connsiteY3500" fmla="*/ 2898388 h 6857999"/>
              <a:gd name="connsiteX3501" fmla="*/ 695960 w 6096000"/>
              <a:gd name="connsiteY3501" fmla="*/ 2801245 h 6857999"/>
              <a:gd name="connsiteX3502" fmla="*/ 714808 w 6096000"/>
              <a:gd name="connsiteY3502" fmla="*/ 2754365 h 6857999"/>
              <a:gd name="connsiteX3503" fmla="*/ 734143 w 6096000"/>
              <a:gd name="connsiteY3503" fmla="*/ 2706034 h 6857999"/>
              <a:gd name="connsiteX3504" fmla="*/ 754924 w 6096000"/>
              <a:gd name="connsiteY3504" fmla="*/ 2657704 h 6857999"/>
              <a:gd name="connsiteX3505" fmla="*/ 766039 w 6096000"/>
              <a:gd name="connsiteY3505" fmla="*/ 2633539 h 6857999"/>
              <a:gd name="connsiteX3506" fmla="*/ 777156 w 6096000"/>
              <a:gd name="connsiteY3506" fmla="*/ 2608889 h 6857999"/>
              <a:gd name="connsiteX3507" fmla="*/ 803739 w 6096000"/>
              <a:gd name="connsiteY3507" fmla="*/ 2559109 h 6857999"/>
              <a:gd name="connsiteX3508" fmla="*/ 817270 w 6096000"/>
              <a:gd name="connsiteY3508" fmla="*/ 2533009 h 6857999"/>
              <a:gd name="connsiteX3509" fmla="*/ 832252 w 6096000"/>
              <a:gd name="connsiteY3509" fmla="*/ 2506912 h 6857999"/>
              <a:gd name="connsiteX3510" fmla="*/ 847718 w 6096000"/>
              <a:gd name="connsiteY3510" fmla="*/ 2480330 h 6857999"/>
              <a:gd name="connsiteX3511" fmla="*/ 864635 w 6096000"/>
              <a:gd name="connsiteY3511" fmla="*/ 2453265 h 6857999"/>
              <a:gd name="connsiteX3512" fmla="*/ 882516 w 6096000"/>
              <a:gd name="connsiteY3512" fmla="*/ 2425716 h 6857999"/>
              <a:gd name="connsiteX3513" fmla="*/ 901366 w 6096000"/>
              <a:gd name="connsiteY3513" fmla="*/ 2397685 h 6857999"/>
              <a:gd name="connsiteX3514" fmla="*/ 911515 w 6096000"/>
              <a:gd name="connsiteY3514" fmla="*/ 2396234 h 6857999"/>
              <a:gd name="connsiteX3515" fmla="*/ 915865 w 6096000"/>
              <a:gd name="connsiteY3515" fmla="*/ 2397201 h 6857999"/>
              <a:gd name="connsiteX3516" fmla="*/ 919247 w 6096000"/>
              <a:gd name="connsiteY3516" fmla="*/ 2397685 h 6857999"/>
              <a:gd name="connsiteX3517" fmla="*/ 922630 w 6096000"/>
              <a:gd name="connsiteY3517" fmla="*/ 2398168 h 6857999"/>
              <a:gd name="connsiteX3518" fmla="*/ 925532 w 6096000"/>
              <a:gd name="connsiteY3518" fmla="*/ 2399135 h 6857999"/>
              <a:gd name="connsiteX3519" fmla="*/ 927947 w 6096000"/>
              <a:gd name="connsiteY3519" fmla="*/ 2401068 h 6857999"/>
              <a:gd name="connsiteX3520" fmla="*/ 929881 w 6096000"/>
              <a:gd name="connsiteY3520" fmla="*/ 2403001 h 6857999"/>
              <a:gd name="connsiteX3521" fmla="*/ 934713 w 6096000"/>
              <a:gd name="connsiteY3521" fmla="*/ 2406867 h 6857999"/>
              <a:gd name="connsiteX3522" fmla="*/ 939063 w 6096000"/>
              <a:gd name="connsiteY3522" fmla="*/ 2412183 h 6857999"/>
              <a:gd name="connsiteX3523" fmla="*/ 944380 w 6096000"/>
              <a:gd name="connsiteY3523" fmla="*/ 2418467 h 6857999"/>
              <a:gd name="connsiteX3524" fmla="*/ 951146 w 6096000"/>
              <a:gd name="connsiteY3524" fmla="*/ 2424750 h 6857999"/>
              <a:gd name="connsiteX3525" fmla="*/ 959846 w 6096000"/>
              <a:gd name="connsiteY3525" fmla="*/ 2408317 h 6857999"/>
              <a:gd name="connsiteX3526" fmla="*/ 968061 w 6096000"/>
              <a:gd name="connsiteY3526" fmla="*/ 2392851 h 6857999"/>
              <a:gd name="connsiteX3527" fmla="*/ 984011 w 6096000"/>
              <a:gd name="connsiteY3527" fmla="*/ 2361437 h 6857999"/>
              <a:gd name="connsiteX3528" fmla="*/ 998992 w 6096000"/>
              <a:gd name="connsiteY3528" fmla="*/ 2330988 h 6857999"/>
              <a:gd name="connsiteX3529" fmla="*/ 1013493 w 6096000"/>
              <a:gd name="connsiteY3529" fmla="*/ 2301507 h 6857999"/>
              <a:gd name="connsiteX3530" fmla="*/ 1021224 w 6096000"/>
              <a:gd name="connsiteY3530" fmla="*/ 2287490 h 6857999"/>
              <a:gd name="connsiteX3531" fmla="*/ 1028958 w 6096000"/>
              <a:gd name="connsiteY3531" fmla="*/ 2273475 h 6857999"/>
              <a:gd name="connsiteX3532" fmla="*/ 1037174 w 6096000"/>
              <a:gd name="connsiteY3532" fmla="*/ 2259943 h 6857999"/>
              <a:gd name="connsiteX3533" fmla="*/ 1045873 w 6096000"/>
              <a:gd name="connsiteY3533" fmla="*/ 2247376 h 6857999"/>
              <a:gd name="connsiteX3534" fmla="*/ 1055056 w 6096000"/>
              <a:gd name="connsiteY3534" fmla="*/ 2234326 h 6857999"/>
              <a:gd name="connsiteX3535" fmla="*/ 1064722 w 6096000"/>
              <a:gd name="connsiteY3535" fmla="*/ 2222727 h 6857999"/>
              <a:gd name="connsiteX3536" fmla="*/ 1075354 w 6096000"/>
              <a:gd name="connsiteY3536" fmla="*/ 2211128 h 6857999"/>
              <a:gd name="connsiteX3537" fmla="*/ 1085987 w 6096000"/>
              <a:gd name="connsiteY3537" fmla="*/ 2200013 h 6857999"/>
              <a:gd name="connsiteX3538" fmla="*/ 1086954 w 6096000"/>
              <a:gd name="connsiteY3538" fmla="*/ 2197113 h 6857999"/>
              <a:gd name="connsiteX3539" fmla="*/ 1086954 w 6096000"/>
              <a:gd name="connsiteY3539" fmla="*/ 2194213 h 6857999"/>
              <a:gd name="connsiteX3540" fmla="*/ 1085987 w 6096000"/>
              <a:gd name="connsiteY3540" fmla="*/ 2191313 h 6857999"/>
              <a:gd name="connsiteX3541" fmla="*/ 1085021 w 6096000"/>
              <a:gd name="connsiteY3541" fmla="*/ 2188413 h 6857999"/>
              <a:gd name="connsiteX3542" fmla="*/ 1081155 w 6096000"/>
              <a:gd name="connsiteY3542" fmla="*/ 2183096 h 6857999"/>
              <a:gd name="connsiteX3543" fmla="*/ 1076806 w 6096000"/>
              <a:gd name="connsiteY3543" fmla="*/ 2177296 h 6857999"/>
              <a:gd name="connsiteX3544" fmla="*/ 1072939 w 6096000"/>
              <a:gd name="connsiteY3544" fmla="*/ 2171981 h 6857999"/>
              <a:gd name="connsiteX3545" fmla="*/ 1071488 w 6096000"/>
              <a:gd name="connsiteY3545" fmla="*/ 2169081 h 6857999"/>
              <a:gd name="connsiteX3546" fmla="*/ 1070039 w 6096000"/>
              <a:gd name="connsiteY3546" fmla="*/ 2166181 h 6857999"/>
              <a:gd name="connsiteX3547" fmla="*/ 1069555 w 6096000"/>
              <a:gd name="connsiteY3547" fmla="*/ 2163281 h 6857999"/>
              <a:gd name="connsiteX3548" fmla="*/ 1069555 w 6096000"/>
              <a:gd name="connsiteY3548" fmla="*/ 2159897 h 6857999"/>
              <a:gd name="connsiteX3549" fmla="*/ 1070039 w 6096000"/>
              <a:gd name="connsiteY3549" fmla="*/ 2156998 h 6857999"/>
              <a:gd name="connsiteX3550" fmla="*/ 1071972 w 6096000"/>
              <a:gd name="connsiteY3550" fmla="*/ 2153615 h 6857999"/>
              <a:gd name="connsiteX3551" fmla="*/ 1084056 w 6096000"/>
              <a:gd name="connsiteY3551" fmla="*/ 2142498 h 6857999"/>
              <a:gd name="connsiteX3552" fmla="*/ 1090338 w 6096000"/>
              <a:gd name="connsiteY3552" fmla="*/ 2137665 h 6857999"/>
              <a:gd name="connsiteX3553" fmla="*/ 1096620 w 6096000"/>
              <a:gd name="connsiteY3553" fmla="*/ 2132350 h 6857999"/>
              <a:gd name="connsiteX3554" fmla="*/ 1102906 w 6096000"/>
              <a:gd name="connsiteY3554" fmla="*/ 2127999 h 6857999"/>
              <a:gd name="connsiteX3555" fmla="*/ 1109670 w 6096000"/>
              <a:gd name="connsiteY3555" fmla="*/ 2123650 h 6857999"/>
              <a:gd name="connsiteX3556" fmla="*/ 1116437 w 6096000"/>
              <a:gd name="connsiteY3556" fmla="*/ 2120266 h 6857999"/>
              <a:gd name="connsiteX3557" fmla="*/ 1123687 w 6096000"/>
              <a:gd name="connsiteY3557" fmla="*/ 2117851 h 6857999"/>
              <a:gd name="connsiteX3558" fmla="*/ 1130935 w 6096000"/>
              <a:gd name="connsiteY3558" fmla="*/ 2116400 h 6857999"/>
              <a:gd name="connsiteX3559" fmla="*/ 1138186 w 6096000"/>
              <a:gd name="connsiteY3559" fmla="*/ 2115917 h 6857999"/>
              <a:gd name="connsiteX3560" fmla="*/ 1146402 w 6096000"/>
              <a:gd name="connsiteY3560" fmla="*/ 2116884 h 6857999"/>
              <a:gd name="connsiteX3561" fmla="*/ 1155101 w 6096000"/>
              <a:gd name="connsiteY3561" fmla="*/ 2118333 h 6857999"/>
              <a:gd name="connsiteX3562" fmla="*/ 1163802 w 6096000"/>
              <a:gd name="connsiteY3562" fmla="*/ 2122200 h 6857999"/>
              <a:gd name="connsiteX3563" fmla="*/ 1172984 w 6096000"/>
              <a:gd name="connsiteY3563" fmla="*/ 2126550 h 6857999"/>
              <a:gd name="connsiteX3564" fmla="*/ 1182650 w 6096000"/>
              <a:gd name="connsiteY3564" fmla="*/ 2133316 h 6857999"/>
              <a:gd name="connsiteX3565" fmla="*/ 1192799 w 6096000"/>
              <a:gd name="connsiteY3565" fmla="*/ 2141532 h 6857999"/>
              <a:gd name="connsiteX3566" fmla="*/ 1195698 w 6096000"/>
              <a:gd name="connsiteY3566" fmla="*/ 2114467 h 6857999"/>
              <a:gd name="connsiteX3567" fmla="*/ 1195698 w 6096000"/>
              <a:gd name="connsiteY3567" fmla="*/ 2109151 h 6857999"/>
              <a:gd name="connsiteX3568" fmla="*/ 1195698 w 6096000"/>
              <a:gd name="connsiteY3568" fmla="*/ 2105285 h 6857999"/>
              <a:gd name="connsiteX3569" fmla="*/ 1195216 w 6096000"/>
              <a:gd name="connsiteY3569" fmla="*/ 2101418 h 6857999"/>
              <a:gd name="connsiteX3570" fmla="*/ 1193765 w 6096000"/>
              <a:gd name="connsiteY3570" fmla="*/ 2098034 h 6857999"/>
              <a:gd name="connsiteX3571" fmla="*/ 1191832 w 6096000"/>
              <a:gd name="connsiteY3571" fmla="*/ 2094652 h 6857999"/>
              <a:gd name="connsiteX3572" fmla="*/ 1188933 w 6096000"/>
              <a:gd name="connsiteY3572" fmla="*/ 2091752 h 6857999"/>
              <a:gd name="connsiteX3573" fmla="*/ 1185065 w 6096000"/>
              <a:gd name="connsiteY3573" fmla="*/ 2088852 h 6857999"/>
              <a:gd name="connsiteX3574" fmla="*/ 1179750 w 6096000"/>
              <a:gd name="connsiteY3574" fmla="*/ 2085953 h 6857999"/>
              <a:gd name="connsiteX3575" fmla="*/ 1173951 w 6096000"/>
              <a:gd name="connsiteY3575" fmla="*/ 2083535 h 6857999"/>
              <a:gd name="connsiteX3576" fmla="*/ 1166700 w 6096000"/>
              <a:gd name="connsiteY3576" fmla="*/ 2080153 h 6857999"/>
              <a:gd name="connsiteX3577" fmla="*/ 1147368 w 6096000"/>
              <a:gd name="connsiteY3577" fmla="*/ 2073869 h 6857999"/>
              <a:gd name="connsiteX3578" fmla="*/ 1151235 w 6096000"/>
              <a:gd name="connsiteY3578" fmla="*/ 2073386 h 6857999"/>
              <a:gd name="connsiteX3579" fmla="*/ 1155101 w 6096000"/>
              <a:gd name="connsiteY3579" fmla="*/ 2072420 h 6857999"/>
              <a:gd name="connsiteX3580" fmla="*/ 1162351 w 6096000"/>
              <a:gd name="connsiteY3580" fmla="*/ 2072420 h 6857999"/>
              <a:gd name="connsiteX3581" fmla="*/ 1170567 w 6096000"/>
              <a:gd name="connsiteY3581" fmla="*/ 2073386 h 6857999"/>
              <a:gd name="connsiteX3582" fmla="*/ 1178783 w 6096000"/>
              <a:gd name="connsiteY3582" fmla="*/ 2073869 h 6857999"/>
              <a:gd name="connsiteX3583" fmla="*/ 1182166 w 6096000"/>
              <a:gd name="connsiteY3583" fmla="*/ 2073869 h 6857999"/>
              <a:gd name="connsiteX3584" fmla="*/ 1186033 w 6096000"/>
              <a:gd name="connsiteY3584" fmla="*/ 2073386 h 6857999"/>
              <a:gd name="connsiteX3585" fmla="*/ 1189416 w 6096000"/>
              <a:gd name="connsiteY3585" fmla="*/ 2071936 h 6857999"/>
              <a:gd name="connsiteX3586" fmla="*/ 1192799 w 6096000"/>
              <a:gd name="connsiteY3586" fmla="*/ 2070969 h 6857999"/>
              <a:gd name="connsiteX3587" fmla="*/ 1196182 w 6096000"/>
              <a:gd name="connsiteY3587" fmla="*/ 2068554 h 6857999"/>
              <a:gd name="connsiteX3588" fmla="*/ 1200049 w 6096000"/>
              <a:gd name="connsiteY3588" fmla="*/ 2065653 h 6857999"/>
              <a:gd name="connsiteX3589" fmla="*/ 1202948 w 6096000"/>
              <a:gd name="connsiteY3589" fmla="*/ 2062270 h 6857999"/>
              <a:gd name="connsiteX3590" fmla="*/ 1204882 w 6096000"/>
              <a:gd name="connsiteY3590" fmla="*/ 2056954 h 6857999"/>
              <a:gd name="connsiteX3591" fmla="*/ 1213581 w 6096000"/>
              <a:gd name="connsiteY3591" fmla="*/ 2065653 h 6857999"/>
              <a:gd name="connsiteX3592" fmla="*/ 1221315 w 6096000"/>
              <a:gd name="connsiteY3592" fmla="*/ 2073869 h 6857999"/>
              <a:gd name="connsiteX3593" fmla="*/ 1226148 w 6096000"/>
              <a:gd name="connsiteY3593" fmla="*/ 2082568 h 6857999"/>
              <a:gd name="connsiteX3594" fmla="*/ 1230980 w 6096000"/>
              <a:gd name="connsiteY3594" fmla="*/ 2090785 h 6857999"/>
              <a:gd name="connsiteX3595" fmla="*/ 1233881 w 6096000"/>
              <a:gd name="connsiteY3595" fmla="*/ 2099485 h 6857999"/>
              <a:gd name="connsiteX3596" fmla="*/ 1235813 w 6096000"/>
              <a:gd name="connsiteY3596" fmla="*/ 2108667 h 6857999"/>
              <a:gd name="connsiteX3597" fmla="*/ 1237262 w 6096000"/>
              <a:gd name="connsiteY3597" fmla="*/ 2117367 h 6857999"/>
              <a:gd name="connsiteX3598" fmla="*/ 1238230 w 6096000"/>
              <a:gd name="connsiteY3598" fmla="*/ 2126066 h 6857999"/>
              <a:gd name="connsiteX3599" fmla="*/ 1238714 w 6096000"/>
              <a:gd name="connsiteY3599" fmla="*/ 2143949 h 6857999"/>
              <a:gd name="connsiteX3600" fmla="*/ 1240164 w 6096000"/>
              <a:gd name="connsiteY3600" fmla="*/ 2161831 h 6857999"/>
              <a:gd name="connsiteX3601" fmla="*/ 1240647 w 6096000"/>
              <a:gd name="connsiteY3601" fmla="*/ 2170048 h 6857999"/>
              <a:gd name="connsiteX3602" fmla="*/ 1242096 w 6096000"/>
              <a:gd name="connsiteY3602" fmla="*/ 2179230 h 6857999"/>
              <a:gd name="connsiteX3603" fmla="*/ 1244513 w 6096000"/>
              <a:gd name="connsiteY3603" fmla="*/ 2187929 h 6857999"/>
              <a:gd name="connsiteX3604" fmla="*/ 1247895 w 6096000"/>
              <a:gd name="connsiteY3604" fmla="*/ 2196146 h 6857999"/>
              <a:gd name="connsiteX3605" fmla="*/ 1228563 w 6096000"/>
              <a:gd name="connsiteY3605" fmla="*/ 2205812 h 6857999"/>
              <a:gd name="connsiteX3606" fmla="*/ 1220347 w 6096000"/>
              <a:gd name="connsiteY3606" fmla="*/ 2209679 h 6857999"/>
              <a:gd name="connsiteX3607" fmla="*/ 1214064 w 6096000"/>
              <a:gd name="connsiteY3607" fmla="*/ 2214028 h 6857999"/>
              <a:gd name="connsiteX3608" fmla="*/ 1208265 w 6096000"/>
              <a:gd name="connsiteY3608" fmla="*/ 2217894 h 6857999"/>
              <a:gd name="connsiteX3609" fmla="*/ 1203916 w 6096000"/>
              <a:gd name="connsiteY3609" fmla="*/ 2221761 h 6857999"/>
              <a:gd name="connsiteX3610" fmla="*/ 1199083 w 6096000"/>
              <a:gd name="connsiteY3610" fmla="*/ 2226593 h 6857999"/>
              <a:gd name="connsiteX3611" fmla="*/ 1195216 w 6096000"/>
              <a:gd name="connsiteY3611" fmla="*/ 2230944 h 6857999"/>
              <a:gd name="connsiteX3612" fmla="*/ 1191832 w 6096000"/>
              <a:gd name="connsiteY3612" fmla="*/ 2236260 h 6857999"/>
              <a:gd name="connsiteX3613" fmla="*/ 1187966 w 6096000"/>
              <a:gd name="connsiteY3613" fmla="*/ 2242544 h 6857999"/>
              <a:gd name="connsiteX3614" fmla="*/ 1180232 w 6096000"/>
              <a:gd name="connsiteY3614" fmla="*/ 2256560 h 6857999"/>
              <a:gd name="connsiteX3615" fmla="*/ 1170567 w 6096000"/>
              <a:gd name="connsiteY3615" fmla="*/ 2275408 h 6857999"/>
              <a:gd name="connsiteX3616" fmla="*/ 1157518 w 6096000"/>
              <a:gd name="connsiteY3616" fmla="*/ 2298123 h 6857999"/>
              <a:gd name="connsiteX3617" fmla="*/ 1146402 w 6096000"/>
              <a:gd name="connsiteY3617" fmla="*/ 2295223 h 6857999"/>
              <a:gd name="connsiteX3618" fmla="*/ 1142052 w 6096000"/>
              <a:gd name="connsiteY3618" fmla="*/ 2293774 h 6857999"/>
              <a:gd name="connsiteX3619" fmla="*/ 1138186 w 6096000"/>
              <a:gd name="connsiteY3619" fmla="*/ 2291841 h 6857999"/>
              <a:gd name="connsiteX3620" fmla="*/ 1135769 w 6096000"/>
              <a:gd name="connsiteY3620" fmla="*/ 2290390 h 6857999"/>
              <a:gd name="connsiteX3621" fmla="*/ 1133352 w 6096000"/>
              <a:gd name="connsiteY3621" fmla="*/ 2287974 h 6857999"/>
              <a:gd name="connsiteX3622" fmla="*/ 1131419 w 6096000"/>
              <a:gd name="connsiteY3622" fmla="*/ 2286041 h 6857999"/>
              <a:gd name="connsiteX3623" fmla="*/ 1130453 w 6096000"/>
              <a:gd name="connsiteY3623" fmla="*/ 2284108 h 6857999"/>
              <a:gd name="connsiteX3624" fmla="*/ 1129969 w 6096000"/>
              <a:gd name="connsiteY3624" fmla="*/ 2281691 h 6857999"/>
              <a:gd name="connsiteX3625" fmla="*/ 1129969 w 6096000"/>
              <a:gd name="connsiteY3625" fmla="*/ 2279757 h 6857999"/>
              <a:gd name="connsiteX3626" fmla="*/ 1129969 w 6096000"/>
              <a:gd name="connsiteY3626" fmla="*/ 2277824 h 6857999"/>
              <a:gd name="connsiteX3627" fmla="*/ 1130453 w 6096000"/>
              <a:gd name="connsiteY3627" fmla="*/ 2275408 h 6857999"/>
              <a:gd name="connsiteX3628" fmla="*/ 1132868 w 6096000"/>
              <a:gd name="connsiteY3628" fmla="*/ 2270575 h 6857999"/>
              <a:gd name="connsiteX3629" fmla="*/ 1135769 w 6096000"/>
              <a:gd name="connsiteY3629" fmla="*/ 2265742 h 6857999"/>
              <a:gd name="connsiteX3630" fmla="*/ 1141086 w 6096000"/>
              <a:gd name="connsiteY3630" fmla="*/ 2256560 h 6857999"/>
              <a:gd name="connsiteX3631" fmla="*/ 1143985 w 6096000"/>
              <a:gd name="connsiteY3631" fmla="*/ 2251726 h 6857999"/>
              <a:gd name="connsiteX3632" fmla="*/ 1145919 w 6096000"/>
              <a:gd name="connsiteY3632" fmla="*/ 2247376 h 6857999"/>
              <a:gd name="connsiteX3633" fmla="*/ 1145919 w 6096000"/>
              <a:gd name="connsiteY3633" fmla="*/ 2244959 h 6857999"/>
              <a:gd name="connsiteX3634" fmla="*/ 1145919 w 6096000"/>
              <a:gd name="connsiteY3634" fmla="*/ 2242544 h 6857999"/>
              <a:gd name="connsiteX3635" fmla="*/ 1145434 w 6096000"/>
              <a:gd name="connsiteY3635" fmla="*/ 2240126 h 6857999"/>
              <a:gd name="connsiteX3636" fmla="*/ 1144952 w 6096000"/>
              <a:gd name="connsiteY3636" fmla="*/ 2238677 h 6857999"/>
              <a:gd name="connsiteX3637" fmla="*/ 1143019 w 6096000"/>
              <a:gd name="connsiteY3637" fmla="*/ 2236260 h 6857999"/>
              <a:gd name="connsiteX3638" fmla="*/ 1140602 w 6096000"/>
              <a:gd name="connsiteY3638" fmla="*/ 2234326 h 6857999"/>
              <a:gd name="connsiteX3639" fmla="*/ 1137702 w 6096000"/>
              <a:gd name="connsiteY3639" fmla="*/ 2232393 h 6857999"/>
              <a:gd name="connsiteX3640" fmla="*/ 1134320 w 6096000"/>
              <a:gd name="connsiteY3640" fmla="*/ 2230460 h 6857999"/>
              <a:gd name="connsiteX3641" fmla="*/ 1129004 w 6096000"/>
              <a:gd name="connsiteY3641" fmla="*/ 2230944 h 6857999"/>
              <a:gd name="connsiteX3642" fmla="*/ 1124653 w 6096000"/>
              <a:gd name="connsiteY3642" fmla="*/ 2231911 h 6857999"/>
              <a:gd name="connsiteX3643" fmla="*/ 1119820 w 6096000"/>
              <a:gd name="connsiteY3643" fmla="*/ 2233360 h 6857999"/>
              <a:gd name="connsiteX3644" fmla="*/ 1115469 w 6096000"/>
              <a:gd name="connsiteY3644" fmla="*/ 2235293 h 6857999"/>
              <a:gd name="connsiteX3645" fmla="*/ 1111604 w 6096000"/>
              <a:gd name="connsiteY3645" fmla="*/ 2237226 h 6857999"/>
              <a:gd name="connsiteX3646" fmla="*/ 1108221 w 6096000"/>
              <a:gd name="connsiteY3646" fmla="*/ 2240126 h 6857999"/>
              <a:gd name="connsiteX3647" fmla="*/ 1104355 w 6096000"/>
              <a:gd name="connsiteY3647" fmla="*/ 2243026 h 6857999"/>
              <a:gd name="connsiteX3648" fmla="*/ 1100971 w 6096000"/>
              <a:gd name="connsiteY3648" fmla="*/ 2246410 h 6857999"/>
              <a:gd name="connsiteX3649" fmla="*/ 1099038 w 6096000"/>
              <a:gd name="connsiteY3649" fmla="*/ 2250276 h 6857999"/>
              <a:gd name="connsiteX3650" fmla="*/ 1096137 w 6096000"/>
              <a:gd name="connsiteY3650" fmla="*/ 2254143 h 6857999"/>
              <a:gd name="connsiteX3651" fmla="*/ 1094205 w 6096000"/>
              <a:gd name="connsiteY3651" fmla="*/ 2258009 h 6857999"/>
              <a:gd name="connsiteX3652" fmla="*/ 1092271 w 6096000"/>
              <a:gd name="connsiteY3652" fmla="*/ 2261876 h 6857999"/>
              <a:gd name="connsiteX3653" fmla="*/ 1090820 w 6096000"/>
              <a:gd name="connsiteY3653" fmla="*/ 2266709 h 6857999"/>
              <a:gd name="connsiteX3654" fmla="*/ 1089854 w 6096000"/>
              <a:gd name="connsiteY3654" fmla="*/ 2270575 h 6857999"/>
              <a:gd name="connsiteX3655" fmla="*/ 1088889 w 6096000"/>
              <a:gd name="connsiteY3655" fmla="*/ 2275408 h 6857999"/>
              <a:gd name="connsiteX3656" fmla="*/ 1088889 w 6096000"/>
              <a:gd name="connsiteY3656" fmla="*/ 2279757 h 6857999"/>
              <a:gd name="connsiteX3657" fmla="*/ 1088889 w 6096000"/>
              <a:gd name="connsiteY3657" fmla="*/ 2284590 h 6857999"/>
              <a:gd name="connsiteX3658" fmla="*/ 1089854 w 6096000"/>
              <a:gd name="connsiteY3658" fmla="*/ 2288941 h 6857999"/>
              <a:gd name="connsiteX3659" fmla="*/ 1090338 w 6096000"/>
              <a:gd name="connsiteY3659" fmla="*/ 2293290 h 6857999"/>
              <a:gd name="connsiteX3660" fmla="*/ 1091304 w 6096000"/>
              <a:gd name="connsiteY3660" fmla="*/ 2297156 h 6857999"/>
              <a:gd name="connsiteX3661" fmla="*/ 1093237 w 6096000"/>
              <a:gd name="connsiteY3661" fmla="*/ 2301023 h 6857999"/>
              <a:gd name="connsiteX3662" fmla="*/ 1095171 w 6096000"/>
              <a:gd name="connsiteY3662" fmla="*/ 2305373 h 6857999"/>
              <a:gd name="connsiteX3663" fmla="*/ 1098073 w 6096000"/>
              <a:gd name="connsiteY3663" fmla="*/ 2308755 h 6857999"/>
              <a:gd name="connsiteX3664" fmla="*/ 1100971 w 6096000"/>
              <a:gd name="connsiteY3664" fmla="*/ 2312139 h 6857999"/>
              <a:gd name="connsiteX3665" fmla="*/ 1104355 w 6096000"/>
              <a:gd name="connsiteY3665" fmla="*/ 2315039 h 6857999"/>
              <a:gd name="connsiteX3666" fmla="*/ 1108705 w 6096000"/>
              <a:gd name="connsiteY3666" fmla="*/ 2317939 h 6857999"/>
              <a:gd name="connsiteX3667" fmla="*/ 1112570 w 6096000"/>
              <a:gd name="connsiteY3667" fmla="*/ 2319872 h 6857999"/>
              <a:gd name="connsiteX3668" fmla="*/ 1117887 w 6096000"/>
              <a:gd name="connsiteY3668" fmla="*/ 2321805 h 6857999"/>
              <a:gd name="connsiteX3669" fmla="*/ 1122720 w 6096000"/>
              <a:gd name="connsiteY3669" fmla="*/ 2322772 h 6857999"/>
              <a:gd name="connsiteX3670" fmla="*/ 1128520 w 6096000"/>
              <a:gd name="connsiteY3670" fmla="*/ 2324221 h 6857999"/>
              <a:gd name="connsiteX3671" fmla="*/ 1134802 w 6096000"/>
              <a:gd name="connsiteY3671" fmla="*/ 2324221 h 6857999"/>
              <a:gd name="connsiteX3672" fmla="*/ 1142052 w 6096000"/>
              <a:gd name="connsiteY3672" fmla="*/ 2324221 h 6857999"/>
              <a:gd name="connsiteX3673" fmla="*/ 1137702 w 6096000"/>
              <a:gd name="connsiteY3673" fmla="*/ 2328089 h 6857999"/>
              <a:gd name="connsiteX3674" fmla="*/ 1134320 w 6096000"/>
              <a:gd name="connsiteY3674" fmla="*/ 2331472 h 6857999"/>
              <a:gd name="connsiteX3675" fmla="*/ 1130935 w 6096000"/>
              <a:gd name="connsiteY3675" fmla="*/ 2335821 h 6857999"/>
              <a:gd name="connsiteX3676" fmla="*/ 1128035 w 6096000"/>
              <a:gd name="connsiteY3676" fmla="*/ 2340171 h 6857999"/>
              <a:gd name="connsiteX3677" fmla="*/ 1123687 w 6096000"/>
              <a:gd name="connsiteY3677" fmla="*/ 2348388 h 6857999"/>
              <a:gd name="connsiteX3678" fmla="*/ 1119820 w 6096000"/>
              <a:gd name="connsiteY3678" fmla="*/ 2356119 h 6857999"/>
              <a:gd name="connsiteX3679" fmla="*/ 1117887 w 6096000"/>
              <a:gd name="connsiteY3679" fmla="*/ 2364819 h 6857999"/>
              <a:gd name="connsiteX3680" fmla="*/ 1115953 w 6096000"/>
              <a:gd name="connsiteY3680" fmla="*/ 2373036 h 6857999"/>
              <a:gd name="connsiteX3681" fmla="*/ 1113538 w 6096000"/>
              <a:gd name="connsiteY3681" fmla="*/ 2388502 h 6857999"/>
              <a:gd name="connsiteX3682" fmla="*/ 1112570 w 6096000"/>
              <a:gd name="connsiteY3682" fmla="*/ 2395268 h 6857999"/>
              <a:gd name="connsiteX3683" fmla="*/ 1111604 w 6096000"/>
              <a:gd name="connsiteY3683" fmla="*/ 2402034 h 6857999"/>
              <a:gd name="connsiteX3684" fmla="*/ 1109187 w 6096000"/>
              <a:gd name="connsiteY3684" fmla="*/ 2408317 h 6857999"/>
              <a:gd name="connsiteX3685" fmla="*/ 1106288 w 6096000"/>
              <a:gd name="connsiteY3685" fmla="*/ 2413634 h 6857999"/>
              <a:gd name="connsiteX3686" fmla="*/ 1104355 w 6096000"/>
              <a:gd name="connsiteY3686" fmla="*/ 2416534 h 6857999"/>
              <a:gd name="connsiteX3687" fmla="*/ 1102421 w 6096000"/>
              <a:gd name="connsiteY3687" fmla="*/ 2418949 h 6857999"/>
              <a:gd name="connsiteX3688" fmla="*/ 1100004 w 6096000"/>
              <a:gd name="connsiteY3688" fmla="*/ 2420400 h 6857999"/>
              <a:gd name="connsiteX3689" fmla="*/ 1097104 w 6096000"/>
              <a:gd name="connsiteY3689" fmla="*/ 2422333 h 6857999"/>
              <a:gd name="connsiteX3690" fmla="*/ 1093722 w 6096000"/>
              <a:gd name="connsiteY3690" fmla="*/ 2424266 h 6857999"/>
              <a:gd name="connsiteX3691" fmla="*/ 1089854 w 6096000"/>
              <a:gd name="connsiteY3691" fmla="*/ 2425233 h 6857999"/>
              <a:gd name="connsiteX3692" fmla="*/ 1085505 w 6096000"/>
              <a:gd name="connsiteY3692" fmla="*/ 2426200 h 6857999"/>
              <a:gd name="connsiteX3693" fmla="*/ 1081155 w 6096000"/>
              <a:gd name="connsiteY3693" fmla="*/ 2427649 h 6857999"/>
              <a:gd name="connsiteX3694" fmla="*/ 1073905 w 6096000"/>
              <a:gd name="connsiteY3694" fmla="*/ 2424750 h 6857999"/>
              <a:gd name="connsiteX3695" fmla="*/ 1069073 w 6096000"/>
              <a:gd name="connsiteY3695" fmla="*/ 2421849 h 6857999"/>
              <a:gd name="connsiteX3696" fmla="*/ 1064722 w 6096000"/>
              <a:gd name="connsiteY3696" fmla="*/ 2418949 h 6857999"/>
              <a:gd name="connsiteX3697" fmla="*/ 1061339 w 6096000"/>
              <a:gd name="connsiteY3697" fmla="*/ 2415567 h 6857999"/>
              <a:gd name="connsiteX3698" fmla="*/ 1059407 w 6096000"/>
              <a:gd name="connsiteY3698" fmla="*/ 2412183 h 6857999"/>
              <a:gd name="connsiteX3699" fmla="*/ 1057957 w 6096000"/>
              <a:gd name="connsiteY3699" fmla="*/ 2408317 h 6857999"/>
              <a:gd name="connsiteX3700" fmla="*/ 1057473 w 6096000"/>
              <a:gd name="connsiteY3700" fmla="*/ 2404934 h 6857999"/>
              <a:gd name="connsiteX3701" fmla="*/ 1057473 w 6096000"/>
              <a:gd name="connsiteY3701" fmla="*/ 2401550 h 6857999"/>
              <a:gd name="connsiteX3702" fmla="*/ 1057957 w 6096000"/>
              <a:gd name="connsiteY3702" fmla="*/ 2397685 h 6857999"/>
              <a:gd name="connsiteX3703" fmla="*/ 1059407 w 6096000"/>
              <a:gd name="connsiteY3703" fmla="*/ 2393817 h 6857999"/>
              <a:gd name="connsiteX3704" fmla="*/ 1062791 w 6096000"/>
              <a:gd name="connsiteY3704" fmla="*/ 2385602 h 6857999"/>
              <a:gd name="connsiteX3705" fmla="*/ 1071488 w 6096000"/>
              <a:gd name="connsiteY3705" fmla="*/ 2369652 h 6857999"/>
              <a:gd name="connsiteX3706" fmla="*/ 1066173 w 6096000"/>
              <a:gd name="connsiteY3706" fmla="*/ 2369652 h 6857999"/>
              <a:gd name="connsiteX3707" fmla="*/ 1061339 w 6096000"/>
              <a:gd name="connsiteY3707" fmla="*/ 2369652 h 6857999"/>
              <a:gd name="connsiteX3708" fmla="*/ 1056989 w 6096000"/>
              <a:gd name="connsiteY3708" fmla="*/ 2370136 h 6857999"/>
              <a:gd name="connsiteX3709" fmla="*/ 1053124 w 6096000"/>
              <a:gd name="connsiteY3709" fmla="*/ 2371103 h 6857999"/>
              <a:gd name="connsiteX3710" fmla="*/ 1049256 w 6096000"/>
              <a:gd name="connsiteY3710" fmla="*/ 2373036 h 6857999"/>
              <a:gd name="connsiteX3711" fmla="*/ 1045389 w 6096000"/>
              <a:gd name="connsiteY3711" fmla="*/ 2374485 h 6857999"/>
              <a:gd name="connsiteX3712" fmla="*/ 1042492 w 6096000"/>
              <a:gd name="connsiteY3712" fmla="*/ 2376903 h 6857999"/>
              <a:gd name="connsiteX3713" fmla="*/ 1039590 w 6096000"/>
              <a:gd name="connsiteY3713" fmla="*/ 2379802 h 6857999"/>
              <a:gd name="connsiteX3714" fmla="*/ 1036690 w 6096000"/>
              <a:gd name="connsiteY3714" fmla="*/ 2382702 h 6857999"/>
              <a:gd name="connsiteX3715" fmla="*/ 1034275 w 6096000"/>
              <a:gd name="connsiteY3715" fmla="*/ 2385602 h 6857999"/>
              <a:gd name="connsiteX3716" fmla="*/ 1032825 w 6096000"/>
              <a:gd name="connsiteY3716" fmla="*/ 2388984 h 6857999"/>
              <a:gd name="connsiteX3717" fmla="*/ 1030891 w 6096000"/>
              <a:gd name="connsiteY3717" fmla="*/ 2392851 h 6857999"/>
              <a:gd name="connsiteX3718" fmla="*/ 1028958 w 6096000"/>
              <a:gd name="connsiteY3718" fmla="*/ 2401068 h 6857999"/>
              <a:gd name="connsiteX3719" fmla="*/ 1027025 w 6096000"/>
              <a:gd name="connsiteY3719" fmla="*/ 2409283 h 6857999"/>
              <a:gd name="connsiteX3720" fmla="*/ 1027025 w 6096000"/>
              <a:gd name="connsiteY3720" fmla="*/ 2417500 h 6857999"/>
              <a:gd name="connsiteX3721" fmla="*/ 1027992 w 6096000"/>
              <a:gd name="connsiteY3721" fmla="*/ 2426200 h 6857999"/>
              <a:gd name="connsiteX3722" fmla="*/ 1029924 w 6096000"/>
              <a:gd name="connsiteY3722" fmla="*/ 2434899 h 6857999"/>
              <a:gd name="connsiteX3723" fmla="*/ 1033308 w 6096000"/>
              <a:gd name="connsiteY3723" fmla="*/ 2443115 h 6857999"/>
              <a:gd name="connsiteX3724" fmla="*/ 1035724 w 6096000"/>
              <a:gd name="connsiteY3724" fmla="*/ 2446983 h 6857999"/>
              <a:gd name="connsiteX3725" fmla="*/ 1038141 w 6096000"/>
              <a:gd name="connsiteY3725" fmla="*/ 2450365 h 6857999"/>
              <a:gd name="connsiteX3726" fmla="*/ 1041040 w 6096000"/>
              <a:gd name="connsiteY3726" fmla="*/ 2453749 h 6857999"/>
              <a:gd name="connsiteX3727" fmla="*/ 1043458 w 6096000"/>
              <a:gd name="connsiteY3727" fmla="*/ 2456647 h 6857999"/>
              <a:gd name="connsiteX3728" fmla="*/ 1046357 w 6096000"/>
              <a:gd name="connsiteY3728" fmla="*/ 2459547 h 6857999"/>
              <a:gd name="connsiteX3729" fmla="*/ 1050707 w 6096000"/>
              <a:gd name="connsiteY3729" fmla="*/ 2462448 h 6857999"/>
              <a:gd name="connsiteX3730" fmla="*/ 1054091 w 6096000"/>
              <a:gd name="connsiteY3730" fmla="*/ 2464380 h 6857999"/>
              <a:gd name="connsiteX3731" fmla="*/ 1057957 w 6096000"/>
              <a:gd name="connsiteY3731" fmla="*/ 2466313 h 6857999"/>
              <a:gd name="connsiteX3732" fmla="*/ 1050707 w 6096000"/>
              <a:gd name="connsiteY3732" fmla="*/ 2474530 h 6857999"/>
              <a:gd name="connsiteX3733" fmla="*/ 1042492 w 6096000"/>
              <a:gd name="connsiteY3733" fmla="*/ 2483712 h 6857999"/>
              <a:gd name="connsiteX3734" fmla="*/ 1035241 w 6096000"/>
              <a:gd name="connsiteY3734" fmla="*/ 2492412 h 6857999"/>
              <a:gd name="connsiteX3735" fmla="*/ 1027508 w 6096000"/>
              <a:gd name="connsiteY3735" fmla="*/ 2502078 h 6857999"/>
              <a:gd name="connsiteX3736" fmla="*/ 1020742 w 6096000"/>
              <a:gd name="connsiteY3736" fmla="*/ 2511746 h 6857999"/>
              <a:gd name="connsiteX3737" fmla="*/ 1013976 w 6096000"/>
              <a:gd name="connsiteY3737" fmla="*/ 2521412 h 6857999"/>
              <a:gd name="connsiteX3738" fmla="*/ 1000443 w 6096000"/>
              <a:gd name="connsiteY3738" fmla="*/ 2542193 h 6857999"/>
              <a:gd name="connsiteX3739" fmla="*/ 988359 w 6096000"/>
              <a:gd name="connsiteY3739" fmla="*/ 2563942 h 6857999"/>
              <a:gd name="connsiteX3740" fmla="*/ 977729 w 6096000"/>
              <a:gd name="connsiteY3740" fmla="*/ 2587139 h 6857999"/>
              <a:gd name="connsiteX3741" fmla="*/ 967578 w 6096000"/>
              <a:gd name="connsiteY3741" fmla="*/ 2610822 h 6857999"/>
              <a:gd name="connsiteX3742" fmla="*/ 957429 w 6096000"/>
              <a:gd name="connsiteY3742" fmla="*/ 2635472 h 6857999"/>
              <a:gd name="connsiteX3743" fmla="*/ 965161 w 6096000"/>
              <a:gd name="connsiteY3743" fmla="*/ 2621939 h 6857999"/>
              <a:gd name="connsiteX3744" fmla="*/ 969027 w 6096000"/>
              <a:gd name="connsiteY3744" fmla="*/ 2616138 h 6857999"/>
              <a:gd name="connsiteX3745" fmla="*/ 973861 w 6096000"/>
              <a:gd name="connsiteY3745" fmla="*/ 2609856 h 6857999"/>
              <a:gd name="connsiteX3746" fmla="*/ 989811 w 6096000"/>
              <a:gd name="connsiteY3746" fmla="*/ 2591490 h 6857999"/>
              <a:gd name="connsiteX3747" fmla="*/ 1006727 w 6096000"/>
              <a:gd name="connsiteY3747" fmla="*/ 2573125 h 6857999"/>
              <a:gd name="connsiteX3748" fmla="*/ 1041524 w 6096000"/>
              <a:gd name="connsiteY3748" fmla="*/ 2537842 h 6857999"/>
              <a:gd name="connsiteX3749" fmla="*/ 1058439 w 6096000"/>
              <a:gd name="connsiteY3749" fmla="*/ 2520445 h 6857999"/>
              <a:gd name="connsiteX3750" fmla="*/ 1075354 w 6096000"/>
              <a:gd name="connsiteY3750" fmla="*/ 2502562 h 6857999"/>
              <a:gd name="connsiteX3751" fmla="*/ 1091304 w 6096000"/>
              <a:gd name="connsiteY3751" fmla="*/ 2484680 h 6857999"/>
              <a:gd name="connsiteX3752" fmla="*/ 1106288 w 6096000"/>
              <a:gd name="connsiteY3752" fmla="*/ 2466313 h 6857999"/>
              <a:gd name="connsiteX3753" fmla="*/ 1112088 w 6096000"/>
              <a:gd name="connsiteY3753" fmla="*/ 2459547 h 6857999"/>
              <a:gd name="connsiteX3754" fmla="*/ 1118854 w 6096000"/>
              <a:gd name="connsiteY3754" fmla="*/ 2452781 h 6857999"/>
              <a:gd name="connsiteX3755" fmla="*/ 1132868 w 6096000"/>
              <a:gd name="connsiteY3755" fmla="*/ 2439732 h 6857999"/>
              <a:gd name="connsiteX3756" fmla="*/ 1146886 w 6096000"/>
              <a:gd name="connsiteY3756" fmla="*/ 2425716 h 6857999"/>
              <a:gd name="connsiteX3757" fmla="*/ 1160900 w 6096000"/>
              <a:gd name="connsiteY3757" fmla="*/ 2412183 h 6857999"/>
              <a:gd name="connsiteX3758" fmla="*/ 1161867 w 6096000"/>
              <a:gd name="connsiteY3758" fmla="*/ 2405417 h 6857999"/>
              <a:gd name="connsiteX3759" fmla="*/ 1163802 w 6096000"/>
              <a:gd name="connsiteY3759" fmla="*/ 2398650 h 6857999"/>
              <a:gd name="connsiteX3760" fmla="*/ 1166217 w 6096000"/>
              <a:gd name="connsiteY3760" fmla="*/ 2392368 h 6857999"/>
              <a:gd name="connsiteX3761" fmla="*/ 1169602 w 6096000"/>
              <a:gd name="connsiteY3761" fmla="*/ 2385602 h 6857999"/>
              <a:gd name="connsiteX3762" fmla="*/ 1172984 w 6096000"/>
              <a:gd name="connsiteY3762" fmla="*/ 2378835 h 6857999"/>
              <a:gd name="connsiteX3763" fmla="*/ 1176850 w 6096000"/>
              <a:gd name="connsiteY3763" fmla="*/ 2371585 h 6857999"/>
              <a:gd name="connsiteX3764" fmla="*/ 1186517 w 6096000"/>
              <a:gd name="connsiteY3764" fmla="*/ 2357570 h 6857999"/>
              <a:gd name="connsiteX3765" fmla="*/ 1186517 w 6096000"/>
              <a:gd name="connsiteY3765" fmla="*/ 2342105 h 6857999"/>
              <a:gd name="connsiteX3766" fmla="*/ 1186517 w 6096000"/>
              <a:gd name="connsiteY3766" fmla="*/ 2333888 h 6857999"/>
              <a:gd name="connsiteX3767" fmla="*/ 1186999 w 6096000"/>
              <a:gd name="connsiteY3767" fmla="*/ 2325672 h 6857999"/>
              <a:gd name="connsiteX3768" fmla="*/ 1188450 w 6096000"/>
              <a:gd name="connsiteY3768" fmla="*/ 2317939 h 6857999"/>
              <a:gd name="connsiteX3769" fmla="*/ 1189901 w 6096000"/>
              <a:gd name="connsiteY3769" fmla="*/ 2310206 h 6857999"/>
              <a:gd name="connsiteX3770" fmla="*/ 1192799 w 6096000"/>
              <a:gd name="connsiteY3770" fmla="*/ 2302956 h 6857999"/>
              <a:gd name="connsiteX3771" fmla="*/ 1196182 w 6096000"/>
              <a:gd name="connsiteY3771" fmla="*/ 2295223 h 6857999"/>
              <a:gd name="connsiteX3772" fmla="*/ 1203432 w 6096000"/>
              <a:gd name="connsiteY3772" fmla="*/ 2285074 h 6857999"/>
              <a:gd name="connsiteX3773" fmla="*/ 1210199 w 6096000"/>
              <a:gd name="connsiteY3773" fmla="*/ 2275408 h 6857999"/>
              <a:gd name="connsiteX3774" fmla="*/ 1217448 w 6096000"/>
              <a:gd name="connsiteY3774" fmla="*/ 2265742 h 6857999"/>
              <a:gd name="connsiteX3775" fmla="*/ 1225664 w 6096000"/>
              <a:gd name="connsiteY3775" fmla="*/ 2256560 h 6857999"/>
              <a:gd name="connsiteX3776" fmla="*/ 1241613 w 6096000"/>
              <a:gd name="connsiteY3776" fmla="*/ 2238193 h 6857999"/>
              <a:gd name="connsiteX3777" fmla="*/ 1259012 w 6096000"/>
              <a:gd name="connsiteY3777" fmla="*/ 2220312 h 6857999"/>
              <a:gd name="connsiteX3778" fmla="*/ 1276411 w 6096000"/>
              <a:gd name="connsiteY3778" fmla="*/ 2202428 h 6857999"/>
              <a:gd name="connsiteX3779" fmla="*/ 1292844 w 6096000"/>
              <a:gd name="connsiteY3779" fmla="*/ 2184547 h 6857999"/>
              <a:gd name="connsiteX3780" fmla="*/ 1308310 w 6096000"/>
              <a:gd name="connsiteY3780" fmla="*/ 2166181 h 6857999"/>
              <a:gd name="connsiteX3781" fmla="*/ 1316042 w 6096000"/>
              <a:gd name="connsiteY3781" fmla="*/ 2156998 h 6857999"/>
              <a:gd name="connsiteX3782" fmla="*/ 1323291 w 6096000"/>
              <a:gd name="connsiteY3782" fmla="*/ 2147816 h 6857999"/>
              <a:gd name="connsiteX3783" fmla="*/ 1330542 w 6096000"/>
              <a:gd name="connsiteY3783" fmla="*/ 2135732 h 6857999"/>
              <a:gd name="connsiteX3784" fmla="*/ 1336826 w 6096000"/>
              <a:gd name="connsiteY3784" fmla="*/ 2123166 h 6857999"/>
              <a:gd name="connsiteX3785" fmla="*/ 1343590 w 6096000"/>
              <a:gd name="connsiteY3785" fmla="*/ 2110118 h 6857999"/>
              <a:gd name="connsiteX3786" fmla="*/ 1348907 w 6096000"/>
              <a:gd name="connsiteY3786" fmla="*/ 2096585 h 6857999"/>
              <a:gd name="connsiteX3787" fmla="*/ 1354707 w 6096000"/>
              <a:gd name="connsiteY3787" fmla="*/ 2084019 h 6857999"/>
              <a:gd name="connsiteX3788" fmla="*/ 1360507 w 6096000"/>
              <a:gd name="connsiteY3788" fmla="*/ 2070969 h 6857999"/>
              <a:gd name="connsiteX3789" fmla="*/ 1366790 w 6096000"/>
              <a:gd name="connsiteY3789" fmla="*/ 2058887 h 6857999"/>
              <a:gd name="connsiteX3790" fmla="*/ 1374039 w 6096000"/>
              <a:gd name="connsiteY3790" fmla="*/ 2047288 h 6857999"/>
              <a:gd name="connsiteX3791" fmla="*/ 1377906 w 6096000"/>
              <a:gd name="connsiteY3791" fmla="*/ 2041488 h 6857999"/>
              <a:gd name="connsiteX3792" fmla="*/ 1382256 w 6096000"/>
              <a:gd name="connsiteY3792" fmla="*/ 2037138 h 6857999"/>
              <a:gd name="connsiteX3793" fmla="*/ 1386605 w 6096000"/>
              <a:gd name="connsiteY3793" fmla="*/ 2032305 h 6857999"/>
              <a:gd name="connsiteX3794" fmla="*/ 1390954 w 6096000"/>
              <a:gd name="connsiteY3794" fmla="*/ 2028438 h 6857999"/>
              <a:gd name="connsiteX3795" fmla="*/ 1400620 w 6096000"/>
              <a:gd name="connsiteY3795" fmla="*/ 2020223 h 6857999"/>
              <a:gd name="connsiteX3796" fmla="*/ 1410771 w 6096000"/>
              <a:gd name="connsiteY3796" fmla="*/ 2013456 h 6857999"/>
              <a:gd name="connsiteX3797" fmla="*/ 1420919 w 6096000"/>
              <a:gd name="connsiteY3797" fmla="*/ 2006690 h 6857999"/>
              <a:gd name="connsiteX3798" fmla="*/ 1430585 w 6096000"/>
              <a:gd name="connsiteY3798" fmla="*/ 1998957 h 6857999"/>
              <a:gd name="connsiteX3799" fmla="*/ 1435418 w 6096000"/>
              <a:gd name="connsiteY3799" fmla="*/ 1995091 h 6857999"/>
              <a:gd name="connsiteX3800" fmla="*/ 1439768 w 6096000"/>
              <a:gd name="connsiteY3800" fmla="*/ 1991224 h 6857999"/>
              <a:gd name="connsiteX3801" fmla="*/ 1444601 w 6096000"/>
              <a:gd name="connsiteY3801" fmla="*/ 1985907 h 6857999"/>
              <a:gd name="connsiteX3802" fmla="*/ 1448468 w 6096000"/>
              <a:gd name="connsiteY3802" fmla="*/ 1981558 h 6857999"/>
              <a:gd name="connsiteX3803" fmla="*/ 1450884 w 6096000"/>
              <a:gd name="connsiteY3803" fmla="*/ 1977692 h 6857999"/>
              <a:gd name="connsiteX3804" fmla="*/ 1452335 w 6096000"/>
              <a:gd name="connsiteY3804" fmla="*/ 1974308 h 6857999"/>
              <a:gd name="connsiteX3805" fmla="*/ 1455234 w 6096000"/>
              <a:gd name="connsiteY3805" fmla="*/ 1966575 h 6857999"/>
              <a:gd name="connsiteX3806" fmla="*/ 1457652 w 6096000"/>
              <a:gd name="connsiteY3806" fmla="*/ 1958360 h 6857999"/>
              <a:gd name="connsiteX3807" fmla="*/ 1459101 w 6096000"/>
              <a:gd name="connsiteY3807" fmla="*/ 1949176 h 6857999"/>
              <a:gd name="connsiteX3808" fmla="*/ 1461516 w 6096000"/>
              <a:gd name="connsiteY3808" fmla="*/ 1930812 h 6857999"/>
              <a:gd name="connsiteX3809" fmla="*/ 1462968 w 6096000"/>
              <a:gd name="connsiteY3809" fmla="*/ 1922111 h 6857999"/>
              <a:gd name="connsiteX3810" fmla="*/ 1463933 w 6096000"/>
              <a:gd name="connsiteY3810" fmla="*/ 1913411 h 6857999"/>
              <a:gd name="connsiteX3811" fmla="*/ 1455234 w 6096000"/>
              <a:gd name="connsiteY3811" fmla="*/ 1919695 h 6857999"/>
              <a:gd name="connsiteX3812" fmla="*/ 1446050 w 6096000"/>
              <a:gd name="connsiteY3812" fmla="*/ 1925495 h 6857999"/>
              <a:gd name="connsiteX3813" fmla="*/ 1436869 w 6096000"/>
              <a:gd name="connsiteY3813" fmla="*/ 1930812 h 6857999"/>
              <a:gd name="connsiteX3814" fmla="*/ 1427686 w 6096000"/>
              <a:gd name="connsiteY3814" fmla="*/ 1934194 h 6857999"/>
              <a:gd name="connsiteX3815" fmla="*/ 1423336 w 6096000"/>
              <a:gd name="connsiteY3815" fmla="*/ 1935644 h 6857999"/>
              <a:gd name="connsiteX3816" fmla="*/ 1418503 w 6096000"/>
              <a:gd name="connsiteY3816" fmla="*/ 1936128 h 6857999"/>
              <a:gd name="connsiteX3817" fmla="*/ 1414153 w 6096000"/>
              <a:gd name="connsiteY3817" fmla="*/ 1936610 h 6857999"/>
              <a:gd name="connsiteX3818" fmla="*/ 1409319 w 6096000"/>
              <a:gd name="connsiteY3818" fmla="*/ 1936610 h 6857999"/>
              <a:gd name="connsiteX3819" fmla="*/ 1405453 w 6096000"/>
              <a:gd name="connsiteY3819" fmla="*/ 1936128 h 6857999"/>
              <a:gd name="connsiteX3820" fmla="*/ 1401587 w 6096000"/>
              <a:gd name="connsiteY3820" fmla="*/ 1934679 h 6857999"/>
              <a:gd name="connsiteX3821" fmla="*/ 1397238 w 6096000"/>
              <a:gd name="connsiteY3821" fmla="*/ 1933710 h 6857999"/>
              <a:gd name="connsiteX3822" fmla="*/ 1393372 w 6096000"/>
              <a:gd name="connsiteY3822" fmla="*/ 1931777 h 6857999"/>
              <a:gd name="connsiteX3823" fmla="*/ 1391438 w 6096000"/>
              <a:gd name="connsiteY3823" fmla="*/ 1940477 h 6857999"/>
              <a:gd name="connsiteX3824" fmla="*/ 1389988 w 6096000"/>
              <a:gd name="connsiteY3824" fmla="*/ 1948694 h 6857999"/>
              <a:gd name="connsiteX3825" fmla="*/ 1387571 w 6096000"/>
              <a:gd name="connsiteY3825" fmla="*/ 1956426 h 6857999"/>
              <a:gd name="connsiteX3826" fmla="*/ 1384672 w 6096000"/>
              <a:gd name="connsiteY3826" fmla="*/ 1964159 h 6857999"/>
              <a:gd name="connsiteX3827" fmla="*/ 1381772 w 6096000"/>
              <a:gd name="connsiteY3827" fmla="*/ 1970926 h 6857999"/>
              <a:gd name="connsiteX3828" fmla="*/ 1378388 w 6096000"/>
              <a:gd name="connsiteY3828" fmla="*/ 1977208 h 6857999"/>
              <a:gd name="connsiteX3829" fmla="*/ 1374521 w 6096000"/>
              <a:gd name="connsiteY3829" fmla="*/ 1983492 h 6857999"/>
              <a:gd name="connsiteX3830" fmla="*/ 1370172 w 6096000"/>
              <a:gd name="connsiteY3830" fmla="*/ 1989774 h 6857999"/>
              <a:gd name="connsiteX3831" fmla="*/ 1365822 w 6096000"/>
              <a:gd name="connsiteY3831" fmla="*/ 1995573 h 6857999"/>
              <a:gd name="connsiteX3832" fmla="*/ 1360507 w 6096000"/>
              <a:gd name="connsiteY3832" fmla="*/ 2000891 h 6857999"/>
              <a:gd name="connsiteX3833" fmla="*/ 1355190 w 6096000"/>
              <a:gd name="connsiteY3833" fmla="*/ 2006206 h 6857999"/>
              <a:gd name="connsiteX3834" fmla="*/ 1348907 w 6096000"/>
              <a:gd name="connsiteY3834" fmla="*/ 2011039 h 6857999"/>
              <a:gd name="connsiteX3835" fmla="*/ 1342624 w 6096000"/>
              <a:gd name="connsiteY3835" fmla="*/ 2015872 h 6857999"/>
              <a:gd name="connsiteX3836" fmla="*/ 1335857 w 6096000"/>
              <a:gd name="connsiteY3836" fmla="*/ 2019739 h 6857999"/>
              <a:gd name="connsiteX3837" fmla="*/ 1329091 w 6096000"/>
              <a:gd name="connsiteY3837" fmla="*/ 2024572 h 6857999"/>
              <a:gd name="connsiteX3838" fmla="*/ 1320876 w 6096000"/>
              <a:gd name="connsiteY3838" fmla="*/ 2028438 h 6857999"/>
              <a:gd name="connsiteX3839" fmla="*/ 1317975 w 6096000"/>
              <a:gd name="connsiteY3839" fmla="*/ 2022639 h 6857999"/>
              <a:gd name="connsiteX3840" fmla="*/ 1316042 w 6096000"/>
              <a:gd name="connsiteY3840" fmla="*/ 2016356 h 6857999"/>
              <a:gd name="connsiteX3841" fmla="*/ 1314592 w 6096000"/>
              <a:gd name="connsiteY3841" fmla="*/ 2010557 h 6857999"/>
              <a:gd name="connsiteX3842" fmla="*/ 1314109 w 6096000"/>
              <a:gd name="connsiteY3842" fmla="*/ 2004757 h 6857999"/>
              <a:gd name="connsiteX3843" fmla="*/ 1313625 w 6096000"/>
              <a:gd name="connsiteY3843" fmla="*/ 1998957 h 6857999"/>
              <a:gd name="connsiteX3844" fmla="*/ 1313625 w 6096000"/>
              <a:gd name="connsiteY3844" fmla="*/ 1993640 h 6857999"/>
              <a:gd name="connsiteX3845" fmla="*/ 1314109 w 6096000"/>
              <a:gd name="connsiteY3845" fmla="*/ 1981558 h 6857999"/>
              <a:gd name="connsiteX3846" fmla="*/ 1314109 w 6096000"/>
              <a:gd name="connsiteY3846" fmla="*/ 1975759 h 6857999"/>
              <a:gd name="connsiteX3847" fmla="*/ 1314109 w 6096000"/>
              <a:gd name="connsiteY3847" fmla="*/ 1969475 h 6857999"/>
              <a:gd name="connsiteX3848" fmla="*/ 1313143 w 6096000"/>
              <a:gd name="connsiteY3848" fmla="*/ 1963675 h 6857999"/>
              <a:gd name="connsiteX3849" fmla="*/ 1311694 w 6096000"/>
              <a:gd name="connsiteY3849" fmla="*/ 1957876 h 6857999"/>
              <a:gd name="connsiteX3850" fmla="*/ 1309276 w 6096000"/>
              <a:gd name="connsiteY3850" fmla="*/ 1951593 h 6857999"/>
              <a:gd name="connsiteX3851" fmla="*/ 1306858 w 6096000"/>
              <a:gd name="connsiteY3851" fmla="*/ 1945794 h 6857999"/>
              <a:gd name="connsiteX3852" fmla="*/ 1302025 w 6096000"/>
              <a:gd name="connsiteY3852" fmla="*/ 1939994 h 6857999"/>
              <a:gd name="connsiteX3853" fmla="*/ 1296710 w 6096000"/>
              <a:gd name="connsiteY3853" fmla="*/ 1934194 h 6857999"/>
              <a:gd name="connsiteX3854" fmla="*/ 1298643 w 6096000"/>
              <a:gd name="connsiteY3854" fmla="*/ 1932745 h 6857999"/>
              <a:gd name="connsiteX3855" fmla="*/ 1300092 w 6096000"/>
              <a:gd name="connsiteY3855" fmla="*/ 1930812 h 6857999"/>
              <a:gd name="connsiteX3856" fmla="*/ 1302510 w 6096000"/>
              <a:gd name="connsiteY3856" fmla="*/ 1929844 h 6857999"/>
              <a:gd name="connsiteX3857" fmla="*/ 1304925 w 6096000"/>
              <a:gd name="connsiteY3857" fmla="*/ 1928879 h 6857999"/>
              <a:gd name="connsiteX3858" fmla="*/ 1308792 w 6096000"/>
              <a:gd name="connsiteY3858" fmla="*/ 1928395 h 6857999"/>
              <a:gd name="connsiteX3859" fmla="*/ 1313625 w 6096000"/>
              <a:gd name="connsiteY3859" fmla="*/ 1928879 h 6857999"/>
              <a:gd name="connsiteX3860" fmla="*/ 1318458 w 6096000"/>
              <a:gd name="connsiteY3860" fmla="*/ 1930328 h 6857999"/>
              <a:gd name="connsiteX3861" fmla="*/ 1323776 w 6096000"/>
              <a:gd name="connsiteY3861" fmla="*/ 1932745 h 6857999"/>
              <a:gd name="connsiteX3862" fmla="*/ 1334408 w 6096000"/>
              <a:gd name="connsiteY3862" fmla="*/ 1937094 h 6857999"/>
              <a:gd name="connsiteX3863" fmla="*/ 1339241 w 6096000"/>
              <a:gd name="connsiteY3863" fmla="*/ 1939028 h 6857999"/>
              <a:gd name="connsiteX3864" fmla="*/ 1344074 w 6096000"/>
              <a:gd name="connsiteY3864" fmla="*/ 1940961 h 6857999"/>
              <a:gd name="connsiteX3865" fmla="*/ 1348907 w 6096000"/>
              <a:gd name="connsiteY3865" fmla="*/ 1942410 h 6857999"/>
              <a:gd name="connsiteX3866" fmla="*/ 1353740 w 6096000"/>
              <a:gd name="connsiteY3866" fmla="*/ 1942894 h 6857999"/>
              <a:gd name="connsiteX3867" fmla="*/ 1358089 w 6096000"/>
              <a:gd name="connsiteY3867" fmla="*/ 1942410 h 6857999"/>
              <a:gd name="connsiteX3868" fmla="*/ 1360023 w 6096000"/>
              <a:gd name="connsiteY3868" fmla="*/ 1941927 h 6857999"/>
              <a:gd name="connsiteX3869" fmla="*/ 1362440 w 6096000"/>
              <a:gd name="connsiteY3869" fmla="*/ 1940477 h 6857999"/>
              <a:gd name="connsiteX3870" fmla="*/ 1363889 w 6096000"/>
              <a:gd name="connsiteY3870" fmla="*/ 1939028 h 6857999"/>
              <a:gd name="connsiteX3871" fmla="*/ 1365822 w 6096000"/>
              <a:gd name="connsiteY3871" fmla="*/ 1937094 h 6857999"/>
              <a:gd name="connsiteX3872" fmla="*/ 1367273 w 6096000"/>
              <a:gd name="connsiteY3872" fmla="*/ 1934679 h 6857999"/>
              <a:gd name="connsiteX3873" fmla="*/ 1369206 w 6096000"/>
              <a:gd name="connsiteY3873" fmla="*/ 1932745 h 6857999"/>
              <a:gd name="connsiteX3874" fmla="*/ 1370172 w 6096000"/>
              <a:gd name="connsiteY3874" fmla="*/ 1928395 h 6857999"/>
              <a:gd name="connsiteX3875" fmla="*/ 1370172 w 6096000"/>
              <a:gd name="connsiteY3875" fmla="*/ 1925012 h 6857999"/>
              <a:gd name="connsiteX3876" fmla="*/ 1369206 w 6096000"/>
              <a:gd name="connsiteY3876" fmla="*/ 1921144 h 6857999"/>
              <a:gd name="connsiteX3877" fmla="*/ 1367273 w 6096000"/>
              <a:gd name="connsiteY3877" fmla="*/ 1917762 h 6857999"/>
              <a:gd name="connsiteX3878" fmla="*/ 1364856 w 6096000"/>
              <a:gd name="connsiteY3878" fmla="*/ 1913411 h 6857999"/>
              <a:gd name="connsiteX3879" fmla="*/ 1360989 w 6096000"/>
              <a:gd name="connsiteY3879" fmla="*/ 1910029 h 6857999"/>
              <a:gd name="connsiteX3880" fmla="*/ 1354222 w 6096000"/>
              <a:gd name="connsiteY3880" fmla="*/ 1902779 h 6857999"/>
              <a:gd name="connsiteX3881" fmla="*/ 1347457 w 6096000"/>
              <a:gd name="connsiteY3881" fmla="*/ 1896012 h 6857999"/>
              <a:gd name="connsiteX3882" fmla="*/ 1344557 w 6096000"/>
              <a:gd name="connsiteY3882" fmla="*/ 1891663 h 6857999"/>
              <a:gd name="connsiteX3883" fmla="*/ 1342140 w 6096000"/>
              <a:gd name="connsiteY3883" fmla="*/ 1888280 h 6857999"/>
              <a:gd name="connsiteX3884" fmla="*/ 1341175 w 6096000"/>
              <a:gd name="connsiteY3884" fmla="*/ 1884897 h 6857999"/>
              <a:gd name="connsiteX3885" fmla="*/ 1340690 w 6096000"/>
              <a:gd name="connsiteY3885" fmla="*/ 1881031 h 6857999"/>
              <a:gd name="connsiteX3886" fmla="*/ 1341659 w 6096000"/>
              <a:gd name="connsiteY3886" fmla="*/ 1877647 h 6857999"/>
              <a:gd name="connsiteX3887" fmla="*/ 1344074 w 6096000"/>
              <a:gd name="connsiteY3887" fmla="*/ 1873298 h 6857999"/>
              <a:gd name="connsiteX3888" fmla="*/ 1339241 w 6096000"/>
              <a:gd name="connsiteY3888" fmla="*/ 1871847 h 6857999"/>
              <a:gd name="connsiteX3889" fmla="*/ 1335374 w 6096000"/>
              <a:gd name="connsiteY3889" fmla="*/ 1870881 h 6857999"/>
              <a:gd name="connsiteX3890" fmla="*/ 1331508 w 6096000"/>
              <a:gd name="connsiteY3890" fmla="*/ 1870881 h 6857999"/>
              <a:gd name="connsiteX3891" fmla="*/ 1327642 w 6096000"/>
              <a:gd name="connsiteY3891" fmla="*/ 1871847 h 6857999"/>
              <a:gd name="connsiteX3892" fmla="*/ 1324257 w 6096000"/>
              <a:gd name="connsiteY3892" fmla="*/ 1873298 h 6857999"/>
              <a:gd name="connsiteX3893" fmla="*/ 1320876 w 6096000"/>
              <a:gd name="connsiteY3893" fmla="*/ 1875714 h 6857999"/>
              <a:gd name="connsiteX3894" fmla="*/ 1317491 w 6096000"/>
              <a:gd name="connsiteY3894" fmla="*/ 1878131 h 6857999"/>
              <a:gd name="connsiteX3895" fmla="*/ 1314592 w 6096000"/>
              <a:gd name="connsiteY3895" fmla="*/ 1881515 h 6857999"/>
              <a:gd name="connsiteX3896" fmla="*/ 1308310 w 6096000"/>
              <a:gd name="connsiteY3896" fmla="*/ 1888280 h 6857999"/>
              <a:gd name="connsiteX3897" fmla="*/ 1302510 w 6096000"/>
              <a:gd name="connsiteY3897" fmla="*/ 1896012 h 6857999"/>
              <a:gd name="connsiteX3898" fmla="*/ 1296710 w 6096000"/>
              <a:gd name="connsiteY3898" fmla="*/ 1903745 h 6857999"/>
              <a:gd name="connsiteX3899" fmla="*/ 1290911 w 6096000"/>
              <a:gd name="connsiteY3899" fmla="*/ 1910512 h 6857999"/>
              <a:gd name="connsiteX3900" fmla="*/ 1286078 w 6096000"/>
              <a:gd name="connsiteY3900" fmla="*/ 1904230 h 6857999"/>
              <a:gd name="connsiteX3901" fmla="*/ 1281727 w 6096000"/>
              <a:gd name="connsiteY3901" fmla="*/ 1898430 h 6857999"/>
              <a:gd name="connsiteX3902" fmla="*/ 1277861 w 6096000"/>
              <a:gd name="connsiteY3902" fmla="*/ 1893113 h 6857999"/>
              <a:gd name="connsiteX3903" fmla="*/ 1274478 w 6096000"/>
              <a:gd name="connsiteY3903" fmla="*/ 1887315 h 6857999"/>
              <a:gd name="connsiteX3904" fmla="*/ 1271579 w 6096000"/>
              <a:gd name="connsiteY3904" fmla="*/ 1881031 h 6857999"/>
              <a:gd name="connsiteX3905" fmla="*/ 1269161 w 6096000"/>
              <a:gd name="connsiteY3905" fmla="*/ 1875231 h 6857999"/>
              <a:gd name="connsiteX3906" fmla="*/ 1267227 w 6096000"/>
              <a:gd name="connsiteY3906" fmla="*/ 1869431 h 6857999"/>
              <a:gd name="connsiteX3907" fmla="*/ 1265296 w 6096000"/>
              <a:gd name="connsiteY3907" fmla="*/ 1863632 h 6857999"/>
              <a:gd name="connsiteX3908" fmla="*/ 1264328 w 6096000"/>
              <a:gd name="connsiteY3908" fmla="*/ 1857832 h 6857999"/>
              <a:gd name="connsiteX3909" fmla="*/ 1263361 w 6096000"/>
              <a:gd name="connsiteY3909" fmla="*/ 1852032 h 6857999"/>
              <a:gd name="connsiteX3910" fmla="*/ 1262395 w 6096000"/>
              <a:gd name="connsiteY3910" fmla="*/ 1841400 h 6857999"/>
              <a:gd name="connsiteX3911" fmla="*/ 1263361 w 6096000"/>
              <a:gd name="connsiteY3911" fmla="*/ 1830283 h 6857999"/>
              <a:gd name="connsiteX3912" fmla="*/ 1265296 w 6096000"/>
              <a:gd name="connsiteY3912" fmla="*/ 1819650 h 6857999"/>
              <a:gd name="connsiteX3913" fmla="*/ 1268195 w 6096000"/>
              <a:gd name="connsiteY3913" fmla="*/ 1809018 h 6857999"/>
              <a:gd name="connsiteX3914" fmla="*/ 1271579 w 6096000"/>
              <a:gd name="connsiteY3914" fmla="*/ 1798869 h 6857999"/>
              <a:gd name="connsiteX3915" fmla="*/ 1276411 w 6096000"/>
              <a:gd name="connsiteY3915" fmla="*/ 1788236 h 6857999"/>
              <a:gd name="connsiteX3916" fmla="*/ 1281244 w 6096000"/>
              <a:gd name="connsiteY3916" fmla="*/ 1778570 h 6857999"/>
              <a:gd name="connsiteX3917" fmla="*/ 1286560 w 6096000"/>
              <a:gd name="connsiteY3917" fmla="*/ 1769386 h 6857999"/>
              <a:gd name="connsiteX3918" fmla="*/ 1292360 w 6096000"/>
              <a:gd name="connsiteY3918" fmla="*/ 1760204 h 6857999"/>
              <a:gd name="connsiteX3919" fmla="*/ 1304925 w 6096000"/>
              <a:gd name="connsiteY3919" fmla="*/ 1743288 h 6857999"/>
              <a:gd name="connsiteX3920" fmla="*/ 1307826 w 6096000"/>
              <a:gd name="connsiteY3920" fmla="*/ 1738939 h 6857999"/>
              <a:gd name="connsiteX3921" fmla="*/ 1311209 w 6096000"/>
              <a:gd name="connsiteY3921" fmla="*/ 1735555 h 6857999"/>
              <a:gd name="connsiteX3922" fmla="*/ 1319424 w 6096000"/>
              <a:gd name="connsiteY3922" fmla="*/ 1728789 h 6857999"/>
              <a:gd name="connsiteX3923" fmla="*/ 1327642 w 6096000"/>
              <a:gd name="connsiteY3923" fmla="*/ 1722505 h 6857999"/>
              <a:gd name="connsiteX3924" fmla="*/ 1336826 w 6096000"/>
              <a:gd name="connsiteY3924" fmla="*/ 1716707 h 6857999"/>
              <a:gd name="connsiteX3925" fmla="*/ 1347457 w 6096000"/>
              <a:gd name="connsiteY3925" fmla="*/ 1711390 h 6857999"/>
              <a:gd name="connsiteX3926" fmla="*/ 1357606 w 6096000"/>
              <a:gd name="connsiteY3926" fmla="*/ 1706557 h 6857999"/>
              <a:gd name="connsiteX3927" fmla="*/ 1380321 w 6096000"/>
              <a:gd name="connsiteY3927" fmla="*/ 1696408 h 6857999"/>
              <a:gd name="connsiteX3928" fmla="*/ 1403037 w 6096000"/>
              <a:gd name="connsiteY3928" fmla="*/ 1686740 h 6857999"/>
              <a:gd name="connsiteX3929" fmla="*/ 1414153 w 6096000"/>
              <a:gd name="connsiteY3929" fmla="*/ 1681425 h 6857999"/>
              <a:gd name="connsiteX3930" fmla="*/ 1424303 w 6096000"/>
              <a:gd name="connsiteY3930" fmla="*/ 1676592 h 6857999"/>
              <a:gd name="connsiteX3931" fmla="*/ 1434452 w 6096000"/>
              <a:gd name="connsiteY3931" fmla="*/ 1670308 h 6857999"/>
              <a:gd name="connsiteX3932" fmla="*/ 1443635 w 6096000"/>
              <a:gd name="connsiteY3932" fmla="*/ 1664026 h 6857999"/>
              <a:gd name="connsiteX3933" fmla="*/ 1452335 w 6096000"/>
              <a:gd name="connsiteY3933" fmla="*/ 1656777 h 6857999"/>
              <a:gd name="connsiteX3934" fmla="*/ 1460068 w 6096000"/>
              <a:gd name="connsiteY3934" fmla="*/ 1649527 h 6857999"/>
              <a:gd name="connsiteX3935" fmla="*/ 1468767 w 6096000"/>
              <a:gd name="connsiteY3935" fmla="*/ 1639378 h 6857999"/>
              <a:gd name="connsiteX3936" fmla="*/ 1475533 w 6096000"/>
              <a:gd name="connsiteY3936" fmla="*/ 1628745 h 6857999"/>
              <a:gd name="connsiteX3937" fmla="*/ 1480367 w 6096000"/>
              <a:gd name="connsiteY3937" fmla="*/ 1619079 h 6857999"/>
              <a:gd name="connsiteX3938" fmla="*/ 1485199 w 6096000"/>
              <a:gd name="connsiteY3938" fmla="*/ 1609896 h 6857999"/>
              <a:gd name="connsiteX3939" fmla="*/ 1488583 w 6096000"/>
              <a:gd name="connsiteY3939" fmla="*/ 1600714 h 6857999"/>
              <a:gd name="connsiteX3940" fmla="*/ 1491481 w 6096000"/>
              <a:gd name="connsiteY3940" fmla="*/ 1591530 h 6857999"/>
              <a:gd name="connsiteX3941" fmla="*/ 1493417 w 6096000"/>
              <a:gd name="connsiteY3941" fmla="*/ 1582348 h 6857999"/>
              <a:gd name="connsiteX3942" fmla="*/ 1494866 w 6096000"/>
              <a:gd name="connsiteY3942" fmla="*/ 1572682 h 6857999"/>
              <a:gd name="connsiteX3943" fmla="*/ 1497281 w 6096000"/>
              <a:gd name="connsiteY3943" fmla="*/ 1553832 h 6857999"/>
              <a:gd name="connsiteX3944" fmla="*/ 1500181 w 6096000"/>
              <a:gd name="connsiteY3944" fmla="*/ 1533051 h 6857999"/>
              <a:gd name="connsiteX3945" fmla="*/ 1501632 w 6096000"/>
              <a:gd name="connsiteY3945" fmla="*/ 1521451 h 6857999"/>
              <a:gd name="connsiteX3946" fmla="*/ 1504049 w 6096000"/>
              <a:gd name="connsiteY3946" fmla="*/ 1509852 h 6857999"/>
              <a:gd name="connsiteX3947" fmla="*/ 1507431 w 6096000"/>
              <a:gd name="connsiteY3947" fmla="*/ 1497286 h 6857999"/>
              <a:gd name="connsiteX3948" fmla="*/ 1511781 w 6096000"/>
              <a:gd name="connsiteY3948" fmla="*/ 1484236 h 6857999"/>
              <a:gd name="connsiteX3949" fmla="*/ 1520964 w 6096000"/>
              <a:gd name="connsiteY3949" fmla="*/ 1482303 h 6857999"/>
              <a:gd name="connsiteX3950" fmla="*/ 1530630 w 6096000"/>
              <a:gd name="connsiteY3950" fmla="*/ 1480854 h 6857999"/>
              <a:gd name="connsiteX3951" fmla="*/ 1540296 w 6096000"/>
              <a:gd name="connsiteY3951" fmla="*/ 1479403 h 6857999"/>
              <a:gd name="connsiteX3952" fmla="*/ 1549963 w 6096000"/>
              <a:gd name="connsiteY3952" fmla="*/ 1478921 h 6857999"/>
              <a:gd name="connsiteX3953" fmla="*/ 1570261 w 6096000"/>
              <a:gd name="connsiteY3953" fmla="*/ 1478436 h 6857999"/>
              <a:gd name="connsiteX3954" fmla="*/ 1589593 w 6096000"/>
              <a:gd name="connsiteY3954" fmla="*/ 1478436 h 6857999"/>
              <a:gd name="connsiteX3955" fmla="*/ 1609892 w 6096000"/>
              <a:gd name="connsiteY3955" fmla="*/ 1479887 h 6857999"/>
              <a:gd name="connsiteX3956" fmla="*/ 1629707 w 6096000"/>
              <a:gd name="connsiteY3956" fmla="*/ 1481820 h 6857999"/>
              <a:gd name="connsiteX3957" fmla="*/ 1669338 w 6096000"/>
              <a:gd name="connsiteY3957" fmla="*/ 1487136 h 6857999"/>
              <a:gd name="connsiteX3958" fmla="*/ 1673689 w 6096000"/>
              <a:gd name="connsiteY3958" fmla="*/ 1500186 h 6857999"/>
              <a:gd name="connsiteX3959" fmla="*/ 1675622 w 6096000"/>
              <a:gd name="connsiteY3959" fmla="*/ 1512752 h 6857999"/>
              <a:gd name="connsiteX3960" fmla="*/ 1677555 w 6096000"/>
              <a:gd name="connsiteY3960" fmla="*/ 1525318 h 6857999"/>
              <a:gd name="connsiteX3961" fmla="*/ 1677555 w 6096000"/>
              <a:gd name="connsiteY3961" fmla="*/ 1537884 h 6857999"/>
              <a:gd name="connsiteX3962" fmla="*/ 1677071 w 6096000"/>
              <a:gd name="connsiteY3962" fmla="*/ 1550932 h 6857999"/>
              <a:gd name="connsiteX3963" fmla="*/ 1675138 w 6096000"/>
              <a:gd name="connsiteY3963" fmla="*/ 1563016 h 6857999"/>
              <a:gd name="connsiteX3964" fmla="*/ 1672722 w 6096000"/>
              <a:gd name="connsiteY3964" fmla="*/ 1575582 h 6857999"/>
              <a:gd name="connsiteX3965" fmla="*/ 1669338 w 6096000"/>
              <a:gd name="connsiteY3965" fmla="*/ 1587664 h 6857999"/>
              <a:gd name="connsiteX3966" fmla="*/ 1665955 w 6096000"/>
              <a:gd name="connsiteY3966" fmla="*/ 1599747 h 6857999"/>
              <a:gd name="connsiteX3967" fmla="*/ 1662089 w 6096000"/>
              <a:gd name="connsiteY3967" fmla="*/ 1612311 h 6857999"/>
              <a:gd name="connsiteX3968" fmla="*/ 1652905 w 6096000"/>
              <a:gd name="connsiteY3968" fmla="*/ 1636477 h 6857999"/>
              <a:gd name="connsiteX3969" fmla="*/ 1643724 w 6096000"/>
              <a:gd name="connsiteY3969" fmla="*/ 1660160 h 6857999"/>
              <a:gd name="connsiteX3970" fmla="*/ 1634540 w 6096000"/>
              <a:gd name="connsiteY3970" fmla="*/ 1684325 h 6857999"/>
              <a:gd name="connsiteX3971" fmla="*/ 1630191 w 6096000"/>
              <a:gd name="connsiteY3971" fmla="*/ 1668376 h 6857999"/>
              <a:gd name="connsiteX3972" fmla="*/ 1626807 w 6096000"/>
              <a:gd name="connsiteY3972" fmla="*/ 1651944 h 6857999"/>
              <a:gd name="connsiteX3973" fmla="*/ 1625842 w 6096000"/>
              <a:gd name="connsiteY3973" fmla="*/ 1643727 h 6857999"/>
              <a:gd name="connsiteX3974" fmla="*/ 1625358 w 6096000"/>
              <a:gd name="connsiteY3974" fmla="*/ 1635028 h 6857999"/>
              <a:gd name="connsiteX3975" fmla="*/ 1624876 w 6096000"/>
              <a:gd name="connsiteY3975" fmla="*/ 1627295 h 6857999"/>
              <a:gd name="connsiteX3976" fmla="*/ 1624876 w 6096000"/>
              <a:gd name="connsiteY3976" fmla="*/ 1619079 h 6857999"/>
              <a:gd name="connsiteX3977" fmla="*/ 1625358 w 6096000"/>
              <a:gd name="connsiteY3977" fmla="*/ 1610862 h 6857999"/>
              <a:gd name="connsiteX3978" fmla="*/ 1626807 w 6096000"/>
              <a:gd name="connsiteY3978" fmla="*/ 1603129 h 6857999"/>
              <a:gd name="connsiteX3979" fmla="*/ 1628740 w 6096000"/>
              <a:gd name="connsiteY3979" fmla="*/ 1594914 h 6857999"/>
              <a:gd name="connsiteX3980" fmla="*/ 1631640 w 6096000"/>
              <a:gd name="connsiteY3980" fmla="*/ 1586697 h 6857999"/>
              <a:gd name="connsiteX3981" fmla="*/ 1635508 w 6096000"/>
              <a:gd name="connsiteY3981" fmla="*/ 1578964 h 6857999"/>
              <a:gd name="connsiteX3982" fmla="*/ 1640341 w 6096000"/>
              <a:gd name="connsiteY3982" fmla="*/ 1571231 h 6857999"/>
              <a:gd name="connsiteX3983" fmla="*/ 1645174 w 6096000"/>
              <a:gd name="connsiteY3983" fmla="*/ 1563498 h 6857999"/>
              <a:gd name="connsiteX3984" fmla="*/ 1652423 w 6096000"/>
              <a:gd name="connsiteY3984" fmla="*/ 1555765 h 6857999"/>
              <a:gd name="connsiteX3985" fmla="*/ 1646623 w 6096000"/>
              <a:gd name="connsiteY3985" fmla="*/ 1549483 h 6857999"/>
              <a:gd name="connsiteX3986" fmla="*/ 1640341 w 6096000"/>
              <a:gd name="connsiteY3986" fmla="*/ 1543684 h 6857999"/>
              <a:gd name="connsiteX3987" fmla="*/ 1634540 w 6096000"/>
              <a:gd name="connsiteY3987" fmla="*/ 1539333 h 6857999"/>
              <a:gd name="connsiteX3988" fmla="*/ 1628740 w 6096000"/>
              <a:gd name="connsiteY3988" fmla="*/ 1535951 h 6857999"/>
              <a:gd name="connsiteX3989" fmla="*/ 1623425 w 6096000"/>
              <a:gd name="connsiteY3989" fmla="*/ 1533533 h 6857999"/>
              <a:gd name="connsiteX3990" fmla="*/ 1617625 w 6096000"/>
              <a:gd name="connsiteY3990" fmla="*/ 1531600 h 6857999"/>
              <a:gd name="connsiteX3991" fmla="*/ 1612792 w 6096000"/>
              <a:gd name="connsiteY3991" fmla="*/ 1531118 h 6857999"/>
              <a:gd name="connsiteX3992" fmla="*/ 1607475 w 6096000"/>
              <a:gd name="connsiteY3992" fmla="*/ 1531600 h 6857999"/>
              <a:gd name="connsiteX3993" fmla="*/ 1602160 w 6096000"/>
              <a:gd name="connsiteY3993" fmla="*/ 1532567 h 6857999"/>
              <a:gd name="connsiteX3994" fmla="*/ 1597326 w 6096000"/>
              <a:gd name="connsiteY3994" fmla="*/ 1534500 h 6857999"/>
              <a:gd name="connsiteX3995" fmla="*/ 1592493 w 6096000"/>
              <a:gd name="connsiteY3995" fmla="*/ 1536917 h 6857999"/>
              <a:gd name="connsiteX3996" fmla="*/ 1587176 w 6096000"/>
              <a:gd name="connsiteY3996" fmla="*/ 1540300 h 6857999"/>
              <a:gd name="connsiteX3997" fmla="*/ 1582827 w 6096000"/>
              <a:gd name="connsiteY3997" fmla="*/ 1544650 h 6857999"/>
              <a:gd name="connsiteX3998" fmla="*/ 1577994 w 6096000"/>
              <a:gd name="connsiteY3998" fmla="*/ 1549483 h 6857999"/>
              <a:gd name="connsiteX3999" fmla="*/ 1573644 w 6096000"/>
              <a:gd name="connsiteY3999" fmla="*/ 1554799 h 6857999"/>
              <a:gd name="connsiteX4000" fmla="*/ 1568811 w 6096000"/>
              <a:gd name="connsiteY4000" fmla="*/ 1560598 h 6857999"/>
              <a:gd name="connsiteX4001" fmla="*/ 1574128 w 6096000"/>
              <a:gd name="connsiteY4001" fmla="*/ 1567849 h 6857999"/>
              <a:gd name="connsiteX4002" fmla="*/ 1579445 w 6096000"/>
              <a:gd name="connsiteY4002" fmla="*/ 1576064 h 6857999"/>
              <a:gd name="connsiteX4003" fmla="*/ 1583309 w 6096000"/>
              <a:gd name="connsiteY4003" fmla="*/ 1584764 h 6857999"/>
              <a:gd name="connsiteX4004" fmla="*/ 1587176 w 6096000"/>
              <a:gd name="connsiteY4004" fmla="*/ 1593947 h 6857999"/>
              <a:gd name="connsiteX4005" fmla="*/ 1590078 w 6096000"/>
              <a:gd name="connsiteY4005" fmla="*/ 1603613 h 6857999"/>
              <a:gd name="connsiteX4006" fmla="*/ 1592493 w 6096000"/>
              <a:gd name="connsiteY4006" fmla="*/ 1613280 h 6857999"/>
              <a:gd name="connsiteX4007" fmla="*/ 1594910 w 6096000"/>
              <a:gd name="connsiteY4007" fmla="*/ 1623428 h 6857999"/>
              <a:gd name="connsiteX4008" fmla="*/ 1595875 w 6096000"/>
              <a:gd name="connsiteY4008" fmla="*/ 1634061 h 6857999"/>
              <a:gd name="connsiteX4009" fmla="*/ 1597326 w 6096000"/>
              <a:gd name="connsiteY4009" fmla="*/ 1644694 h 6857999"/>
              <a:gd name="connsiteX4010" fmla="*/ 1597808 w 6096000"/>
              <a:gd name="connsiteY4010" fmla="*/ 1655326 h 6857999"/>
              <a:gd name="connsiteX4011" fmla="*/ 1597326 w 6096000"/>
              <a:gd name="connsiteY4011" fmla="*/ 1665959 h 6857999"/>
              <a:gd name="connsiteX4012" fmla="*/ 1596359 w 6096000"/>
              <a:gd name="connsiteY4012" fmla="*/ 1676592 h 6857999"/>
              <a:gd name="connsiteX4013" fmla="*/ 1595393 w 6096000"/>
              <a:gd name="connsiteY4013" fmla="*/ 1686740 h 6857999"/>
              <a:gd name="connsiteX4014" fmla="*/ 1592976 w 6096000"/>
              <a:gd name="connsiteY4014" fmla="*/ 1697373 h 6857999"/>
              <a:gd name="connsiteX4015" fmla="*/ 1591043 w 6096000"/>
              <a:gd name="connsiteY4015" fmla="*/ 1707041 h 6857999"/>
              <a:gd name="connsiteX4016" fmla="*/ 1588143 w 6096000"/>
              <a:gd name="connsiteY4016" fmla="*/ 1716707 h 6857999"/>
              <a:gd name="connsiteX4017" fmla="*/ 1584276 w 6096000"/>
              <a:gd name="connsiteY4017" fmla="*/ 1725407 h 6857999"/>
              <a:gd name="connsiteX4018" fmla="*/ 1580409 w 6096000"/>
              <a:gd name="connsiteY4018" fmla="*/ 1734106 h 6857999"/>
              <a:gd name="connsiteX4019" fmla="*/ 1576061 w 6096000"/>
              <a:gd name="connsiteY4019" fmla="*/ 1741839 h 6857999"/>
              <a:gd name="connsiteX4020" fmla="*/ 1570744 w 6096000"/>
              <a:gd name="connsiteY4020" fmla="*/ 1748604 h 6857999"/>
              <a:gd name="connsiteX4021" fmla="*/ 1564945 w 6096000"/>
              <a:gd name="connsiteY4021" fmla="*/ 1755854 h 6857999"/>
              <a:gd name="connsiteX4022" fmla="*/ 1558662 w 6096000"/>
              <a:gd name="connsiteY4022" fmla="*/ 1761654 h 6857999"/>
              <a:gd name="connsiteX4023" fmla="*/ 1551896 w 6096000"/>
              <a:gd name="connsiteY4023" fmla="*/ 1766004 h 6857999"/>
              <a:gd name="connsiteX4024" fmla="*/ 1544162 w 6096000"/>
              <a:gd name="connsiteY4024" fmla="*/ 1769871 h 6857999"/>
              <a:gd name="connsiteX4025" fmla="*/ 1536430 w 6096000"/>
              <a:gd name="connsiteY4025" fmla="*/ 1772286 h 6857999"/>
              <a:gd name="connsiteX4026" fmla="*/ 1528212 w 6096000"/>
              <a:gd name="connsiteY4026" fmla="*/ 1774220 h 6857999"/>
              <a:gd name="connsiteX4027" fmla="*/ 1519031 w 6096000"/>
              <a:gd name="connsiteY4027" fmla="*/ 1774704 h 6857999"/>
              <a:gd name="connsiteX4028" fmla="*/ 1509364 w 6096000"/>
              <a:gd name="connsiteY4028" fmla="*/ 1774220 h 6857999"/>
              <a:gd name="connsiteX4029" fmla="*/ 1499699 w 6096000"/>
              <a:gd name="connsiteY4029" fmla="*/ 1771804 h 6857999"/>
              <a:gd name="connsiteX4030" fmla="*/ 1489066 w 6096000"/>
              <a:gd name="connsiteY4030" fmla="*/ 1768420 h 6857999"/>
              <a:gd name="connsiteX4031" fmla="*/ 1477950 w 6096000"/>
              <a:gd name="connsiteY4031" fmla="*/ 1763104 h 6857999"/>
              <a:gd name="connsiteX4032" fmla="*/ 1466350 w 6096000"/>
              <a:gd name="connsiteY4032" fmla="*/ 1756821 h 6857999"/>
              <a:gd name="connsiteX4033" fmla="*/ 1470700 w 6096000"/>
              <a:gd name="connsiteY4033" fmla="*/ 1752472 h 6857999"/>
              <a:gd name="connsiteX4034" fmla="*/ 1476015 w 6096000"/>
              <a:gd name="connsiteY4034" fmla="*/ 1748121 h 6857999"/>
              <a:gd name="connsiteX4035" fmla="*/ 1481332 w 6096000"/>
              <a:gd name="connsiteY4035" fmla="*/ 1744737 h 6857999"/>
              <a:gd name="connsiteX4036" fmla="*/ 1485682 w 6096000"/>
              <a:gd name="connsiteY4036" fmla="*/ 1742321 h 6857999"/>
              <a:gd name="connsiteX4037" fmla="*/ 1495348 w 6096000"/>
              <a:gd name="connsiteY4037" fmla="*/ 1738455 h 6857999"/>
              <a:gd name="connsiteX4038" fmla="*/ 1503565 w 6096000"/>
              <a:gd name="connsiteY4038" fmla="*/ 1734589 h 6857999"/>
              <a:gd name="connsiteX4039" fmla="*/ 1506947 w 6096000"/>
              <a:gd name="connsiteY4039" fmla="*/ 1732655 h 6857999"/>
              <a:gd name="connsiteX4040" fmla="*/ 1510331 w 6096000"/>
              <a:gd name="connsiteY4040" fmla="*/ 1729755 h 6857999"/>
              <a:gd name="connsiteX4041" fmla="*/ 1513231 w 6096000"/>
              <a:gd name="connsiteY4041" fmla="*/ 1726856 h 6857999"/>
              <a:gd name="connsiteX4042" fmla="*/ 1515165 w 6096000"/>
              <a:gd name="connsiteY4042" fmla="*/ 1723473 h 6857999"/>
              <a:gd name="connsiteX4043" fmla="*/ 1516614 w 6096000"/>
              <a:gd name="connsiteY4043" fmla="*/ 1719123 h 6857999"/>
              <a:gd name="connsiteX4044" fmla="*/ 1517098 w 6096000"/>
              <a:gd name="connsiteY4044" fmla="*/ 1713807 h 6857999"/>
              <a:gd name="connsiteX4045" fmla="*/ 1517098 w 6096000"/>
              <a:gd name="connsiteY4045" fmla="*/ 1707523 h 6857999"/>
              <a:gd name="connsiteX4046" fmla="*/ 1516614 w 6096000"/>
              <a:gd name="connsiteY4046" fmla="*/ 1699790 h 6857999"/>
              <a:gd name="connsiteX4047" fmla="*/ 1506465 w 6096000"/>
              <a:gd name="connsiteY4047" fmla="*/ 1699306 h 6857999"/>
              <a:gd name="connsiteX4048" fmla="*/ 1497281 w 6096000"/>
              <a:gd name="connsiteY4048" fmla="*/ 1699790 h 6857999"/>
              <a:gd name="connsiteX4049" fmla="*/ 1489066 w 6096000"/>
              <a:gd name="connsiteY4049" fmla="*/ 1701241 h 6857999"/>
              <a:gd name="connsiteX4050" fmla="*/ 1481332 w 6096000"/>
              <a:gd name="connsiteY4050" fmla="*/ 1703657 h 6857999"/>
              <a:gd name="connsiteX4051" fmla="*/ 1473600 w 6096000"/>
              <a:gd name="connsiteY4051" fmla="*/ 1707041 h 6857999"/>
              <a:gd name="connsiteX4052" fmla="*/ 1466834 w 6096000"/>
              <a:gd name="connsiteY4052" fmla="*/ 1710906 h 6857999"/>
              <a:gd name="connsiteX4053" fmla="*/ 1460550 w 6096000"/>
              <a:gd name="connsiteY4053" fmla="*/ 1715740 h 6857999"/>
              <a:gd name="connsiteX4054" fmla="*/ 1454750 w 6096000"/>
              <a:gd name="connsiteY4054" fmla="*/ 1720573 h 6857999"/>
              <a:gd name="connsiteX4055" fmla="*/ 1449435 w 6096000"/>
              <a:gd name="connsiteY4055" fmla="*/ 1726373 h 6857999"/>
              <a:gd name="connsiteX4056" fmla="*/ 1444601 w 6096000"/>
              <a:gd name="connsiteY4056" fmla="*/ 1732655 h 6857999"/>
              <a:gd name="connsiteX4057" fmla="*/ 1439768 w 6096000"/>
              <a:gd name="connsiteY4057" fmla="*/ 1738939 h 6857999"/>
              <a:gd name="connsiteX4058" fmla="*/ 1435418 w 6096000"/>
              <a:gd name="connsiteY4058" fmla="*/ 1745705 h 6857999"/>
              <a:gd name="connsiteX4059" fmla="*/ 1427202 w 6096000"/>
              <a:gd name="connsiteY4059" fmla="*/ 1760687 h 6857999"/>
              <a:gd name="connsiteX4060" fmla="*/ 1419952 w 6096000"/>
              <a:gd name="connsiteY4060" fmla="*/ 1775670 h 6857999"/>
              <a:gd name="connsiteX4061" fmla="*/ 1412221 w 6096000"/>
              <a:gd name="connsiteY4061" fmla="*/ 1790652 h 6857999"/>
              <a:gd name="connsiteX4062" fmla="*/ 1404970 w 6096000"/>
              <a:gd name="connsiteY4062" fmla="*/ 1805635 h 6857999"/>
              <a:gd name="connsiteX4063" fmla="*/ 1397238 w 6096000"/>
              <a:gd name="connsiteY4063" fmla="*/ 1818684 h 6857999"/>
              <a:gd name="connsiteX4064" fmla="*/ 1392887 w 6096000"/>
              <a:gd name="connsiteY4064" fmla="*/ 1824967 h 6857999"/>
              <a:gd name="connsiteX4065" fmla="*/ 1388538 w 6096000"/>
              <a:gd name="connsiteY4065" fmla="*/ 1830283 h 6857999"/>
              <a:gd name="connsiteX4066" fmla="*/ 1383705 w 6096000"/>
              <a:gd name="connsiteY4066" fmla="*/ 1835600 h 6857999"/>
              <a:gd name="connsiteX4067" fmla="*/ 1378388 w 6096000"/>
              <a:gd name="connsiteY4067" fmla="*/ 1839949 h 6857999"/>
              <a:gd name="connsiteX4068" fmla="*/ 1373073 w 6096000"/>
              <a:gd name="connsiteY4068" fmla="*/ 1844300 h 6857999"/>
              <a:gd name="connsiteX4069" fmla="*/ 1367273 w 6096000"/>
              <a:gd name="connsiteY4069" fmla="*/ 1847200 h 6857999"/>
              <a:gd name="connsiteX4070" fmla="*/ 1360989 w 6096000"/>
              <a:gd name="connsiteY4070" fmla="*/ 1849133 h 6857999"/>
              <a:gd name="connsiteX4071" fmla="*/ 1354222 w 6096000"/>
              <a:gd name="connsiteY4071" fmla="*/ 1850582 h 6857999"/>
              <a:gd name="connsiteX4072" fmla="*/ 1346974 w 6096000"/>
              <a:gd name="connsiteY4072" fmla="*/ 1851066 h 6857999"/>
              <a:gd name="connsiteX4073" fmla="*/ 1338757 w 6096000"/>
              <a:gd name="connsiteY4073" fmla="*/ 1850099 h 6857999"/>
              <a:gd name="connsiteX4074" fmla="*/ 1397721 w 6096000"/>
              <a:gd name="connsiteY4074" fmla="*/ 1896979 h 6857999"/>
              <a:gd name="connsiteX4075" fmla="*/ 1405937 w 6096000"/>
              <a:gd name="connsiteY4075" fmla="*/ 1890697 h 6857999"/>
              <a:gd name="connsiteX4076" fmla="*/ 1412704 w 6096000"/>
              <a:gd name="connsiteY4076" fmla="*/ 1884413 h 6857999"/>
              <a:gd name="connsiteX4077" fmla="*/ 1418503 w 6096000"/>
              <a:gd name="connsiteY4077" fmla="*/ 1877647 h 6857999"/>
              <a:gd name="connsiteX4078" fmla="*/ 1423336 w 6096000"/>
              <a:gd name="connsiteY4078" fmla="*/ 1870881 h 6857999"/>
              <a:gd name="connsiteX4079" fmla="*/ 1426718 w 6096000"/>
              <a:gd name="connsiteY4079" fmla="*/ 1864599 h 6857999"/>
              <a:gd name="connsiteX4080" fmla="*/ 1429619 w 6096000"/>
              <a:gd name="connsiteY4080" fmla="*/ 1857832 h 6857999"/>
              <a:gd name="connsiteX4081" fmla="*/ 1432519 w 6096000"/>
              <a:gd name="connsiteY4081" fmla="*/ 1851548 h 6857999"/>
              <a:gd name="connsiteX4082" fmla="*/ 1433969 w 6096000"/>
              <a:gd name="connsiteY4082" fmla="*/ 1844782 h 6857999"/>
              <a:gd name="connsiteX4083" fmla="*/ 1438319 w 6096000"/>
              <a:gd name="connsiteY4083" fmla="*/ 1831734 h 6857999"/>
              <a:gd name="connsiteX4084" fmla="*/ 1440251 w 6096000"/>
              <a:gd name="connsiteY4084" fmla="*/ 1824967 h 6857999"/>
              <a:gd name="connsiteX4085" fmla="*/ 1443152 w 6096000"/>
              <a:gd name="connsiteY4085" fmla="*/ 1818201 h 6857999"/>
              <a:gd name="connsiteX4086" fmla="*/ 1446050 w 6096000"/>
              <a:gd name="connsiteY4086" fmla="*/ 1811917 h 6857999"/>
              <a:gd name="connsiteX4087" fmla="*/ 1449917 w 6096000"/>
              <a:gd name="connsiteY4087" fmla="*/ 1805151 h 6857999"/>
              <a:gd name="connsiteX4088" fmla="*/ 1454750 w 6096000"/>
              <a:gd name="connsiteY4088" fmla="*/ 1798869 h 6857999"/>
              <a:gd name="connsiteX4089" fmla="*/ 1461034 w 6096000"/>
              <a:gd name="connsiteY4089" fmla="*/ 1792585 h 6857999"/>
              <a:gd name="connsiteX4090" fmla="*/ 1467800 w 6096000"/>
              <a:gd name="connsiteY4090" fmla="*/ 1795969 h 6857999"/>
              <a:gd name="connsiteX4091" fmla="*/ 1474082 w 6096000"/>
              <a:gd name="connsiteY4091" fmla="*/ 1799351 h 6857999"/>
              <a:gd name="connsiteX4092" fmla="*/ 1479399 w 6096000"/>
              <a:gd name="connsiteY4092" fmla="*/ 1803218 h 6857999"/>
              <a:gd name="connsiteX4093" fmla="*/ 1484715 w 6096000"/>
              <a:gd name="connsiteY4093" fmla="*/ 1807568 h 6857999"/>
              <a:gd name="connsiteX4094" fmla="*/ 1488583 w 6096000"/>
              <a:gd name="connsiteY4094" fmla="*/ 1811917 h 6857999"/>
              <a:gd name="connsiteX4095" fmla="*/ 1491965 w 6096000"/>
              <a:gd name="connsiteY4095" fmla="*/ 1816751 h 6857999"/>
              <a:gd name="connsiteX4096" fmla="*/ 1494866 w 6096000"/>
              <a:gd name="connsiteY4096" fmla="*/ 1821101 h 6857999"/>
              <a:gd name="connsiteX4097" fmla="*/ 1497281 w 6096000"/>
              <a:gd name="connsiteY4097" fmla="*/ 1825934 h 6857999"/>
              <a:gd name="connsiteX4098" fmla="*/ 1498731 w 6096000"/>
              <a:gd name="connsiteY4098" fmla="*/ 1830767 h 6857999"/>
              <a:gd name="connsiteX4099" fmla="*/ 1500181 w 6096000"/>
              <a:gd name="connsiteY4099" fmla="*/ 1835600 h 6857999"/>
              <a:gd name="connsiteX4100" fmla="*/ 1501148 w 6096000"/>
              <a:gd name="connsiteY4100" fmla="*/ 1840916 h 6857999"/>
              <a:gd name="connsiteX4101" fmla="*/ 1501148 w 6096000"/>
              <a:gd name="connsiteY4101" fmla="*/ 1845749 h 6857999"/>
              <a:gd name="connsiteX4102" fmla="*/ 1500665 w 6096000"/>
              <a:gd name="connsiteY4102" fmla="*/ 1851066 h 6857999"/>
              <a:gd name="connsiteX4103" fmla="*/ 1500181 w 6096000"/>
              <a:gd name="connsiteY4103" fmla="*/ 1856381 h 6857999"/>
              <a:gd name="connsiteX4104" fmla="*/ 1498731 w 6096000"/>
              <a:gd name="connsiteY4104" fmla="*/ 1861215 h 6857999"/>
              <a:gd name="connsiteX4105" fmla="*/ 1497766 w 6096000"/>
              <a:gd name="connsiteY4105" fmla="*/ 1866532 h 6857999"/>
              <a:gd name="connsiteX4106" fmla="*/ 1510813 w 6096000"/>
              <a:gd name="connsiteY4106" fmla="*/ 1856381 h 6857999"/>
              <a:gd name="connsiteX4107" fmla="*/ 1524830 w 6096000"/>
              <a:gd name="connsiteY4107" fmla="*/ 1846233 h 6857999"/>
              <a:gd name="connsiteX4108" fmla="*/ 1537396 w 6096000"/>
              <a:gd name="connsiteY4108" fmla="*/ 1836567 h 6857999"/>
              <a:gd name="connsiteX4109" fmla="*/ 1548511 w 6096000"/>
              <a:gd name="connsiteY4109" fmla="*/ 1827383 h 6857999"/>
              <a:gd name="connsiteX4110" fmla="*/ 1557695 w 6096000"/>
              <a:gd name="connsiteY4110" fmla="*/ 1819650 h 6857999"/>
              <a:gd name="connsiteX4111" fmla="*/ 1567362 w 6096000"/>
              <a:gd name="connsiteY4111" fmla="*/ 1811917 h 6857999"/>
              <a:gd name="connsiteX4112" fmla="*/ 1577510 w 6096000"/>
              <a:gd name="connsiteY4112" fmla="*/ 1804669 h 6857999"/>
              <a:gd name="connsiteX4113" fmla="*/ 1588627 w 6096000"/>
              <a:gd name="connsiteY4113" fmla="*/ 1797418 h 6857999"/>
              <a:gd name="connsiteX4114" fmla="*/ 1610859 w 6096000"/>
              <a:gd name="connsiteY4114" fmla="*/ 1784370 h 6857999"/>
              <a:gd name="connsiteX4115" fmla="*/ 1634540 w 6096000"/>
              <a:gd name="connsiteY4115" fmla="*/ 1771320 h 6857999"/>
              <a:gd name="connsiteX4116" fmla="*/ 1657739 w 6096000"/>
              <a:gd name="connsiteY4116" fmla="*/ 1758754 h 6857999"/>
              <a:gd name="connsiteX4117" fmla="*/ 1680455 w 6096000"/>
              <a:gd name="connsiteY4117" fmla="*/ 1745221 h 6857999"/>
              <a:gd name="connsiteX4118" fmla="*/ 1691088 w 6096000"/>
              <a:gd name="connsiteY4118" fmla="*/ 1738455 h 6857999"/>
              <a:gd name="connsiteX4119" fmla="*/ 1702202 w 6096000"/>
              <a:gd name="connsiteY4119" fmla="*/ 1731205 h 6857999"/>
              <a:gd name="connsiteX4120" fmla="*/ 1711871 w 6096000"/>
              <a:gd name="connsiteY4120" fmla="*/ 1723473 h 6857999"/>
              <a:gd name="connsiteX4121" fmla="*/ 1721053 w 6096000"/>
              <a:gd name="connsiteY4121" fmla="*/ 1714774 h 6857999"/>
              <a:gd name="connsiteX4122" fmla="*/ 1729268 w 6096000"/>
              <a:gd name="connsiteY4122" fmla="*/ 1707523 h 6857999"/>
              <a:gd name="connsiteX4123" fmla="*/ 1736518 w 6096000"/>
              <a:gd name="connsiteY4123" fmla="*/ 1699306 h 6857999"/>
              <a:gd name="connsiteX4124" fmla="*/ 1743285 w 6096000"/>
              <a:gd name="connsiteY4124" fmla="*/ 1690609 h 6857999"/>
              <a:gd name="connsiteX4125" fmla="*/ 1750533 w 6096000"/>
              <a:gd name="connsiteY4125" fmla="*/ 1681425 h 6857999"/>
              <a:gd name="connsiteX4126" fmla="*/ 1763099 w 6096000"/>
              <a:gd name="connsiteY4126" fmla="*/ 1663059 h 6857999"/>
              <a:gd name="connsiteX4127" fmla="*/ 1775665 w 6096000"/>
              <a:gd name="connsiteY4127" fmla="*/ 1643727 h 6857999"/>
              <a:gd name="connsiteX4128" fmla="*/ 1788233 w 6096000"/>
              <a:gd name="connsiteY4128" fmla="*/ 1624395 h 6857999"/>
              <a:gd name="connsiteX4129" fmla="*/ 1802248 w 6096000"/>
              <a:gd name="connsiteY4129" fmla="*/ 1604096 h 6857999"/>
              <a:gd name="connsiteX4130" fmla="*/ 1809014 w 6096000"/>
              <a:gd name="connsiteY4130" fmla="*/ 1594430 h 6857999"/>
              <a:gd name="connsiteX4131" fmla="*/ 1816263 w 6096000"/>
              <a:gd name="connsiteY4131" fmla="*/ 1585248 h 6857999"/>
              <a:gd name="connsiteX4132" fmla="*/ 1824480 w 6096000"/>
              <a:gd name="connsiteY4132" fmla="*/ 1576064 h 6857999"/>
              <a:gd name="connsiteX4133" fmla="*/ 1833179 w 6096000"/>
              <a:gd name="connsiteY4133" fmla="*/ 1566882 h 6857999"/>
              <a:gd name="connsiteX4134" fmla="*/ 1849612 w 6096000"/>
              <a:gd name="connsiteY4134" fmla="*/ 1549483 h 6857999"/>
              <a:gd name="connsiteX4135" fmla="*/ 1866527 w 6096000"/>
              <a:gd name="connsiteY4135" fmla="*/ 1533051 h 6857999"/>
              <a:gd name="connsiteX4136" fmla="*/ 1900842 w 6096000"/>
              <a:gd name="connsiteY4136" fmla="*/ 1499702 h 6857999"/>
              <a:gd name="connsiteX4137" fmla="*/ 1937089 w 6096000"/>
              <a:gd name="connsiteY4137" fmla="*/ 1466837 h 6857999"/>
              <a:gd name="connsiteX4138" fmla="*/ 1973338 w 6096000"/>
              <a:gd name="connsiteY4138" fmla="*/ 1433490 h 6857999"/>
              <a:gd name="connsiteX4139" fmla="*/ 2010553 w 6096000"/>
              <a:gd name="connsiteY4139" fmla="*/ 1399175 h 6857999"/>
              <a:gd name="connsiteX4140" fmla="*/ 2048249 w 6096000"/>
              <a:gd name="connsiteY4140" fmla="*/ 1363410 h 6857999"/>
              <a:gd name="connsiteX4141" fmla="*/ 2067099 w 6096000"/>
              <a:gd name="connsiteY4141" fmla="*/ 1344562 h 6857999"/>
              <a:gd name="connsiteX4142" fmla="*/ 2086432 w 6096000"/>
              <a:gd name="connsiteY4142" fmla="*/ 1325712 h 6857999"/>
              <a:gd name="connsiteX4143" fmla="*/ 2105279 w 6096000"/>
              <a:gd name="connsiteY4143" fmla="*/ 1305413 h 6857999"/>
              <a:gd name="connsiteX4144" fmla="*/ 2124130 w 6096000"/>
              <a:gd name="connsiteY4144" fmla="*/ 1285114 h 6857999"/>
              <a:gd name="connsiteX4145" fmla="*/ 2142494 w 6096000"/>
              <a:gd name="connsiteY4145" fmla="*/ 1264815 h 6857999"/>
              <a:gd name="connsiteX4146" fmla="*/ 2161343 w 6096000"/>
              <a:gd name="connsiteY4146" fmla="*/ 1245967 h 6857999"/>
              <a:gd name="connsiteX4147" fmla="*/ 2200008 w 6096000"/>
              <a:gd name="connsiteY4147" fmla="*/ 1207785 h 6857999"/>
              <a:gd name="connsiteX4148" fmla="*/ 2218375 w 6096000"/>
              <a:gd name="connsiteY4148" fmla="*/ 1189420 h 6857999"/>
              <a:gd name="connsiteX4149" fmla="*/ 2236739 w 6096000"/>
              <a:gd name="connsiteY4149" fmla="*/ 1172021 h 6857999"/>
              <a:gd name="connsiteX4150" fmla="*/ 2253655 w 6096000"/>
              <a:gd name="connsiteY4150" fmla="*/ 1153173 h 6857999"/>
              <a:gd name="connsiteX4151" fmla="*/ 2269605 w 6096000"/>
              <a:gd name="connsiteY4151" fmla="*/ 1135774 h 6857999"/>
              <a:gd name="connsiteX4152" fmla="*/ 2276369 w 6096000"/>
              <a:gd name="connsiteY4152" fmla="*/ 1126590 h 6857999"/>
              <a:gd name="connsiteX4153" fmla="*/ 2282654 w 6096000"/>
              <a:gd name="connsiteY4153" fmla="*/ 1117408 h 6857999"/>
              <a:gd name="connsiteX4154" fmla="*/ 2294736 w 6096000"/>
              <a:gd name="connsiteY4154" fmla="*/ 1098076 h 6857999"/>
              <a:gd name="connsiteX4155" fmla="*/ 2279753 w 6096000"/>
              <a:gd name="connsiteY4155" fmla="*/ 1109675 h 6857999"/>
              <a:gd name="connsiteX4156" fmla="*/ 2271537 w 6096000"/>
              <a:gd name="connsiteY4156" fmla="*/ 1114991 h 6857999"/>
              <a:gd name="connsiteX4157" fmla="*/ 2263806 w 6096000"/>
              <a:gd name="connsiteY4157" fmla="*/ 1120308 h 6857999"/>
              <a:gd name="connsiteX4158" fmla="*/ 2261388 w 6096000"/>
              <a:gd name="connsiteY4158" fmla="*/ 1116442 h 6857999"/>
              <a:gd name="connsiteX4159" fmla="*/ 2259455 w 6096000"/>
              <a:gd name="connsiteY4159" fmla="*/ 1113057 h 6857999"/>
              <a:gd name="connsiteX4160" fmla="*/ 2258004 w 6096000"/>
              <a:gd name="connsiteY4160" fmla="*/ 1109675 h 6857999"/>
              <a:gd name="connsiteX4161" fmla="*/ 2257521 w 6096000"/>
              <a:gd name="connsiteY4161" fmla="*/ 1106291 h 6857999"/>
              <a:gd name="connsiteX4162" fmla="*/ 2256071 w 6096000"/>
              <a:gd name="connsiteY4162" fmla="*/ 1100009 h 6857999"/>
              <a:gd name="connsiteX4163" fmla="*/ 2256555 w 6096000"/>
              <a:gd name="connsiteY4163" fmla="*/ 1094209 h 6857999"/>
              <a:gd name="connsiteX4164" fmla="*/ 2258489 w 6096000"/>
              <a:gd name="connsiteY4164" fmla="*/ 1088410 h 6857999"/>
              <a:gd name="connsiteX4165" fmla="*/ 2260904 w 6096000"/>
              <a:gd name="connsiteY4165" fmla="*/ 1083577 h 6857999"/>
              <a:gd name="connsiteX4166" fmla="*/ 2262838 w 6096000"/>
              <a:gd name="connsiteY4166" fmla="*/ 1077777 h 6857999"/>
              <a:gd name="connsiteX4167" fmla="*/ 2266704 w 6096000"/>
              <a:gd name="connsiteY4167" fmla="*/ 1072944 h 6857999"/>
              <a:gd name="connsiteX4168" fmla="*/ 2272021 w 6096000"/>
              <a:gd name="connsiteY4168" fmla="*/ 1062311 h 6857999"/>
              <a:gd name="connsiteX4169" fmla="*/ 2274438 w 6096000"/>
              <a:gd name="connsiteY4169" fmla="*/ 1056994 h 6857999"/>
              <a:gd name="connsiteX4170" fmla="*/ 2276369 w 6096000"/>
              <a:gd name="connsiteY4170" fmla="*/ 1051194 h 6857999"/>
              <a:gd name="connsiteX4171" fmla="*/ 2276854 w 6096000"/>
              <a:gd name="connsiteY4171" fmla="*/ 1045395 h 6857999"/>
              <a:gd name="connsiteX4172" fmla="*/ 2275888 w 6096000"/>
              <a:gd name="connsiteY4172" fmla="*/ 1039112 h 6857999"/>
              <a:gd name="connsiteX4173" fmla="*/ 2274920 w 6096000"/>
              <a:gd name="connsiteY4173" fmla="*/ 1035729 h 6857999"/>
              <a:gd name="connsiteX4174" fmla="*/ 2273470 w 6096000"/>
              <a:gd name="connsiteY4174" fmla="*/ 1032346 h 6857999"/>
              <a:gd name="connsiteX4175" fmla="*/ 2271537 w 6096000"/>
              <a:gd name="connsiteY4175" fmla="*/ 1028962 h 6857999"/>
              <a:gd name="connsiteX4176" fmla="*/ 2270088 w 6096000"/>
              <a:gd name="connsiteY4176" fmla="*/ 1024613 h 6857999"/>
              <a:gd name="connsiteX4177" fmla="*/ 2265737 w 6096000"/>
              <a:gd name="connsiteY4177" fmla="*/ 1027513 h 6857999"/>
              <a:gd name="connsiteX4178" fmla="*/ 2262354 w 6096000"/>
              <a:gd name="connsiteY4178" fmla="*/ 1030413 h 6857999"/>
              <a:gd name="connsiteX4179" fmla="*/ 2255588 w 6096000"/>
              <a:gd name="connsiteY4179" fmla="*/ 1037662 h 6857999"/>
              <a:gd name="connsiteX4180" fmla="*/ 2249306 w 6096000"/>
              <a:gd name="connsiteY4180" fmla="*/ 1045395 h 6857999"/>
              <a:gd name="connsiteX4181" fmla="*/ 2243506 w 6096000"/>
              <a:gd name="connsiteY4181" fmla="*/ 1054094 h 6857999"/>
              <a:gd name="connsiteX4182" fmla="*/ 2231906 w 6096000"/>
              <a:gd name="connsiteY4182" fmla="*/ 1072944 h 6857999"/>
              <a:gd name="connsiteX4183" fmla="*/ 2220790 w 6096000"/>
              <a:gd name="connsiteY4183" fmla="*/ 1091792 h 6857999"/>
              <a:gd name="connsiteX4184" fmla="*/ 2214507 w 6096000"/>
              <a:gd name="connsiteY4184" fmla="*/ 1100492 h 6857999"/>
              <a:gd name="connsiteX4185" fmla="*/ 2207741 w 6096000"/>
              <a:gd name="connsiteY4185" fmla="*/ 1108709 h 6857999"/>
              <a:gd name="connsiteX4186" fmla="*/ 2200974 w 6096000"/>
              <a:gd name="connsiteY4186" fmla="*/ 1115475 h 6857999"/>
              <a:gd name="connsiteX4187" fmla="*/ 2197592 w 6096000"/>
              <a:gd name="connsiteY4187" fmla="*/ 1118375 h 6857999"/>
              <a:gd name="connsiteX4188" fmla="*/ 2194207 w 6096000"/>
              <a:gd name="connsiteY4188" fmla="*/ 1121274 h 6857999"/>
              <a:gd name="connsiteX4189" fmla="*/ 2190342 w 6096000"/>
              <a:gd name="connsiteY4189" fmla="*/ 1123690 h 6857999"/>
              <a:gd name="connsiteX4190" fmla="*/ 2185992 w 6096000"/>
              <a:gd name="connsiteY4190" fmla="*/ 1125141 h 6857999"/>
              <a:gd name="connsiteX4191" fmla="*/ 2181642 w 6096000"/>
              <a:gd name="connsiteY4191" fmla="*/ 1126590 h 6857999"/>
              <a:gd name="connsiteX4192" fmla="*/ 2177292 w 6096000"/>
              <a:gd name="connsiteY4192" fmla="*/ 1127557 h 6857999"/>
              <a:gd name="connsiteX4193" fmla="*/ 2172944 w 6096000"/>
              <a:gd name="connsiteY4193" fmla="*/ 1128041 h 6857999"/>
              <a:gd name="connsiteX4194" fmla="*/ 2167627 w 6096000"/>
              <a:gd name="connsiteY4194" fmla="*/ 1127557 h 6857999"/>
              <a:gd name="connsiteX4195" fmla="*/ 2162794 w 6096000"/>
              <a:gd name="connsiteY4195" fmla="*/ 1127074 h 6857999"/>
              <a:gd name="connsiteX4196" fmla="*/ 2157478 w 6096000"/>
              <a:gd name="connsiteY4196" fmla="*/ 1125141 h 6857999"/>
              <a:gd name="connsiteX4197" fmla="*/ 2152645 w 6096000"/>
              <a:gd name="connsiteY4197" fmla="*/ 1119341 h 6857999"/>
              <a:gd name="connsiteX4198" fmla="*/ 2149744 w 6096000"/>
              <a:gd name="connsiteY4198" fmla="*/ 1114508 h 6857999"/>
              <a:gd name="connsiteX4199" fmla="*/ 2147812 w 6096000"/>
              <a:gd name="connsiteY4199" fmla="*/ 1109191 h 6857999"/>
              <a:gd name="connsiteX4200" fmla="*/ 2145877 w 6096000"/>
              <a:gd name="connsiteY4200" fmla="*/ 1105325 h 6857999"/>
              <a:gd name="connsiteX4201" fmla="*/ 2144911 w 6096000"/>
              <a:gd name="connsiteY4201" fmla="*/ 1100976 h 6857999"/>
              <a:gd name="connsiteX4202" fmla="*/ 2144911 w 6096000"/>
              <a:gd name="connsiteY4202" fmla="*/ 1098076 h 6857999"/>
              <a:gd name="connsiteX4203" fmla="*/ 2145395 w 6096000"/>
              <a:gd name="connsiteY4203" fmla="*/ 1095659 h 6857999"/>
              <a:gd name="connsiteX4204" fmla="*/ 2145877 w 6096000"/>
              <a:gd name="connsiteY4204" fmla="*/ 1092759 h 6857999"/>
              <a:gd name="connsiteX4205" fmla="*/ 2147812 w 6096000"/>
              <a:gd name="connsiteY4205" fmla="*/ 1090825 h 6857999"/>
              <a:gd name="connsiteX4206" fmla="*/ 2149261 w 6096000"/>
              <a:gd name="connsiteY4206" fmla="*/ 1088410 h 6857999"/>
              <a:gd name="connsiteX4207" fmla="*/ 2151677 w 6096000"/>
              <a:gd name="connsiteY4207" fmla="*/ 1087443 h 6857999"/>
              <a:gd name="connsiteX4208" fmla="*/ 2154095 w 6096000"/>
              <a:gd name="connsiteY4208" fmla="*/ 1085510 h 6857999"/>
              <a:gd name="connsiteX4209" fmla="*/ 2159893 w 6096000"/>
              <a:gd name="connsiteY4209" fmla="*/ 1083577 h 6857999"/>
              <a:gd name="connsiteX4210" fmla="*/ 2166176 w 6096000"/>
              <a:gd name="connsiteY4210" fmla="*/ 1081643 h 6857999"/>
              <a:gd name="connsiteX4211" fmla="*/ 2172944 w 6096000"/>
              <a:gd name="connsiteY4211" fmla="*/ 1079226 h 6857999"/>
              <a:gd name="connsiteX4212" fmla="*/ 2179226 w 6096000"/>
              <a:gd name="connsiteY4212" fmla="*/ 1076810 h 6857999"/>
              <a:gd name="connsiteX4213" fmla="*/ 2185026 w 6096000"/>
              <a:gd name="connsiteY4213" fmla="*/ 1074393 h 6857999"/>
              <a:gd name="connsiteX4214" fmla="*/ 2187441 w 6096000"/>
              <a:gd name="connsiteY4214" fmla="*/ 1071977 h 6857999"/>
              <a:gd name="connsiteX4215" fmla="*/ 2188893 w 6096000"/>
              <a:gd name="connsiteY4215" fmla="*/ 1069560 h 6857999"/>
              <a:gd name="connsiteX4216" fmla="*/ 2190826 w 6096000"/>
              <a:gd name="connsiteY4216" fmla="*/ 1067144 h 6857999"/>
              <a:gd name="connsiteX4217" fmla="*/ 2191792 w 6096000"/>
              <a:gd name="connsiteY4217" fmla="*/ 1064244 h 6857999"/>
              <a:gd name="connsiteX4218" fmla="*/ 2192274 w 6096000"/>
              <a:gd name="connsiteY4218" fmla="*/ 1060861 h 6857999"/>
              <a:gd name="connsiteX4219" fmla="*/ 2192274 w 6096000"/>
              <a:gd name="connsiteY4219" fmla="*/ 1056994 h 6857999"/>
              <a:gd name="connsiteX4220" fmla="*/ 2191792 w 6096000"/>
              <a:gd name="connsiteY4220" fmla="*/ 1052161 h 6857999"/>
              <a:gd name="connsiteX4221" fmla="*/ 2190826 w 6096000"/>
              <a:gd name="connsiteY4221" fmla="*/ 1047812 h 6857999"/>
              <a:gd name="connsiteX4222" fmla="*/ 2188410 w 6096000"/>
              <a:gd name="connsiteY4222" fmla="*/ 1042012 h 6857999"/>
              <a:gd name="connsiteX4223" fmla="*/ 2185508 w 6096000"/>
              <a:gd name="connsiteY4223" fmla="*/ 1035729 h 6857999"/>
              <a:gd name="connsiteX4224" fmla="*/ 2191792 w 6096000"/>
              <a:gd name="connsiteY4224" fmla="*/ 1030413 h 6857999"/>
              <a:gd name="connsiteX4225" fmla="*/ 2198075 w 6096000"/>
              <a:gd name="connsiteY4225" fmla="*/ 1026062 h 6857999"/>
              <a:gd name="connsiteX4226" fmla="*/ 2204358 w 6096000"/>
              <a:gd name="connsiteY4226" fmla="*/ 1022680 h 6857999"/>
              <a:gd name="connsiteX4227" fmla="*/ 2210157 w 6096000"/>
              <a:gd name="connsiteY4227" fmla="*/ 1020747 h 6857999"/>
              <a:gd name="connsiteX4228" fmla="*/ 2216440 w 6096000"/>
              <a:gd name="connsiteY4228" fmla="*/ 1018814 h 6857999"/>
              <a:gd name="connsiteX4229" fmla="*/ 2222723 w 6096000"/>
              <a:gd name="connsiteY4229" fmla="*/ 1017847 h 6857999"/>
              <a:gd name="connsiteX4230" fmla="*/ 2234323 w 6096000"/>
              <a:gd name="connsiteY4230" fmla="*/ 1016881 h 6857999"/>
              <a:gd name="connsiteX4231" fmla="*/ 2240605 w 6096000"/>
              <a:gd name="connsiteY4231" fmla="*/ 1016396 h 6857999"/>
              <a:gd name="connsiteX4232" fmla="*/ 2246404 w 6096000"/>
              <a:gd name="connsiteY4232" fmla="*/ 1015430 h 6857999"/>
              <a:gd name="connsiteX4233" fmla="*/ 2252689 w 6096000"/>
              <a:gd name="connsiteY4233" fmla="*/ 1013981 h 6857999"/>
              <a:gd name="connsiteX4234" fmla="*/ 2258973 w 6096000"/>
              <a:gd name="connsiteY4234" fmla="*/ 1012047 h 6857999"/>
              <a:gd name="connsiteX4235" fmla="*/ 2264771 w 6096000"/>
              <a:gd name="connsiteY4235" fmla="*/ 1008663 h 6857999"/>
              <a:gd name="connsiteX4236" fmla="*/ 2271054 w 6096000"/>
              <a:gd name="connsiteY4236" fmla="*/ 1004797 h 6857999"/>
              <a:gd name="connsiteX4237" fmla="*/ 2277337 w 6096000"/>
              <a:gd name="connsiteY4237" fmla="*/ 999481 h 6857999"/>
              <a:gd name="connsiteX4238" fmla="*/ 2283620 w 6096000"/>
              <a:gd name="connsiteY4238" fmla="*/ 992715 h 6857999"/>
              <a:gd name="connsiteX4239" fmla="*/ 2286520 w 6096000"/>
              <a:gd name="connsiteY4239" fmla="*/ 988849 h 6857999"/>
              <a:gd name="connsiteX4240" fmla="*/ 2287969 w 6096000"/>
              <a:gd name="connsiteY4240" fmla="*/ 984498 h 6857999"/>
              <a:gd name="connsiteX4241" fmla="*/ 2289420 w 6096000"/>
              <a:gd name="connsiteY4241" fmla="*/ 975799 h 6857999"/>
              <a:gd name="connsiteX4242" fmla="*/ 2290386 w 6096000"/>
              <a:gd name="connsiteY4242" fmla="*/ 971450 h 6857999"/>
              <a:gd name="connsiteX4243" fmla="*/ 2292319 w 6096000"/>
              <a:gd name="connsiteY4243" fmla="*/ 967583 h 6857999"/>
              <a:gd name="connsiteX4244" fmla="*/ 2294736 w 6096000"/>
              <a:gd name="connsiteY4244" fmla="*/ 963233 h 6857999"/>
              <a:gd name="connsiteX4245" fmla="*/ 2296185 w 6096000"/>
              <a:gd name="connsiteY4245" fmla="*/ 961784 h 6857999"/>
              <a:gd name="connsiteX4246" fmla="*/ 2298601 w 6096000"/>
              <a:gd name="connsiteY4246" fmla="*/ 959850 h 6857999"/>
              <a:gd name="connsiteX4247" fmla="*/ 2290386 w 6096000"/>
              <a:gd name="connsiteY4247" fmla="*/ 946800 h 6857999"/>
              <a:gd name="connsiteX4248" fmla="*/ 2283136 w 6096000"/>
              <a:gd name="connsiteY4248" fmla="*/ 935201 h 6857999"/>
              <a:gd name="connsiteX4249" fmla="*/ 2279271 w 6096000"/>
              <a:gd name="connsiteY4249" fmla="*/ 929885 h 6857999"/>
              <a:gd name="connsiteX4250" fmla="*/ 2274920 w 6096000"/>
              <a:gd name="connsiteY4250" fmla="*/ 925535 h 6857999"/>
              <a:gd name="connsiteX4251" fmla="*/ 2270570 w 6096000"/>
              <a:gd name="connsiteY4251" fmla="*/ 921668 h 6857999"/>
              <a:gd name="connsiteX4252" fmla="*/ 2266704 w 6096000"/>
              <a:gd name="connsiteY4252" fmla="*/ 918769 h 6857999"/>
              <a:gd name="connsiteX4253" fmla="*/ 2262354 w 6096000"/>
              <a:gd name="connsiteY4253" fmla="*/ 915869 h 6857999"/>
              <a:gd name="connsiteX4254" fmla="*/ 2258004 w 6096000"/>
              <a:gd name="connsiteY4254" fmla="*/ 913453 h 6857999"/>
              <a:gd name="connsiteX4255" fmla="*/ 2253655 w 6096000"/>
              <a:gd name="connsiteY4255" fmla="*/ 911520 h 6857999"/>
              <a:gd name="connsiteX4256" fmla="*/ 2249306 w 6096000"/>
              <a:gd name="connsiteY4256" fmla="*/ 911036 h 6857999"/>
              <a:gd name="connsiteX4257" fmla="*/ 2244471 w 6096000"/>
              <a:gd name="connsiteY4257" fmla="*/ 910553 h 6857999"/>
              <a:gd name="connsiteX4258" fmla="*/ 2240605 w 6096000"/>
              <a:gd name="connsiteY4258" fmla="*/ 911036 h 6857999"/>
              <a:gd name="connsiteX4259" fmla="*/ 2235290 w 6096000"/>
              <a:gd name="connsiteY4259" fmla="*/ 912486 h 6857999"/>
              <a:gd name="connsiteX4260" fmla="*/ 2230939 w 6096000"/>
              <a:gd name="connsiteY4260" fmla="*/ 913935 h 6857999"/>
              <a:gd name="connsiteX4261" fmla="*/ 2233841 w 6096000"/>
              <a:gd name="connsiteY4261" fmla="*/ 909587 h 6857999"/>
              <a:gd name="connsiteX4262" fmla="*/ 2235290 w 6096000"/>
              <a:gd name="connsiteY4262" fmla="*/ 904754 h 6857999"/>
              <a:gd name="connsiteX4263" fmla="*/ 2237223 w 6096000"/>
              <a:gd name="connsiteY4263" fmla="*/ 900403 h 6857999"/>
              <a:gd name="connsiteX4264" fmla="*/ 2239156 w 6096000"/>
              <a:gd name="connsiteY4264" fmla="*/ 895570 h 6857999"/>
              <a:gd name="connsiteX4265" fmla="*/ 2240605 w 6096000"/>
              <a:gd name="connsiteY4265" fmla="*/ 885904 h 6857999"/>
              <a:gd name="connsiteX4266" fmla="*/ 2241090 w 6096000"/>
              <a:gd name="connsiteY4266" fmla="*/ 875755 h 6857999"/>
              <a:gd name="connsiteX4267" fmla="*/ 2241090 w 6096000"/>
              <a:gd name="connsiteY4267" fmla="*/ 865122 h 6857999"/>
              <a:gd name="connsiteX4268" fmla="*/ 2240122 w 6096000"/>
              <a:gd name="connsiteY4268" fmla="*/ 854490 h 6857999"/>
              <a:gd name="connsiteX4269" fmla="*/ 2237705 w 6096000"/>
              <a:gd name="connsiteY4269" fmla="*/ 843857 h 6857999"/>
              <a:gd name="connsiteX4270" fmla="*/ 2235290 w 6096000"/>
              <a:gd name="connsiteY4270" fmla="*/ 833707 h 6857999"/>
              <a:gd name="connsiteX4271" fmla="*/ 2232872 w 6096000"/>
              <a:gd name="connsiteY4271" fmla="*/ 823074 h 6857999"/>
              <a:gd name="connsiteX4272" fmla="*/ 2229008 w 6096000"/>
              <a:gd name="connsiteY4272" fmla="*/ 813408 h 6857999"/>
              <a:gd name="connsiteX4273" fmla="*/ 2222239 w 6096000"/>
              <a:gd name="connsiteY4273" fmla="*/ 795527 h 6857999"/>
              <a:gd name="connsiteX4274" fmla="*/ 2215473 w 6096000"/>
              <a:gd name="connsiteY4274" fmla="*/ 780061 h 6857999"/>
              <a:gd name="connsiteX4275" fmla="*/ 2209673 w 6096000"/>
              <a:gd name="connsiteY4275" fmla="*/ 768944 h 6857999"/>
              <a:gd name="connsiteX4276" fmla="*/ 2204358 w 6096000"/>
              <a:gd name="connsiteY4276" fmla="*/ 764595 h 6857999"/>
              <a:gd name="connsiteX4277" fmla="*/ 2198558 w 6096000"/>
              <a:gd name="connsiteY4277" fmla="*/ 761695 h 6857999"/>
              <a:gd name="connsiteX4278" fmla="*/ 2193726 w 6096000"/>
              <a:gd name="connsiteY4278" fmla="*/ 759762 h 6857999"/>
              <a:gd name="connsiteX4279" fmla="*/ 2188893 w 6096000"/>
              <a:gd name="connsiteY4279" fmla="*/ 757829 h 6857999"/>
              <a:gd name="connsiteX4280" fmla="*/ 2184542 w 6096000"/>
              <a:gd name="connsiteY4280" fmla="*/ 756862 h 6857999"/>
              <a:gd name="connsiteX4281" fmla="*/ 2179709 w 6096000"/>
              <a:gd name="connsiteY4281" fmla="*/ 755895 h 6857999"/>
              <a:gd name="connsiteX4282" fmla="*/ 2175359 w 6096000"/>
              <a:gd name="connsiteY4282" fmla="*/ 756862 h 6857999"/>
              <a:gd name="connsiteX4283" fmla="*/ 2171009 w 6096000"/>
              <a:gd name="connsiteY4283" fmla="*/ 757345 h 6857999"/>
              <a:gd name="connsiteX4284" fmla="*/ 2167143 w 6096000"/>
              <a:gd name="connsiteY4284" fmla="*/ 758311 h 6857999"/>
              <a:gd name="connsiteX4285" fmla="*/ 2163277 w 6096000"/>
              <a:gd name="connsiteY4285" fmla="*/ 760244 h 6857999"/>
              <a:gd name="connsiteX4286" fmla="*/ 2159893 w 6096000"/>
              <a:gd name="connsiteY4286" fmla="*/ 762178 h 6857999"/>
              <a:gd name="connsiteX4287" fmla="*/ 2155544 w 6096000"/>
              <a:gd name="connsiteY4287" fmla="*/ 764595 h 6857999"/>
              <a:gd name="connsiteX4288" fmla="*/ 2148777 w 6096000"/>
              <a:gd name="connsiteY4288" fmla="*/ 769911 h 6857999"/>
              <a:gd name="connsiteX4289" fmla="*/ 2142494 w 6096000"/>
              <a:gd name="connsiteY4289" fmla="*/ 776194 h 6857999"/>
              <a:gd name="connsiteX4290" fmla="*/ 2129445 w 6096000"/>
              <a:gd name="connsiteY4290" fmla="*/ 789727 h 6857999"/>
              <a:gd name="connsiteX4291" fmla="*/ 2122196 w 6096000"/>
              <a:gd name="connsiteY4291" fmla="*/ 796493 h 6857999"/>
              <a:gd name="connsiteX4292" fmla="*/ 2115430 w 6096000"/>
              <a:gd name="connsiteY4292" fmla="*/ 801326 h 6857999"/>
              <a:gd name="connsiteX4293" fmla="*/ 2112048 w 6096000"/>
              <a:gd name="connsiteY4293" fmla="*/ 803742 h 6857999"/>
              <a:gd name="connsiteX4294" fmla="*/ 2108180 w 6096000"/>
              <a:gd name="connsiteY4294" fmla="*/ 806159 h 6857999"/>
              <a:gd name="connsiteX4295" fmla="*/ 2104797 w 6096000"/>
              <a:gd name="connsiteY4295" fmla="*/ 807608 h 6857999"/>
              <a:gd name="connsiteX4296" fmla="*/ 2100446 w 6096000"/>
              <a:gd name="connsiteY4296" fmla="*/ 809059 h 6857999"/>
              <a:gd name="connsiteX4297" fmla="*/ 2096582 w 6096000"/>
              <a:gd name="connsiteY4297" fmla="*/ 809542 h 6857999"/>
              <a:gd name="connsiteX4298" fmla="*/ 2091749 w 6096000"/>
              <a:gd name="connsiteY4298" fmla="*/ 809542 h 6857999"/>
              <a:gd name="connsiteX4299" fmla="*/ 2087398 w 6096000"/>
              <a:gd name="connsiteY4299" fmla="*/ 809542 h 6857999"/>
              <a:gd name="connsiteX4300" fmla="*/ 2082565 w 6096000"/>
              <a:gd name="connsiteY4300" fmla="*/ 808575 h 6857999"/>
              <a:gd name="connsiteX4301" fmla="*/ 2076282 w 6096000"/>
              <a:gd name="connsiteY4301" fmla="*/ 800842 h 6857999"/>
              <a:gd name="connsiteX4302" fmla="*/ 2074348 w 6096000"/>
              <a:gd name="connsiteY4302" fmla="*/ 796976 h 6857999"/>
              <a:gd name="connsiteX4303" fmla="*/ 2072414 w 6096000"/>
              <a:gd name="connsiteY4303" fmla="*/ 794076 h 6857999"/>
              <a:gd name="connsiteX4304" fmla="*/ 2071449 w 6096000"/>
              <a:gd name="connsiteY4304" fmla="*/ 791176 h 6857999"/>
              <a:gd name="connsiteX4305" fmla="*/ 2070965 w 6096000"/>
              <a:gd name="connsiteY4305" fmla="*/ 788276 h 6857999"/>
              <a:gd name="connsiteX4306" fmla="*/ 2070965 w 6096000"/>
              <a:gd name="connsiteY4306" fmla="*/ 785376 h 6857999"/>
              <a:gd name="connsiteX4307" fmla="*/ 2070965 w 6096000"/>
              <a:gd name="connsiteY4307" fmla="*/ 782960 h 6857999"/>
              <a:gd name="connsiteX4308" fmla="*/ 2071933 w 6096000"/>
              <a:gd name="connsiteY4308" fmla="*/ 780543 h 6857999"/>
              <a:gd name="connsiteX4309" fmla="*/ 2072899 w 6096000"/>
              <a:gd name="connsiteY4309" fmla="*/ 779094 h 6857999"/>
              <a:gd name="connsiteX4310" fmla="*/ 2074348 w 6096000"/>
              <a:gd name="connsiteY4310" fmla="*/ 776677 h 6857999"/>
              <a:gd name="connsiteX4311" fmla="*/ 2075799 w 6096000"/>
              <a:gd name="connsiteY4311" fmla="*/ 775228 h 6857999"/>
              <a:gd name="connsiteX4312" fmla="*/ 2080632 w 6096000"/>
              <a:gd name="connsiteY4312" fmla="*/ 772328 h 6857999"/>
              <a:gd name="connsiteX4313" fmla="*/ 2085465 w 6096000"/>
              <a:gd name="connsiteY4313" fmla="*/ 769911 h 6857999"/>
              <a:gd name="connsiteX4314" fmla="*/ 2091265 w 6096000"/>
              <a:gd name="connsiteY4314" fmla="*/ 767495 h 6857999"/>
              <a:gd name="connsiteX4315" fmla="*/ 2097064 w 6096000"/>
              <a:gd name="connsiteY4315" fmla="*/ 766044 h 6857999"/>
              <a:gd name="connsiteX4316" fmla="*/ 2109146 w 6096000"/>
              <a:gd name="connsiteY4316" fmla="*/ 762178 h 6857999"/>
              <a:gd name="connsiteX4317" fmla="*/ 2119778 w 6096000"/>
              <a:gd name="connsiteY4317" fmla="*/ 760244 h 6857999"/>
              <a:gd name="connsiteX4318" fmla="*/ 2123162 w 6096000"/>
              <a:gd name="connsiteY4318" fmla="*/ 758311 h 6857999"/>
              <a:gd name="connsiteX4319" fmla="*/ 2125095 w 6096000"/>
              <a:gd name="connsiteY4319" fmla="*/ 756862 h 6857999"/>
              <a:gd name="connsiteX4320" fmla="*/ 2127513 w 6096000"/>
              <a:gd name="connsiteY4320" fmla="*/ 754445 h 6857999"/>
              <a:gd name="connsiteX4321" fmla="*/ 2127996 w 6096000"/>
              <a:gd name="connsiteY4321" fmla="*/ 752029 h 6857999"/>
              <a:gd name="connsiteX4322" fmla="*/ 2128962 w 6096000"/>
              <a:gd name="connsiteY4322" fmla="*/ 749129 h 6857999"/>
              <a:gd name="connsiteX4323" fmla="*/ 2128962 w 6096000"/>
              <a:gd name="connsiteY4323" fmla="*/ 746229 h 6857999"/>
              <a:gd name="connsiteX4324" fmla="*/ 2127996 w 6096000"/>
              <a:gd name="connsiteY4324" fmla="*/ 743330 h 6857999"/>
              <a:gd name="connsiteX4325" fmla="*/ 2127029 w 6096000"/>
              <a:gd name="connsiteY4325" fmla="*/ 739946 h 6857999"/>
              <a:gd name="connsiteX4326" fmla="*/ 2124130 w 6096000"/>
              <a:gd name="connsiteY4326" fmla="*/ 734146 h 6857999"/>
              <a:gd name="connsiteX4327" fmla="*/ 2118329 w 6096000"/>
              <a:gd name="connsiteY4327" fmla="*/ 723513 h 6857999"/>
              <a:gd name="connsiteX4328" fmla="*/ 2117363 w 6096000"/>
              <a:gd name="connsiteY4328" fmla="*/ 719164 h 6857999"/>
              <a:gd name="connsiteX4329" fmla="*/ 2117363 w 6096000"/>
              <a:gd name="connsiteY4329" fmla="*/ 717713 h 6857999"/>
              <a:gd name="connsiteX4330" fmla="*/ 2117845 w 6096000"/>
              <a:gd name="connsiteY4330" fmla="*/ 716264 h 6857999"/>
              <a:gd name="connsiteX4331" fmla="*/ 2124130 w 6096000"/>
              <a:gd name="connsiteY4331" fmla="*/ 709498 h 6857999"/>
              <a:gd name="connsiteX4332" fmla="*/ 2130896 w 6096000"/>
              <a:gd name="connsiteY4332" fmla="*/ 702732 h 6857999"/>
              <a:gd name="connsiteX4333" fmla="*/ 2138145 w 6096000"/>
              <a:gd name="connsiteY4333" fmla="*/ 696448 h 6857999"/>
              <a:gd name="connsiteX4334" fmla="*/ 2145395 w 6096000"/>
              <a:gd name="connsiteY4334" fmla="*/ 689682 h 6857999"/>
              <a:gd name="connsiteX4335" fmla="*/ 2161827 w 6096000"/>
              <a:gd name="connsiteY4335" fmla="*/ 677600 h 6857999"/>
              <a:gd name="connsiteX4336" fmla="*/ 2179709 w 6096000"/>
              <a:gd name="connsiteY4336" fmla="*/ 665034 h 6857999"/>
              <a:gd name="connsiteX4337" fmla="*/ 2198558 w 6096000"/>
              <a:gd name="connsiteY4337" fmla="*/ 651501 h 6857999"/>
              <a:gd name="connsiteX4338" fmla="*/ 2218375 w 6096000"/>
              <a:gd name="connsiteY4338" fmla="*/ 637969 h 6857999"/>
              <a:gd name="connsiteX4339" fmla="*/ 2237705 w 6096000"/>
              <a:gd name="connsiteY4339" fmla="*/ 622503 h 6857999"/>
              <a:gd name="connsiteX4340" fmla="*/ 2248340 w 6096000"/>
              <a:gd name="connsiteY4340" fmla="*/ 614286 h 6857999"/>
              <a:gd name="connsiteX4341" fmla="*/ 2258004 w 6096000"/>
              <a:gd name="connsiteY4341" fmla="*/ 605587 h 6857999"/>
              <a:gd name="connsiteX4342" fmla="*/ 2261870 w 6096000"/>
              <a:gd name="connsiteY4342" fmla="*/ 607520 h 6857999"/>
              <a:gd name="connsiteX4343" fmla="*/ 2265737 w 6096000"/>
              <a:gd name="connsiteY4343" fmla="*/ 609453 h 6857999"/>
              <a:gd name="connsiteX4344" fmla="*/ 2273954 w 6096000"/>
              <a:gd name="connsiteY4344" fmla="*/ 614770 h 6857999"/>
              <a:gd name="connsiteX4345" fmla="*/ 2282170 w 6096000"/>
              <a:gd name="connsiteY4345" fmla="*/ 621536 h 6857999"/>
              <a:gd name="connsiteX4346" fmla="*/ 2289420 w 6096000"/>
              <a:gd name="connsiteY4346" fmla="*/ 629752 h 6857999"/>
              <a:gd name="connsiteX4347" fmla="*/ 2297635 w 6096000"/>
              <a:gd name="connsiteY4347" fmla="*/ 638451 h 6857999"/>
              <a:gd name="connsiteX4348" fmla="*/ 2304403 w 6096000"/>
              <a:gd name="connsiteY4348" fmla="*/ 648118 h 6857999"/>
              <a:gd name="connsiteX4349" fmla="*/ 2311167 w 6096000"/>
              <a:gd name="connsiteY4349" fmla="*/ 658268 h 6857999"/>
              <a:gd name="connsiteX4350" fmla="*/ 2316967 w 6096000"/>
              <a:gd name="connsiteY4350" fmla="*/ 668900 h 6857999"/>
              <a:gd name="connsiteX4351" fmla="*/ 2322284 w 6096000"/>
              <a:gd name="connsiteY4351" fmla="*/ 679533 h 6857999"/>
              <a:gd name="connsiteX4352" fmla="*/ 2326151 w 6096000"/>
              <a:gd name="connsiteY4352" fmla="*/ 690648 h 6857999"/>
              <a:gd name="connsiteX4353" fmla="*/ 2329050 w 6096000"/>
              <a:gd name="connsiteY4353" fmla="*/ 700799 h 6857999"/>
              <a:gd name="connsiteX4354" fmla="*/ 2331466 w 6096000"/>
              <a:gd name="connsiteY4354" fmla="*/ 711431 h 6857999"/>
              <a:gd name="connsiteX4355" fmla="*/ 2331466 w 6096000"/>
              <a:gd name="connsiteY4355" fmla="*/ 715780 h 6857999"/>
              <a:gd name="connsiteX4356" fmla="*/ 2331950 w 6096000"/>
              <a:gd name="connsiteY4356" fmla="*/ 720613 h 6857999"/>
              <a:gd name="connsiteX4357" fmla="*/ 2331466 w 6096000"/>
              <a:gd name="connsiteY4357" fmla="*/ 724964 h 6857999"/>
              <a:gd name="connsiteX4358" fmla="*/ 2330983 w 6096000"/>
              <a:gd name="connsiteY4358" fmla="*/ 729313 h 6857999"/>
              <a:gd name="connsiteX4359" fmla="*/ 2329534 w 6096000"/>
              <a:gd name="connsiteY4359" fmla="*/ 733179 h 6857999"/>
              <a:gd name="connsiteX4360" fmla="*/ 2328084 w 6096000"/>
              <a:gd name="connsiteY4360" fmla="*/ 736563 h 6857999"/>
              <a:gd name="connsiteX4361" fmla="*/ 2326151 w 6096000"/>
              <a:gd name="connsiteY4361" fmla="*/ 739946 h 6857999"/>
              <a:gd name="connsiteX4362" fmla="*/ 2323733 w 6096000"/>
              <a:gd name="connsiteY4362" fmla="*/ 742845 h 6857999"/>
              <a:gd name="connsiteX4363" fmla="*/ 2325184 w 6096000"/>
              <a:gd name="connsiteY4363" fmla="*/ 746712 h 6857999"/>
              <a:gd name="connsiteX4364" fmla="*/ 2326633 w 6096000"/>
              <a:gd name="connsiteY4364" fmla="*/ 750578 h 6857999"/>
              <a:gd name="connsiteX4365" fmla="*/ 2329050 w 6096000"/>
              <a:gd name="connsiteY4365" fmla="*/ 752996 h 6857999"/>
              <a:gd name="connsiteX4366" fmla="*/ 2331466 w 6096000"/>
              <a:gd name="connsiteY4366" fmla="*/ 756862 h 6857999"/>
              <a:gd name="connsiteX4367" fmla="*/ 2333883 w 6096000"/>
              <a:gd name="connsiteY4367" fmla="*/ 758795 h 6857999"/>
              <a:gd name="connsiteX4368" fmla="*/ 2336783 w 6096000"/>
              <a:gd name="connsiteY4368" fmla="*/ 761211 h 6857999"/>
              <a:gd name="connsiteX4369" fmla="*/ 2343065 w 6096000"/>
              <a:gd name="connsiteY4369" fmla="*/ 766044 h 6857999"/>
              <a:gd name="connsiteX4370" fmla="*/ 2349833 w 6096000"/>
              <a:gd name="connsiteY4370" fmla="*/ 768944 h 6857999"/>
              <a:gd name="connsiteX4371" fmla="*/ 2356598 w 6096000"/>
              <a:gd name="connsiteY4371" fmla="*/ 770877 h 6857999"/>
              <a:gd name="connsiteX4372" fmla="*/ 2364331 w 6096000"/>
              <a:gd name="connsiteY4372" fmla="*/ 772328 h 6857999"/>
              <a:gd name="connsiteX4373" fmla="*/ 2371099 w 6096000"/>
              <a:gd name="connsiteY4373" fmla="*/ 772810 h 6857999"/>
              <a:gd name="connsiteX4374" fmla="*/ 2377863 w 6096000"/>
              <a:gd name="connsiteY4374" fmla="*/ 772328 h 6857999"/>
              <a:gd name="connsiteX4375" fmla="*/ 2384147 w 6096000"/>
              <a:gd name="connsiteY4375" fmla="*/ 770395 h 6857999"/>
              <a:gd name="connsiteX4376" fmla="*/ 2389947 w 6096000"/>
              <a:gd name="connsiteY4376" fmla="*/ 767977 h 6857999"/>
              <a:gd name="connsiteX4377" fmla="*/ 2392363 w 6096000"/>
              <a:gd name="connsiteY4377" fmla="*/ 766528 h 6857999"/>
              <a:gd name="connsiteX4378" fmla="*/ 2393813 w 6096000"/>
              <a:gd name="connsiteY4378" fmla="*/ 764595 h 6857999"/>
              <a:gd name="connsiteX4379" fmla="*/ 2395747 w 6096000"/>
              <a:gd name="connsiteY4379" fmla="*/ 763144 h 6857999"/>
              <a:gd name="connsiteX4380" fmla="*/ 2397195 w 6096000"/>
              <a:gd name="connsiteY4380" fmla="*/ 760729 h 6857999"/>
              <a:gd name="connsiteX4381" fmla="*/ 2398646 w 6096000"/>
              <a:gd name="connsiteY4381" fmla="*/ 758311 h 6857999"/>
              <a:gd name="connsiteX4382" fmla="*/ 2399129 w 6096000"/>
              <a:gd name="connsiteY4382" fmla="*/ 755411 h 6857999"/>
              <a:gd name="connsiteX4383" fmla="*/ 2399129 w 6096000"/>
              <a:gd name="connsiteY4383" fmla="*/ 752511 h 6857999"/>
              <a:gd name="connsiteX4384" fmla="*/ 2399129 w 6096000"/>
              <a:gd name="connsiteY4384" fmla="*/ 749612 h 6857999"/>
              <a:gd name="connsiteX4385" fmla="*/ 2398162 w 6096000"/>
              <a:gd name="connsiteY4385" fmla="*/ 746712 h 6857999"/>
              <a:gd name="connsiteX4386" fmla="*/ 2396713 w 6096000"/>
              <a:gd name="connsiteY4386" fmla="*/ 743330 h 6857999"/>
              <a:gd name="connsiteX4387" fmla="*/ 2402029 w 6096000"/>
              <a:gd name="connsiteY4387" fmla="*/ 743330 h 6857999"/>
              <a:gd name="connsiteX4388" fmla="*/ 2406379 w 6096000"/>
              <a:gd name="connsiteY4388" fmla="*/ 744779 h 6857999"/>
              <a:gd name="connsiteX4389" fmla="*/ 2410245 w 6096000"/>
              <a:gd name="connsiteY4389" fmla="*/ 745745 h 6857999"/>
              <a:gd name="connsiteX4390" fmla="*/ 2413628 w 6096000"/>
              <a:gd name="connsiteY4390" fmla="*/ 746712 h 6857999"/>
              <a:gd name="connsiteX4391" fmla="*/ 2416529 w 6096000"/>
              <a:gd name="connsiteY4391" fmla="*/ 748645 h 6857999"/>
              <a:gd name="connsiteX4392" fmla="*/ 2418461 w 6096000"/>
              <a:gd name="connsiteY4392" fmla="*/ 750578 h 6857999"/>
              <a:gd name="connsiteX4393" fmla="*/ 2420394 w 6096000"/>
              <a:gd name="connsiteY4393" fmla="*/ 752511 h 6857999"/>
              <a:gd name="connsiteX4394" fmla="*/ 2422327 w 6096000"/>
              <a:gd name="connsiteY4394" fmla="*/ 754929 h 6857999"/>
              <a:gd name="connsiteX4395" fmla="*/ 2422811 w 6096000"/>
              <a:gd name="connsiteY4395" fmla="*/ 757829 h 6857999"/>
              <a:gd name="connsiteX4396" fmla="*/ 2423778 w 6096000"/>
              <a:gd name="connsiteY4396" fmla="*/ 760729 h 6857999"/>
              <a:gd name="connsiteX4397" fmla="*/ 2424261 w 6096000"/>
              <a:gd name="connsiteY4397" fmla="*/ 767011 h 6857999"/>
              <a:gd name="connsiteX4398" fmla="*/ 2423778 w 6096000"/>
              <a:gd name="connsiteY4398" fmla="*/ 773777 h 6857999"/>
              <a:gd name="connsiteX4399" fmla="*/ 2422811 w 6096000"/>
              <a:gd name="connsiteY4399" fmla="*/ 781510 h 6857999"/>
              <a:gd name="connsiteX4400" fmla="*/ 2419428 w 6096000"/>
              <a:gd name="connsiteY4400" fmla="*/ 797460 h 6857999"/>
              <a:gd name="connsiteX4401" fmla="*/ 2417495 w 6096000"/>
              <a:gd name="connsiteY4401" fmla="*/ 804709 h 6857999"/>
              <a:gd name="connsiteX4402" fmla="*/ 2415561 w 6096000"/>
              <a:gd name="connsiteY4402" fmla="*/ 812925 h 6857999"/>
              <a:gd name="connsiteX4403" fmla="*/ 2415079 w 6096000"/>
              <a:gd name="connsiteY4403" fmla="*/ 820174 h 6857999"/>
              <a:gd name="connsiteX4404" fmla="*/ 2415561 w 6096000"/>
              <a:gd name="connsiteY4404" fmla="*/ 827907 h 6857999"/>
              <a:gd name="connsiteX4405" fmla="*/ 2415561 w 6096000"/>
              <a:gd name="connsiteY4405" fmla="*/ 830807 h 6857999"/>
              <a:gd name="connsiteX4406" fmla="*/ 2417012 w 6096000"/>
              <a:gd name="connsiteY4406" fmla="*/ 834191 h 6857999"/>
              <a:gd name="connsiteX4407" fmla="*/ 2417979 w 6096000"/>
              <a:gd name="connsiteY4407" fmla="*/ 837091 h 6857999"/>
              <a:gd name="connsiteX4408" fmla="*/ 2419912 w 6096000"/>
              <a:gd name="connsiteY4408" fmla="*/ 839991 h 6857999"/>
              <a:gd name="connsiteX4409" fmla="*/ 2424745 w 6096000"/>
              <a:gd name="connsiteY4409" fmla="*/ 837091 h 6857999"/>
              <a:gd name="connsiteX4410" fmla="*/ 2429578 w 6096000"/>
              <a:gd name="connsiteY4410" fmla="*/ 834191 h 6857999"/>
              <a:gd name="connsiteX4411" fmla="*/ 2433444 w 6096000"/>
              <a:gd name="connsiteY4411" fmla="*/ 831291 h 6857999"/>
              <a:gd name="connsiteX4412" fmla="*/ 2436828 w 6096000"/>
              <a:gd name="connsiteY4412" fmla="*/ 827907 h 6857999"/>
              <a:gd name="connsiteX4413" fmla="*/ 2439727 w 6096000"/>
              <a:gd name="connsiteY4413" fmla="*/ 824041 h 6857999"/>
              <a:gd name="connsiteX4414" fmla="*/ 2442144 w 6096000"/>
              <a:gd name="connsiteY4414" fmla="*/ 820174 h 6857999"/>
              <a:gd name="connsiteX4415" fmla="*/ 2444077 w 6096000"/>
              <a:gd name="connsiteY4415" fmla="*/ 815825 h 6857999"/>
              <a:gd name="connsiteX4416" fmla="*/ 2445043 w 6096000"/>
              <a:gd name="connsiteY4416" fmla="*/ 811959 h 6857999"/>
              <a:gd name="connsiteX4417" fmla="*/ 2445043 w 6096000"/>
              <a:gd name="connsiteY4417" fmla="*/ 807126 h 6857999"/>
              <a:gd name="connsiteX4418" fmla="*/ 2445043 w 6096000"/>
              <a:gd name="connsiteY4418" fmla="*/ 801809 h 6857999"/>
              <a:gd name="connsiteX4419" fmla="*/ 2444077 w 6096000"/>
              <a:gd name="connsiteY4419" fmla="*/ 796976 h 6857999"/>
              <a:gd name="connsiteX4420" fmla="*/ 2442144 w 6096000"/>
              <a:gd name="connsiteY4420" fmla="*/ 791660 h 6857999"/>
              <a:gd name="connsiteX4421" fmla="*/ 2439727 w 6096000"/>
              <a:gd name="connsiteY4421" fmla="*/ 785860 h 6857999"/>
              <a:gd name="connsiteX4422" fmla="*/ 2436828 w 6096000"/>
              <a:gd name="connsiteY4422" fmla="*/ 780061 h 6857999"/>
              <a:gd name="connsiteX4423" fmla="*/ 2433444 w 6096000"/>
              <a:gd name="connsiteY4423" fmla="*/ 774261 h 6857999"/>
              <a:gd name="connsiteX4424" fmla="*/ 2429578 w 6096000"/>
              <a:gd name="connsiteY4424" fmla="*/ 767977 h 6857999"/>
              <a:gd name="connsiteX4425" fmla="*/ 2432960 w 6096000"/>
              <a:gd name="connsiteY4425" fmla="*/ 765078 h 6857999"/>
              <a:gd name="connsiteX4426" fmla="*/ 2436344 w 6096000"/>
              <a:gd name="connsiteY4426" fmla="*/ 763144 h 6857999"/>
              <a:gd name="connsiteX4427" fmla="*/ 2439727 w 6096000"/>
              <a:gd name="connsiteY4427" fmla="*/ 761211 h 6857999"/>
              <a:gd name="connsiteX4428" fmla="*/ 2442626 w 6096000"/>
              <a:gd name="connsiteY4428" fmla="*/ 760244 h 6857999"/>
              <a:gd name="connsiteX4429" fmla="*/ 2446010 w 6096000"/>
              <a:gd name="connsiteY4429" fmla="*/ 758795 h 6857999"/>
              <a:gd name="connsiteX4430" fmla="*/ 2448910 w 6096000"/>
              <a:gd name="connsiteY4430" fmla="*/ 758311 h 6857999"/>
              <a:gd name="connsiteX4431" fmla="*/ 2455192 w 6096000"/>
              <a:gd name="connsiteY4431" fmla="*/ 758311 h 6857999"/>
              <a:gd name="connsiteX4432" fmla="*/ 2460992 w 6096000"/>
              <a:gd name="connsiteY4432" fmla="*/ 759762 h 6857999"/>
              <a:gd name="connsiteX4433" fmla="*/ 2466793 w 6096000"/>
              <a:gd name="connsiteY4433" fmla="*/ 761211 h 6857999"/>
              <a:gd name="connsiteX4434" fmla="*/ 2477909 w 6096000"/>
              <a:gd name="connsiteY4434" fmla="*/ 766528 h 6857999"/>
              <a:gd name="connsiteX4435" fmla="*/ 2483708 w 6096000"/>
              <a:gd name="connsiteY4435" fmla="*/ 768944 h 6857999"/>
              <a:gd name="connsiteX4436" fmla="*/ 2489024 w 6096000"/>
              <a:gd name="connsiteY4436" fmla="*/ 770395 h 6857999"/>
              <a:gd name="connsiteX4437" fmla="*/ 2494823 w 6096000"/>
              <a:gd name="connsiteY4437" fmla="*/ 771361 h 6857999"/>
              <a:gd name="connsiteX4438" fmla="*/ 2501107 w 6096000"/>
              <a:gd name="connsiteY4438" fmla="*/ 770877 h 6857999"/>
              <a:gd name="connsiteX4439" fmla="*/ 2504007 w 6096000"/>
              <a:gd name="connsiteY4439" fmla="*/ 770877 h 6857999"/>
              <a:gd name="connsiteX4440" fmla="*/ 2507391 w 6096000"/>
              <a:gd name="connsiteY4440" fmla="*/ 769911 h 6857999"/>
              <a:gd name="connsiteX4441" fmla="*/ 2510289 w 6096000"/>
              <a:gd name="connsiteY4441" fmla="*/ 768944 h 6857999"/>
              <a:gd name="connsiteX4442" fmla="*/ 2514155 w 6096000"/>
              <a:gd name="connsiteY4442" fmla="*/ 766528 h 6857999"/>
              <a:gd name="connsiteX4443" fmla="*/ 2517539 w 6096000"/>
              <a:gd name="connsiteY4443" fmla="*/ 764111 h 6857999"/>
              <a:gd name="connsiteX4444" fmla="*/ 2520922 w 6096000"/>
              <a:gd name="connsiteY4444" fmla="*/ 761695 h 6857999"/>
              <a:gd name="connsiteX4445" fmla="*/ 2524306 w 6096000"/>
              <a:gd name="connsiteY4445" fmla="*/ 758311 h 6857999"/>
              <a:gd name="connsiteX4446" fmla="*/ 2527689 w 6096000"/>
              <a:gd name="connsiteY4446" fmla="*/ 754445 h 6857999"/>
              <a:gd name="connsiteX4447" fmla="*/ 2528655 w 6096000"/>
              <a:gd name="connsiteY4447" fmla="*/ 761211 h 6857999"/>
              <a:gd name="connsiteX4448" fmla="*/ 2529621 w 6096000"/>
              <a:gd name="connsiteY4448" fmla="*/ 767495 h 6857999"/>
              <a:gd name="connsiteX4449" fmla="*/ 2528655 w 6096000"/>
              <a:gd name="connsiteY4449" fmla="*/ 773294 h 6857999"/>
              <a:gd name="connsiteX4450" fmla="*/ 2528172 w 6096000"/>
              <a:gd name="connsiteY4450" fmla="*/ 778610 h 6857999"/>
              <a:gd name="connsiteX4451" fmla="*/ 2526721 w 6096000"/>
              <a:gd name="connsiteY4451" fmla="*/ 782960 h 6857999"/>
              <a:gd name="connsiteX4452" fmla="*/ 2524788 w 6096000"/>
              <a:gd name="connsiteY4452" fmla="*/ 786343 h 6857999"/>
              <a:gd name="connsiteX4453" fmla="*/ 2522373 w 6096000"/>
              <a:gd name="connsiteY4453" fmla="*/ 790693 h 6857999"/>
              <a:gd name="connsiteX4454" fmla="*/ 2519473 w 6096000"/>
              <a:gd name="connsiteY4454" fmla="*/ 793593 h 6857999"/>
              <a:gd name="connsiteX4455" fmla="*/ 2516089 w 6096000"/>
              <a:gd name="connsiteY4455" fmla="*/ 796493 h 6857999"/>
              <a:gd name="connsiteX4456" fmla="*/ 2512707 w 6096000"/>
              <a:gd name="connsiteY4456" fmla="*/ 798426 h 6857999"/>
              <a:gd name="connsiteX4457" fmla="*/ 2505456 w 6096000"/>
              <a:gd name="connsiteY4457" fmla="*/ 802775 h 6857999"/>
              <a:gd name="connsiteX4458" fmla="*/ 2496758 w 6096000"/>
              <a:gd name="connsiteY4458" fmla="*/ 806159 h 6857999"/>
              <a:gd name="connsiteX4459" fmla="*/ 2488057 w 6096000"/>
              <a:gd name="connsiteY4459" fmla="*/ 809059 h 6857999"/>
              <a:gd name="connsiteX4460" fmla="*/ 2479357 w 6096000"/>
              <a:gd name="connsiteY4460" fmla="*/ 811959 h 6857999"/>
              <a:gd name="connsiteX4461" fmla="*/ 2471626 w 6096000"/>
              <a:gd name="connsiteY4461" fmla="*/ 815341 h 6857999"/>
              <a:gd name="connsiteX4462" fmla="*/ 2467276 w 6096000"/>
              <a:gd name="connsiteY4462" fmla="*/ 817759 h 6857999"/>
              <a:gd name="connsiteX4463" fmla="*/ 2463892 w 6096000"/>
              <a:gd name="connsiteY4463" fmla="*/ 819208 h 6857999"/>
              <a:gd name="connsiteX4464" fmla="*/ 2460509 w 6096000"/>
              <a:gd name="connsiteY4464" fmla="*/ 822108 h 6857999"/>
              <a:gd name="connsiteX4465" fmla="*/ 2457609 w 6096000"/>
              <a:gd name="connsiteY4465" fmla="*/ 825007 h 6857999"/>
              <a:gd name="connsiteX4466" fmla="*/ 2454710 w 6096000"/>
              <a:gd name="connsiteY4466" fmla="*/ 827907 h 6857999"/>
              <a:gd name="connsiteX4467" fmla="*/ 2453259 w 6096000"/>
              <a:gd name="connsiteY4467" fmla="*/ 831291 h 6857999"/>
              <a:gd name="connsiteX4468" fmla="*/ 2451327 w 6096000"/>
              <a:gd name="connsiteY4468" fmla="*/ 835158 h 6857999"/>
              <a:gd name="connsiteX4469" fmla="*/ 2450359 w 6096000"/>
              <a:gd name="connsiteY4469" fmla="*/ 839991 h 6857999"/>
              <a:gd name="connsiteX4470" fmla="*/ 2449877 w 6096000"/>
              <a:gd name="connsiteY4470" fmla="*/ 845306 h 6857999"/>
              <a:gd name="connsiteX4471" fmla="*/ 2449877 w 6096000"/>
              <a:gd name="connsiteY4471" fmla="*/ 850623 h 6857999"/>
              <a:gd name="connsiteX4472" fmla="*/ 2450843 w 6096000"/>
              <a:gd name="connsiteY4472" fmla="*/ 857872 h 6857999"/>
              <a:gd name="connsiteX4473" fmla="*/ 2452293 w 6096000"/>
              <a:gd name="connsiteY4473" fmla="*/ 864638 h 6857999"/>
              <a:gd name="connsiteX4474" fmla="*/ 2447943 w 6096000"/>
              <a:gd name="connsiteY4474" fmla="*/ 867056 h 6857999"/>
              <a:gd name="connsiteX4475" fmla="*/ 2443111 w 6096000"/>
              <a:gd name="connsiteY4475" fmla="*/ 868989 h 6857999"/>
              <a:gd name="connsiteX4476" fmla="*/ 2438760 w 6096000"/>
              <a:gd name="connsiteY4476" fmla="*/ 870922 h 6857999"/>
              <a:gd name="connsiteX4477" fmla="*/ 2433444 w 6096000"/>
              <a:gd name="connsiteY4477" fmla="*/ 871889 h 6857999"/>
              <a:gd name="connsiteX4478" fmla="*/ 2423294 w 6096000"/>
              <a:gd name="connsiteY4478" fmla="*/ 874305 h 6857999"/>
              <a:gd name="connsiteX4479" fmla="*/ 2411696 w 6096000"/>
              <a:gd name="connsiteY4479" fmla="*/ 875755 h 6857999"/>
              <a:gd name="connsiteX4480" fmla="*/ 2387529 w 6096000"/>
              <a:gd name="connsiteY4480" fmla="*/ 877204 h 6857999"/>
              <a:gd name="connsiteX4481" fmla="*/ 2375447 w 6096000"/>
              <a:gd name="connsiteY4481" fmla="*/ 877688 h 6857999"/>
              <a:gd name="connsiteX4482" fmla="*/ 2363364 w 6096000"/>
              <a:gd name="connsiteY4482" fmla="*/ 879138 h 6857999"/>
              <a:gd name="connsiteX4483" fmla="*/ 2352249 w 6096000"/>
              <a:gd name="connsiteY4483" fmla="*/ 880588 h 6857999"/>
              <a:gd name="connsiteX4484" fmla="*/ 2341132 w 6096000"/>
              <a:gd name="connsiteY4484" fmla="*/ 883488 h 6857999"/>
              <a:gd name="connsiteX4485" fmla="*/ 2335817 w 6096000"/>
              <a:gd name="connsiteY4485" fmla="*/ 885421 h 6857999"/>
              <a:gd name="connsiteX4486" fmla="*/ 2330983 w 6096000"/>
              <a:gd name="connsiteY4486" fmla="*/ 887355 h 6857999"/>
              <a:gd name="connsiteX4487" fmla="*/ 2326151 w 6096000"/>
              <a:gd name="connsiteY4487" fmla="*/ 890254 h 6857999"/>
              <a:gd name="connsiteX4488" fmla="*/ 2321800 w 6096000"/>
              <a:gd name="connsiteY4488" fmla="*/ 893154 h 6857999"/>
              <a:gd name="connsiteX4489" fmla="*/ 2317451 w 6096000"/>
              <a:gd name="connsiteY4489" fmla="*/ 896537 h 6857999"/>
              <a:gd name="connsiteX4490" fmla="*/ 2314067 w 6096000"/>
              <a:gd name="connsiteY4490" fmla="*/ 900403 h 6857999"/>
              <a:gd name="connsiteX4491" fmla="*/ 2310685 w 6096000"/>
              <a:gd name="connsiteY4491" fmla="*/ 904754 h 6857999"/>
              <a:gd name="connsiteX4492" fmla="*/ 2307785 w 6096000"/>
              <a:gd name="connsiteY4492" fmla="*/ 910069 h 6857999"/>
              <a:gd name="connsiteX4493" fmla="*/ 2305367 w 6096000"/>
              <a:gd name="connsiteY4493" fmla="*/ 914902 h 6857999"/>
              <a:gd name="connsiteX4494" fmla="*/ 2303434 w 6096000"/>
              <a:gd name="connsiteY4494" fmla="*/ 921668 h 6857999"/>
              <a:gd name="connsiteX4495" fmla="*/ 2301501 w 6096000"/>
              <a:gd name="connsiteY4495" fmla="*/ 928435 h 6857999"/>
              <a:gd name="connsiteX4496" fmla="*/ 2301019 w 6096000"/>
              <a:gd name="connsiteY4496" fmla="*/ 935685 h 6857999"/>
              <a:gd name="connsiteX4497" fmla="*/ 2303434 w 6096000"/>
              <a:gd name="connsiteY4497" fmla="*/ 941967 h 6857999"/>
              <a:gd name="connsiteX4498" fmla="*/ 2306334 w 6096000"/>
              <a:gd name="connsiteY4498" fmla="*/ 947284 h 6857999"/>
              <a:gd name="connsiteX4499" fmla="*/ 2309235 w 6096000"/>
              <a:gd name="connsiteY4499" fmla="*/ 951151 h 6857999"/>
              <a:gd name="connsiteX4500" fmla="*/ 2311651 w 6096000"/>
              <a:gd name="connsiteY4500" fmla="*/ 954533 h 6857999"/>
              <a:gd name="connsiteX4501" fmla="*/ 2314551 w 6096000"/>
              <a:gd name="connsiteY4501" fmla="*/ 956951 h 6857999"/>
              <a:gd name="connsiteX4502" fmla="*/ 2318417 w 6096000"/>
              <a:gd name="connsiteY4502" fmla="*/ 958884 h 6857999"/>
              <a:gd name="connsiteX4503" fmla="*/ 2321800 w 6096000"/>
              <a:gd name="connsiteY4503" fmla="*/ 959366 h 6857999"/>
              <a:gd name="connsiteX4504" fmla="*/ 2325666 w 6096000"/>
              <a:gd name="connsiteY4504" fmla="*/ 959850 h 6857999"/>
              <a:gd name="connsiteX4505" fmla="*/ 2329050 w 6096000"/>
              <a:gd name="connsiteY4505" fmla="*/ 959850 h 6857999"/>
              <a:gd name="connsiteX4506" fmla="*/ 2332433 w 6096000"/>
              <a:gd name="connsiteY4506" fmla="*/ 959366 h 6857999"/>
              <a:gd name="connsiteX4507" fmla="*/ 2336783 w 6096000"/>
              <a:gd name="connsiteY4507" fmla="*/ 958400 h 6857999"/>
              <a:gd name="connsiteX4508" fmla="*/ 2340649 w 6096000"/>
              <a:gd name="connsiteY4508" fmla="*/ 956466 h 6857999"/>
              <a:gd name="connsiteX4509" fmla="*/ 2347899 w 6096000"/>
              <a:gd name="connsiteY4509" fmla="*/ 952600 h 6857999"/>
              <a:gd name="connsiteX4510" fmla="*/ 2355633 w 6096000"/>
              <a:gd name="connsiteY4510" fmla="*/ 947767 h 6857999"/>
              <a:gd name="connsiteX4511" fmla="*/ 2369648 w 6096000"/>
              <a:gd name="connsiteY4511" fmla="*/ 938585 h 6857999"/>
              <a:gd name="connsiteX4512" fmla="*/ 2375447 w 6096000"/>
              <a:gd name="connsiteY4512" fmla="*/ 935201 h 6857999"/>
              <a:gd name="connsiteX4513" fmla="*/ 2381247 w 6096000"/>
              <a:gd name="connsiteY4513" fmla="*/ 933268 h 6857999"/>
              <a:gd name="connsiteX4514" fmla="*/ 2383663 w 6096000"/>
              <a:gd name="connsiteY4514" fmla="*/ 932785 h 6857999"/>
              <a:gd name="connsiteX4515" fmla="*/ 2386080 w 6096000"/>
              <a:gd name="connsiteY4515" fmla="*/ 932785 h 6857999"/>
              <a:gd name="connsiteX4516" fmla="*/ 2388013 w 6096000"/>
              <a:gd name="connsiteY4516" fmla="*/ 934234 h 6857999"/>
              <a:gd name="connsiteX4517" fmla="*/ 2389463 w 6096000"/>
              <a:gd name="connsiteY4517" fmla="*/ 935201 h 6857999"/>
              <a:gd name="connsiteX4518" fmla="*/ 2390913 w 6096000"/>
              <a:gd name="connsiteY4518" fmla="*/ 937618 h 6857999"/>
              <a:gd name="connsiteX4519" fmla="*/ 2392363 w 6096000"/>
              <a:gd name="connsiteY4519" fmla="*/ 941001 h 6857999"/>
              <a:gd name="connsiteX4520" fmla="*/ 2392847 w 6096000"/>
              <a:gd name="connsiteY4520" fmla="*/ 944384 h 6857999"/>
              <a:gd name="connsiteX4521" fmla="*/ 2393329 w 6096000"/>
              <a:gd name="connsiteY4521" fmla="*/ 949700 h 6857999"/>
              <a:gd name="connsiteX4522" fmla="*/ 2400095 w 6096000"/>
              <a:gd name="connsiteY4522" fmla="*/ 944384 h 6857999"/>
              <a:gd name="connsiteX4523" fmla="*/ 2407828 w 6096000"/>
              <a:gd name="connsiteY4523" fmla="*/ 940034 h 6857999"/>
              <a:gd name="connsiteX4524" fmla="*/ 2413628 w 6096000"/>
              <a:gd name="connsiteY4524" fmla="*/ 932301 h 6857999"/>
              <a:gd name="connsiteX4525" fmla="*/ 2419428 w 6096000"/>
              <a:gd name="connsiteY4525" fmla="*/ 926019 h 6857999"/>
              <a:gd name="connsiteX4526" fmla="*/ 2425711 w 6096000"/>
              <a:gd name="connsiteY4526" fmla="*/ 920219 h 6857999"/>
              <a:gd name="connsiteX4527" fmla="*/ 2431995 w 6096000"/>
              <a:gd name="connsiteY4527" fmla="*/ 914902 h 6857999"/>
              <a:gd name="connsiteX4528" fmla="*/ 2444559 w 6096000"/>
              <a:gd name="connsiteY4528" fmla="*/ 905720 h 6857999"/>
              <a:gd name="connsiteX4529" fmla="*/ 2457127 w 6096000"/>
              <a:gd name="connsiteY4529" fmla="*/ 897503 h 6857999"/>
              <a:gd name="connsiteX4530" fmla="*/ 2462925 w 6096000"/>
              <a:gd name="connsiteY4530" fmla="*/ 892670 h 6857999"/>
              <a:gd name="connsiteX4531" fmla="*/ 2468242 w 6096000"/>
              <a:gd name="connsiteY4531" fmla="*/ 887355 h 6857999"/>
              <a:gd name="connsiteX4532" fmla="*/ 2473075 w 6096000"/>
              <a:gd name="connsiteY4532" fmla="*/ 882521 h 6857999"/>
              <a:gd name="connsiteX4533" fmla="*/ 2477909 w 6096000"/>
              <a:gd name="connsiteY4533" fmla="*/ 876238 h 6857999"/>
              <a:gd name="connsiteX4534" fmla="*/ 2482259 w 6096000"/>
              <a:gd name="connsiteY4534" fmla="*/ 868989 h 6857999"/>
              <a:gd name="connsiteX4535" fmla="*/ 2485641 w 6096000"/>
              <a:gd name="connsiteY4535" fmla="*/ 861256 h 6857999"/>
              <a:gd name="connsiteX4536" fmla="*/ 2488541 w 6096000"/>
              <a:gd name="connsiteY4536" fmla="*/ 852072 h 6857999"/>
              <a:gd name="connsiteX4537" fmla="*/ 2490957 w 6096000"/>
              <a:gd name="connsiteY4537" fmla="*/ 841440 h 6857999"/>
              <a:gd name="connsiteX4538" fmla="*/ 2502074 w 6096000"/>
              <a:gd name="connsiteY4538" fmla="*/ 838057 h 6857999"/>
              <a:gd name="connsiteX4539" fmla="*/ 2512707 w 6096000"/>
              <a:gd name="connsiteY4539" fmla="*/ 834673 h 6857999"/>
              <a:gd name="connsiteX4540" fmla="*/ 2523822 w 6096000"/>
              <a:gd name="connsiteY4540" fmla="*/ 831774 h 6857999"/>
              <a:gd name="connsiteX4541" fmla="*/ 2528655 w 6096000"/>
              <a:gd name="connsiteY4541" fmla="*/ 831291 h 6857999"/>
              <a:gd name="connsiteX4542" fmla="*/ 2533972 w 6096000"/>
              <a:gd name="connsiteY4542" fmla="*/ 830807 h 6857999"/>
              <a:gd name="connsiteX4543" fmla="*/ 2539287 w 6096000"/>
              <a:gd name="connsiteY4543" fmla="*/ 831291 h 6857999"/>
              <a:gd name="connsiteX4544" fmla="*/ 2544605 w 6096000"/>
              <a:gd name="connsiteY4544" fmla="*/ 832258 h 6857999"/>
              <a:gd name="connsiteX4545" fmla="*/ 2548953 w 6096000"/>
              <a:gd name="connsiteY4545" fmla="*/ 834191 h 6857999"/>
              <a:gd name="connsiteX4546" fmla="*/ 2553787 w 6096000"/>
              <a:gd name="connsiteY4546" fmla="*/ 837091 h 6857999"/>
              <a:gd name="connsiteX4547" fmla="*/ 2558137 w 6096000"/>
              <a:gd name="connsiteY4547" fmla="*/ 840957 h 6857999"/>
              <a:gd name="connsiteX4548" fmla="*/ 2562970 w 6096000"/>
              <a:gd name="connsiteY4548" fmla="*/ 846273 h 6857999"/>
              <a:gd name="connsiteX4549" fmla="*/ 2567319 w 6096000"/>
              <a:gd name="connsiteY4549" fmla="*/ 852557 h 6857999"/>
              <a:gd name="connsiteX4550" fmla="*/ 2571185 w 6096000"/>
              <a:gd name="connsiteY4550" fmla="*/ 860772 h 6857999"/>
              <a:gd name="connsiteX4551" fmla="*/ 2575536 w 6096000"/>
              <a:gd name="connsiteY4551" fmla="*/ 850139 h 6857999"/>
              <a:gd name="connsiteX4552" fmla="*/ 2580369 w 6096000"/>
              <a:gd name="connsiteY4552" fmla="*/ 840473 h 6857999"/>
              <a:gd name="connsiteX4553" fmla="*/ 2587618 w 6096000"/>
              <a:gd name="connsiteY4553" fmla="*/ 831291 h 6857999"/>
              <a:gd name="connsiteX4554" fmla="*/ 2594868 w 6096000"/>
              <a:gd name="connsiteY4554" fmla="*/ 822592 h 6857999"/>
              <a:gd name="connsiteX4555" fmla="*/ 2603568 w 6096000"/>
              <a:gd name="connsiteY4555" fmla="*/ 814859 h 6857999"/>
              <a:gd name="connsiteX4556" fmla="*/ 2612750 w 6096000"/>
              <a:gd name="connsiteY4556" fmla="*/ 807126 h 6857999"/>
              <a:gd name="connsiteX4557" fmla="*/ 2622900 w 6096000"/>
              <a:gd name="connsiteY4557" fmla="*/ 799875 h 6857999"/>
              <a:gd name="connsiteX4558" fmla="*/ 2634017 w 6096000"/>
              <a:gd name="connsiteY4558" fmla="*/ 792627 h 6857999"/>
              <a:gd name="connsiteX4559" fmla="*/ 2646099 w 6096000"/>
              <a:gd name="connsiteY4559" fmla="*/ 786343 h 6857999"/>
              <a:gd name="connsiteX4560" fmla="*/ 2658181 w 6096000"/>
              <a:gd name="connsiteY4560" fmla="*/ 780061 h 6857999"/>
              <a:gd name="connsiteX4561" fmla="*/ 2670747 w 6096000"/>
              <a:gd name="connsiteY4561" fmla="*/ 774261 h 6857999"/>
              <a:gd name="connsiteX4562" fmla="*/ 2684281 w 6096000"/>
              <a:gd name="connsiteY4562" fmla="*/ 769428 h 6857999"/>
              <a:gd name="connsiteX4563" fmla="*/ 2698296 w 6096000"/>
              <a:gd name="connsiteY4563" fmla="*/ 764111 h 6857999"/>
              <a:gd name="connsiteX4564" fmla="*/ 2711828 w 6096000"/>
              <a:gd name="connsiteY4564" fmla="*/ 758795 h 6857999"/>
              <a:gd name="connsiteX4565" fmla="*/ 2741309 w 6096000"/>
              <a:gd name="connsiteY4565" fmla="*/ 749612 h 6857999"/>
              <a:gd name="connsiteX4566" fmla="*/ 2784807 w 6096000"/>
              <a:gd name="connsiteY4566" fmla="*/ 714814 h 6857999"/>
              <a:gd name="connsiteX4567" fmla="*/ 2829755 w 6096000"/>
              <a:gd name="connsiteY4567" fmla="*/ 680500 h 6857999"/>
              <a:gd name="connsiteX4568" fmla="*/ 2851987 w 6096000"/>
              <a:gd name="connsiteY4568" fmla="*/ 663101 h 6857999"/>
              <a:gd name="connsiteX4569" fmla="*/ 2875668 w 6096000"/>
              <a:gd name="connsiteY4569" fmla="*/ 645702 h 6857999"/>
              <a:gd name="connsiteX4570" fmla="*/ 2899351 w 6096000"/>
              <a:gd name="connsiteY4570" fmla="*/ 629752 h 6857999"/>
              <a:gd name="connsiteX4571" fmla="*/ 2923033 w 6096000"/>
              <a:gd name="connsiteY4571" fmla="*/ 613804 h 6857999"/>
              <a:gd name="connsiteX4572" fmla="*/ 2976196 w 6096000"/>
              <a:gd name="connsiteY4572" fmla="*/ 580455 h 6857999"/>
              <a:gd name="connsiteX4573" fmla="*/ 3029359 w 6096000"/>
              <a:gd name="connsiteY4573" fmla="*/ 547590 h 6857999"/>
              <a:gd name="connsiteX4574" fmla="*/ 3039992 w 6096000"/>
              <a:gd name="connsiteY4574" fmla="*/ 537924 h 6857999"/>
              <a:gd name="connsiteX4575" fmla="*/ 3050625 w 6096000"/>
              <a:gd name="connsiteY4575" fmla="*/ 529224 h 6857999"/>
              <a:gd name="connsiteX4576" fmla="*/ 3056425 w 6096000"/>
              <a:gd name="connsiteY4576" fmla="*/ 524875 h 6857999"/>
              <a:gd name="connsiteX4577" fmla="*/ 3063191 w 6096000"/>
              <a:gd name="connsiteY4577" fmla="*/ 520525 h 6857999"/>
              <a:gd name="connsiteX4578" fmla="*/ 3070441 w 6096000"/>
              <a:gd name="connsiteY4578" fmla="*/ 517142 h 6857999"/>
              <a:gd name="connsiteX4579" fmla="*/ 3077207 w 6096000"/>
              <a:gd name="connsiteY4579" fmla="*/ 513759 h 6857999"/>
              <a:gd name="connsiteX4580" fmla="*/ 3077690 w 6096000"/>
              <a:gd name="connsiteY4580" fmla="*/ 515692 h 6857999"/>
              <a:gd name="connsiteX4581" fmla="*/ 3078174 w 6096000"/>
              <a:gd name="connsiteY4581" fmla="*/ 517625 h 6857999"/>
              <a:gd name="connsiteX4582" fmla="*/ 3124571 w 6096000"/>
              <a:gd name="connsiteY4582" fmla="*/ 489593 h 6857999"/>
              <a:gd name="connsiteX4583" fmla="*/ 3120705 w 6096000"/>
              <a:gd name="connsiteY4583" fmla="*/ 488144 h 6857999"/>
              <a:gd name="connsiteX4584" fmla="*/ 3116838 w 6096000"/>
              <a:gd name="connsiteY4584" fmla="*/ 485244 h 6857999"/>
              <a:gd name="connsiteX4585" fmla="*/ 3112488 w 6096000"/>
              <a:gd name="connsiteY4585" fmla="*/ 481860 h 6857999"/>
              <a:gd name="connsiteX4586" fmla="*/ 3109105 w 6096000"/>
              <a:gd name="connsiteY4586" fmla="*/ 477511 h 6857999"/>
              <a:gd name="connsiteX4587" fmla="*/ 3105721 w 6096000"/>
              <a:gd name="connsiteY4587" fmla="*/ 473161 h 6857999"/>
              <a:gd name="connsiteX4588" fmla="*/ 3102339 w 6096000"/>
              <a:gd name="connsiteY4588" fmla="*/ 467845 h 6857999"/>
              <a:gd name="connsiteX4589" fmla="*/ 3095573 w 6096000"/>
              <a:gd name="connsiteY4589" fmla="*/ 456728 h 6857999"/>
              <a:gd name="connsiteX4590" fmla="*/ 3083007 w 6096000"/>
              <a:gd name="connsiteY4590" fmla="*/ 434496 h 6857999"/>
              <a:gd name="connsiteX4591" fmla="*/ 3076723 w 6096000"/>
              <a:gd name="connsiteY4591" fmla="*/ 424348 h 6857999"/>
              <a:gd name="connsiteX4592" fmla="*/ 3073341 w 6096000"/>
              <a:gd name="connsiteY4592" fmla="*/ 419515 h 6857999"/>
              <a:gd name="connsiteX4593" fmla="*/ 3068990 w 6096000"/>
              <a:gd name="connsiteY4593" fmla="*/ 415648 h 6857999"/>
              <a:gd name="connsiteX4594" fmla="*/ 3078657 w 6096000"/>
              <a:gd name="connsiteY4594" fmla="*/ 410815 h 6857999"/>
              <a:gd name="connsiteX4595" fmla="*/ 3087840 w 6096000"/>
              <a:gd name="connsiteY4595" fmla="*/ 407915 h 6857999"/>
              <a:gd name="connsiteX4596" fmla="*/ 3096055 w 6096000"/>
              <a:gd name="connsiteY4596" fmla="*/ 406465 h 6857999"/>
              <a:gd name="connsiteX4597" fmla="*/ 3102822 w 6096000"/>
              <a:gd name="connsiteY4597" fmla="*/ 406465 h 6857999"/>
              <a:gd name="connsiteX4598" fmla="*/ 3110072 w 6096000"/>
              <a:gd name="connsiteY4598" fmla="*/ 407915 h 6857999"/>
              <a:gd name="connsiteX4599" fmla="*/ 3115388 w 6096000"/>
              <a:gd name="connsiteY4599" fmla="*/ 410331 h 6857999"/>
              <a:gd name="connsiteX4600" fmla="*/ 3120705 w 6096000"/>
              <a:gd name="connsiteY4600" fmla="*/ 413715 h 6857999"/>
              <a:gd name="connsiteX4601" fmla="*/ 3125538 w 6096000"/>
              <a:gd name="connsiteY4601" fmla="*/ 418548 h 6857999"/>
              <a:gd name="connsiteX4602" fmla="*/ 3129404 w 6096000"/>
              <a:gd name="connsiteY4602" fmla="*/ 424348 h 6857999"/>
              <a:gd name="connsiteX4603" fmla="*/ 3132787 w 6096000"/>
              <a:gd name="connsiteY4603" fmla="*/ 430147 h 6857999"/>
              <a:gd name="connsiteX4604" fmla="*/ 3135687 w 6096000"/>
              <a:gd name="connsiteY4604" fmla="*/ 436914 h 6857999"/>
              <a:gd name="connsiteX4605" fmla="*/ 3138104 w 6096000"/>
              <a:gd name="connsiteY4605" fmla="*/ 444163 h 6857999"/>
              <a:gd name="connsiteX4606" fmla="*/ 3140037 w 6096000"/>
              <a:gd name="connsiteY4606" fmla="*/ 452379 h 6857999"/>
              <a:gd name="connsiteX4607" fmla="*/ 3141970 w 6096000"/>
              <a:gd name="connsiteY4607" fmla="*/ 460595 h 6857999"/>
              <a:gd name="connsiteX4608" fmla="*/ 3144870 w 6096000"/>
              <a:gd name="connsiteY4608" fmla="*/ 477027 h 6857999"/>
              <a:gd name="connsiteX4609" fmla="*/ 3173384 w 6096000"/>
              <a:gd name="connsiteY4609" fmla="*/ 459628 h 6857999"/>
              <a:gd name="connsiteX4610" fmla="*/ 3177735 w 6096000"/>
              <a:gd name="connsiteY4610" fmla="*/ 457695 h 6857999"/>
              <a:gd name="connsiteX4611" fmla="*/ 3182084 w 6096000"/>
              <a:gd name="connsiteY4611" fmla="*/ 455762 h 6857999"/>
              <a:gd name="connsiteX4612" fmla="*/ 3186917 w 6096000"/>
              <a:gd name="connsiteY4612" fmla="*/ 454313 h 6857999"/>
              <a:gd name="connsiteX4613" fmla="*/ 3191750 w 6096000"/>
              <a:gd name="connsiteY4613" fmla="*/ 452862 h 6857999"/>
              <a:gd name="connsiteX4614" fmla="*/ 3202867 w 6096000"/>
              <a:gd name="connsiteY4614" fmla="*/ 451413 h 6857999"/>
              <a:gd name="connsiteX4615" fmla="*/ 3213982 w 6096000"/>
              <a:gd name="connsiteY4615" fmla="*/ 449962 h 6857999"/>
              <a:gd name="connsiteX4616" fmla="*/ 3224615 w 6096000"/>
              <a:gd name="connsiteY4616" fmla="*/ 449480 h 6857999"/>
              <a:gd name="connsiteX4617" fmla="*/ 3234765 w 6096000"/>
              <a:gd name="connsiteY4617" fmla="*/ 447546 h 6857999"/>
              <a:gd name="connsiteX4618" fmla="*/ 3245397 w 6096000"/>
              <a:gd name="connsiteY4618" fmla="*/ 445613 h 6857999"/>
              <a:gd name="connsiteX4619" fmla="*/ 3249747 w 6096000"/>
              <a:gd name="connsiteY4619" fmla="*/ 444163 h 6857999"/>
              <a:gd name="connsiteX4620" fmla="*/ 3254097 w 6096000"/>
              <a:gd name="connsiteY4620" fmla="*/ 442713 h 6857999"/>
              <a:gd name="connsiteX4621" fmla="*/ 3250713 w 6096000"/>
              <a:gd name="connsiteY4621" fmla="*/ 439329 h 6857999"/>
              <a:gd name="connsiteX4622" fmla="*/ 3246847 w 6096000"/>
              <a:gd name="connsiteY4622" fmla="*/ 436430 h 6857999"/>
              <a:gd name="connsiteX4623" fmla="*/ 3243465 w 6096000"/>
              <a:gd name="connsiteY4623" fmla="*/ 434014 h 6857999"/>
              <a:gd name="connsiteX4624" fmla="*/ 3239598 w 6096000"/>
              <a:gd name="connsiteY4624" fmla="*/ 431597 h 6857999"/>
              <a:gd name="connsiteX4625" fmla="*/ 3236214 w 6096000"/>
              <a:gd name="connsiteY4625" fmla="*/ 430147 h 6857999"/>
              <a:gd name="connsiteX4626" fmla="*/ 3232347 w 6096000"/>
              <a:gd name="connsiteY4626" fmla="*/ 428214 h 6857999"/>
              <a:gd name="connsiteX4627" fmla="*/ 3224132 w 6096000"/>
              <a:gd name="connsiteY4627" fmla="*/ 426281 h 6857999"/>
              <a:gd name="connsiteX4628" fmla="*/ 3215433 w 6096000"/>
              <a:gd name="connsiteY4628" fmla="*/ 425797 h 6857999"/>
              <a:gd name="connsiteX4629" fmla="*/ 3206249 w 6096000"/>
              <a:gd name="connsiteY4629" fmla="*/ 425797 h 6857999"/>
              <a:gd name="connsiteX4630" fmla="*/ 3197067 w 6096000"/>
              <a:gd name="connsiteY4630" fmla="*/ 427730 h 6857999"/>
              <a:gd name="connsiteX4631" fmla="*/ 3187883 w 6096000"/>
              <a:gd name="connsiteY4631" fmla="*/ 430147 h 6857999"/>
              <a:gd name="connsiteX4632" fmla="*/ 3189817 w 6096000"/>
              <a:gd name="connsiteY4632" fmla="*/ 425797 h 6857999"/>
              <a:gd name="connsiteX4633" fmla="*/ 3191267 w 6096000"/>
              <a:gd name="connsiteY4633" fmla="*/ 422415 h 6857999"/>
              <a:gd name="connsiteX4634" fmla="*/ 3195617 w 6096000"/>
              <a:gd name="connsiteY4634" fmla="*/ 415648 h 6857999"/>
              <a:gd name="connsiteX4635" fmla="*/ 3200933 w 6096000"/>
              <a:gd name="connsiteY4635" fmla="*/ 409365 h 6857999"/>
              <a:gd name="connsiteX4636" fmla="*/ 3207216 w 6096000"/>
              <a:gd name="connsiteY4636" fmla="*/ 403565 h 6857999"/>
              <a:gd name="connsiteX4637" fmla="*/ 3213982 w 6096000"/>
              <a:gd name="connsiteY4637" fmla="*/ 398249 h 6857999"/>
              <a:gd name="connsiteX4638" fmla="*/ 3221232 w 6096000"/>
              <a:gd name="connsiteY4638" fmla="*/ 393899 h 6857999"/>
              <a:gd name="connsiteX4639" fmla="*/ 3236214 w 6096000"/>
              <a:gd name="connsiteY4639" fmla="*/ 384233 h 6857999"/>
              <a:gd name="connsiteX4640" fmla="*/ 3251197 w 6096000"/>
              <a:gd name="connsiteY4640" fmla="*/ 375051 h 6857999"/>
              <a:gd name="connsiteX4641" fmla="*/ 3257963 w 6096000"/>
              <a:gd name="connsiteY4641" fmla="*/ 369734 h 6857999"/>
              <a:gd name="connsiteX4642" fmla="*/ 3264246 w 6096000"/>
              <a:gd name="connsiteY4642" fmla="*/ 364418 h 6857999"/>
              <a:gd name="connsiteX4643" fmla="*/ 3270045 w 6096000"/>
              <a:gd name="connsiteY4643" fmla="*/ 358134 h 6857999"/>
              <a:gd name="connsiteX4644" fmla="*/ 3274396 w 6096000"/>
              <a:gd name="connsiteY4644" fmla="*/ 351852 h 6857999"/>
              <a:gd name="connsiteX4645" fmla="*/ 3276329 w 6096000"/>
              <a:gd name="connsiteY4645" fmla="*/ 348468 h 6857999"/>
              <a:gd name="connsiteX4646" fmla="*/ 3278263 w 6096000"/>
              <a:gd name="connsiteY4646" fmla="*/ 345086 h 6857999"/>
              <a:gd name="connsiteX4647" fmla="*/ 3279711 w 6096000"/>
              <a:gd name="connsiteY4647" fmla="*/ 340735 h 6857999"/>
              <a:gd name="connsiteX4648" fmla="*/ 3281162 w 6096000"/>
              <a:gd name="connsiteY4648" fmla="*/ 336869 h 6857999"/>
              <a:gd name="connsiteX4649" fmla="*/ 3287445 w 6096000"/>
              <a:gd name="connsiteY4649" fmla="*/ 335419 h 6857999"/>
              <a:gd name="connsiteX4650" fmla="*/ 3293728 w 6096000"/>
              <a:gd name="connsiteY4650" fmla="*/ 333969 h 6857999"/>
              <a:gd name="connsiteX4651" fmla="*/ 3300011 w 6096000"/>
              <a:gd name="connsiteY4651" fmla="*/ 333486 h 6857999"/>
              <a:gd name="connsiteX4652" fmla="*/ 3305810 w 6096000"/>
              <a:gd name="connsiteY4652" fmla="*/ 333002 h 6857999"/>
              <a:gd name="connsiteX4653" fmla="*/ 3312094 w 6096000"/>
              <a:gd name="connsiteY4653" fmla="*/ 333002 h 6857999"/>
              <a:gd name="connsiteX4654" fmla="*/ 3317893 w 6096000"/>
              <a:gd name="connsiteY4654" fmla="*/ 333486 h 6857999"/>
              <a:gd name="connsiteX4655" fmla="*/ 3328526 w 6096000"/>
              <a:gd name="connsiteY4655" fmla="*/ 334453 h 6857999"/>
              <a:gd name="connsiteX4656" fmla="*/ 3339641 w 6096000"/>
              <a:gd name="connsiteY4656" fmla="*/ 337353 h 6857999"/>
              <a:gd name="connsiteX4657" fmla="*/ 3350274 w 6096000"/>
              <a:gd name="connsiteY4657" fmla="*/ 340253 h 6857999"/>
              <a:gd name="connsiteX4658" fmla="*/ 3371057 w 6096000"/>
              <a:gd name="connsiteY4658" fmla="*/ 348468 h 6857999"/>
              <a:gd name="connsiteX4659" fmla="*/ 3376857 w 6096000"/>
              <a:gd name="connsiteY4659" fmla="*/ 345568 h 6857999"/>
              <a:gd name="connsiteX4660" fmla="*/ 3382657 w 6096000"/>
              <a:gd name="connsiteY4660" fmla="*/ 342668 h 6857999"/>
              <a:gd name="connsiteX4661" fmla="*/ 3388456 w 6096000"/>
              <a:gd name="connsiteY4661" fmla="*/ 340735 h 6857999"/>
              <a:gd name="connsiteX4662" fmla="*/ 3394256 w 6096000"/>
              <a:gd name="connsiteY4662" fmla="*/ 339286 h 6857999"/>
              <a:gd name="connsiteX4663" fmla="*/ 3396671 w 6096000"/>
              <a:gd name="connsiteY4663" fmla="*/ 338802 h 6857999"/>
              <a:gd name="connsiteX4664" fmla="*/ 3399089 w 6096000"/>
              <a:gd name="connsiteY4664" fmla="*/ 337353 h 6857999"/>
              <a:gd name="connsiteX4665" fmla="*/ 3404405 w 6096000"/>
              <a:gd name="connsiteY4665" fmla="*/ 333969 h 6857999"/>
              <a:gd name="connsiteX4666" fmla="*/ 3408755 w 6096000"/>
              <a:gd name="connsiteY4666" fmla="*/ 329620 h 6857999"/>
              <a:gd name="connsiteX4667" fmla="*/ 3414071 w 6096000"/>
              <a:gd name="connsiteY4667" fmla="*/ 324303 h 6857999"/>
              <a:gd name="connsiteX4668" fmla="*/ 3419387 w 6096000"/>
              <a:gd name="connsiteY4668" fmla="*/ 317536 h 6857999"/>
              <a:gd name="connsiteX4669" fmla="*/ 3425187 w 6096000"/>
              <a:gd name="connsiteY4669" fmla="*/ 309804 h 6857999"/>
              <a:gd name="connsiteX4670" fmla="*/ 3436303 w 6096000"/>
              <a:gd name="connsiteY4670" fmla="*/ 293855 h 6857999"/>
              <a:gd name="connsiteX4671" fmla="*/ 3449835 w 6096000"/>
              <a:gd name="connsiteY4671" fmla="*/ 276456 h 6857999"/>
              <a:gd name="connsiteX4672" fmla="*/ 3456601 w 6096000"/>
              <a:gd name="connsiteY4672" fmla="*/ 268239 h 6857999"/>
              <a:gd name="connsiteX4673" fmla="*/ 3463852 w 6096000"/>
              <a:gd name="connsiteY4673" fmla="*/ 260024 h 6857999"/>
              <a:gd name="connsiteX4674" fmla="*/ 3472067 w 6096000"/>
              <a:gd name="connsiteY4674" fmla="*/ 252774 h 6857999"/>
              <a:gd name="connsiteX4675" fmla="*/ 3480767 w 6096000"/>
              <a:gd name="connsiteY4675" fmla="*/ 246007 h 6857999"/>
              <a:gd name="connsiteX4676" fmla="*/ 3489950 w 6096000"/>
              <a:gd name="connsiteY4676" fmla="*/ 240692 h 6857999"/>
              <a:gd name="connsiteX4677" fmla="*/ 3494299 w 6096000"/>
              <a:gd name="connsiteY4677" fmla="*/ 237792 h 6857999"/>
              <a:gd name="connsiteX4678" fmla="*/ 3499616 w 6096000"/>
              <a:gd name="connsiteY4678" fmla="*/ 235859 h 6857999"/>
              <a:gd name="connsiteX4679" fmla="*/ 3509283 w 6096000"/>
              <a:gd name="connsiteY4679" fmla="*/ 231992 h 6857999"/>
              <a:gd name="connsiteX4680" fmla="*/ 3519915 w 6096000"/>
              <a:gd name="connsiteY4680" fmla="*/ 229092 h 6857999"/>
              <a:gd name="connsiteX4681" fmla="*/ 3529581 w 6096000"/>
              <a:gd name="connsiteY4681" fmla="*/ 226193 h 6857999"/>
              <a:gd name="connsiteX4682" fmla="*/ 3539730 w 6096000"/>
              <a:gd name="connsiteY4682" fmla="*/ 223293 h 6857999"/>
              <a:gd name="connsiteX4683" fmla="*/ 3550363 w 6096000"/>
              <a:gd name="connsiteY4683" fmla="*/ 221359 h 6857999"/>
              <a:gd name="connsiteX4684" fmla="*/ 3560513 w 6096000"/>
              <a:gd name="connsiteY4684" fmla="*/ 219909 h 6857999"/>
              <a:gd name="connsiteX4685" fmla="*/ 3581294 w 6096000"/>
              <a:gd name="connsiteY4685" fmla="*/ 217009 h 6857999"/>
              <a:gd name="connsiteX4686" fmla="*/ 3587578 w 6096000"/>
              <a:gd name="connsiteY4686" fmla="*/ 210727 h 6857999"/>
              <a:gd name="connsiteX4687" fmla="*/ 3594344 w 6096000"/>
              <a:gd name="connsiteY4687" fmla="*/ 205410 h 6857999"/>
              <a:gd name="connsiteX4688" fmla="*/ 3601111 w 6096000"/>
              <a:gd name="connsiteY4688" fmla="*/ 201543 h 6857999"/>
              <a:gd name="connsiteX4689" fmla="*/ 3608359 w 6096000"/>
              <a:gd name="connsiteY4689" fmla="*/ 198161 h 6857999"/>
              <a:gd name="connsiteX4690" fmla="*/ 3615125 w 6096000"/>
              <a:gd name="connsiteY4690" fmla="*/ 195744 h 6857999"/>
              <a:gd name="connsiteX4691" fmla="*/ 3621892 w 6096000"/>
              <a:gd name="connsiteY4691" fmla="*/ 194777 h 6857999"/>
              <a:gd name="connsiteX4692" fmla="*/ 3628658 w 6096000"/>
              <a:gd name="connsiteY4692" fmla="*/ 193328 h 6857999"/>
              <a:gd name="connsiteX4693" fmla="*/ 3635909 w 6096000"/>
              <a:gd name="connsiteY4693" fmla="*/ 193810 h 6857999"/>
              <a:gd name="connsiteX4694" fmla="*/ 3643157 w 6096000"/>
              <a:gd name="connsiteY4694" fmla="*/ 194777 h 6857999"/>
              <a:gd name="connsiteX4695" fmla="*/ 3649923 w 6096000"/>
              <a:gd name="connsiteY4695" fmla="*/ 195744 h 6857999"/>
              <a:gd name="connsiteX4696" fmla="*/ 3657657 w 6096000"/>
              <a:gd name="connsiteY4696" fmla="*/ 197194 h 6857999"/>
              <a:gd name="connsiteX4697" fmla="*/ 3664423 w 6096000"/>
              <a:gd name="connsiteY4697" fmla="*/ 199610 h 6857999"/>
              <a:gd name="connsiteX4698" fmla="*/ 3678922 w 6096000"/>
              <a:gd name="connsiteY4698" fmla="*/ 205410 h 6857999"/>
              <a:gd name="connsiteX4699" fmla="*/ 3692455 w 6096000"/>
              <a:gd name="connsiteY4699" fmla="*/ 211693 h 6857999"/>
              <a:gd name="connsiteX4700" fmla="*/ 3697287 w 6096000"/>
              <a:gd name="connsiteY4700" fmla="*/ 208309 h 6857999"/>
              <a:gd name="connsiteX4701" fmla="*/ 3700187 w 6096000"/>
              <a:gd name="connsiteY4701" fmla="*/ 205410 h 6857999"/>
              <a:gd name="connsiteX4702" fmla="*/ 3701638 w 6096000"/>
              <a:gd name="connsiteY4702" fmla="*/ 202510 h 6857999"/>
              <a:gd name="connsiteX4703" fmla="*/ 3701638 w 6096000"/>
              <a:gd name="connsiteY4703" fmla="*/ 199610 h 6857999"/>
              <a:gd name="connsiteX4704" fmla="*/ 3701154 w 6096000"/>
              <a:gd name="connsiteY4704" fmla="*/ 196710 h 6857999"/>
              <a:gd name="connsiteX4705" fmla="*/ 3699221 w 6096000"/>
              <a:gd name="connsiteY4705" fmla="*/ 193810 h 6857999"/>
              <a:gd name="connsiteX4706" fmla="*/ 3694388 w 6096000"/>
              <a:gd name="connsiteY4706" fmla="*/ 188977 h 6857999"/>
              <a:gd name="connsiteX4707" fmla="*/ 3691972 w 6096000"/>
              <a:gd name="connsiteY4707" fmla="*/ 185595 h 6857999"/>
              <a:gd name="connsiteX4708" fmla="*/ 3689555 w 6096000"/>
              <a:gd name="connsiteY4708" fmla="*/ 181728 h 6857999"/>
              <a:gd name="connsiteX4709" fmla="*/ 3687621 w 6096000"/>
              <a:gd name="connsiteY4709" fmla="*/ 178345 h 6857999"/>
              <a:gd name="connsiteX4710" fmla="*/ 3686172 w 6096000"/>
              <a:gd name="connsiteY4710" fmla="*/ 174478 h 6857999"/>
              <a:gd name="connsiteX4711" fmla="*/ 3686172 w 6096000"/>
              <a:gd name="connsiteY4711" fmla="*/ 169645 h 6857999"/>
              <a:gd name="connsiteX4712" fmla="*/ 3686655 w 6096000"/>
              <a:gd name="connsiteY4712" fmla="*/ 165296 h 6857999"/>
              <a:gd name="connsiteX4713" fmla="*/ 3689072 w 6096000"/>
              <a:gd name="connsiteY4713" fmla="*/ 159496 h 6857999"/>
              <a:gd name="connsiteX4714" fmla="*/ 3692455 w 6096000"/>
              <a:gd name="connsiteY4714" fmla="*/ 153213 h 6857999"/>
              <a:gd name="connsiteX4715" fmla="*/ 3697771 w 6096000"/>
              <a:gd name="connsiteY4715" fmla="*/ 153697 h 6857999"/>
              <a:gd name="connsiteX4716" fmla="*/ 3703087 w 6096000"/>
              <a:gd name="connsiteY4716" fmla="*/ 155146 h 6857999"/>
              <a:gd name="connsiteX4717" fmla="*/ 3707438 w 6096000"/>
              <a:gd name="connsiteY4717" fmla="*/ 157079 h 6857999"/>
              <a:gd name="connsiteX4718" fmla="*/ 3711304 w 6096000"/>
              <a:gd name="connsiteY4718" fmla="*/ 159979 h 6857999"/>
              <a:gd name="connsiteX4719" fmla="*/ 3716137 w 6096000"/>
              <a:gd name="connsiteY4719" fmla="*/ 162879 h 6857999"/>
              <a:gd name="connsiteX4720" fmla="*/ 3719519 w 6096000"/>
              <a:gd name="connsiteY4720" fmla="*/ 167229 h 6857999"/>
              <a:gd name="connsiteX4721" fmla="*/ 3723386 w 6096000"/>
              <a:gd name="connsiteY4721" fmla="*/ 171096 h 6857999"/>
              <a:gd name="connsiteX4722" fmla="*/ 3726770 w 6096000"/>
              <a:gd name="connsiteY4722" fmla="*/ 175445 h 6857999"/>
              <a:gd name="connsiteX4723" fmla="*/ 3734019 w 6096000"/>
              <a:gd name="connsiteY4723" fmla="*/ 185595 h 6857999"/>
              <a:gd name="connsiteX4724" fmla="*/ 3740303 w 6096000"/>
              <a:gd name="connsiteY4724" fmla="*/ 195261 h 6857999"/>
              <a:gd name="connsiteX4725" fmla="*/ 3746585 w 6096000"/>
              <a:gd name="connsiteY4725" fmla="*/ 205410 h 6857999"/>
              <a:gd name="connsiteX4726" fmla="*/ 3753351 w 6096000"/>
              <a:gd name="connsiteY4726" fmla="*/ 214593 h 6857999"/>
              <a:gd name="connsiteX4727" fmla="*/ 3777516 w 6096000"/>
              <a:gd name="connsiteY4727" fmla="*/ 213627 h 6857999"/>
              <a:gd name="connsiteX4728" fmla="*/ 3789600 w 6096000"/>
              <a:gd name="connsiteY4728" fmla="*/ 212176 h 6857999"/>
              <a:gd name="connsiteX4729" fmla="*/ 3801681 w 6096000"/>
              <a:gd name="connsiteY4729" fmla="*/ 211209 h 6857999"/>
              <a:gd name="connsiteX4730" fmla="*/ 3802165 w 6096000"/>
              <a:gd name="connsiteY4730" fmla="*/ 210727 h 6857999"/>
              <a:gd name="connsiteX4731" fmla="*/ 3792982 w 6096000"/>
              <a:gd name="connsiteY4731" fmla="*/ 205894 h 6857999"/>
              <a:gd name="connsiteX4732" fmla="*/ 3789115 w 6096000"/>
              <a:gd name="connsiteY4732" fmla="*/ 202510 h 6857999"/>
              <a:gd name="connsiteX4733" fmla="*/ 3784767 w 6096000"/>
              <a:gd name="connsiteY4733" fmla="*/ 199127 h 6857999"/>
              <a:gd name="connsiteX4734" fmla="*/ 3780900 w 6096000"/>
              <a:gd name="connsiteY4734" fmla="*/ 194777 h 6857999"/>
              <a:gd name="connsiteX4735" fmla="*/ 3778000 w 6096000"/>
              <a:gd name="connsiteY4735" fmla="*/ 188977 h 6857999"/>
              <a:gd name="connsiteX4736" fmla="*/ 3775583 w 6096000"/>
              <a:gd name="connsiteY4736" fmla="*/ 181728 h 6857999"/>
              <a:gd name="connsiteX4737" fmla="*/ 3774134 w 6096000"/>
              <a:gd name="connsiteY4737" fmla="*/ 172545 h 6857999"/>
              <a:gd name="connsiteX4738" fmla="*/ 3779449 w 6096000"/>
              <a:gd name="connsiteY4738" fmla="*/ 174478 h 6857999"/>
              <a:gd name="connsiteX4739" fmla="*/ 3783800 w 6096000"/>
              <a:gd name="connsiteY4739" fmla="*/ 175445 h 6857999"/>
              <a:gd name="connsiteX4740" fmla="*/ 3788633 w 6096000"/>
              <a:gd name="connsiteY4740" fmla="*/ 176895 h 6857999"/>
              <a:gd name="connsiteX4741" fmla="*/ 3792499 w 6096000"/>
              <a:gd name="connsiteY4741" fmla="*/ 176895 h 6857999"/>
              <a:gd name="connsiteX4742" fmla="*/ 3795882 w 6096000"/>
              <a:gd name="connsiteY4742" fmla="*/ 176895 h 6857999"/>
              <a:gd name="connsiteX4743" fmla="*/ 3799266 w 6096000"/>
              <a:gd name="connsiteY4743" fmla="*/ 176411 h 6857999"/>
              <a:gd name="connsiteX4744" fmla="*/ 3802165 w 6096000"/>
              <a:gd name="connsiteY4744" fmla="*/ 174962 h 6857999"/>
              <a:gd name="connsiteX4745" fmla="*/ 3805065 w 6096000"/>
              <a:gd name="connsiteY4745" fmla="*/ 173995 h 6857999"/>
              <a:gd name="connsiteX4746" fmla="*/ 3807965 w 6096000"/>
              <a:gd name="connsiteY4746" fmla="*/ 172062 h 6857999"/>
              <a:gd name="connsiteX4747" fmla="*/ 3810381 w 6096000"/>
              <a:gd name="connsiteY4747" fmla="*/ 170612 h 6857999"/>
              <a:gd name="connsiteX4748" fmla="*/ 3814247 w 6096000"/>
              <a:gd name="connsiteY4748" fmla="*/ 165778 h 6857999"/>
              <a:gd name="connsiteX4749" fmla="*/ 3817631 w 6096000"/>
              <a:gd name="connsiteY4749" fmla="*/ 160463 h 6857999"/>
              <a:gd name="connsiteX4750" fmla="*/ 3821014 w 6096000"/>
              <a:gd name="connsiteY4750" fmla="*/ 155630 h 6857999"/>
              <a:gd name="connsiteX4751" fmla="*/ 3827297 w 6096000"/>
              <a:gd name="connsiteY4751" fmla="*/ 144513 h 6857999"/>
              <a:gd name="connsiteX4752" fmla="*/ 3830197 w 6096000"/>
              <a:gd name="connsiteY4752" fmla="*/ 140164 h 6857999"/>
              <a:gd name="connsiteX4753" fmla="*/ 3834546 w 6096000"/>
              <a:gd name="connsiteY4753" fmla="*/ 135814 h 6857999"/>
              <a:gd name="connsiteX4754" fmla="*/ 3835997 w 6096000"/>
              <a:gd name="connsiteY4754" fmla="*/ 134847 h 6857999"/>
              <a:gd name="connsiteX4755" fmla="*/ 3838413 w 6096000"/>
              <a:gd name="connsiteY4755" fmla="*/ 133880 h 6857999"/>
              <a:gd name="connsiteX4756" fmla="*/ 3840830 w 6096000"/>
              <a:gd name="connsiteY4756" fmla="*/ 132431 h 6857999"/>
              <a:gd name="connsiteX4757" fmla="*/ 3842763 w 6096000"/>
              <a:gd name="connsiteY4757" fmla="*/ 131947 h 6857999"/>
              <a:gd name="connsiteX4758" fmla="*/ 3845663 w 6096000"/>
              <a:gd name="connsiteY4758" fmla="*/ 131947 h 6857999"/>
              <a:gd name="connsiteX4759" fmla="*/ 3848563 w 6096000"/>
              <a:gd name="connsiteY4759" fmla="*/ 132431 h 6857999"/>
              <a:gd name="connsiteX4760" fmla="*/ 3851945 w 6096000"/>
              <a:gd name="connsiteY4760" fmla="*/ 132914 h 6857999"/>
              <a:gd name="connsiteX4761" fmla="*/ 3855812 w 6096000"/>
              <a:gd name="connsiteY4761" fmla="*/ 134847 h 6857999"/>
              <a:gd name="connsiteX4762" fmla="*/ 3854363 w 6096000"/>
              <a:gd name="connsiteY4762" fmla="*/ 134847 h 6857999"/>
              <a:gd name="connsiteX4763" fmla="*/ 3853879 w 6096000"/>
              <a:gd name="connsiteY4763" fmla="*/ 136780 h 6857999"/>
              <a:gd name="connsiteX4764" fmla="*/ 3853396 w 6096000"/>
              <a:gd name="connsiteY4764" fmla="*/ 142097 h 6857999"/>
              <a:gd name="connsiteX4765" fmla="*/ 3853396 w 6096000"/>
              <a:gd name="connsiteY4765" fmla="*/ 150313 h 6857999"/>
              <a:gd name="connsiteX4766" fmla="*/ 3853879 w 6096000"/>
              <a:gd name="connsiteY4766" fmla="*/ 160463 h 6857999"/>
              <a:gd name="connsiteX4767" fmla="*/ 3855812 w 6096000"/>
              <a:gd name="connsiteY4767" fmla="*/ 170612 h 6857999"/>
              <a:gd name="connsiteX4768" fmla="*/ 3857263 w 6096000"/>
              <a:gd name="connsiteY4768" fmla="*/ 175445 h 6857999"/>
              <a:gd name="connsiteX4769" fmla="*/ 3859196 w 6096000"/>
              <a:gd name="connsiteY4769" fmla="*/ 179795 h 6857999"/>
              <a:gd name="connsiteX4770" fmla="*/ 3860645 w 6096000"/>
              <a:gd name="connsiteY4770" fmla="*/ 183662 h 6857999"/>
              <a:gd name="connsiteX4771" fmla="*/ 3863062 w 6096000"/>
              <a:gd name="connsiteY4771" fmla="*/ 186561 h 6857999"/>
              <a:gd name="connsiteX4772" fmla="*/ 3865478 w 6096000"/>
              <a:gd name="connsiteY4772" fmla="*/ 188977 h 6857999"/>
              <a:gd name="connsiteX4773" fmla="*/ 3868862 w 6096000"/>
              <a:gd name="connsiteY4773" fmla="*/ 189944 h 6857999"/>
              <a:gd name="connsiteX4774" fmla="*/ 3871277 w 6096000"/>
              <a:gd name="connsiteY4774" fmla="*/ 189944 h 6857999"/>
              <a:gd name="connsiteX4775" fmla="*/ 3874177 w 6096000"/>
              <a:gd name="connsiteY4775" fmla="*/ 188977 h 6857999"/>
              <a:gd name="connsiteX4776" fmla="*/ 3876111 w 6096000"/>
              <a:gd name="connsiteY4776" fmla="*/ 186561 h 6857999"/>
              <a:gd name="connsiteX4777" fmla="*/ 3879011 w 6096000"/>
              <a:gd name="connsiteY4777" fmla="*/ 183662 h 6857999"/>
              <a:gd name="connsiteX4778" fmla="*/ 3880944 w 6096000"/>
              <a:gd name="connsiteY4778" fmla="*/ 179795 h 6857999"/>
              <a:gd name="connsiteX4779" fmla="*/ 3882394 w 6096000"/>
              <a:gd name="connsiteY4779" fmla="*/ 175445 h 6857999"/>
              <a:gd name="connsiteX4780" fmla="*/ 3884327 w 6096000"/>
              <a:gd name="connsiteY4780" fmla="*/ 171578 h 6857999"/>
              <a:gd name="connsiteX4781" fmla="*/ 3885294 w 6096000"/>
              <a:gd name="connsiteY4781" fmla="*/ 167229 h 6857999"/>
              <a:gd name="connsiteX4782" fmla="*/ 3886261 w 6096000"/>
              <a:gd name="connsiteY4782" fmla="*/ 162879 h 6857999"/>
              <a:gd name="connsiteX4783" fmla="*/ 3886743 w 6096000"/>
              <a:gd name="connsiteY4783" fmla="*/ 159012 h 6857999"/>
              <a:gd name="connsiteX4784" fmla="*/ 3886261 w 6096000"/>
              <a:gd name="connsiteY4784" fmla="*/ 155630 h 6857999"/>
              <a:gd name="connsiteX4785" fmla="*/ 3884810 w 6096000"/>
              <a:gd name="connsiteY4785" fmla="*/ 152246 h 6857999"/>
              <a:gd name="connsiteX4786" fmla="*/ 3883843 w 6096000"/>
              <a:gd name="connsiteY4786" fmla="*/ 150313 h 6857999"/>
              <a:gd name="connsiteX4787" fmla="*/ 3881428 w 6096000"/>
              <a:gd name="connsiteY4787" fmla="*/ 148864 h 6857999"/>
              <a:gd name="connsiteX4788" fmla="*/ 3878044 w 6096000"/>
              <a:gd name="connsiteY4788" fmla="*/ 148864 h 6857999"/>
              <a:gd name="connsiteX4789" fmla="*/ 3874177 w 6096000"/>
              <a:gd name="connsiteY4789" fmla="*/ 149830 h 6857999"/>
              <a:gd name="connsiteX4790" fmla="*/ 3872728 w 6096000"/>
              <a:gd name="connsiteY4790" fmla="*/ 145964 h 6857999"/>
              <a:gd name="connsiteX4791" fmla="*/ 3872244 w 6096000"/>
              <a:gd name="connsiteY4791" fmla="*/ 141613 h 6857999"/>
              <a:gd name="connsiteX4792" fmla="*/ 3872244 w 6096000"/>
              <a:gd name="connsiteY4792" fmla="*/ 138231 h 6857999"/>
              <a:gd name="connsiteX4793" fmla="*/ 3872244 w 6096000"/>
              <a:gd name="connsiteY4793" fmla="*/ 135331 h 6857999"/>
              <a:gd name="connsiteX4794" fmla="*/ 3873211 w 6096000"/>
              <a:gd name="connsiteY4794" fmla="*/ 132914 h 6857999"/>
              <a:gd name="connsiteX4795" fmla="*/ 3874661 w 6096000"/>
              <a:gd name="connsiteY4795" fmla="*/ 130981 h 6857999"/>
              <a:gd name="connsiteX4796" fmla="*/ 3877077 w 6096000"/>
              <a:gd name="connsiteY4796" fmla="*/ 129047 h 6857999"/>
              <a:gd name="connsiteX4797" fmla="*/ 3879011 w 6096000"/>
              <a:gd name="connsiteY4797" fmla="*/ 127598 h 6857999"/>
              <a:gd name="connsiteX4798" fmla="*/ 3881428 w 6096000"/>
              <a:gd name="connsiteY4798" fmla="*/ 126147 h 6857999"/>
              <a:gd name="connsiteX4799" fmla="*/ 3884327 w 6096000"/>
              <a:gd name="connsiteY4799" fmla="*/ 125665 h 6857999"/>
              <a:gd name="connsiteX4800" fmla="*/ 3891094 w 6096000"/>
              <a:gd name="connsiteY4800" fmla="*/ 124698 h 6857999"/>
              <a:gd name="connsiteX4801" fmla="*/ 3897860 w 6096000"/>
              <a:gd name="connsiteY4801" fmla="*/ 123732 h 6857999"/>
              <a:gd name="connsiteX4802" fmla="*/ 3906075 w 6096000"/>
              <a:gd name="connsiteY4802" fmla="*/ 123248 h 6857999"/>
              <a:gd name="connsiteX4803" fmla="*/ 3913809 w 6096000"/>
              <a:gd name="connsiteY4803" fmla="*/ 122765 h 6857999"/>
              <a:gd name="connsiteX4804" fmla="*/ 3920575 w 6096000"/>
              <a:gd name="connsiteY4804" fmla="*/ 122281 h 6857999"/>
              <a:gd name="connsiteX4805" fmla="*/ 3927341 w 6096000"/>
              <a:gd name="connsiteY4805" fmla="*/ 120832 h 6857999"/>
              <a:gd name="connsiteX4806" fmla="*/ 3930241 w 6096000"/>
              <a:gd name="connsiteY4806" fmla="*/ 120348 h 6857999"/>
              <a:gd name="connsiteX4807" fmla="*/ 3932658 w 6096000"/>
              <a:gd name="connsiteY4807" fmla="*/ 119381 h 6857999"/>
              <a:gd name="connsiteX4808" fmla="*/ 3934591 w 6096000"/>
              <a:gd name="connsiteY4808" fmla="*/ 117448 h 6857999"/>
              <a:gd name="connsiteX4809" fmla="*/ 3937007 w 6096000"/>
              <a:gd name="connsiteY4809" fmla="*/ 115999 h 6857999"/>
              <a:gd name="connsiteX4810" fmla="*/ 3938458 w 6096000"/>
              <a:gd name="connsiteY4810" fmla="*/ 113582 h 6857999"/>
              <a:gd name="connsiteX4811" fmla="*/ 3939425 w 6096000"/>
              <a:gd name="connsiteY4811" fmla="*/ 111166 h 6857999"/>
              <a:gd name="connsiteX4812" fmla="*/ 3939907 w 6096000"/>
              <a:gd name="connsiteY4812" fmla="*/ 108266 h 6857999"/>
              <a:gd name="connsiteX4813" fmla="*/ 3939907 w 6096000"/>
              <a:gd name="connsiteY4813" fmla="*/ 104882 h 6857999"/>
              <a:gd name="connsiteX4814" fmla="*/ 3938940 w 6096000"/>
              <a:gd name="connsiteY4814" fmla="*/ 101016 h 6857999"/>
              <a:gd name="connsiteX4815" fmla="*/ 3937491 w 6096000"/>
              <a:gd name="connsiteY4815" fmla="*/ 97149 h 6857999"/>
              <a:gd name="connsiteX4816" fmla="*/ 3934591 w 6096000"/>
              <a:gd name="connsiteY4816" fmla="*/ 92800 h 6857999"/>
              <a:gd name="connsiteX4817" fmla="*/ 3931207 w 6096000"/>
              <a:gd name="connsiteY4817" fmla="*/ 89416 h 6857999"/>
              <a:gd name="connsiteX4818" fmla="*/ 3927825 w 6096000"/>
              <a:gd name="connsiteY4818" fmla="*/ 87001 h 6857999"/>
              <a:gd name="connsiteX4819" fmla="*/ 3923959 w 6096000"/>
              <a:gd name="connsiteY4819" fmla="*/ 85550 h 6857999"/>
              <a:gd name="connsiteX4820" fmla="*/ 3919125 w 6096000"/>
              <a:gd name="connsiteY4820" fmla="*/ 84101 h 6857999"/>
              <a:gd name="connsiteX4821" fmla="*/ 3914775 w 6096000"/>
              <a:gd name="connsiteY4821" fmla="*/ 83617 h 6857999"/>
              <a:gd name="connsiteX4822" fmla="*/ 3909942 w 6096000"/>
              <a:gd name="connsiteY4822" fmla="*/ 83617 h 6857999"/>
              <a:gd name="connsiteX4823" fmla="*/ 3905109 w 6096000"/>
              <a:gd name="connsiteY4823" fmla="*/ 83617 h 6857999"/>
              <a:gd name="connsiteX4824" fmla="*/ 3894476 w 6096000"/>
              <a:gd name="connsiteY4824" fmla="*/ 85550 h 6857999"/>
              <a:gd name="connsiteX4825" fmla="*/ 3883843 w 6096000"/>
              <a:gd name="connsiteY4825" fmla="*/ 87967 h 6857999"/>
              <a:gd name="connsiteX4826" fmla="*/ 3862095 w 6096000"/>
              <a:gd name="connsiteY4826" fmla="*/ 93283 h 6857999"/>
              <a:gd name="connsiteX4827" fmla="*/ 3850979 w 6096000"/>
              <a:gd name="connsiteY4827" fmla="*/ 95216 h 6857999"/>
              <a:gd name="connsiteX4828" fmla="*/ 3845663 w 6096000"/>
              <a:gd name="connsiteY4828" fmla="*/ 95700 h 6857999"/>
              <a:gd name="connsiteX4829" fmla="*/ 3841313 w 6096000"/>
              <a:gd name="connsiteY4829" fmla="*/ 96183 h 6857999"/>
              <a:gd name="connsiteX4830" fmla="*/ 3835997 w 6096000"/>
              <a:gd name="connsiteY4830" fmla="*/ 96183 h 6857999"/>
              <a:gd name="connsiteX4831" fmla="*/ 3831647 w 6096000"/>
              <a:gd name="connsiteY4831" fmla="*/ 95700 h 6857999"/>
              <a:gd name="connsiteX4832" fmla="*/ 3827297 w 6096000"/>
              <a:gd name="connsiteY4832" fmla="*/ 94733 h 6857999"/>
              <a:gd name="connsiteX4833" fmla="*/ 3823431 w 6096000"/>
              <a:gd name="connsiteY4833" fmla="*/ 92800 h 6857999"/>
              <a:gd name="connsiteX4834" fmla="*/ 3819565 w 6096000"/>
              <a:gd name="connsiteY4834" fmla="*/ 90867 h 6857999"/>
              <a:gd name="connsiteX4835" fmla="*/ 3816181 w 6096000"/>
              <a:gd name="connsiteY4835" fmla="*/ 87001 h 6857999"/>
              <a:gd name="connsiteX4836" fmla="*/ 3813281 w 6096000"/>
              <a:gd name="connsiteY4836" fmla="*/ 83134 h 6857999"/>
              <a:gd name="connsiteX4837" fmla="*/ 3810865 w 6096000"/>
              <a:gd name="connsiteY4837" fmla="*/ 78784 h 6857999"/>
              <a:gd name="connsiteX4838" fmla="*/ 3808448 w 6096000"/>
              <a:gd name="connsiteY4838" fmla="*/ 72984 h 6857999"/>
              <a:gd name="connsiteX4839" fmla="*/ 3806999 w 6096000"/>
              <a:gd name="connsiteY4839" fmla="*/ 65735 h 6857999"/>
              <a:gd name="connsiteX4840" fmla="*/ 3805548 w 6096000"/>
              <a:gd name="connsiteY4840" fmla="*/ 58485 h 6857999"/>
              <a:gd name="connsiteX4841" fmla="*/ 3804581 w 6096000"/>
              <a:gd name="connsiteY4841" fmla="*/ 49303 h 6857999"/>
              <a:gd name="connsiteX4842" fmla="*/ 3801681 w 6096000"/>
              <a:gd name="connsiteY4842" fmla="*/ 51718 h 6857999"/>
              <a:gd name="connsiteX4843" fmla="*/ 3799266 w 6096000"/>
              <a:gd name="connsiteY4843" fmla="*/ 54618 h 6857999"/>
              <a:gd name="connsiteX4844" fmla="*/ 3797815 w 6096000"/>
              <a:gd name="connsiteY4844" fmla="*/ 58002 h 6857999"/>
              <a:gd name="connsiteX4845" fmla="*/ 3796849 w 6096000"/>
              <a:gd name="connsiteY4845" fmla="*/ 61869 h 6857999"/>
              <a:gd name="connsiteX4846" fmla="*/ 3796366 w 6096000"/>
              <a:gd name="connsiteY4846" fmla="*/ 65735 h 6857999"/>
              <a:gd name="connsiteX4847" fmla="*/ 3796366 w 6096000"/>
              <a:gd name="connsiteY4847" fmla="*/ 70568 h 6857999"/>
              <a:gd name="connsiteX4848" fmla="*/ 3797815 w 6096000"/>
              <a:gd name="connsiteY4848" fmla="*/ 80717 h 6857999"/>
              <a:gd name="connsiteX4849" fmla="*/ 3799748 w 6096000"/>
              <a:gd name="connsiteY4849" fmla="*/ 92316 h 6857999"/>
              <a:gd name="connsiteX4850" fmla="*/ 3802648 w 6096000"/>
              <a:gd name="connsiteY4850" fmla="*/ 103915 h 6857999"/>
              <a:gd name="connsiteX4851" fmla="*/ 3805548 w 6096000"/>
              <a:gd name="connsiteY4851" fmla="*/ 115515 h 6857999"/>
              <a:gd name="connsiteX4852" fmla="*/ 3807965 w 6096000"/>
              <a:gd name="connsiteY4852" fmla="*/ 126147 h 6857999"/>
              <a:gd name="connsiteX4853" fmla="*/ 3735469 w 6096000"/>
              <a:gd name="connsiteY4853" fmla="*/ 143064 h 6857999"/>
              <a:gd name="connsiteX4854" fmla="*/ 3732569 w 6096000"/>
              <a:gd name="connsiteY4854" fmla="*/ 128081 h 6857999"/>
              <a:gd name="connsiteX4855" fmla="*/ 3731119 w 6096000"/>
              <a:gd name="connsiteY4855" fmla="*/ 114066 h 6857999"/>
              <a:gd name="connsiteX4856" fmla="*/ 3729670 w 6096000"/>
              <a:gd name="connsiteY4856" fmla="*/ 101016 h 6857999"/>
              <a:gd name="connsiteX4857" fmla="*/ 3729670 w 6096000"/>
              <a:gd name="connsiteY4857" fmla="*/ 88450 h 6857999"/>
              <a:gd name="connsiteX4858" fmla="*/ 3730637 w 6096000"/>
              <a:gd name="connsiteY4858" fmla="*/ 76850 h 6857999"/>
              <a:gd name="connsiteX4859" fmla="*/ 3731603 w 6096000"/>
              <a:gd name="connsiteY4859" fmla="*/ 65735 h 6857999"/>
              <a:gd name="connsiteX4860" fmla="*/ 3734019 w 6096000"/>
              <a:gd name="connsiteY4860" fmla="*/ 55585 h 6857999"/>
              <a:gd name="connsiteX4861" fmla="*/ 3736919 w 6096000"/>
              <a:gd name="connsiteY4861" fmla="*/ 45919 h 6857999"/>
              <a:gd name="connsiteX4862" fmla="*/ 3740303 w 6096000"/>
              <a:gd name="connsiteY4862" fmla="*/ 37219 h 6857999"/>
              <a:gd name="connsiteX4863" fmla="*/ 3744169 w 6096000"/>
              <a:gd name="connsiteY4863" fmla="*/ 29004 h 6857999"/>
              <a:gd name="connsiteX4864" fmla="*/ 3749002 w 6096000"/>
              <a:gd name="connsiteY4864" fmla="*/ 21753 h 6857999"/>
              <a:gd name="connsiteX4865" fmla="*/ 3753835 w 6096000"/>
              <a:gd name="connsiteY4865" fmla="*/ 14987 h 6857999"/>
              <a:gd name="connsiteX4866" fmla="*/ 3760117 w 6096000"/>
              <a:gd name="connsiteY4866" fmla="*/ 8705 h 6857999"/>
              <a:gd name="connsiteX4867" fmla="*/ 3766401 w 6096000"/>
              <a:gd name="connsiteY4867" fmla="*/ 2905 h 6857999"/>
              <a:gd name="connsiteX4868" fmla="*/ 3651135 w 6096000"/>
              <a:gd name="connsiteY4868" fmla="*/ 0 h 6857999"/>
              <a:gd name="connsiteX4869" fmla="*/ 3711689 w 6096000"/>
              <a:gd name="connsiteY4869" fmla="*/ 0 h 6857999"/>
              <a:gd name="connsiteX4870" fmla="*/ 3711915 w 6096000"/>
              <a:gd name="connsiteY4870" fmla="*/ 333 h 6857999"/>
              <a:gd name="connsiteX4871" fmla="*/ 3715253 w 6096000"/>
              <a:gd name="connsiteY4871" fmla="*/ 6726 h 6857999"/>
              <a:gd name="connsiteX4872" fmla="*/ 3717638 w 6096000"/>
              <a:gd name="connsiteY4872" fmla="*/ 13613 h 6857999"/>
              <a:gd name="connsiteX4873" fmla="*/ 3719545 w 6096000"/>
              <a:gd name="connsiteY4873" fmla="*/ 21482 h 6857999"/>
              <a:gd name="connsiteX4874" fmla="*/ 3721453 w 6096000"/>
              <a:gd name="connsiteY4874" fmla="*/ 29844 h 6857999"/>
              <a:gd name="connsiteX4875" fmla="*/ 3714776 w 6096000"/>
              <a:gd name="connsiteY4875" fmla="*/ 32302 h 6857999"/>
              <a:gd name="connsiteX4876" fmla="*/ 3707622 w 6096000"/>
              <a:gd name="connsiteY4876" fmla="*/ 34762 h 6857999"/>
              <a:gd name="connsiteX4877" fmla="*/ 3701422 w 6096000"/>
              <a:gd name="connsiteY4877" fmla="*/ 35746 h 6857999"/>
              <a:gd name="connsiteX4878" fmla="*/ 3696175 w 6096000"/>
              <a:gd name="connsiteY4878" fmla="*/ 36239 h 6857999"/>
              <a:gd name="connsiteX4879" fmla="*/ 3689498 w 6096000"/>
              <a:gd name="connsiteY4879" fmla="*/ 37222 h 6857999"/>
              <a:gd name="connsiteX4880" fmla="*/ 3684728 w 6096000"/>
              <a:gd name="connsiteY4880" fmla="*/ 36239 h 6857999"/>
              <a:gd name="connsiteX4881" fmla="*/ 3679482 w 6096000"/>
              <a:gd name="connsiteY4881" fmla="*/ 35254 h 6857999"/>
              <a:gd name="connsiteX4882" fmla="*/ 3674235 w 6096000"/>
              <a:gd name="connsiteY4882" fmla="*/ 33779 h 6857999"/>
              <a:gd name="connsiteX4883" fmla="*/ 3669942 w 6096000"/>
              <a:gd name="connsiteY4883" fmla="*/ 30827 h 6857999"/>
              <a:gd name="connsiteX4884" fmla="*/ 3666128 w 6096000"/>
              <a:gd name="connsiteY4884" fmla="*/ 27876 h 6857999"/>
              <a:gd name="connsiteX4885" fmla="*/ 3661835 w 6096000"/>
              <a:gd name="connsiteY4885" fmla="*/ 22958 h 6857999"/>
              <a:gd name="connsiteX4886" fmla="*/ 3658497 w 6096000"/>
              <a:gd name="connsiteY4886" fmla="*/ 18531 h 6857999"/>
              <a:gd name="connsiteX4887" fmla="*/ 3655635 w 6096000"/>
              <a:gd name="connsiteY4887" fmla="*/ 12136 h 6857999"/>
              <a:gd name="connsiteX4888" fmla="*/ 3652773 w 6096000"/>
              <a:gd name="connsiteY4888" fmla="*/ 574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</a:cxnLst>
            <a:rect l="l" t="t" r="r" b="b"/>
            <a:pathLst>
              <a:path w="6096000" h="6857999">
                <a:moveTo>
                  <a:pt x="955060" y="2265258"/>
                </a:moveTo>
                <a:lnTo>
                  <a:pt x="957451" y="2268669"/>
                </a:lnTo>
                <a:lnTo>
                  <a:pt x="958407" y="2271592"/>
                </a:lnTo>
                <a:lnTo>
                  <a:pt x="958885" y="2275002"/>
                </a:lnTo>
                <a:lnTo>
                  <a:pt x="959363" y="2277925"/>
                </a:lnTo>
                <a:lnTo>
                  <a:pt x="958885" y="2280847"/>
                </a:lnTo>
                <a:lnTo>
                  <a:pt x="958407" y="2284257"/>
                </a:lnTo>
                <a:lnTo>
                  <a:pt x="956493" y="2287180"/>
                </a:lnTo>
                <a:lnTo>
                  <a:pt x="955537" y="2290102"/>
                </a:lnTo>
                <a:lnTo>
                  <a:pt x="950756" y="2296435"/>
                </a:lnTo>
                <a:lnTo>
                  <a:pt x="945497" y="2303254"/>
                </a:lnTo>
                <a:lnTo>
                  <a:pt x="938804" y="2309588"/>
                </a:lnTo>
                <a:lnTo>
                  <a:pt x="931631" y="2316895"/>
                </a:lnTo>
                <a:lnTo>
                  <a:pt x="916808" y="2331508"/>
                </a:lnTo>
                <a:lnTo>
                  <a:pt x="909637" y="2339302"/>
                </a:lnTo>
                <a:lnTo>
                  <a:pt x="902464" y="2348071"/>
                </a:lnTo>
                <a:lnTo>
                  <a:pt x="896248" y="2357326"/>
                </a:lnTo>
                <a:lnTo>
                  <a:pt x="890989" y="2367069"/>
                </a:lnTo>
                <a:lnTo>
                  <a:pt x="889076" y="2371453"/>
                </a:lnTo>
                <a:lnTo>
                  <a:pt x="886686" y="2377298"/>
                </a:lnTo>
                <a:lnTo>
                  <a:pt x="885730" y="2382656"/>
                </a:lnTo>
                <a:lnTo>
                  <a:pt x="884295" y="2388502"/>
                </a:lnTo>
                <a:lnTo>
                  <a:pt x="879991" y="2385093"/>
                </a:lnTo>
                <a:lnTo>
                  <a:pt x="876643" y="2382169"/>
                </a:lnTo>
                <a:lnTo>
                  <a:pt x="873776" y="2378760"/>
                </a:lnTo>
                <a:lnTo>
                  <a:pt x="871862" y="2374376"/>
                </a:lnTo>
                <a:lnTo>
                  <a:pt x="870906" y="2370966"/>
                </a:lnTo>
                <a:lnTo>
                  <a:pt x="869950" y="2367069"/>
                </a:lnTo>
                <a:lnTo>
                  <a:pt x="869950" y="2363172"/>
                </a:lnTo>
                <a:lnTo>
                  <a:pt x="870429" y="2358788"/>
                </a:lnTo>
                <a:lnTo>
                  <a:pt x="871386" y="2354891"/>
                </a:lnTo>
                <a:lnTo>
                  <a:pt x="872820" y="2350994"/>
                </a:lnTo>
                <a:lnTo>
                  <a:pt x="874732" y="2346123"/>
                </a:lnTo>
                <a:lnTo>
                  <a:pt x="877123" y="2342225"/>
                </a:lnTo>
                <a:lnTo>
                  <a:pt x="882860" y="2333457"/>
                </a:lnTo>
                <a:lnTo>
                  <a:pt x="890033" y="2324689"/>
                </a:lnTo>
                <a:lnTo>
                  <a:pt x="898160" y="2315921"/>
                </a:lnTo>
                <a:lnTo>
                  <a:pt x="906769" y="2307640"/>
                </a:lnTo>
                <a:lnTo>
                  <a:pt x="924937" y="2291076"/>
                </a:lnTo>
                <a:lnTo>
                  <a:pt x="941195" y="2276950"/>
                </a:lnTo>
                <a:close/>
                <a:moveTo>
                  <a:pt x="1297677" y="2028437"/>
                </a:moveTo>
                <a:lnTo>
                  <a:pt x="1305409" y="2036701"/>
                </a:lnTo>
                <a:lnTo>
                  <a:pt x="1308310" y="2040103"/>
                </a:lnTo>
                <a:lnTo>
                  <a:pt x="1310243" y="2043992"/>
                </a:lnTo>
                <a:lnTo>
                  <a:pt x="1312176" y="2047395"/>
                </a:lnTo>
                <a:lnTo>
                  <a:pt x="1313143" y="2051284"/>
                </a:lnTo>
                <a:lnTo>
                  <a:pt x="1314109" y="2053713"/>
                </a:lnTo>
                <a:lnTo>
                  <a:pt x="1314592" y="2057602"/>
                </a:lnTo>
                <a:lnTo>
                  <a:pt x="1314592" y="2060519"/>
                </a:lnTo>
                <a:lnTo>
                  <a:pt x="1314592" y="2062950"/>
                </a:lnTo>
                <a:lnTo>
                  <a:pt x="1313143" y="2065867"/>
                </a:lnTo>
                <a:lnTo>
                  <a:pt x="1312659" y="2068296"/>
                </a:lnTo>
                <a:lnTo>
                  <a:pt x="1309276" y="2074129"/>
                </a:lnTo>
                <a:lnTo>
                  <a:pt x="1305409" y="2078990"/>
                </a:lnTo>
                <a:lnTo>
                  <a:pt x="1300576" y="2083365"/>
                </a:lnTo>
                <a:lnTo>
                  <a:pt x="1294777" y="2088227"/>
                </a:lnTo>
                <a:lnTo>
                  <a:pt x="1282693" y="2096004"/>
                </a:lnTo>
                <a:lnTo>
                  <a:pt x="1270129" y="2104753"/>
                </a:lnTo>
                <a:lnTo>
                  <a:pt x="1264328" y="2108641"/>
                </a:lnTo>
                <a:lnTo>
                  <a:pt x="1259495" y="2113016"/>
                </a:lnTo>
                <a:lnTo>
                  <a:pt x="1251762" y="2105239"/>
                </a:lnTo>
                <a:lnTo>
                  <a:pt x="1248862" y="2101350"/>
                </a:lnTo>
                <a:lnTo>
                  <a:pt x="1246929" y="2097948"/>
                </a:lnTo>
                <a:lnTo>
                  <a:pt x="1244513" y="2094545"/>
                </a:lnTo>
                <a:lnTo>
                  <a:pt x="1243063" y="2090656"/>
                </a:lnTo>
                <a:lnTo>
                  <a:pt x="1242580" y="2088227"/>
                </a:lnTo>
                <a:lnTo>
                  <a:pt x="1242096" y="2084337"/>
                </a:lnTo>
                <a:lnTo>
                  <a:pt x="1242096" y="2081421"/>
                </a:lnTo>
                <a:lnTo>
                  <a:pt x="1242096" y="2078990"/>
                </a:lnTo>
                <a:lnTo>
                  <a:pt x="1243063" y="2076073"/>
                </a:lnTo>
                <a:lnTo>
                  <a:pt x="1244029" y="2073157"/>
                </a:lnTo>
                <a:lnTo>
                  <a:pt x="1247413" y="2067810"/>
                </a:lnTo>
                <a:lnTo>
                  <a:pt x="1251280" y="2062950"/>
                </a:lnTo>
                <a:lnTo>
                  <a:pt x="1256113" y="2058575"/>
                </a:lnTo>
                <a:lnTo>
                  <a:pt x="1261912" y="2053713"/>
                </a:lnTo>
                <a:lnTo>
                  <a:pt x="1274478" y="2045451"/>
                </a:lnTo>
                <a:lnTo>
                  <a:pt x="1286560" y="2036701"/>
                </a:lnTo>
                <a:lnTo>
                  <a:pt x="1292844" y="2032326"/>
                </a:lnTo>
                <a:close/>
                <a:moveTo>
                  <a:pt x="1196293" y="1975273"/>
                </a:moveTo>
                <a:lnTo>
                  <a:pt x="1202719" y="1981035"/>
                </a:lnTo>
                <a:lnTo>
                  <a:pt x="1207661" y="1986796"/>
                </a:lnTo>
                <a:lnTo>
                  <a:pt x="1210628" y="1992557"/>
                </a:lnTo>
                <a:lnTo>
                  <a:pt x="1212111" y="1998799"/>
                </a:lnTo>
                <a:lnTo>
                  <a:pt x="1213099" y="2005040"/>
                </a:lnTo>
                <a:lnTo>
                  <a:pt x="1212111" y="2010802"/>
                </a:lnTo>
                <a:lnTo>
                  <a:pt x="1210628" y="2016562"/>
                </a:lnTo>
                <a:lnTo>
                  <a:pt x="1207661" y="2022324"/>
                </a:lnTo>
                <a:lnTo>
                  <a:pt x="1204202" y="2027604"/>
                </a:lnTo>
                <a:lnTo>
                  <a:pt x="1199753" y="2032405"/>
                </a:lnTo>
                <a:lnTo>
                  <a:pt x="1194809" y="2036727"/>
                </a:lnTo>
                <a:lnTo>
                  <a:pt x="1189374" y="2040567"/>
                </a:lnTo>
                <a:lnTo>
                  <a:pt x="1183441" y="2043449"/>
                </a:lnTo>
                <a:lnTo>
                  <a:pt x="1177016" y="2045848"/>
                </a:lnTo>
                <a:lnTo>
                  <a:pt x="1171084" y="2047290"/>
                </a:lnTo>
                <a:lnTo>
                  <a:pt x="1164659" y="2047769"/>
                </a:lnTo>
                <a:lnTo>
                  <a:pt x="1157738" y="2040567"/>
                </a:lnTo>
                <a:lnTo>
                  <a:pt x="1152302" y="2034326"/>
                </a:lnTo>
                <a:lnTo>
                  <a:pt x="1149335" y="2028085"/>
                </a:lnTo>
                <a:lnTo>
                  <a:pt x="1147852" y="2022805"/>
                </a:lnTo>
                <a:lnTo>
                  <a:pt x="1147852" y="2017523"/>
                </a:lnTo>
                <a:lnTo>
                  <a:pt x="1148842" y="2013202"/>
                </a:lnTo>
                <a:lnTo>
                  <a:pt x="1151312" y="2009360"/>
                </a:lnTo>
                <a:lnTo>
                  <a:pt x="1154278" y="2005520"/>
                </a:lnTo>
                <a:lnTo>
                  <a:pt x="1158232" y="2001679"/>
                </a:lnTo>
                <a:lnTo>
                  <a:pt x="1163174" y="1998318"/>
                </a:lnTo>
                <a:lnTo>
                  <a:pt x="1174049" y="1991597"/>
                </a:lnTo>
                <a:lnTo>
                  <a:pt x="1185419" y="1983915"/>
                </a:lnTo>
                <a:lnTo>
                  <a:pt x="1191351" y="1980074"/>
                </a:lnTo>
                <a:close/>
                <a:moveTo>
                  <a:pt x="848389" y="1910031"/>
                </a:moveTo>
                <a:lnTo>
                  <a:pt x="857509" y="1918677"/>
                </a:lnTo>
                <a:lnTo>
                  <a:pt x="865188" y="1927325"/>
                </a:lnTo>
                <a:lnTo>
                  <a:pt x="868066" y="1930687"/>
                </a:lnTo>
                <a:lnTo>
                  <a:pt x="870465" y="1934531"/>
                </a:lnTo>
                <a:lnTo>
                  <a:pt x="871905" y="1937893"/>
                </a:lnTo>
                <a:lnTo>
                  <a:pt x="873345" y="1941737"/>
                </a:lnTo>
                <a:lnTo>
                  <a:pt x="874304" y="1945579"/>
                </a:lnTo>
                <a:lnTo>
                  <a:pt x="874785" y="1947981"/>
                </a:lnTo>
                <a:lnTo>
                  <a:pt x="874785" y="1951825"/>
                </a:lnTo>
                <a:lnTo>
                  <a:pt x="874785" y="1954708"/>
                </a:lnTo>
                <a:lnTo>
                  <a:pt x="873825" y="1958070"/>
                </a:lnTo>
                <a:lnTo>
                  <a:pt x="873345" y="1959991"/>
                </a:lnTo>
                <a:lnTo>
                  <a:pt x="869505" y="1965756"/>
                </a:lnTo>
                <a:lnTo>
                  <a:pt x="865667" y="1970560"/>
                </a:lnTo>
                <a:lnTo>
                  <a:pt x="860388" y="1974885"/>
                </a:lnTo>
                <a:lnTo>
                  <a:pt x="855109" y="1978247"/>
                </a:lnTo>
                <a:lnTo>
                  <a:pt x="847912" y="1982090"/>
                </a:lnTo>
                <a:lnTo>
                  <a:pt x="841193" y="1984973"/>
                </a:lnTo>
                <a:lnTo>
                  <a:pt x="833994" y="1986894"/>
                </a:lnTo>
                <a:lnTo>
                  <a:pt x="825836" y="1988816"/>
                </a:lnTo>
                <a:lnTo>
                  <a:pt x="818159" y="1989777"/>
                </a:lnTo>
                <a:lnTo>
                  <a:pt x="814799" y="1988335"/>
                </a:lnTo>
                <a:lnTo>
                  <a:pt x="812880" y="1985933"/>
                </a:lnTo>
                <a:lnTo>
                  <a:pt x="810480" y="1984012"/>
                </a:lnTo>
                <a:lnTo>
                  <a:pt x="809040" y="1982090"/>
                </a:lnTo>
                <a:lnTo>
                  <a:pt x="808080" y="1979687"/>
                </a:lnTo>
                <a:lnTo>
                  <a:pt x="807602" y="1977285"/>
                </a:lnTo>
                <a:lnTo>
                  <a:pt x="807121" y="1974885"/>
                </a:lnTo>
                <a:lnTo>
                  <a:pt x="807121" y="1972962"/>
                </a:lnTo>
                <a:lnTo>
                  <a:pt x="808080" y="1967679"/>
                </a:lnTo>
                <a:lnTo>
                  <a:pt x="810960" y="1962875"/>
                </a:lnTo>
                <a:lnTo>
                  <a:pt x="813838" y="1957110"/>
                </a:lnTo>
                <a:lnTo>
                  <a:pt x="817680" y="1952306"/>
                </a:lnTo>
                <a:lnTo>
                  <a:pt x="827278" y="1941256"/>
                </a:lnTo>
                <a:lnTo>
                  <a:pt x="836395" y="1930687"/>
                </a:lnTo>
                <a:lnTo>
                  <a:pt x="840711" y="1925402"/>
                </a:lnTo>
                <a:lnTo>
                  <a:pt x="844072" y="1920119"/>
                </a:lnTo>
                <a:lnTo>
                  <a:pt x="846952" y="1915314"/>
                </a:lnTo>
                <a:close/>
                <a:moveTo>
                  <a:pt x="1045392" y="1825451"/>
                </a:moveTo>
                <a:lnTo>
                  <a:pt x="1048291" y="1827876"/>
                </a:lnTo>
                <a:lnTo>
                  <a:pt x="1051191" y="1829817"/>
                </a:lnTo>
                <a:lnTo>
                  <a:pt x="1053608" y="1832728"/>
                </a:lnTo>
                <a:lnTo>
                  <a:pt x="1055541" y="1835638"/>
                </a:lnTo>
                <a:lnTo>
                  <a:pt x="1056990" y="1839034"/>
                </a:lnTo>
                <a:lnTo>
                  <a:pt x="1057475" y="1842430"/>
                </a:lnTo>
                <a:lnTo>
                  <a:pt x="1058924" y="1850192"/>
                </a:lnTo>
                <a:lnTo>
                  <a:pt x="1059408" y="1858438"/>
                </a:lnTo>
                <a:lnTo>
                  <a:pt x="1058442" y="1866685"/>
                </a:lnTo>
                <a:lnTo>
                  <a:pt x="1056024" y="1883179"/>
                </a:lnTo>
                <a:lnTo>
                  <a:pt x="1055541" y="1890940"/>
                </a:lnTo>
                <a:lnTo>
                  <a:pt x="1054575" y="1897733"/>
                </a:lnTo>
                <a:lnTo>
                  <a:pt x="1054575" y="1903554"/>
                </a:lnTo>
                <a:lnTo>
                  <a:pt x="1055541" y="1906466"/>
                </a:lnTo>
                <a:lnTo>
                  <a:pt x="1056024" y="1908406"/>
                </a:lnTo>
                <a:lnTo>
                  <a:pt x="1056990" y="1910831"/>
                </a:lnTo>
                <a:lnTo>
                  <a:pt x="1058924" y="1911801"/>
                </a:lnTo>
                <a:lnTo>
                  <a:pt x="1060373" y="1912772"/>
                </a:lnTo>
                <a:lnTo>
                  <a:pt x="1062791" y="1912772"/>
                </a:lnTo>
                <a:lnTo>
                  <a:pt x="1065691" y="1912772"/>
                </a:lnTo>
                <a:lnTo>
                  <a:pt x="1069073" y="1912287"/>
                </a:lnTo>
                <a:lnTo>
                  <a:pt x="1072939" y="1911315"/>
                </a:lnTo>
                <a:lnTo>
                  <a:pt x="1077772" y="1909376"/>
                </a:lnTo>
                <a:lnTo>
                  <a:pt x="1078738" y="1914227"/>
                </a:lnTo>
                <a:lnTo>
                  <a:pt x="1080190" y="1918108"/>
                </a:lnTo>
                <a:lnTo>
                  <a:pt x="1080190" y="1921988"/>
                </a:lnTo>
                <a:lnTo>
                  <a:pt x="1080190" y="1926355"/>
                </a:lnTo>
                <a:lnTo>
                  <a:pt x="1078738" y="1929264"/>
                </a:lnTo>
                <a:lnTo>
                  <a:pt x="1077772" y="1932661"/>
                </a:lnTo>
                <a:lnTo>
                  <a:pt x="1075841" y="1935572"/>
                </a:lnTo>
                <a:lnTo>
                  <a:pt x="1074389" y="1937513"/>
                </a:lnTo>
                <a:lnTo>
                  <a:pt x="1071490" y="1939938"/>
                </a:lnTo>
                <a:lnTo>
                  <a:pt x="1068590" y="1941879"/>
                </a:lnTo>
                <a:lnTo>
                  <a:pt x="1065691" y="1942848"/>
                </a:lnTo>
                <a:lnTo>
                  <a:pt x="1062307" y="1944303"/>
                </a:lnTo>
                <a:lnTo>
                  <a:pt x="1054091" y="1945759"/>
                </a:lnTo>
                <a:lnTo>
                  <a:pt x="1046358" y="1946245"/>
                </a:lnTo>
                <a:lnTo>
                  <a:pt x="1037658" y="1945275"/>
                </a:lnTo>
                <a:lnTo>
                  <a:pt x="1028477" y="1942848"/>
                </a:lnTo>
                <a:lnTo>
                  <a:pt x="1019775" y="1939452"/>
                </a:lnTo>
                <a:lnTo>
                  <a:pt x="1011078" y="1935572"/>
                </a:lnTo>
                <a:lnTo>
                  <a:pt x="1007210" y="1932661"/>
                </a:lnTo>
                <a:lnTo>
                  <a:pt x="1003828" y="1929264"/>
                </a:lnTo>
                <a:lnTo>
                  <a:pt x="1000445" y="1926355"/>
                </a:lnTo>
                <a:lnTo>
                  <a:pt x="996578" y="1921988"/>
                </a:lnTo>
                <a:lnTo>
                  <a:pt x="994161" y="1918108"/>
                </a:lnTo>
                <a:lnTo>
                  <a:pt x="991261" y="1914227"/>
                </a:lnTo>
                <a:lnTo>
                  <a:pt x="988843" y="1909376"/>
                </a:lnTo>
                <a:lnTo>
                  <a:pt x="986910" y="1905010"/>
                </a:lnTo>
                <a:lnTo>
                  <a:pt x="988361" y="1908890"/>
                </a:lnTo>
                <a:lnTo>
                  <a:pt x="988361" y="1913742"/>
                </a:lnTo>
                <a:lnTo>
                  <a:pt x="986910" y="1918593"/>
                </a:lnTo>
                <a:lnTo>
                  <a:pt x="986428" y="1923443"/>
                </a:lnTo>
                <a:lnTo>
                  <a:pt x="983528" y="1933146"/>
                </a:lnTo>
                <a:lnTo>
                  <a:pt x="981113" y="1942364"/>
                </a:lnTo>
                <a:lnTo>
                  <a:pt x="980628" y="1947700"/>
                </a:lnTo>
                <a:lnTo>
                  <a:pt x="980628" y="1952065"/>
                </a:lnTo>
                <a:lnTo>
                  <a:pt x="981113" y="1956917"/>
                </a:lnTo>
                <a:lnTo>
                  <a:pt x="983528" y="1960797"/>
                </a:lnTo>
                <a:lnTo>
                  <a:pt x="986910" y="1965164"/>
                </a:lnTo>
                <a:lnTo>
                  <a:pt x="991743" y="1969530"/>
                </a:lnTo>
                <a:lnTo>
                  <a:pt x="998027" y="1973410"/>
                </a:lnTo>
                <a:lnTo>
                  <a:pt x="1005760" y="1977292"/>
                </a:lnTo>
                <a:lnTo>
                  <a:pt x="998512" y="1997181"/>
                </a:lnTo>
                <a:lnTo>
                  <a:pt x="989812" y="2015131"/>
                </a:lnTo>
                <a:lnTo>
                  <a:pt x="981113" y="2031624"/>
                </a:lnTo>
                <a:lnTo>
                  <a:pt x="972896" y="2046662"/>
                </a:lnTo>
                <a:lnTo>
                  <a:pt x="962745" y="2060731"/>
                </a:lnTo>
                <a:lnTo>
                  <a:pt x="953563" y="2073829"/>
                </a:lnTo>
                <a:lnTo>
                  <a:pt x="943898" y="2085957"/>
                </a:lnTo>
                <a:lnTo>
                  <a:pt x="934715" y="2097601"/>
                </a:lnTo>
                <a:lnTo>
                  <a:pt x="915383" y="2119915"/>
                </a:lnTo>
                <a:lnTo>
                  <a:pt x="906199" y="2130587"/>
                </a:lnTo>
                <a:lnTo>
                  <a:pt x="897016" y="2142230"/>
                </a:lnTo>
                <a:lnTo>
                  <a:pt x="888317" y="2153874"/>
                </a:lnTo>
                <a:lnTo>
                  <a:pt x="880101" y="2166487"/>
                </a:lnTo>
                <a:lnTo>
                  <a:pt x="872852" y="2180554"/>
                </a:lnTo>
                <a:lnTo>
                  <a:pt x="866084" y="2194622"/>
                </a:lnTo>
                <a:lnTo>
                  <a:pt x="861253" y="2190257"/>
                </a:lnTo>
                <a:lnTo>
                  <a:pt x="856903" y="2185891"/>
                </a:lnTo>
                <a:lnTo>
                  <a:pt x="853519" y="2182495"/>
                </a:lnTo>
                <a:lnTo>
                  <a:pt x="849169" y="2181040"/>
                </a:lnTo>
                <a:lnTo>
                  <a:pt x="846269" y="2179099"/>
                </a:lnTo>
                <a:lnTo>
                  <a:pt x="842887" y="2178615"/>
                </a:lnTo>
                <a:lnTo>
                  <a:pt x="839986" y="2178615"/>
                </a:lnTo>
                <a:lnTo>
                  <a:pt x="837572" y="2179099"/>
                </a:lnTo>
                <a:lnTo>
                  <a:pt x="834670" y="2179584"/>
                </a:lnTo>
                <a:lnTo>
                  <a:pt x="832737" y="2181525"/>
                </a:lnTo>
                <a:lnTo>
                  <a:pt x="828388" y="2185405"/>
                </a:lnTo>
                <a:lnTo>
                  <a:pt x="824520" y="2190742"/>
                </a:lnTo>
                <a:lnTo>
                  <a:pt x="820654" y="2196563"/>
                </a:lnTo>
                <a:lnTo>
                  <a:pt x="817272" y="2201900"/>
                </a:lnTo>
                <a:lnTo>
                  <a:pt x="812922" y="2206752"/>
                </a:lnTo>
                <a:lnTo>
                  <a:pt x="808572" y="2211117"/>
                </a:lnTo>
                <a:lnTo>
                  <a:pt x="806155" y="2212573"/>
                </a:lnTo>
                <a:lnTo>
                  <a:pt x="803739" y="2214028"/>
                </a:lnTo>
                <a:lnTo>
                  <a:pt x="800838" y="2214512"/>
                </a:lnTo>
                <a:lnTo>
                  <a:pt x="797939" y="2214512"/>
                </a:lnTo>
                <a:lnTo>
                  <a:pt x="795521" y="2214028"/>
                </a:lnTo>
                <a:lnTo>
                  <a:pt x="791655" y="2212087"/>
                </a:lnTo>
                <a:lnTo>
                  <a:pt x="788273" y="2209662"/>
                </a:lnTo>
                <a:lnTo>
                  <a:pt x="784406" y="2206752"/>
                </a:lnTo>
                <a:lnTo>
                  <a:pt x="780540" y="2203355"/>
                </a:lnTo>
                <a:lnTo>
                  <a:pt x="775708" y="2198018"/>
                </a:lnTo>
                <a:lnTo>
                  <a:pt x="784406" y="2191228"/>
                </a:lnTo>
                <a:lnTo>
                  <a:pt x="791655" y="2184436"/>
                </a:lnTo>
                <a:lnTo>
                  <a:pt x="798906" y="2176674"/>
                </a:lnTo>
                <a:lnTo>
                  <a:pt x="805189" y="2169396"/>
                </a:lnTo>
                <a:lnTo>
                  <a:pt x="810987" y="2161150"/>
                </a:lnTo>
                <a:lnTo>
                  <a:pt x="816305" y="2153874"/>
                </a:lnTo>
                <a:lnTo>
                  <a:pt x="826455" y="2137865"/>
                </a:lnTo>
                <a:lnTo>
                  <a:pt x="836120" y="2122341"/>
                </a:lnTo>
                <a:lnTo>
                  <a:pt x="845785" y="2107302"/>
                </a:lnTo>
                <a:lnTo>
                  <a:pt x="851103" y="2100026"/>
                </a:lnTo>
                <a:lnTo>
                  <a:pt x="855936" y="2093719"/>
                </a:lnTo>
                <a:lnTo>
                  <a:pt x="862703" y="2087412"/>
                </a:lnTo>
                <a:lnTo>
                  <a:pt x="868985" y="2081591"/>
                </a:lnTo>
                <a:lnTo>
                  <a:pt x="869468" y="2081591"/>
                </a:lnTo>
                <a:lnTo>
                  <a:pt x="870434" y="2082561"/>
                </a:lnTo>
                <a:lnTo>
                  <a:pt x="874301" y="2084016"/>
                </a:lnTo>
                <a:lnTo>
                  <a:pt x="884451" y="2091778"/>
                </a:lnTo>
                <a:lnTo>
                  <a:pt x="894118" y="2099056"/>
                </a:lnTo>
                <a:lnTo>
                  <a:pt x="897982" y="2101480"/>
                </a:lnTo>
                <a:lnTo>
                  <a:pt x="899917" y="2101966"/>
                </a:lnTo>
                <a:lnTo>
                  <a:pt x="900882" y="2101966"/>
                </a:lnTo>
                <a:lnTo>
                  <a:pt x="904266" y="2100997"/>
                </a:lnTo>
                <a:lnTo>
                  <a:pt x="907649" y="2098570"/>
                </a:lnTo>
                <a:lnTo>
                  <a:pt x="911032" y="2095660"/>
                </a:lnTo>
                <a:lnTo>
                  <a:pt x="913932" y="2091778"/>
                </a:lnTo>
                <a:lnTo>
                  <a:pt x="916349" y="2086443"/>
                </a:lnTo>
                <a:lnTo>
                  <a:pt x="918765" y="2081106"/>
                </a:lnTo>
                <a:lnTo>
                  <a:pt x="924083" y="2069948"/>
                </a:lnTo>
                <a:lnTo>
                  <a:pt x="928431" y="2058306"/>
                </a:lnTo>
                <a:lnTo>
                  <a:pt x="933264" y="2047633"/>
                </a:lnTo>
                <a:lnTo>
                  <a:pt x="936164" y="2043268"/>
                </a:lnTo>
                <a:lnTo>
                  <a:pt x="938581" y="2039386"/>
                </a:lnTo>
                <a:lnTo>
                  <a:pt x="941482" y="2036476"/>
                </a:lnTo>
                <a:lnTo>
                  <a:pt x="945347" y="2034051"/>
                </a:lnTo>
                <a:lnTo>
                  <a:pt x="945347" y="2029199"/>
                </a:lnTo>
                <a:lnTo>
                  <a:pt x="943898" y="2025318"/>
                </a:lnTo>
                <a:lnTo>
                  <a:pt x="942932" y="2021922"/>
                </a:lnTo>
                <a:lnTo>
                  <a:pt x="940514" y="2019011"/>
                </a:lnTo>
                <a:lnTo>
                  <a:pt x="938098" y="2017070"/>
                </a:lnTo>
                <a:lnTo>
                  <a:pt x="935197" y="2015131"/>
                </a:lnTo>
                <a:lnTo>
                  <a:pt x="928431" y="2011735"/>
                </a:lnTo>
                <a:lnTo>
                  <a:pt x="920216" y="2007369"/>
                </a:lnTo>
                <a:lnTo>
                  <a:pt x="915865" y="2004943"/>
                </a:lnTo>
                <a:lnTo>
                  <a:pt x="911032" y="2001547"/>
                </a:lnTo>
                <a:lnTo>
                  <a:pt x="906681" y="1997666"/>
                </a:lnTo>
                <a:lnTo>
                  <a:pt x="901366" y="1992330"/>
                </a:lnTo>
                <a:lnTo>
                  <a:pt x="896533" y="1986023"/>
                </a:lnTo>
                <a:lnTo>
                  <a:pt x="891218" y="1978747"/>
                </a:lnTo>
                <a:lnTo>
                  <a:pt x="897982" y="1978747"/>
                </a:lnTo>
                <a:lnTo>
                  <a:pt x="903783" y="1978261"/>
                </a:lnTo>
                <a:lnTo>
                  <a:pt x="909583" y="1976806"/>
                </a:lnTo>
                <a:lnTo>
                  <a:pt x="914899" y="1975837"/>
                </a:lnTo>
                <a:lnTo>
                  <a:pt x="919249" y="1973895"/>
                </a:lnTo>
                <a:lnTo>
                  <a:pt x="923114" y="1972440"/>
                </a:lnTo>
                <a:lnTo>
                  <a:pt x="927465" y="1970016"/>
                </a:lnTo>
                <a:lnTo>
                  <a:pt x="930847" y="1967105"/>
                </a:lnTo>
                <a:lnTo>
                  <a:pt x="934231" y="1964193"/>
                </a:lnTo>
                <a:lnTo>
                  <a:pt x="937131" y="1961282"/>
                </a:lnTo>
                <a:lnTo>
                  <a:pt x="942448" y="1954492"/>
                </a:lnTo>
                <a:lnTo>
                  <a:pt x="946797" y="1946730"/>
                </a:lnTo>
                <a:lnTo>
                  <a:pt x="950663" y="1938968"/>
                </a:lnTo>
                <a:lnTo>
                  <a:pt x="959363" y="1921988"/>
                </a:lnTo>
                <a:lnTo>
                  <a:pt x="964680" y="1913742"/>
                </a:lnTo>
                <a:lnTo>
                  <a:pt x="970480" y="1905494"/>
                </a:lnTo>
                <a:lnTo>
                  <a:pt x="976762" y="1897733"/>
                </a:lnTo>
                <a:lnTo>
                  <a:pt x="980628" y="1893851"/>
                </a:lnTo>
                <a:lnTo>
                  <a:pt x="985461" y="1890456"/>
                </a:lnTo>
                <a:lnTo>
                  <a:pt x="989812" y="1887060"/>
                </a:lnTo>
                <a:lnTo>
                  <a:pt x="995128" y="1884150"/>
                </a:lnTo>
                <a:lnTo>
                  <a:pt x="1000445" y="1880754"/>
                </a:lnTo>
                <a:lnTo>
                  <a:pt x="1006727" y="1878329"/>
                </a:lnTo>
                <a:lnTo>
                  <a:pt x="1007694" y="1875418"/>
                </a:lnTo>
                <a:lnTo>
                  <a:pt x="1008176" y="1872507"/>
                </a:lnTo>
                <a:lnTo>
                  <a:pt x="1008660" y="1870082"/>
                </a:lnTo>
                <a:lnTo>
                  <a:pt x="1008176" y="1868626"/>
                </a:lnTo>
                <a:lnTo>
                  <a:pt x="1007694" y="1866685"/>
                </a:lnTo>
                <a:lnTo>
                  <a:pt x="1006727" y="1865230"/>
                </a:lnTo>
                <a:lnTo>
                  <a:pt x="1005278" y="1864745"/>
                </a:lnTo>
                <a:lnTo>
                  <a:pt x="1003828" y="1863289"/>
                </a:lnTo>
                <a:lnTo>
                  <a:pt x="1000445" y="1862805"/>
                </a:lnTo>
                <a:lnTo>
                  <a:pt x="996578" y="1863289"/>
                </a:lnTo>
                <a:lnTo>
                  <a:pt x="994161" y="1865230"/>
                </a:lnTo>
                <a:lnTo>
                  <a:pt x="991261" y="1867655"/>
                </a:lnTo>
                <a:lnTo>
                  <a:pt x="985461" y="1859409"/>
                </a:lnTo>
                <a:lnTo>
                  <a:pt x="983528" y="1856013"/>
                </a:lnTo>
                <a:lnTo>
                  <a:pt x="982562" y="1853103"/>
                </a:lnTo>
                <a:lnTo>
                  <a:pt x="981113" y="1850192"/>
                </a:lnTo>
                <a:lnTo>
                  <a:pt x="981113" y="1847766"/>
                </a:lnTo>
                <a:lnTo>
                  <a:pt x="981113" y="1845341"/>
                </a:lnTo>
                <a:lnTo>
                  <a:pt x="982562" y="1843886"/>
                </a:lnTo>
                <a:lnTo>
                  <a:pt x="983528" y="1841945"/>
                </a:lnTo>
                <a:lnTo>
                  <a:pt x="984979" y="1840489"/>
                </a:lnTo>
                <a:lnTo>
                  <a:pt x="988843" y="1838549"/>
                </a:lnTo>
                <a:lnTo>
                  <a:pt x="994161" y="1837093"/>
                </a:lnTo>
                <a:lnTo>
                  <a:pt x="1000445" y="1835638"/>
                </a:lnTo>
                <a:lnTo>
                  <a:pt x="1013493" y="1834668"/>
                </a:lnTo>
                <a:lnTo>
                  <a:pt x="1027025" y="1833213"/>
                </a:lnTo>
                <a:lnTo>
                  <a:pt x="1033308" y="1832242"/>
                </a:lnTo>
                <a:lnTo>
                  <a:pt x="1038625" y="1831272"/>
                </a:lnTo>
                <a:lnTo>
                  <a:pt x="1042492" y="1828846"/>
                </a:lnTo>
                <a:lnTo>
                  <a:pt x="1044424" y="1826907"/>
                </a:lnTo>
                <a:close/>
                <a:moveTo>
                  <a:pt x="1149459" y="1765039"/>
                </a:moveTo>
                <a:lnTo>
                  <a:pt x="1153300" y="1765039"/>
                </a:lnTo>
                <a:lnTo>
                  <a:pt x="1157623" y="1765522"/>
                </a:lnTo>
                <a:lnTo>
                  <a:pt x="1160984" y="1767455"/>
                </a:lnTo>
                <a:lnTo>
                  <a:pt x="1164827" y="1769388"/>
                </a:lnTo>
                <a:lnTo>
                  <a:pt x="1168191" y="1772289"/>
                </a:lnTo>
                <a:lnTo>
                  <a:pt x="1171553" y="1776638"/>
                </a:lnTo>
                <a:lnTo>
                  <a:pt x="1174435" y="1780987"/>
                </a:lnTo>
                <a:lnTo>
                  <a:pt x="1159544" y="1795004"/>
                </a:lnTo>
                <a:lnTo>
                  <a:pt x="1148979" y="1806121"/>
                </a:lnTo>
                <a:lnTo>
                  <a:pt x="1141292" y="1814819"/>
                </a:lnTo>
                <a:lnTo>
                  <a:pt x="1135050" y="1821587"/>
                </a:lnTo>
                <a:lnTo>
                  <a:pt x="1129285" y="1828351"/>
                </a:lnTo>
                <a:lnTo>
                  <a:pt x="1123042" y="1833669"/>
                </a:lnTo>
                <a:lnTo>
                  <a:pt x="1114878" y="1839468"/>
                </a:lnTo>
                <a:lnTo>
                  <a:pt x="1101908" y="1847201"/>
                </a:lnTo>
                <a:lnTo>
                  <a:pt x="1100469" y="1844784"/>
                </a:lnTo>
                <a:lnTo>
                  <a:pt x="1098545" y="1842368"/>
                </a:lnTo>
                <a:lnTo>
                  <a:pt x="1098065" y="1839468"/>
                </a:lnTo>
                <a:lnTo>
                  <a:pt x="1097585" y="1836568"/>
                </a:lnTo>
                <a:lnTo>
                  <a:pt x="1097104" y="1833186"/>
                </a:lnTo>
                <a:lnTo>
                  <a:pt x="1097585" y="1829318"/>
                </a:lnTo>
                <a:lnTo>
                  <a:pt x="1099506" y="1821102"/>
                </a:lnTo>
                <a:lnTo>
                  <a:pt x="1101908" y="1812403"/>
                </a:lnTo>
                <a:lnTo>
                  <a:pt x="1106232" y="1803219"/>
                </a:lnTo>
                <a:lnTo>
                  <a:pt x="1111034" y="1795004"/>
                </a:lnTo>
                <a:lnTo>
                  <a:pt x="1116797" y="1786787"/>
                </a:lnTo>
                <a:lnTo>
                  <a:pt x="1124002" y="1779538"/>
                </a:lnTo>
                <a:lnTo>
                  <a:pt x="1130727" y="1773254"/>
                </a:lnTo>
                <a:lnTo>
                  <a:pt x="1134569" y="1770355"/>
                </a:lnTo>
                <a:lnTo>
                  <a:pt x="1137932" y="1768421"/>
                </a:lnTo>
                <a:lnTo>
                  <a:pt x="1142254" y="1766488"/>
                </a:lnTo>
                <a:lnTo>
                  <a:pt x="1146097" y="1765522"/>
                </a:lnTo>
                <a:close/>
                <a:moveTo>
                  <a:pt x="1143216" y="1685291"/>
                </a:moveTo>
                <a:lnTo>
                  <a:pt x="1147609" y="1685291"/>
                </a:lnTo>
                <a:lnTo>
                  <a:pt x="1152979" y="1685771"/>
                </a:lnTo>
                <a:lnTo>
                  <a:pt x="1156884" y="1686731"/>
                </a:lnTo>
                <a:lnTo>
                  <a:pt x="1161767" y="1688652"/>
                </a:lnTo>
                <a:lnTo>
                  <a:pt x="1165183" y="1690092"/>
                </a:lnTo>
                <a:lnTo>
                  <a:pt x="1169089" y="1692976"/>
                </a:lnTo>
                <a:lnTo>
                  <a:pt x="1172018" y="1696337"/>
                </a:lnTo>
                <a:lnTo>
                  <a:pt x="1164695" y="1702579"/>
                </a:lnTo>
                <a:lnTo>
                  <a:pt x="1156884" y="1707861"/>
                </a:lnTo>
                <a:lnTo>
                  <a:pt x="1150049" y="1711222"/>
                </a:lnTo>
                <a:lnTo>
                  <a:pt x="1143703" y="1714104"/>
                </a:lnTo>
                <a:lnTo>
                  <a:pt x="1137356" y="1716025"/>
                </a:lnTo>
                <a:lnTo>
                  <a:pt x="1131499" y="1716985"/>
                </a:lnTo>
                <a:lnTo>
                  <a:pt x="1121736" y="1718907"/>
                </a:lnTo>
                <a:lnTo>
                  <a:pt x="1116852" y="1719867"/>
                </a:lnTo>
                <a:lnTo>
                  <a:pt x="1112460" y="1721787"/>
                </a:lnTo>
                <a:lnTo>
                  <a:pt x="1109042" y="1724668"/>
                </a:lnTo>
                <a:lnTo>
                  <a:pt x="1105624" y="1728510"/>
                </a:lnTo>
                <a:lnTo>
                  <a:pt x="1101718" y="1733792"/>
                </a:lnTo>
                <a:lnTo>
                  <a:pt x="1099766" y="1740516"/>
                </a:lnTo>
                <a:lnTo>
                  <a:pt x="1097325" y="1749640"/>
                </a:lnTo>
                <a:lnTo>
                  <a:pt x="1095372" y="1760204"/>
                </a:lnTo>
                <a:lnTo>
                  <a:pt x="1090003" y="1756842"/>
                </a:lnTo>
                <a:lnTo>
                  <a:pt x="1085120" y="1753481"/>
                </a:lnTo>
                <a:lnTo>
                  <a:pt x="1081703" y="1749640"/>
                </a:lnTo>
                <a:lnTo>
                  <a:pt x="1078774" y="1745319"/>
                </a:lnTo>
                <a:lnTo>
                  <a:pt x="1076820" y="1741477"/>
                </a:lnTo>
                <a:lnTo>
                  <a:pt x="1075844" y="1737635"/>
                </a:lnTo>
                <a:lnTo>
                  <a:pt x="1075356" y="1733792"/>
                </a:lnTo>
                <a:lnTo>
                  <a:pt x="1075844" y="1729471"/>
                </a:lnTo>
                <a:lnTo>
                  <a:pt x="1076332" y="1725629"/>
                </a:lnTo>
                <a:lnTo>
                  <a:pt x="1078286" y="1721787"/>
                </a:lnTo>
                <a:lnTo>
                  <a:pt x="1080726" y="1717465"/>
                </a:lnTo>
                <a:lnTo>
                  <a:pt x="1082678" y="1714104"/>
                </a:lnTo>
                <a:lnTo>
                  <a:pt x="1086097" y="1710262"/>
                </a:lnTo>
                <a:lnTo>
                  <a:pt x="1090003" y="1706901"/>
                </a:lnTo>
                <a:lnTo>
                  <a:pt x="1093419" y="1704019"/>
                </a:lnTo>
                <a:lnTo>
                  <a:pt x="1097814" y="1700658"/>
                </a:lnTo>
                <a:lnTo>
                  <a:pt x="1107088" y="1694895"/>
                </a:lnTo>
                <a:lnTo>
                  <a:pt x="1116852" y="1690092"/>
                </a:lnTo>
                <a:lnTo>
                  <a:pt x="1127593" y="1687212"/>
                </a:lnTo>
                <a:lnTo>
                  <a:pt x="1132475" y="1686252"/>
                </a:lnTo>
                <a:lnTo>
                  <a:pt x="1137845" y="1685771"/>
                </a:lnTo>
                <a:close/>
                <a:moveTo>
                  <a:pt x="1265778" y="1535465"/>
                </a:moveTo>
                <a:lnTo>
                  <a:pt x="1270129" y="1535949"/>
                </a:lnTo>
                <a:lnTo>
                  <a:pt x="1274478" y="1536916"/>
                </a:lnTo>
                <a:lnTo>
                  <a:pt x="1278829" y="1537882"/>
                </a:lnTo>
                <a:lnTo>
                  <a:pt x="1283662" y="1540298"/>
                </a:lnTo>
                <a:lnTo>
                  <a:pt x="1288010" y="1541749"/>
                </a:lnTo>
                <a:lnTo>
                  <a:pt x="1292844" y="1544649"/>
                </a:lnTo>
                <a:lnTo>
                  <a:pt x="1297677" y="1548031"/>
                </a:lnTo>
                <a:lnTo>
                  <a:pt x="1292844" y="1548998"/>
                </a:lnTo>
                <a:lnTo>
                  <a:pt x="1288010" y="1549482"/>
                </a:lnTo>
                <a:lnTo>
                  <a:pt x="1284146" y="1550448"/>
                </a:lnTo>
                <a:lnTo>
                  <a:pt x="1279313" y="1551898"/>
                </a:lnTo>
                <a:lnTo>
                  <a:pt x="1275445" y="1553348"/>
                </a:lnTo>
                <a:lnTo>
                  <a:pt x="1271579" y="1555764"/>
                </a:lnTo>
                <a:lnTo>
                  <a:pt x="1263361" y="1560114"/>
                </a:lnTo>
                <a:lnTo>
                  <a:pt x="1256113" y="1566397"/>
                </a:lnTo>
                <a:lnTo>
                  <a:pt x="1248864" y="1573647"/>
                </a:lnTo>
                <a:lnTo>
                  <a:pt x="1242580" y="1581380"/>
                </a:lnTo>
                <a:lnTo>
                  <a:pt x="1236296" y="1590079"/>
                </a:lnTo>
                <a:lnTo>
                  <a:pt x="1230498" y="1598779"/>
                </a:lnTo>
                <a:lnTo>
                  <a:pt x="1225664" y="1607961"/>
                </a:lnTo>
                <a:lnTo>
                  <a:pt x="1220831" y="1617144"/>
                </a:lnTo>
                <a:lnTo>
                  <a:pt x="1216482" y="1626327"/>
                </a:lnTo>
                <a:lnTo>
                  <a:pt x="1208749" y="1644210"/>
                </a:lnTo>
                <a:lnTo>
                  <a:pt x="1202948" y="1659675"/>
                </a:lnTo>
                <a:lnTo>
                  <a:pt x="1205849" y="1662091"/>
                </a:lnTo>
                <a:lnTo>
                  <a:pt x="1208265" y="1663058"/>
                </a:lnTo>
                <a:lnTo>
                  <a:pt x="1211164" y="1663542"/>
                </a:lnTo>
                <a:lnTo>
                  <a:pt x="1213583" y="1663542"/>
                </a:lnTo>
                <a:lnTo>
                  <a:pt x="1215515" y="1663058"/>
                </a:lnTo>
                <a:lnTo>
                  <a:pt x="1217930" y="1662575"/>
                </a:lnTo>
                <a:lnTo>
                  <a:pt x="1222281" y="1660158"/>
                </a:lnTo>
                <a:lnTo>
                  <a:pt x="1226148" y="1657258"/>
                </a:lnTo>
                <a:lnTo>
                  <a:pt x="1230498" y="1653392"/>
                </a:lnTo>
                <a:lnTo>
                  <a:pt x="1234847" y="1650009"/>
                </a:lnTo>
                <a:lnTo>
                  <a:pt x="1238715" y="1647110"/>
                </a:lnTo>
                <a:lnTo>
                  <a:pt x="1241613" y="1653392"/>
                </a:lnTo>
                <a:lnTo>
                  <a:pt x="1244031" y="1660158"/>
                </a:lnTo>
                <a:lnTo>
                  <a:pt x="1244997" y="1667891"/>
                </a:lnTo>
                <a:lnTo>
                  <a:pt x="1244997" y="1674657"/>
                </a:lnTo>
                <a:lnTo>
                  <a:pt x="1244513" y="1681907"/>
                </a:lnTo>
                <a:lnTo>
                  <a:pt x="1243063" y="1689640"/>
                </a:lnTo>
                <a:lnTo>
                  <a:pt x="1241129" y="1696407"/>
                </a:lnTo>
                <a:lnTo>
                  <a:pt x="1238230" y="1702689"/>
                </a:lnTo>
                <a:lnTo>
                  <a:pt x="1233882" y="1708972"/>
                </a:lnTo>
                <a:lnTo>
                  <a:pt x="1229531" y="1715255"/>
                </a:lnTo>
                <a:lnTo>
                  <a:pt x="1224699" y="1720572"/>
                </a:lnTo>
                <a:lnTo>
                  <a:pt x="1219382" y="1724438"/>
                </a:lnTo>
                <a:lnTo>
                  <a:pt x="1213097" y="1728305"/>
                </a:lnTo>
                <a:lnTo>
                  <a:pt x="1205849" y="1731205"/>
                </a:lnTo>
                <a:lnTo>
                  <a:pt x="1199083" y="1733138"/>
                </a:lnTo>
                <a:lnTo>
                  <a:pt x="1191832" y="1733620"/>
                </a:lnTo>
                <a:lnTo>
                  <a:pt x="1191832" y="1725887"/>
                </a:lnTo>
                <a:lnTo>
                  <a:pt x="1192316" y="1718155"/>
                </a:lnTo>
                <a:lnTo>
                  <a:pt x="1193765" y="1702689"/>
                </a:lnTo>
                <a:lnTo>
                  <a:pt x="1195216" y="1687707"/>
                </a:lnTo>
                <a:lnTo>
                  <a:pt x="1195698" y="1679490"/>
                </a:lnTo>
                <a:lnTo>
                  <a:pt x="1195698" y="1672241"/>
                </a:lnTo>
                <a:lnTo>
                  <a:pt x="1195216" y="1664991"/>
                </a:lnTo>
                <a:lnTo>
                  <a:pt x="1194733" y="1656776"/>
                </a:lnTo>
                <a:lnTo>
                  <a:pt x="1192799" y="1649525"/>
                </a:lnTo>
                <a:lnTo>
                  <a:pt x="1189901" y="1641792"/>
                </a:lnTo>
                <a:lnTo>
                  <a:pt x="1186517" y="1633577"/>
                </a:lnTo>
                <a:lnTo>
                  <a:pt x="1182650" y="1626327"/>
                </a:lnTo>
                <a:lnTo>
                  <a:pt x="1176850" y="1619078"/>
                </a:lnTo>
                <a:lnTo>
                  <a:pt x="1169602" y="1611345"/>
                </a:lnTo>
                <a:lnTo>
                  <a:pt x="1184584" y="1594912"/>
                </a:lnTo>
                <a:lnTo>
                  <a:pt x="1199083" y="1578480"/>
                </a:lnTo>
                <a:lnTo>
                  <a:pt x="1206331" y="1570747"/>
                </a:lnTo>
                <a:lnTo>
                  <a:pt x="1214066" y="1563014"/>
                </a:lnTo>
                <a:lnTo>
                  <a:pt x="1221315" y="1555764"/>
                </a:lnTo>
                <a:lnTo>
                  <a:pt x="1229531" y="1549964"/>
                </a:lnTo>
                <a:lnTo>
                  <a:pt x="1236781" y="1544165"/>
                </a:lnTo>
                <a:lnTo>
                  <a:pt x="1244997" y="1540298"/>
                </a:lnTo>
                <a:lnTo>
                  <a:pt x="1248864" y="1538365"/>
                </a:lnTo>
                <a:lnTo>
                  <a:pt x="1253212" y="1537398"/>
                </a:lnTo>
                <a:lnTo>
                  <a:pt x="1257079" y="1536916"/>
                </a:lnTo>
                <a:lnTo>
                  <a:pt x="1261912" y="1535949"/>
                </a:lnTo>
                <a:close/>
                <a:moveTo>
                  <a:pt x="1299190" y="1460553"/>
                </a:moveTo>
                <a:lnTo>
                  <a:pt x="1300620" y="1470704"/>
                </a:lnTo>
                <a:lnTo>
                  <a:pt x="1303007" y="1477952"/>
                </a:lnTo>
                <a:lnTo>
                  <a:pt x="1304440" y="1480852"/>
                </a:lnTo>
                <a:lnTo>
                  <a:pt x="1305393" y="1483752"/>
                </a:lnTo>
                <a:lnTo>
                  <a:pt x="1307302" y="1485685"/>
                </a:lnTo>
                <a:lnTo>
                  <a:pt x="1308734" y="1487136"/>
                </a:lnTo>
                <a:lnTo>
                  <a:pt x="1311120" y="1489069"/>
                </a:lnTo>
                <a:lnTo>
                  <a:pt x="1312552" y="1489553"/>
                </a:lnTo>
                <a:lnTo>
                  <a:pt x="1317324" y="1491002"/>
                </a:lnTo>
                <a:lnTo>
                  <a:pt x="1321618" y="1491969"/>
                </a:lnTo>
                <a:lnTo>
                  <a:pt x="1327345" y="1491969"/>
                </a:lnTo>
                <a:lnTo>
                  <a:pt x="1338798" y="1491969"/>
                </a:lnTo>
                <a:lnTo>
                  <a:pt x="1345003" y="1492452"/>
                </a:lnTo>
                <a:lnTo>
                  <a:pt x="1351684" y="1493418"/>
                </a:lnTo>
                <a:lnTo>
                  <a:pt x="1358841" y="1495835"/>
                </a:lnTo>
                <a:lnTo>
                  <a:pt x="1365522" y="1499702"/>
                </a:lnTo>
                <a:lnTo>
                  <a:pt x="1368863" y="1502119"/>
                </a:lnTo>
                <a:lnTo>
                  <a:pt x="1372203" y="1505019"/>
                </a:lnTo>
                <a:lnTo>
                  <a:pt x="1375544" y="1508401"/>
                </a:lnTo>
                <a:lnTo>
                  <a:pt x="1379840" y="1512268"/>
                </a:lnTo>
                <a:lnTo>
                  <a:pt x="1373636" y="1518552"/>
                </a:lnTo>
                <a:lnTo>
                  <a:pt x="1366955" y="1523867"/>
                </a:lnTo>
                <a:lnTo>
                  <a:pt x="1360274" y="1527251"/>
                </a:lnTo>
                <a:lnTo>
                  <a:pt x="1354070" y="1529667"/>
                </a:lnTo>
                <a:lnTo>
                  <a:pt x="1347388" y="1530634"/>
                </a:lnTo>
                <a:lnTo>
                  <a:pt x="1339754" y="1530634"/>
                </a:lnTo>
                <a:lnTo>
                  <a:pt x="1333071" y="1529667"/>
                </a:lnTo>
                <a:lnTo>
                  <a:pt x="1325914" y="1527734"/>
                </a:lnTo>
                <a:lnTo>
                  <a:pt x="1318278" y="1525800"/>
                </a:lnTo>
                <a:lnTo>
                  <a:pt x="1311120" y="1522418"/>
                </a:lnTo>
                <a:lnTo>
                  <a:pt x="1303484" y="1518552"/>
                </a:lnTo>
                <a:lnTo>
                  <a:pt x="1296326" y="1514685"/>
                </a:lnTo>
                <a:lnTo>
                  <a:pt x="1281532" y="1505986"/>
                </a:lnTo>
                <a:lnTo>
                  <a:pt x="1266261" y="1496802"/>
                </a:lnTo>
                <a:close/>
                <a:moveTo>
                  <a:pt x="1811914" y="1257568"/>
                </a:moveTo>
                <a:lnTo>
                  <a:pt x="1815780" y="1258529"/>
                </a:lnTo>
                <a:lnTo>
                  <a:pt x="1819647" y="1259008"/>
                </a:lnTo>
                <a:lnTo>
                  <a:pt x="1823998" y="1259489"/>
                </a:lnTo>
                <a:lnTo>
                  <a:pt x="1827863" y="1260929"/>
                </a:lnTo>
                <a:lnTo>
                  <a:pt x="1831729" y="1262850"/>
                </a:lnTo>
                <a:lnTo>
                  <a:pt x="1836081" y="1265252"/>
                </a:lnTo>
                <a:lnTo>
                  <a:pt x="1839945" y="1267654"/>
                </a:lnTo>
                <a:lnTo>
                  <a:pt x="1843812" y="1271016"/>
                </a:lnTo>
                <a:lnTo>
                  <a:pt x="1848163" y="1274378"/>
                </a:lnTo>
                <a:lnTo>
                  <a:pt x="1843329" y="1279181"/>
                </a:lnTo>
                <a:lnTo>
                  <a:pt x="1839461" y="1283024"/>
                </a:lnTo>
                <a:lnTo>
                  <a:pt x="1834629" y="1284945"/>
                </a:lnTo>
                <a:lnTo>
                  <a:pt x="1830280" y="1286866"/>
                </a:lnTo>
                <a:lnTo>
                  <a:pt x="1825447" y="1287827"/>
                </a:lnTo>
                <a:lnTo>
                  <a:pt x="1821096" y="1287827"/>
                </a:lnTo>
                <a:lnTo>
                  <a:pt x="1812398" y="1288306"/>
                </a:lnTo>
                <a:lnTo>
                  <a:pt x="1808048" y="1288306"/>
                </a:lnTo>
                <a:lnTo>
                  <a:pt x="1803214" y="1289267"/>
                </a:lnTo>
                <a:lnTo>
                  <a:pt x="1798864" y="1290229"/>
                </a:lnTo>
                <a:lnTo>
                  <a:pt x="1794033" y="1292150"/>
                </a:lnTo>
                <a:lnTo>
                  <a:pt x="1790166" y="1294071"/>
                </a:lnTo>
                <a:lnTo>
                  <a:pt x="1785331" y="1298393"/>
                </a:lnTo>
                <a:lnTo>
                  <a:pt x="1780982" y="1303197"/>
                </a:lnTo>
                <a:lnTo>
                  <a:pt x="1776634" y="1310401"/>
                </a:lnTo>
                <a:lnTo>
                  <a:pt x="1814815" y="1351707"/>
                </a:lnTo>
                <a:lnTo>
                  <a:pt x="1821581" y="1353628"/>
                </a:lnTo>
                <a:lnTo>
                  <a:pt x="1827863" y="1354109"/>
                </a:lnTo>
                <a:lnTo>
                  <a:pt x="1833664" y="1354588"/>
                </a:lnTo>
                <a:lnTo>
                  <a:pt x="1839461" y="1354588"/>
                </a:lnTo>
                <a:lnTo>
                  <a:pt x="1844778" y="1354588"/>
                </a:lnTo>
                <a:lnTo>
                  <a:pt x="1849612" y="1353628"/>
                </a:lnTo>
                <a:lnTo>
                  <a:pt x="1854445" y="1352667"/>
                </a:lnTo>
                <a:lnTo>
                  <a:pt x="1858311" y="1351227"/>
                </a:lnTo>
                <a:lnTo>
                  <a:pt x="1862177" y="1348825"/>
                </a:lnTo>
                <a:lnTo>
                  <a:pt x="1866527" y="1346904"/>
                </a:lnTo>
                <a:lnTo>
                  <a:pt x="1873777" y="1341621"/>
                </a:lnTo>
                <a:lnTo>
                  <a:pt x="1880544" y="1335377"/>
                </a:lnTo>
                <a:lnTo>
                  <a:pt x="1886826" y="1327692"/>
                </a:lnTo>
                <a:lnTo>
                  <a:pt x="1900358" y="1311362"/>
                </a:lnTo>
                <a:lnTo>
                  <a:pt x="1907126" y="1302236"/>
                </a:lnTo>
                <a:lnTo>
                  <a:pt x="1914374" y="1293590"/>
                </a:lnTo>
                <a:lnTo>
                  <a:pt x="1922590" y="1284464"/>
                </a:lnTo>
                <a:lnTo>
                  <a:pt x="1931773" y="1275339"/>
                </a:lnTo>
                <a:lnTo>
                  <a:pt x="1942890" y="1266694"/>
                </a:lnTo>
                <a:lnTo>
                  <a:pt x="1948690" y="1262371"/>
                </a:lnTo>
                <a:lnTo>
                  <a:pt x="1954972" y="1258529"/>
                </a:lnTo>
                <a:lnTo>
                  <a:pt x="1964156" y="1266213"/>
                </a:lnTo>
                <a:lnTo>
                  <a:pt x="1967539" y="1270055"/>
                </a:lnTo>
                <a:lnTo>
                  <a:pt x="1970921" y="1273899"/>
                </a:lnTo>
                <a:lnTo>
                  <a:pt x="1973338" y="1276780"/>
                </a:lnTo>
                <a:lnTo>
                  <a:pt x="1974789" y="1280141"/>
                </a:lnTo>
                <a:lnTo>
                  <a:pt x="1976238" y="1283024"/>
                </a:lnTo>
                <a:lnTo>
                  <a:pt x="1976720" y="1285906"/>
                </a:lnTo>
                <a:lnTo>
                  <a:pt x="1976720" y="1288306"/>
                </a:lnTo>
                <a:lnTo>
                  <a:pt x="1976238" y="1290709"/>
                </a:lnTo>
                <a:lnTo>
                  <a:pt x="1975271" y="1293590"/>
                </a:lnTo>
                <a:lnTo>
                  <a:pt x="1974305" y="1295992"/>
                </a:lnTo>
                <a:lnTo>
                  <a:pt x="1970921" y="1300315"/>
                </a:lnTo>
                <a:lnTo>
                  <a:pt x="1966089" y="1304637"/>
                </a:lnTo>
                <a:lnTo>
                  <a:pt x="1960289" y="1308479"/>
                </a:lnTo>
                <a:lnTo>
                  <a:pt x="1954972" y="1311841"/>
                </a:lnTo>
                <a:lnTo>
                  <a:pt x="1941440" y="1319527"/>
                </a:lnTo>
                <a:lnTo>
                  <a:pt x="1935640" y="1323369"/>
                </a:lnTo>
                <a:lnTo>
                  <a:pt x="1930324" y="1327211"/>
                </a:lnTo>
                <a:lnTo>
                  <a:pt x="1925007" y="1331534"/>
                </a:lnTo>
                <a:lnTo>
                  <a:pt x="1921624" y="1335858"/>
                </a:lnTo>
                <a:lnTo>
                  <a:pt x="1919208" y="1339700"/>
                </a:lnTo>
                <a:lnTo>
                  <a:pt x="1916791" y="1344023"/>
                </a:lnTo>
                <a:lnTo>
                  <a:pt x="1912925" y="1353628"/>
                </a:lnTo>
                <a:lnTo>
                  <a:pt x="1909541" y="1363714"/>
                </a:lnTo>
                <a:lnTo>
                  <a:pt x="1906159" y="1374763"/>
                </a:lnTo>
                <a:lnTo>
                  <a:pt x="1902775" y="1385328"/>
                </a:lnTo>
                <a:lnTo>
                  <a:pt x="1898424" y="1395414"/>
                </a:lnTo>
                <a:lnTo>
                  <a:pt x="1894560" y="1404540"/>
                </a:lnTo>
                <a:lnTo>
                  <a:pt x="1891658" y="1408384"/>
                </a:lnTo>
                <a:lnTo>
                  <a:pt x="1889243" y="1412226"/>
                </a:lnTo>
                <a:lnTo>
                  <a:pt x="1880059" y="1423273"/>
                </a:lnTo>
                <a:lnTo>
                  <a:pt x="1870395" y="1433359"/>
                </a:lnTo>
                <a:lnTo>
                  <a:pt x="1850095" y="1453532"/>
                </a:lnTo>
                <a:lnTo>
                  <a:pt x="1830280" y="1472743"/>
                </a:lnTo>
                <a:lnTo>
                  <a:pt x="1809982" y="1491476"/>
                </a:lnTo>
                <a:lnTo>
                  <a:pt x="1791132" y="1510688"/>
                </a:lnTo>
                <a:lnTo>
                  <a:pt x="1782433" y="1519814"/>
                </a:lnTo>
                <a:lnTo>
                  <a:pt x="1773732" y="1528939"/>
                </a:lnTo>
                <a:lnTo>
                  <a:pt x="1766483" y="1538546"/>
                </a:lnTo>
                <a:lnTo>
                  <a:pt x="1760201" y="1547672"/>
                </a:lnTo>
                <a:lnTo>
                  <a:pt x="1754399" y="1557277"/>
                </a:lnTo>
                <a:lnTo>
                  <a:pt x="1749084" y="1566884"/>
                </a:lnTo>
                <a:lnTo>
                  <a:pt x="1739418" y="1565442"/>
                </a:lnTo>
                <a:lnTo>
                  <a:pt x="1732169" y="1563042"/>
                </a:lnTo>
                <a:lnTo>
                  <a:pt x="1726852" y="1560640"/>
                </a:lnTo>
                <a:lnTo>
                  <a:pt x="1724434" y="1559198"/>
                </a:lnTo>
                <a:lnTo>
                  <a:pt x="1722985" y="1557277"/>
                </a:lnTo>
                <a:lnTo>
                  <a:pt x="1720087" y="1553916"/>
                </a:lnTo>
                <a:lnTo>
                  <a:pt x="1718635" y="1549113"/>
                </a:lnTo>
                <a:lnTo>
                  <a:pt x="1717670" y="1544790"/>
                </a:lnTo>
                <a:lnTo>
                  <a:pt x="1717670" y="1539507"/>
                </a:lnTo>
                <a:lnTo>
                  <a:pt x="1716703" y="1528939"/>
                </a:lnTo>
                <a:lnTo>
                  <a:pt x="1715737" y="1522695"/>
                </a:lnTo>
                <a:lnTo>
                  <a:pt x="1714286" y="1515971"/>
                </a:lnTo>
                <a:lnTo>
                  <a:pt x="1711386" y="1509727"/>
                </a:lnTo>
                <a:lnTo>
                  <a:pt x="1707520" y="1503004"/>
                </a:lnTo>
                <a:lnTo>
                  <a:pt x="1701720" y="1496278"/>
                </a:lnTo>
                <a:lnTo>
                  <a:pt x="1697370" y="1492917"/>
                </a:lnTo>
                <a:lnTo>
                  <a:pt x="1693503" y="1489555"/>
                </a:lnTo>
                <a:lnTo>
                  <a:pt x="1699787" y="1493397"/>
                </a:lnTo>
                <a:lnTo>
                  <a:pt x="1706070" y="1496759"/>
                </a:lnTo>
                <a:lnTo>
                  <a:pt x="1711871" y="1499160"/>
                </a:lnTo>
                <a:lnTo>
                  <a:pt x="1718152" y="1500602"/>
                </a:lnTo>
                <a:lnTo>
                  <a:pt x="1724434" y="1502043"/>
                </a:lnTo>
                <a:lnTo>
                  <a:pt x="1730235" y="1502523"/>
                </a:lnTo>
                <a:lnTo>
                  <a:pt x="1736518" y="1502043"/>
                </a:lnTo>
                <a:lnTo>
                  <a:pt x="1742801" y="1501562"/>
                </a:lnTo>
                <a:lnTo>
                  <a:pt x="1748600" y="1500121"/>
                </a:lnTo>
                <a:lnTo>
                  <a:pt x="1754885" y="1498681"/>
                </a:lnTo>
                <a:lnTo>
                  <a:pt x="1760685" y="1496278"/>
                </a:lnTo>
                <a:lnTo>
                  <a:pt x="1766483" y="1493397"/>
                </a:lnTo>
                <a:lnTo>
                  <a:pt x="1772283" y="1490515"/>
                </a:lnTo>
                <a:lnTo>
                  <a:pt x="1778083" y="1487153"/>
                </a:lnTo>
                <a:lnTo>
                  <a:pt x="1788715" y="1478988"/>
                </a:lnTo>
                <a:lnTo>
                  <a:pt x="1799831" y="1469862"/>
                </a:lnTo>
                <a:lnTo>
                  <a:pt x="1809496" y="1459776"/>
                </a:lnTo>
                <a:lnTo>
                  <a:pt x="1818680" y="1448729"/>
                </a:lnTo>
                <a:lnTo>
                  <a:pt x="1827379" y="1438163"/>
                </a:lnTo>
                <a:lnTo>
                  <a:pt x="1834629" y="1426635"/>
                </a:lnTo>
                <a:lnTo>
                  <a:pt x="1841879" y="1415107"/>
                </a:lnTo>
                <a:lnTo>
                  <a:pt x="1848163" y="1404540"/>
                </a:lnTo>
                <a:lnTo>
                  <a:pt x="1852512" y="1393974"/>
                </a:lnTo>
                <a:lnTo>
                  <a:pt x="1843812" y="1388210"/>
                </a:lnTo>
                <a:lnTo>
                  <a:pt x="1835597" y="1383407"/>
                </a:lnTo>
                <a:lnTo>
                  <a:pt x="1827379" y="1379084"/>
                </a:lnTo>
                <a:lnTo>
                  <a:pt x="1818680" y="1375242"/>
                </a:lnTo>
                <a:lnTo>
                  <a:pt x="1809982" y="1372360"/>
                </a:lnTo>
                <a:lnTo>
                  <a:pt x="1802248" y="1369958"/>
                </a:lnTo>
                <a:lnTo>
                  <a:pt x="1793549" y="1368518"/>
                </a:lnTo>
                <a:lnTo>
                  <a:pt x="1785331" y="1367077"/>
                </a:lnTo>
                <a:lnTo>
                  <a:pt x="1777600" y="1367077"/>
                </a:lnTo>
                <a:lnTo>
                  <a:pt x="1768899" y="1368037"/>
                </a:lnTo>
                <a:lnTo>
                  <a:pt x="1760685" y="1368998"/>
                </a:lnTo>
                <a:lnTo>
                  <a:pt x="1752468" y="1370920"/>
                </a:lnTo>
                <a:lnTo>
                  <a:pt x="1744734" y="1373321"/>
                </a:lnTo>
                <a:lnTo>
                  <a:pt x="1736518" y="1377163"/>
                </a:lnTo>
                <a:lnTo>
                  <a:pt x="1729268" y="1381005"/>
                </a:lnTo>
                <a:lnTo>
                  <a:pt x="1721053" y="1386289"/>
                </a:lnTo>
                <a:lnTo>
                  <a:pt x="1726370" y="1393493"/>
                </a:lnTo>
                <a:lnTo>
                  <a:pt x="1730719" y="1399738"/>
                </a:lnTo>
                <a:lnTo>
                  <a:pt x="1736036" y="1405501"/>
                </a:lnTo>
                <a:lnTo>
                  <a:pt x="1740867" y="1410303"/>
                </a:lnTo>
                <a:lnTo>
                  <a:pt x="1745701" y="1414147"/>
                </a:lnTo>
                <a:lnTo>
                  <a:pt x="1750535" y="1417029"/>
                </a:lnTo>
                <a:lnTo>
                  <a:pt x="1754885" y="1418470"/>
                </a:lnTo>
                <a:lnTo>
                  <a:pt x="1759717" y="1419910"/>
                </a:lnTo>
                <a:lnTo>
                  <a:pt x="1763583" y="1419910"/>
                </a:lnTo>
                <a:lnTo>
                  <a:pt x="1768416" y="1419431"/>
                </a:lnTo>
                <a:lnTo>
                  <a:pt x="1772767" y="1417510"/>
                </a:lnTo>
                <a:lnTo>
                  <a:pt x="1776634" y="1415107"/>
                </a:lnTo>
                <a:lnTo>
                  <a:pt x="1780982" y="1411745"/>
                </a:lnTo>
                <a:lnTo>
                  <a:pt x="1784849" y="1407423"/>
                </a:lnTo>
                <a:lnTo>
                  <a:pt x="1788715" y="1402140"/>
                </a:lnTo>
                <a:lnTo>
                  <a:pt x="1793065" y="1395896"/>
                </a:lnTo>
                <a:lnTo>
                  <a:pt x="1792099" y="1402619"/>
                </a:lnTo>
                <a:lnTo>
                  <a:pt x="1790650" y="1408863"/>
                </a:lnTo>
                <a:lnTo>
                  <a:pt x="1788715" y="1414147"/>
                </a:lnTo>
                <a:lnTo>
                  <a:pt x="1785815" y="1419431"/>
                </a:lnTo>
                <a:lnTo>
                  <a:pt x="1782433" y="1423273"/>
                </a:lnTo>
                <a:lnTo>
                  <a:pt x="1779050" y="1427115"/>
                </a:lnTo>
                <a:lnTo>
                  <a:pt x="1775184" y="1429996"/>
                </a:lnTo>
                <a:lnTo>
                  <a:pt x="1770351" y="1432878"/>
                </a:lnTo>
                <a:lnTo>
                  <a:pt x="1765517" y="1435280"/>
                </a:lnTo>
                <a:lnTo>
                  <a:pt x="1760201" y="1436722"/>
                </a:lnTo>
                <a:lnTo>
                  <a:pt x="1754399" y="1438643"/>
                </a:lnTo>
                <a:lnTo>
                  <a:pt x="1748600" y="1439603"/>
                </a:lnTo>
                <a:lnTo>
                  <a:pt x="1736036" y="1441524"/>
                </a:lnTo>
                <a:lnTo>
                  <a:pt x="1722503" y="1442005"/>
                </a:lnTo>
                <a:lnTo>
                  <a:pt x="1693987" y="1442485"/>
                </a:lnTo>
                <a:lnTo>
                  <a:pt x="1679972" y="1442966"/>
                </a:lnTo>
                <a:lnTo>
                  <a:pt x="1665957" y="1443926"/>
                </a:lnTo>
                <a:lnTo>
                  <a:pt x="1652905" y="1444887"/>
                </a:lnTo>
                <a:lnTo>
                  <a:pt x="1646623" y="1445847"/>
                </a:lnTo>
                <a:lnTo>
                  <a:pt x="1640341" y="1447768"/>
                </a:lnTo>
                <a:lnTo>
                  <a:pt x="1634058" y="1449208"/>
                </a:lnTo>
                <a:lnTo>
                  <a:pt x="1628740" y="1451610"/>
                </a:lnTo>
                <a:lnTo>
                  <a:pt x="1622941" y="1454013"/>
                </a:lnTo>
                <a:lnTo>
                  <a:pt x="1618591" y="1457374"/>
                </a:lnTo>
                <a:lnTo>
                  <a:pt x="1616175" y="1453532"/>
                </a:lnTo>
                <a:lnTo>
                  <a:pt x="1614725" y="1449208"/>
                </a:lnTo>
                <a:lnTo>
                  <a:pt x="1614243" y="1445366"/>
                </a:lnTo>
                <a:lnTo>
                  <a:pt x="1615692" y="1442005"/>
                </a:lnTo>
                <a:lnTo>
                  <a:pt x="1616659" y="1438643"/>
                </a:lnTo>
                <a:lnTo>
                  <a:pt x="1619075" y="1435280"/>
                </a:lnTo>
                <a:lnTo>
                  <a:pt x="1623426" y="1427596"/>
                </a:lnTo>
                <a:lnTo>
                  <a:pt x="1628259" y="1420871"/>
                </a:lnTo>
                <a:lnTo>
                  <a:pt x="1629708" y="1417510"/>
                </a:lnTo>
                <a:lnTo>
                  <a:pt x="1631157" y="1414147"/>
                </a:lnTo>
                <a:lnTo>
                  <a:pt x="1631640" y="1410303"/>
                </a:lnTo>
                <a:lnTo>
                  <a:pt x="1630191" y="1405982"/>
                </a:lnTo>
                <a:lnTo>
                  <a:pt x="1628740" y="1402619"/>
                </a:lnTo>
                <a:lnTo>
                  <a:pt x="1625358" y="1398296"/>
                </a:lnTo>
                <a:lnTo>
                  <a:pt x="1637439" y="1387730"/>
                </a:lnTo>
                <a:lnTo>
                  <a:pt x="1648556" y="1376203"/>
                </a:lnTo>
                <a:lnTo>
                  <a:pt x="1672237" y="1353628"/>
                </a:lnTo>
                <a:lnTo>
                  <a:pt x="1695438" y="1331534"/>
                </a:lnTo>
                <a:lnTo>
                  <a:pt x="1706070" y="1321448"/>
                </a:lnTo>
                <a:lnTo>
                  <a:pt x="1715737" y="1312322"/>
                </a:lnTo>
                <a:lnTo>
                  <a:pt x="1732652" y="1299834"/>
                </a:lnTo>
                <a:lnTo>
                  <a:pt x="1749084" y="1286866"/>
                </a:lnTo>
                <a:lnTo>
                  <a:pt x="1757783" y="1280622"/>
                </a:lnTo>
                <a:lnTo>
                  <a:pt x="1765999" y="1274859"/>
                </a:lnTo>
                <a:lnTo>
                  <a:pt x="1774698" y="1269576"/>
                </a:lnTo>
                <a:lnTo>
                  <a:pt x="1782433" y="1265733"/>
                </a:lnTo>
                <a:lnTo>
                  <a:pt x="1791132" y="1261890"/>
                </a:lnTo>
                <a:lnTo>
                  <a:pt x="1799348" y="1259489"/>
                </a:lnTo>
                <a:lnTo>
                  <a:pt x="1808048" y="1258529"/>
                </a:lnTo>
                <a:close/>
                <a:moveTo>
                  <a:pt x="1640341" y="1228568"/>
                </a:moveTo>
                <a:lnTo>
                  <a:pt x="1642273" y="1232416"/>
                </a:lnTo>
                <a:lnTo>
                  <a:pt x="1642757" y="1235784"/>
                </a:lnTo>
                <a:lnTo>
                  <a:pt x="1643240" y="1239149"/>
                </a:lnTo>
                <a:lnTo>
                  <a:pt x="1643240" y="1242999"/>
                </a:lnTo>
                <a:lnTo>
                  <a:pt x="1643240" y="1246365"/>
                </a:lnTo>
                <a:lnTo>
                  <a:pt x="1642273" y="1249732"/>
                </a:lnTo>
                <a:lnTo>
                  <a:pt x="1641306" y="1253099"/>
                </a:lnTo>
                <a:lnTo>
                  <a:pt x="1639373" y="1256466"/>
                </a:lnTo>
                <a:lnTo>
                  <a:pt x="1635024" y="1262719"/>
                </a:lnTo>
                <a:lnTo>
                  <a:pt x="1629224" y="1268973"/>
                </a:lnTo>
                <a:lnTo>
                  <a:pt x="1622941" y="1275226"/>
                </a:lnTo>
                <a:lnTo>
                  <a:pt x="1615210" y="1280998"/>
                </a:lnTo>
                <a:lnTo>
                  <a:pt x="1599743" y="1293024"/>
                </a:lnTo>
                <a:lnTo>
                  <a:pt x="1584276" y="1305049"/>
                </a:lnTo>
                <a:lnTo>
                  <a:pt x="1577027" y="1311303"/>
                </a:lnTo>
                <a:lnTo>
                  <a:pt x="1570744" y="1317556"/>
                </a:lnTo>
                <a:lnTo>
                  <a:pt x="1564945" y="1323809"/>
                </a:lnTo>
                <a:lnTo>
                  <a:pt x="1560112" y="1330063"/>
                </a:lnTo>
                <a:lnTo>
                  <a:pt x="1555762" y="1323328"/>
                </a:lnTo>
                <a:lnTo>
                  <a:pt x="1550928" y="1316594"/>
                </a:lnTo>
                <a:lnTo>
                  <a:pt x="1548029" y="1310341"/>
                </a:lnTo>
                <a:lnTo>
                  <a:pt x="1545129" y="1304568"/>
                </a:lnTo>
                <a:lnTo>
                  <a:pt x="1543678" y="1299277"/>
                </a:lnTo>
                <a:lnTo>
                  <a:pt x="1542229" y="1294467"/>
                </a:lnTo>
                <a:lnTo>
                  <a:pt x="1541745" y="1289176"/>
                </a:lnTo>
                <a:lnTo>
                  <a:pt x="1541745" y="1285327"/>
                </a:lnTo>
                <a:lnTo>
                  <a:pt x="1543196" y="1280998"/>
                </a:lnTo>
                <a:lnTo>
                  <a:pt x="1544162" y="1277150"/>
                </a:lnTo>
                <a:lnTo>
                  <a:pt x="1545611" y="1273783"/>
                </a:lnTo>
                <a:lnTo>
                  <a:pt x="1548029" y="1270416"/>
                </a:lnTo>
                <a:lnTo>
                  <a:pt x="1550928" y="1267530"/>
                </a:lnTo>
                <a:lnTo>
                  <a:pt x="1553829" y="1264644"/>
                </a:lnTo>
                <a:lnTo>
                  <a:pt x="1557695" y="1262238"/>
                </a:lnTo>
                <a:lnTo>
                  <a:pt x="1561561" y="1259352"/>
                </a:lnTo>
                <a:lnTo>
                  <a:pt x="1569779" y="1255504"/>
                </a:lnTo>
                <a:lnTo>
                  <a:pt x="1579927" y="1251175"/>
                </a:lnTo>
                <a:lnTo>
                  <a:pt x="1590078" y="1247327"/>
                </a:lnTo>
                <a:lnTo>
                  <a:pt x="1600226" y="1243959"/>
                </a:lnTo>
                <a:lnTo>
                  <a:pt x="1621492" y="1237227"/>
                </a:lnTo>
                <a:lnTo>
                  <a:pt x="1631157" y="1232897"/>
                </a:lnTo>
                <a:close/>
                <a:moveTo>
                  <a:pt x="2240122" y="1112576"/>
                </a:moveTo>
                <a:lnTo>
                  <a:pt x="2240122" y="1117410"/>
                </a:lnTo>
                <a:lnTo>
                  <a:pt x="2239149" y="1121759"/>
                </a:lnTo>
                <a:lnTo>
                  <a:pt x="2237690" y="1126592"/>
                </a:lnTo>
                <a:lnTo>
                  <a:pt x="2236230" y="1130458"/>
                </a:lnTo>
                <a:lnTo>
                  <a:pt x="2233794" y="1135291"/>
                </a:lnTo>
                <a:lnTo>
                  <a:pt x="2230874" y="1139158"/>
                </a:lnTo>
                <a:lnTo>
                  <a:pt x="2224546" y="1147374"/>
                </a:lnTo>
                <a:lnTo>
                  <a:pt x="2216269" y="1154623"/>
                </a:lnTo>
                <a:lnTo>
                  <a:pt x="2207504" y="1161874"/>
                </a:lnTo>
                <a:lnTo>
                  <a:pt x="2197768" y="1169122"/>
                </a:lnTo>
                <a:lnTo>
                  <a:pt x="2187545" y="1175889"/>
                </a:lnTo>
                <a:lnTo>
                  <a:pt x="2165634" y="1189905"/>
                </a:lnTo>
                <a:lnTo>
                  <a:pt x="2143727" y="1203438"/>
                </a:lnTo>
                <a:lnTo>
                  <a:pt x="2133017" y="1210204"/>
                </a:lnTo>
                <a:lnTo>
                  <a:pt x="2123280" y="1217937"/>
                </a:lnTo>
                <a:lnTo>
                  <a:pt x="2114517" y="1225186"/>
                </a:lnTo>
                <a:lnTo>
                  <a:pt x="2107215" y="1233403"/>
                </a:lnTo>
                <a:lnTo>
                  <a:pt x="2107215" y="1228086"/>
                </a:lnTo>
                <a:lnTo>
                  <a:pt x="2107701" y="1223737"/>
                </a:lnTo>
                <a:lnTo>
                  <a:pt x="2108674" y="1218904"/>
                </a:lnTo>
                <a:lnTo>
                  <a:pt x="2110621" y="1215037"/>
                </a:lnTo>
                <a:lnTo>
                  <a:pt x="2113056" y="1210204"/>
                </a:lnTo>
                <a:lnTo>
                  <a:pt x="2115004" y="1206338"/>
                </a:lnTo>
                <a:lnTo>
                  <a:pt x="2117926" y="1201505"/>
                </a:lnTo>
                <a:lnTo>
                  <a:pt x="2121332" y="1197638"/>
                </a:lnTo>
                <a:lnTo>
                  <a:pt x="2129122" y="1190388"/>
                </a:lnTo>
                <a:lnTo>
                  <a:pt x="2138372" y="1182655"/>
                </a:lnTo>
                <a:lnTo>
                  <a:pt x="2148111" y="1175406"/>
                </a:lnTo>
                <a:lnTo>
                  <a:pt x="2158332" y="1167673"/>
                </a:lnTo>
                <a:lnTo>
                  <a:pt x="2180729" y="1154141"/>
                </a:lnTo>
                <a:lnTo>
                  <a:pt x="2202637" y="1141091"/>
                </a:lnTo>
                <a:lnTo>
                  <a:pt x="2213348" y="1133842"/>
                </a:lnTo>
                <a:lnTo>
                  <a:pt x="2223570" y="1127076"/>
                </a:lnTo>
                <a:lnTo>
                  <a:pt x="2232822" y="1120309"/>
                </a:lnTo>
                <a:close/>
                <a:moveTo>
                  <a:pt x="2111692" y="1064246"/>
                </a:moveTo>
                <a:lnTo>
                  <a:pt x="2112172" y="1074850"/>
                </a:lnTo>
                <a:lnTo>
                  <a:pt x="2112654" y="1084009"/>
                </a:lnTo>
                <a:lnTo>
                  <a:pt x="2114576" y="1091722"/>
                </a:lnTo>
                <a:lnTo>
                  <a:pt x="2116498" y="1098953"/>
                </a:lnTo>
                <a:lnTo>
                  <a:pt x="2117938" y="1104737"/>
                </a:lnTo>
                <a:lnTo>
                  <a:pt x="2120342" y="1110039"/>
                </a:lnTo>
                <a:lnTo>
                  <a:pt x="2125627" y="1119198"/>
                </a:lnTo>
                <a:lnTo>
                  <a:pt x="2129952" y="1128356"/>
                </a:lnTo>
                <a:lnTo>
                  <a:pt x="2131876" y="1133177"/>
                </a:lnTo>
                <a:lnTo>
                  <a:pt x="2132834" y="1138479"/>
                </a:lnTo>
                <a:lnTo>
                  <a:pt x="2133797" y="1143782"/>
                </a:lnTo>
                <a:lnTo>
                  <a:pt x="2133797" y="1151013"/>
                </a:lnTo>
                <a:lnTo>
                  <a:pt x="2133315" y="1158243"/>
                </a:lnTo>
                <a:lnTo>
                  <a:pt x="2132355" y="1167401"/>
                </a:lnTo>
                <a:lnTo>
                  <a:pt x="2121303" y="1169329"/>
                </a:lnTo>
                <a:lnTo>
                  <a:pt x="2113613" y="1170293"/>
                </a:lnTo>
                <a:lnTo>
                  <a:pt x="2107367" y="1170293"/>
                </a:lnTo>
                <a:lnTo>
                  <a:pt x="2103043" y="1169329"/>
                </a:lnTo>
                <a:lnTo>
                  <a:pt x="2101602" y="1168847"/>
                </a:lnTo>
                <a:lnTo>
                  <a:pt x="2100161" y="1167401"/>
                </a:lnTo>
                <a:lnTo>
                  <a:pt x="2099199" y="1166437"/>
                </a:lnTo>
                <a:lnTo>
                  <a:pt x="2098717" y="1164509"/>
                </a:lnTo>
                <a:lnTo>
                  <a:pt x="2098236" y="1161616"/>
                </a:lnTo>
                <a:lnTo>
                  <a:pt x="2098717" y="1157761"/>
                </a:lnTo>
                <a:lnTo>
                  <a:pt x="2099199" y="1147638"/>
                </a:lnTo>
                <a:lnTo>
                  <a:pt x="2099677" y="1141853"/>
                </a:lnTo>
                <a:lnTo>
                  <a:pt x="2099199" y="1135586"/>
                </a:lnTo>
                <a:lnTo>
                  <a:pt x="2098236" y="1129321"/>
                </a:lnTo>
                <a:lnTo>
                  <a:pt x="2095835" y="1122090"/>
                </a:lnTo>
                <a:lnTo>
                  <a:pt x="2092470" y="1114860"/>
                </a:lnTo>
                <a:lnTo>
                  <a:pt x="2090070" y="1111004"/>
                </a:lnTo>
                <a:lnTo>
                  <a:pt x="2087185" y="1107147"/>
                </a:lnTo>
                <a:lnTo>
                  <a:pt x="2083820" y="1111004"/>
                </a:lnTo>
                <a:lnTo>
                  <a:pt x="2080938" y="1114860"/>
                </a:lnTo>
                <a:lnTo>
                  <a:pt x="2078536" y="1118716"/>
                </a:lnTo>
                <a:lnTo>
                  <a:pt x="2077094" y="1123054"/>
                </a:lnTo>
                <a:lnTo>
                  <a:pt x="2074211" y="1131248"/>
                </a:lnTo>
                <a:lnTo>
                  <a:pt x="2071807" y="1139925"/>
                </a:lnTo>
                <a:lnTo>
                  <a:pt x="2070845" y="1148601"/>
                </a:lnTo>
                <a:lnTo>
                  <a:pt x="2069885" y="1157761"/>
                </a:lnTo>
                <a:lnTo>
                  <a:pt x="2069405" y="1166437"/>
                </a:lnTo>
                <a:lnTo>
                  <a:pt x="2068444" y="1175596"/>
                </a:lnTo>
                <a:lnTo>
                  <a:pt x="2067003" y="1184273"/>
                </a:lnTo>
                <a:lnTo>
                  <a:pt x="2065081" y="1191985"/>
                </a:lnTo>
                <a:lnTo>
                  <a:pt x="2063160" y="1196806"/>
                </a:lnTo>
                <a:lnTo>
                  <a:pt x="2060755" y="1200661"/>
                </a:lnTo>
                <a:lnTo>
                  <a:pt x="2058834" y="1204519"/>
                </a:lnTo>
                <a:lnTo>
                  <a:pt x="2055952" y="1208374"/>
                </a:lnTo>
                <a:lnTo>
                  <a:pt x="2053068" y="1212230"/>
                </a:lnTo>
                <a:lnTo>
                  <a:pt x="2048742" y="1215605"/>
                </a:lnTo>
                <a:lnTo>
                  <a:pt x="2044898" y="1218980"/>
                </a:lnTo>
                <a:lnTo>
                  <a:pt x="2039613" y="1222353"/>
                </a:lnTo>
                <a:lnTo>
                  <a:pt x="2034326" y="1225245"/>
                </a:lnTo>
                <a:lnTo>
                  <a:pt x="2028559" y="1228138"/>
                </a:lnTo>
                <a:lnTo>
                  <a:pt x="2021351" y="1231030"/>
                </a:lnTo>
                <a:lnTo>
                  <a:pt x="2013662" y="1233922"/>
                </a:lnTo>
                <a:lnTo>
                  <a:pt x="2002610" y="1219461"/>
                </a:lnTo>
                <a:lnTo>
                  <a:pt x="1993481" y="1208857"/>
                </a:lnTo>
                <a:lnTo>
                  <a:pt x="1984831" y="1200661"/>
                </a:lnTo>
                <a:lnTo>
                  <a:pt x="1981466" y="1197769"/>
                </a:lnTo>
                <a:lnTo>
                  <a:pt x="1978104" y="1194877"/>
                </a:lnTo>
                <a:lnTo>
                  <a:pt x="1974742" y="1193431"/>
                </a:lnTo>
                <a:lnTo>
                  <a:pt x="1971857" y="1191985"/>
                </a:lnTo>
                <a:lnTo>
                  <a:pt x="1968974" y="1191504"/>
                </a:lnTo>
                <a:lnTo>
                  <a:pt x="1966090" y="1191504"/>
                </a:lnTo>
                <a:lnTo>
                  <a:pt x="1963206" y="1191504"/>
                </a:lnTo>
                <a:lnTo>
                  <a:pt x="1960807" y="1192467"/>
                </a:lnTo>
                <a:lnTo>
                  <a:pt x="1958883" y="1193913"/>
                </a:lnTo>
                <a:lnTo>
                  <a:pt x="1956480" y="1194877"/>
                </a:lnTo>
                <a:lnTo>
                  <a:pt x="1951194" y="1199698"/>
                </a:lnTo>
                <a:lnTo>
                  <a:pt x="1946869" y="1204519"/>
                </a:lnTo>
                <a:lnTo>
                  <a:pt x="1936298" y="1218015"/>
                </a:lnTo>
                <a:lnTo>
                  <a:pt x="1931011" y="1225245"/>
                </a:lnTo>
                <a:lnTo>
                  <a:pt x="1923804" y="1232958"/>
                </a:lnTo>
                <a:lnTo>
                  <a:pt x="1916596" y="1240672"/>
                </a:lnTo>
                <a:lnTo>
                  <a:pt x="1907944" y="1247902"/>
                </a:lnTo>
                <a:lnTo>
                  <a:pt x="1903620" y="1242118"/>
                </a:lnTo>
                <a:lnTo>
                  <a:pt x="1898816" y="1236333"/>
                </a:lnTo>
                <a:lnTo>
                  <a:pt x="1895452" y="1230549"/>
                </a:lnTo>
                <a:lnTo>
                  <a:pt x="1892568" y="1225245"/>
                </a:lnTo>
                <a:lnTo>
                  <a:pt x="1889686" y="1219461"/>
                </a:lnTo>
                <a:lnTo>
                  <a:pt x="1887284" y="1214642"/>
                </a:lnTo>
                <a:lnTo>
                  <a:pt x="1885842" y="1208857"/>
                </a:lnTo>
                <a:lnTo>
                  <a:pt x="1883919" y="1203554"/>
                </a:lnTo>
                <a:lnTo>
                  <a:pt x="1883438" y="1198252"/>
                </a:lnTo>
                <a:lnTo>
                  <a:pt x="1882478" y="1193431"/>
                </a:lnTo>
                <a:lnTo>
                  <a:pt x="1882478" y="1188611"/>
                </a:lnTo>
                <a:lnTo>
                  <a:pt x="1882478" y="1183308"/>
                </a:lnTo>
                <a:lnTo>
                  <a:pt x="1882959" y="1178489"/>
                </a:lnTo>
                <a:lnTo>
                  <a:pt x="1883919" y="1173668"/>
                </a:lnTo>
                <a:lnTo>
                  <a:pt x="1886321" y="1164028"/>
                </a:lnTo>
                <a:lnTo>
                  <a:pt x="1890166" y="1154868"/>
                </a:lnTo>
                <a:lnTo>
                  <a:pt x="1895452" y="1146192"/>
                </a:lnTo>
                <a:lnTo>
                  <a:pt x="1901218" y="1137515"/>
                </a:lnTo>
                <a:lnTo>
                  <a:pt x="1908428" y="1129321"/>
                </a:lnTo>
                <a:lnTo>
                  <a:pt x="1916115" y="1120644"/>
                </a:lnTo>
                <a:lnTo>
                  <a:pt x="1925244" y="1112449"/>
                </a:lnTo>
                <a:lnTo>
                  <a:pt x="1934375" y="1105220"/>
                </a:lnTo>
                <a:lnTo>
                  <a:pt x="1943986" y="1097507"/>
                </a:lnTo>
                <a:lnTo>
                  <a:pt x="1947830" y="1101845"/>
                </a:lnTo>
                <a:lnTo>
                  <a:pt x="1951194" y="1105220"/>
                </a:lnTo>
                <a:lnTo>
                  <a:pt x="1954077" y="1108593"/>
                </a:lnTo>
                <a:lnTo>
                  <a:pt x="1955999" y="1112449"/>
                </a:lnTo>
                <a:lnTo>
                  <a:pt x="1956961" y="1115341"/>
                </a:lnTo>
                <a:lnTo>
                  <a:pt x="1957440" y="1118716"/>
                </a:lnTo>
                <a:lnTo>
                  <a:pt x="1958402" y="1121608"/>
                </a:lnTo>
                <a:lnTo>
                  <a:pt x="1957440" y="1124500"/>
                </a:lnTo>
                <a:lnTo>
                  <a:pt x="1956961" y="1127392"/>
                </a:lnTo>
                <a:lnTo>
                  <a:pt x="1955519" y="1130284"/>
                </a:lnTo>
                <a:lnTo>
                  <a:pt x="1951675" y="1135586"/>
                </a:lnTo>
                <a:lnTo>
                  <a:pt x="1947830" y="1140407"/>
                </a:lnTo>
                <a:lnTo>
                  <a:pt x="1942545" y="1145709"/>
                </a:lnTo>
                <a:lnTo>
                  <a:pt x="1947830" y="1152459"/>
                </a:lnTo>
                <a:lnTo>
                  <a:pt x="1953115" y="1157761"/>
                </a:lnTo>
                <a:lnTo>
                  <a:pt x="1958402" y="1163062"/>
                </a:lnTo>
                <a:lnTo>
                  <a:pt x="1963206" y="1166920"/>
                </a:lnTo>
                <a:lnTo>
                  <a:pt x="1968974" y="1169812"/>
                </a:lnTo>
                <a:lnTo>
                  <a:pt x="1974261" y="1172704"/>
                </a:lnTo>
                <a:lnTo>
                  <a:pt x="1979066" y="1174150"/>
                </a:lnTo>
                <a:lnTo>
                  <a:pt x="1984351" y="1176077"/>
                </a:lnTo>
                <a:lnTo>
                  <a:pt x="1989637" y="1176560"/>
                </a:lnTo>
                <a:lnTo>
                  <a:pt x="1994923" y="1177043"/>
                </a:lnTo>
                <a:lnTo>
                  <a:pt x="2005014" y="1178006"/>
                </a:lnTo>
                <a:lnTo>
                  <a:pt x="2026158" y="1177043"/>
                </a:lnTo>
                <a:lnTo>
                  <a:pt x="2026638" y="1169812"/>
                </a:lnTo>
                <a:lnTo>
                  <a:pt x="2026638" y="1162099"/>
                </a:lnTo>
                <a:lnTo>
                  <a:pt x="2026158" y="1154386"/>
                </a:lnTo>
                <a:lnTo>
                  <a:pt x="2024235" y="1146192"/>
                </a:lnTo>
                <a:lnTo>
                  <a:pt x="2022793" y="1138479"/>
                </a:lnTo>
                <a:lnTo>
                  <a:pt x="2020871" y="1130284"/>
                </a:lnTo>
                <a:lnTo>
                  <a:pt x="2015104" y="1113895"/>
                </a:lnTo>
                <a:lnTo>
                  <a:pt x="2021351" y="1111004"/>
                </a:lnTo>
                <a:lnTo>
                  <a:pt x="2027118" y="1108593"/>
                </a:lnTo>
                <a:lnTo>
                  <a:pt x="2039613" y="1104737"/>
                </a:lnTo>
                <a:lnTo>
                  <a:pt x="2051143" y="1100880"/>
                </a:lnTo>
                <a:lnTo>
                  <a:pt x="2063160" y="1097024"/>
                </a:lnTo>
                <a:lnTo>
                  <a:pt x="2069405" y="1095578"/>
                </a:lnTo>
                <a:lnTo>
                  <a:pt x="2075172" y="1092686"/>
                </a:lnTo>
                <a:lnTo>
                  <a:pt x="2081419" y="1089793"/>
                </a:lnTo>
                <a:lnTo>
                  <a:pt x="2087666" y="1085938"/>
                </a:lnTo>
                <a:lnTo>
                  <a:pt x="2093432" y="1082080"/>
                </a:lnTo>
                <a:lnTo>
                  <a:pt x="2099677" y="1076778"/>
                </a:lnTo>
                <a:lnTo>
                  <a:pt x="2105925" y="1071477"/>
                </a:lnTo>
                <a:close/>
                <a:moveTo>
                  <a:pt x="1710902" y="979665"/>
                </a:moveTo>
                <a:lnTo>
                  <a:pt x="1717668" y="979665"/>
                </a:lnTo>
                <a:lnTo>
                  <a:pt x="1725402" y="980639"/>
                </a:lnTo>
                <a:lnTo>
                  <a:pt x="1724919" y="987462"/>
                </a:lnTo>
                <a:lnTo>
                  <a:pt x="1723468" y="994286"/>
                </a:lnTo>
                <a:lnTo>
                  <a:pt x="1721536" y="1000622"/>
                </a:lnTo>
                <a:lnTo>
                  <a:pt x="1718635" y="1006470"/>
                </a:lnTo>
                <a:lnTo>
                  <a:pt x="1715735" y="1012318"/>
                </a:lnTo>
                <a:lnTo>
                  <a:pt x="1712353" y="1018167"/>
                </a:lnTo>
                <a:lnTo>
                  <a:pt x="1708487" y="1023528"/>
                </a:lnTo>
                <a:lnTo>
                  <a:pt x="1704620" y="1027913"/>
                </a:lnTo>
                <a:lnTo>
                  <a:pt x="1699787" y="1033275"/>
                </a:lnTo>
                <a:lnTo>
                  <a:pt x="1694470" y="1037175"/>
                </a:lnTo>
                <a:lnTo>
                  <a:pt x="1689636" y="1042047"/>
                </a:lnTo>
                <a:lnTo>
                  <a:pt x="1683837" y="1045459"/>
                </a:lnTo>
                <a:lnTo>
                  <a:pt x="1671756" y="1052770"/>
                </a:lnTo>
                <a:lnTo>
                  <a:pt x="1659672" y="1059105"/>
                </a:lnTo>
                <a:lnTo>
                  <a:pt x="1646623" y="1065928"/>
                </a:lnTo>
                <a:lnTo>
                  <a:pt x="1633091" y="1070802"/>
                </a:lnTo>
                <a:lnTo>
                  <a:pt x="1606992" y="1080062"/>
                </a:lnTo>
                <a:lnTo>
                  <a:pt x="1582827" y="1088347"/>
                </a:lnTo>
                <a:lnTo>
                  <a:pt x="1571710" y="1091759"/>
                </a:lnTo>
                <a:lnTo>
                  <a:pt x="1562528" y="1095659"/>
                </a:lnTo>
                <a:lnTo>
                  <a:pt x="1561561" y="1090784"/>
                </a:lnTo>
                <a:lnTo>
                  <a:pt x="1561077" y="1085423"/>
                </a:lnTo>
                <a:lnTo>
                  <a:pt x="1561077" y="1080549"/>
                </a:lnTo>
                <a:lnTo>
                  <a:pt x="1561561" y="1076650"/>
                </a:lnTo>
                <a:lnTo>
                  <a:pt x="1562528" y="1072752"/>
                </a:lnTo>
                <a:lnTo>
                  <a:pt x="1563495" y="1068365"/>
                </a:lnTo>
                <a:lnTo>
                  <a:pt x="1565910" y="1064954"/>
                </a:lnTo>
                <a:lnTo>
                  <a:pt x="1568327" y="1061543"/>
                </a:lnTo>
                <a:lnTo>
                  <a:pt x="1570744" y="1058131"/>
                </a:lnTo>
                <a:lnTo>
                  <a:pt x="1574128" y="1055207"/>
                </a:lnTo>
                <a:lnTo>
                  <a:pt x="1580894" y="1049846"/>
                </a:lnTo>
                <a:lnTo>
                  <a:pt x="1588627" y="1045459"/>
                </a:lnTo>
                <a:lnTo>
                  <a:pt x="1596842" y="1042047"/>
                </a:lnTo>
                <a:lnTo>
                  <a:pt x="1606026" y="1038636"/>
                </a:lnTo>
                <a:lnTo>
                  <a:pt x="1616175" y="1036199"/>
                </a:lnTo>
                <a:lnTo>
                  <a:pt x="1625358" y="1034251"/>
                </a:lnTo>
                <a:lnTo>
                  <a:pt x="1634540" y="1033275"/>
                </a:lnTo>
                <a:lnTo>
                  <a:pt x="1642757" y="1032788"/>
                </a:lnTo>
                <a:lnTo>
                  <a:pt x="1650490" y="1032788"/>
                </a:lnTo>
                <a:lnTo>
                  <a:pt x="1657256" y="1033275"/>
                </a:lnTo>
                <a:lnTo>
                  <a:pt x="1663056" y="1033762"/>
                </a:lnTo>
                <a:lnTo>
                  <a:pt x="1668372" y="1028889"/>
                </a:lnTo>
                <a:lnTo>
                  <a:pt x="1672237" y="1023528"/>
                </a:lnTo>
                <a:lnTo>
                  <a:pt x="1675622" y="1018167"/>
                </a:lnTo>
                <a:lnTo>
                  <a:pt x="1678522" y="1012805"/>
                </a:lnTo>
                <a:lnTo>
                  <a:pt x="1683837" y="1002572"/>
                </a:lnTo>
                <a:lnTo>
                  <a:pt x="1687703" y="993799"/>
                </a:lnTo>
                <a:lnTo>
                  <a:pt x="1690604" y="989899"/>
                </a:lnTo>
                <a:lnTo>
                  <a:pt x="1693021" y="986975"/>
                </a:lnTo>
                <a:lnTo>
                  <a:pt x="1696405" y="984051"/>
                </a:lnTo>
                <a:lnTo>
                  <a:pt x="1700269" y="981614"/>
                </a:lnTo>
                <a:lnTo>
                  <a:pt x="1705102" y="980152"/>
                </a:lnTo>
                <a:close/>
                <a:moveTo>
                  <a:pt x="1861736" y="965166"/>
                </a:moveTo>
                <a:lnTo>
                  <a:pt x="1866117" y="966133"/>
                </a:lnTo>
                <a:lnTo>
                  <a:pt x="1870983" y="968548"/>
                </a:lnTo>
                <a:lnTo>
                  <a:pt x="1877313" y="971448"/>
                </a:lnTo>
                <a:lnTo>
                  <a:pt x="1890456" y="977732"/>
                </a:lnTo>
                <a:lnTo>
                  <a:pt x="1897271" y="980148"/>
                </a:lnTo>
                <a:lnTo>
                  <a:pt x="1903599" y="981598"/>
                </a:lnTo>
                <a:lnTo>
                  <a:pt x="1907005" y="981598"/>
                </a:lnTo>
                <a:lnTo>
                  <a:pt x="1909927" y="981598"/>
                </a:lnTo>
                <a:lnTo>
                  <a:pt x="1912848" y="981114"/>
                </a:lnTo>
                <a:lnTo>
                  <a:pt x="1915282" y="980148"/>
                </a:lnTo>
                <a:lnTo>
                  <a:pt x="1918203" y="978214"/>
                </a:lnTo>
                <a:lnTo>
                  <a:pt x="1919663" y="976281"/>
                </a:lnTo>
                <a:lnTo>
                  <a:pt x="1922097" y="973381"/>
                </a:lnTo>
                <a:lnTo>
                  <a:pt x="1923557" y="969032"/>
                </a:lnTo>
                <a:lnTo>
                  <a:pt x="1923071" y="989331"/>
                </a:lnTo>
                <a:lnTo>
                  <a:pt x="1921610" y="1011079"/>
                </a:lnTo>
                <a:lnTo>
                  <a:pt x="1919663" y="1022679"/>
                </a:lnTo>
                <a:lnTo>
                  <a:pt x="1918203" y="1033311"/>
                </a:lnTo>
                <a:lnTo>
                  <a:pt x="1915769" y="1044911"/>
                </a:lnTo>
                <a:lnTo>
                  <a:pt x="1912848" y="1056027"/>
                </a:lnTo>
                <a:lnTo>
                  <a:pt x="1909927" y="1065694"/>
                </a:lnTo>
                <a:lnTo>
                  <a:pt x="1906033" y="1075360"/>
                </a:lnTo>
                <a:lnTo>
                  <a:pt x="1901166" y="1084059"/>
                </a:lnTo>
                <a:lnTo>
                  <a:pt x="1896783" y="1090825"/>
                </a:lnTo>
                <a:lnTo>
                  <a:pt x="1893864" y="1094208"/>
                </a:lnTo>
                <a:lnTo>
                  <a:pt x="1890943" y="1097108"/>
                </a:lnTo>
                <a:lnTo>
                  <a:pt x="1888022" y="1099525"/>
                </a:lnTo>
                <a:lnTo>
                  <a:pt x="1884614" y="1101941"/>
                </a:lnTo>
                <a:lnTo>
                  <a:pt x="1881207" y="1103391"/>
                </a:lnTo>
                <a:lnTo>
                  <a:pt x="1877313" y="1104841"/>
                </a:lnTo>
                <a:lnTo>
                  <a:pt x="1873420" y="1105325"/>
                </a:lnTo>
                <a:lnTo>
                  <a:pt x="1869524" y="1105325"/>
                </a:lnTo>
                <a:lnTo>
                  <a:pt x="1869524" y="1098558"/>
                </a:lnTo>
                <a:lnTo>
                  <a:pt x="1870011" y="1092275"/>
                </a:lnTo>
                <a:lnTo>
                  <a:pt x="1871958" y="1085026"/>
                </a:lnTo>
                <a:lnTo>
                  <a:pt x="1873906" y="1078742"/>
                </a:lnTo>
                <a:lnTo>
                  <a:pt x="1876826" y="1072460"/>
                </a:lnTo>
                <a:lnTo>
                  <a:pt x="1879747" y="1066176"/>
                </a:lnTo>
                <a:lnTo>
                  <a:pt x="1887536" y="1054094"/>
                </a:lnTo>
                <a:lnTo>
                  <a:pt x="1894837" y="1042011"/>
                </a:lnTo>
                <a:lnTo>
                  <a:pt x="1901652" y="1029445"/>
                </a:lnTo>
                <a:lnTo>
                  <a:pt x="1904573" y="1023163"/>
                </a:lnTo>
                <a:lnTo>
                  <a:pt x="1907005" y="1016879"/>
                </a:lnTo>
                <a:lnTo>
                  <a:pt x="1908954" y="1010113"/>
                </a:lnTo>
                <a:lnTo>
                  <a:pt x="1909927" y="1003830"/>
                </a:lnTo>
                <a:lnTo>
                  <a:pt x="1897758" y="996580"/>
                </a:lnTo>
                <a:lnTo>
                  <a:pt x="1891428" y="993680"/>
                </a:lnTo>
                <a:lnTo>
                  <a:pt x="1885588" y="992231"/>
                </a:lnTo>
                <a:lnTo>
                  <a:pt x="1879260" y="990298"/>
                </a:lnTo>
                <a:lnTo>
                  <a:pt x="1872932" y="989814"/>
                </a:lnTo>
                <a:lnTo>
                  <a:pt x="1867089" y="990780"/>
                </a:lnTo>
                <a:lnTo>
                  <a:pt x="1863683" y="991747"/>
                </a:lnTo>
                <a:lnTo>
                  <a:pt x="1860762" y="993198"/>
                </a:lnTo>
                <a:lnTo>
                  <a:pt x="1857353" y="981598"/>
                </a:lnTo>
                <a:lnTo>
                  <a:pt x="1855894" y="973865"/>
                </a:lnTo>
                <a:lnTo>
                  <a:pt x="1855894" y="970966"/>
                </a:lnTo>
                <a:lnTo>
                  <a:pt x="1856868" y="968548"/>
                </a:lnTo>
                <a:lnTo>
                  <a:pt x="1857353" y="967099"/>
                </a:lnTo>
                <a:lnTo>
                  <a:pt x="1858330" y="966133"/>
                </a:lnTo>
                <a:lnTo>
                  <a:pt x="1860275" y="965648"/>
                </a:lnTo>
                <a:close/>
                <a:moveTo>
                  <a:pt x="2200493" y="841925"/>
                </a:moveTo>
                <a:lnTo>
                  <a:pt x="2205809" y="850141"/>
                </a:lnTo>
                <a:lnTo>
                  <a:pt x="2207743" y="854491"/>
                </a:lnTo>
                <a:lnTo>
                  <a:pt x="2209192" y="858358"/>
                </a:lnTo>
                <a:lnTo>
                  <a:pt x="2210641" y="862224"/>
                </a:lnTo>
                <a:lnTo>
                  <a:pt x="2211125" y="866573"/>
                </a:lnTo>
                <a:lnTo>
                  <a:pt x="2211125" y="869957"/>
                </a:lnTo>
                <a:lnTo>
                  <a:pt x="2211125" y="873339"/>
                </a:lnTo>
                <a:lnTo>
                  <a:pt x="2209675" y="880106"/>
                </a:lnTo>
                <a:lnTo>
                  <a:pt x="2207743" y="886389"/>
                </a:lnTo>
                <a:lnTo>
                  <a:pt x="2204359" y="892189"/>
                </a:lnTo>
                <a:lnTo>
                  <a:pt x="2200011" y="897989"/>
                </a:lnTo>
                <a:lnTo>
                  <a:pt x="2195660" y="903788"/>
                </a:lnTo>
                <a:lnTo>
                  <a:pt x="2189860" y="909588"/>
                </a:lnTo>
                <a:lnTo>
                  <a:pt x="2178260" y="919738"/>
                </a:lnTo>
                <a:lnTo>
                  <a:pt x="2166176" y="930371"/>
                </a:lnTo>
                <a:lnTo>
                  <a:pt x="2160377" y="935204"/>
                </a:lnTo>
                <a:lnTo>
                  <a:pt x="2155545" y="941004"/>
                </a:lnTo>
                <a:lnTo>
                  <a:pt x="2156994" y="934237"/>
                </a:lnTo>
                <a:lnTo>
                  <a:pt x="2157478" y="927954"/>
                </a:lnTo>
                <a:lnTo>
                  <a:pt x="2159412" y="913939"/>
                </a:lnTo>
                <a:lnTo>
                  <a:pt x="2160862" y="900889"/>
                </a:lnTo>
                <a:lnTo>
                  <a:pt x="2161827" y="894122"/>
                </a:lnTo>
                <a:lnTo>
                  <a:pt x="2163277" y="886872"/>
                </a:lnTo>
                <a:lnTo>
                  <a:pt x="2165210" y="880590"/>
                </a:lnTo>
                <a:lnTo>
                  <a:pt x="2167144" y="874306"/>
                </a:lnTo>
                <a:lnTo>
                  <a:pt x="2171011" y="868024"/>
                </a:lnTo>
                <a:lnTo>
                  <a:pt x="2174878" y="862224"/>
                </a:lnTo>
                <a:lnTo>
                  <a:pt x="2179226" y="856424"/>
                </a:lnTo>
                <a:lnTo>
                  <a:pt x="2185510" y="851591"/>
                </a:lnTo>
                <a:lnTo>
                  <a:pt x="2192760" y="846274"/>
                </a:lnTo>
                <a:close/>
                <a:moveTo>
                  <a:pt x="1895840" y="769426"/>
                </a:moveTo>
                <a:lnTo>
                  <a:pt x="1902635" y="769921"/>
                </a:lnTo>
                <a:lnTo>
                  <a:pt x="1909916" y="771900"/>
                </a:lnTo>
                <a:lnTo>
                  <a:pt x="1913314" y="773384"/>
                </a:lnTo>
                <a:lnTo>
                  <a:pt x="1916711" y="775363"/>
                </a:lnTo>
                <a:lnTo>
                  <a:pt x="1919623" y="777342"/>
                </a:lnTo>
                <a:lnTo>
                  <a:pt x="1923021" y="779816"/>
                </a:lnTo>
                <a:lnTo>
                  <a:pt x="1929331" y="786742"/>
                </a:lnTo>
                <a:lnTo>
                  <a:pt x="1935640" y="794657"/>
                </a:lnTo>
                <a:lnTo>
                  <a:pt x="1932728" y="792184"/>
                </a:lnTo>
                <a:lnTo>
                  <a:pt x="1929331" y="791194"/>
                </a:lnTo>
                <a:lnTo>
                  <a:pt x="1925933" y="790205"/>
                </a:lnTo>
                <a:lnTo>
                  <a:pt x="1922537" y="790205"/>
                </a:lnTo>
                <a:lnTo>
                  <a:pt x="1919137" y="790700"/>
                </a:lnTo>
                <a:lnTo>
                  <a:pt x="1914771" y="791689"/>
                </a:lnTo>
                <a:lnTo>
                  <a:pt x="1911372" y="793173"/>
                </a:lnTo>
                <a:lnTo>
                  <a:pt x="1907973" y="794657"/>
                </a:lnTo>
                <a:lnTo>
                  <a:pt x="1900693" y="799604"/>
                </a:lnTo>
                <a:lnTo>
                  <a:pt x="1892928" y="805541"/>
                </a:lnTo>
                <a:lnTo>
                  <a:pt x="1877881" y="817909"/>
                </a:lnTo>
                <a:lnTo>
                  <a:pt x="1870600" y="823351"/>
                </a:lnTo>
                <a:lnTo>
                  <a:pt x="1862834" y="828298"/>
                </a:lnTo>
                <a:lnTo>
                  <a:pt x="1859436" y="829782"/>
                </a:lnTo>
                <a:lnTo>
                  <a:pt x="1856040" y="831267"/>
                </a:lnTo>
                <a:lnTo>
                  <a:pt x="1852641" y="832256"/>
                </a:lnTo>
                <a:lnTo>
                  <a:pt x="1848759" y="832256"/>
                </a:lnTo>
                <a:lnTo>
                  <a:pt x="1845360" y="832256"/>
                </a:lnTo>
                <a:lnTo>
                  <a:pt x="1841479" y="831761"/>
                </a:lnTo>
                <a:lnTo>
                  <a:pt x="1838079" y="829782"/>
                </a:lnTo>
                <a:lnTo>
                  <a:pt x="1835168" y="827804"/>
                </a:lnTo>
                <a:lnTo>
                  <a:pt x="1831772" y="824341"/>
                </a:lnTo>
                <a:lnTo>
                  <a:pt x="1828372" y="820383"/>
                </a:lnTo>
                <a:lnTo>
                  <a:pt x="1825460" y="815436"/>
                </a:lnTo>
                <a:lnTo>
                  <a:pt x="1822062" y="809499"/>
                </a:lnTo>
                <a:lnTo>
                  <a:pt x="1837110" y="797626"/>
                </a:lnTo>
                <a:lnTo>
                  <a:pt x="1852155" y="787236"/>
                </a:lnTo>
                <a:lnTo>
                  <a:pt x="1859436" y="782289"/>
                </a:lnTo>
                <a:lnTo>
                  <a:pt x="1867203" y="778331"/>
                </a:lnTo>
                <a:lnTo>
                  <a:pt x="1874484" y="774868"/>
                </a:lnTo>
                <a:lnTo>
                  <a:pt x="1881280" y="771900"/>
                </a:lnTo>
                <a:lnTo>
                  <a:pt x="1889045" y="769921"/>
                </a:lnTo>
                <a:close/>
                <a:moveTo>
                  <a:pt x="2041862" y="721098"/>
                </a:moveTo>
                <a:lnTo>
                  <a:pt x="2049613" y="727876"/>
                </a:lnTo>
                <a:lnTo>
                  <a:pt x="2054460" y="734172"/>
                </a:lnTo>
                <a:lnTo>
                  <a:pt x="2056398" y="737078"/>
                </a:lnTo>
                <a:lnTo>
                  <a:pt x="2058338" y="739984"/>
                </a:lnTo>
                <a:lnTo>
                  <a:pt x="2058822" y="742406"/>
                </a:lnTo>
                <a:lnTo>
                  <a:pt x="2059306" y="745311"/>
                </a:lnTo>
                <a:lnTo>
                  <a:pt x="2059306" y="747732"/>
                </a:lnTo>
                <a:lnTo>
                  <a:pt x="2059306" y="749670"/>
                </a:lnTo>
                <a:lnTo>
                  <a:pt x="2057368" y="754512"/>
                </a:lnTo>
                <a:lnTo>
                  <a:pt x="2054460" y="758387"/>
                </a:lnTo>
                <a:lnTo>
                  <a:pt x="2051067" y="761777"/>
                </a:lnTo>
                <a:lnTo>
                  <a:pt x="2046707" y="765167"/>
                </a:lnTo>
                <a:lnTo>
                  <a:pt x="2041377" y="769041"/>
                </a:lnTo>
                <a:lnTo>
                  <a:pt x="2030717" y="775337"/>
                </a:lnTo>
                <a:lnTo>
                  <a:pt x="2019086" y="782117"/>
                </a:lnTo>
                <a:lnTo>
                  <a:pt x="2014241" y="785507"/>
                </a:lnTo>
                <a:lnTo>
                  <a:pt x="2009881" y="788897"/>
                </a:lnTo>
                <a:lnTo>
                  <a:pt x="2016664" y="797129"/>
                </a:lnTo>
                <a:lnTo>
                  <a:pt x="2022478" y="804877"/>
                </a:lnTo>
                <a:lnTo>
                  <a:pt x="2026356" y="813111"/>
                </a:lnTo>
                <a:lnTo>
                  <a:pt x="2029749" y="820375"/>
                </a:lnTo>
                <a:lnTo>
                  <a:pt x="2032656" y="827639"/>
                </a:lnTo>
                <a:lnTo>
                  <a:pt x="2035078" y="834419"/>
                </a:lnTo>
                <a:lnTo>
                  <a:pt x="2038470" y="846043"/>
                </a:lnTo>
                <a:lnTo>
                  <a:pt x="2040892" y="850401"/>
                </a:lnTo>
                <a:lnTo>
                  <a:pt x="2043316" y="854759"/>
                </a:lnTo>
                <a:lnTo>
                  <a:pt x="2046224" y="857181"/>
                </a:lnTo>
                <a:lnTo>
                  <a:pt x="2050099" y="859603"/>
                </a:lnTo>
                <a:lnTo>
                  <a:pt x="2054460" y="861055"/>
                </a:lnTo>
                <a:lnTo>
                  <a:pt x="2061245" y="861055"/>
                </a:lnTo>
                <a:lnTo>
                  <a:pt x="2068512" y="859603"/>
                </a:lnTo>
                <a:lnTo>
                  <a:pt x="2077720" y="857181"/>
                </a:lnTo>
                <a:lnTo>
                  <a:pt x="2081112" y="868319"/>
                </a:lnTo>
                <a:lnTo>
                  <a:pt x="2082079" y="876553"/>
                </a:lnTo>
                <a:lnTo>
                  <a:pt x="2083051" y="879457"/>
                </a:lnTo>
                <a:lnTo>
                  <a:pt x="2082079" y="882363"/>
                </a:lnTo>
                <a:lnTo>
                  <a:pt x="2081597" y="884301"/>
                </a:lnTo>
                <a:lnTo>
                  <a:pt x="2081112" y="885753"/>
                </a:lnTo>
                <a:lnTo>
                  <a:pt x="2080141" y="886723"/>
                </a:lnTo>
                <a:lnTo>
                  <a:pt x="2078203" y="887207"/>
                </a:lnTo>
                <a:lnTo>
                  <a:pt x="2077234" y="887691"/>
                </a:lnTo>
                <a:lnTo>
                  <a:pt x="2074813" y="887691"/>
                </a:lnTo>
                <a:lnTo>
                  <a:pt x="2070937" y="886723"/>
                </a:lnTo>
                <a:lnTo>
                  <a:pt x="2065605" y="885269"/>
                </a:lnTo>
                <a:lnTo>
                  <a:pt x="2054460" y="879457"/>
                </a:lnTo>
                <a:lnTo>
                  <a:pt x="2043800" y="873163"/>
                </a:lnTo>
                <a:lnTo>
                  <a:pt x="2038470" y="870741"/>
                </a:lnTo>
                <a:lnTo>
                  <a:pt x="2034108" y="868803"/>
                </a:lnTo>
                <a:lnTo>
                  <a:pt x="2029749" y="868319"/>
                </a:lnTo>
                <a:lnTo>
                  <a:pt x="2028295" y="868319"/>
                </a:lnTo>
                <a:lnTo>
                  <a:pt x="2026839" y="868803"/>
                </a:lnTo>
                <a:lnTo>
                  <a:pt x="2024416" y="871225"/>
                </a:lnTo>
                <a:lnTo>
                  <a:pt x="2022478" y="873647"/>
                </a:lnTo>
                <a:lnTo>
                  <a:pt x="2021510" y="876069"/>
                </a:lnTo>
                <a:lnTo>
                  <a:pt x="2021510" y="878005"/>
                </a:lnTo>
                <a:lnTo>
                  <a:pt x="2021994" y="880427"/>
                </a:lnTo>
                <a:lnTo>
                  <a:pt x="2022962" y="883333"/>
                </a:lnTo>
                <a:lnTo>
                  <a:pt x="2026356" y="888659"/>
                </a:lnTo>
                <a:lnTo>
                  <a:pt x="2030717" y="893503"/>
                </a:lnTo>
                <a:lnTo>
                  <a:pt x="2034592" y="898829"/>
                </a:lnTo>
                <a:lnTo>
                  <a:pt x="2035562" y="901735"/>
                </a:lnTo>
                <a:lnTo>
                  <a:pt x="2037016" y="904157"/>
                </a:lnTo>
                <a:lnTo>
                  <a:pt x="2037016" y="906093"/>
                </a:lnTo>
                <a:lnTo>
                  <a:pt x="2036046" y="908515"/>
                </a:lnTo>
                <a:lnTo>
                  <a:pt x="2035078" y="910937"/>
                </a:lnTo>
                <a:lnTo>
                  <a:pt x="2033624" y="912873"/>
                </a:lnTo>
                <a:lnTo>
                  <a:pt x="2031684" y="914327"/>
                </a:lnTo>
                <a:lnTo>
                  <a:pt x="2029263" y="916263"/>
                </a:lnTo>
                <a:lnTo>
                  <a:pt x="2024901" y="918201"/>
                </a:lnTo>
                <a:lnTo>
                  <a:pt x="2019086" y="920623"/>
                </a:lnTo>
                <a:lnTo>
                  <a:pt x="2012303" y="922075"/>
                </a:lnTo>
                <a:lnTo>
                  <a:pt x="2005035" y="923529"/>
                </a:lnTo>
                <a:lnTo>
                  <a:pt x="1989528" y="925949"/>
                </a:lnTo>
                <a:lnTo>
                  <a:pt x="1982260" y="927403"/>
                </a:lnTo>
                <a:lnTo>
                  <a:pt x="1974021" y="929339"/>
                </a:lnTo>
                <a:lnTo>
                  <a:pt x="1966269" y="932245"/>
                </a:lnTo>
                <a:lnTo>
                  <a:pt x="1959000" y="935635"/>
                </a:lnTo>
                <a:lnTo>
                  <a:pt x="1952217" y="939509"/>
                </a:lnTo>
                <a:lnTo>
                  <a:pt x="1948824" y="942415"/>
                </a:lnTo>
                <a:lnTo>
                  <a:pt x="1945918" y="945321"/>
                </a:lnTo>
                <a:lnTo>
                  <a:pt x="1943009" y="948711"/>
                </a:lnTo>
                <a:lnTo>
                  <a:pt x="1940102" y="952585"/>
                </a:lnTo>
                <a:lnTo>
                  <a:pt x="1937680" y="956459"/>
                </a:lnTo>
                <a:lnTo>
                  <a:pt x="1935741" y="960333"/>
                </a:lnTo>
                <a:lnTo>
                  <a:pt x="1931380" y="954038"/>
                </a:lnTo>
                <a:lnTo>
                  <a:pt x="1927020" y="948711"/>
                </a:lnTo>
                <a:lnTo>
                  <a:pt x="1922173" y="944353"/>
                </a:lnTo>
                <a:lnTo>
                  <a:pt x="1918297" y="941447"/>
                </a:lnTo>
                <a:lnTo>
                  <a:pt x="1913452" y="939509"/>
                </a:lnTo>
                <a:lnTo>
                  <a:pt x="1909091" y="938541"/>
                </a:lnTo>
                <a:lnTo>
                  <a:pt x="1904245" y="939025"/>
                </a:lnTo>
                <a:lnTo>
                  <a:pt x="1899885" y="940479"/>
                </a:lnTo>
                <a:lnTo>
                  <a:pt x="1897459" y="932729"/>
                </a:lnTo>
                <a:lnTo>
                  <a:pt x="1896977" y="926433"/>
                </a:lnTo>
                <a:lnTo>
                  <a:pt x="1897946" y="921107"/>
                </a:lnTo>
                <a:lnTo>
                  <a:pt x="1899885" y="916749"/>
                </a:lnTo>
                <a:lnTo>
                  <a:pt x="1902791" y="912873"/>
                </a:lnTo>
                <a:lnTo>
                  <a:pt x="1906184" y="908999"/>
                </a:lnTo>
                <a:lnTo>
                  <a:pt x="1911029" y="905609"/>
                </a:lnTo>
                <a:lnTo>
                  <a:pt x="1915390" y="902703"/>
                </a:lnTo>
                <a:lnTo>
                  <a:pt x="1925566" y="897861"/>
                </a:lnTo>
                <a:lnTo>
                  <a:pt x="1936711" y="892533"/>
                </a:lnTo>
                <a:lnTo>
                  <a:pt x="1941071" y="889143"/>
                </a:lnTo>
                <a:lnTo>
                  <a:pt x="1945918" y="885753"/>
                </a:lnTo>
                <a:lnTo>
                  <a:pt x="1949793" y="880911"/>
                </a:lnTo>
                <a:lnTo>
                  <a:pt x="1952701" y="876553"/>
                </a:lnTo>
                <a:lnTo>
                  <a:pt x="1953187" y="874131"/>
                </a:lnTo>
                <a:lnTo>
                  <a:pt x="1954155" y="871709"/>
                </a:lnTo>
                <a:lnTo>
                  <a:pt x="1953187" y="865897"/>
                </a:lnTo>
                <a:lnTo>
                  <a:pt x="1951733" y="859603"/>
                </a:lnTo>
                <a:lnTo>
                  <a:pt x="1949310" y="853307"/>
                </a:lnTo>
                <a:lnTo>
                  <a:pt x="1944948" y="841683"/>
                </a:lnTo>
                <a:lnTo>
                  <a:pt x="1943009" y="837809"/>
                </a:lnTo>
                <a:lnTo>
                  <a:pt x="1943009" y="836841"/>
                </a:lnTo>
                <a:lnTo>
                  <a:pt x="1943009" y="836357"/>
                </a:lnTo>
                <a:lnTo>
                  <a:pt x="1946402" y="831998"/>
                </a:lnTo>
                <a:lnTo>
                  <a:pt x="1949310" y="829093"/>
                </a:lnTo>
                <a:lnTo>
                  <a:pt x="1952217" y="827639"/>
                </a:lnTo>
                <a:lnTo>
                  <a:pt x="1955609" y="826187"/>
                </a:lnTo>
                <a:lnTo>
                  <a:pt x="1959000" y="825703"/>
                </a:lnTo>
                <a:lnTo>
                  <a:pt x="1962393" y="825217"/>
                </a:lnTo>
                <a:lnTo>
                  <a:pt x="1968692" y="826187"/>
                </a:lnTo>
                <a:lnTo>
                  <a:pt x="1975961" y="827639"/>
                </a:lnTo>
                <a:lnTo>
                  <a:pt x="1982260" y="827639"/>
                </a:lnTo>
                <a:lnTo>
                  <a:pt x="1985651" y="827639"/>
                </a:lnTo>
                <a:lnTo>
                  <a:pt x="1988560" y="826187"/>
                </a:lnTo>
                <a:lnTo>
                  <a:pt x="1991467" y="825217"/>
                </a:lnTo>
                <a:lnTo>
                  <a:pt x="1994373" y="822797"/>
                </a:lnTo>
                <a:lnTo>
                  <a:pt x="1995343" y="819891"/>
                </a:lnTo>
                <a:lnTo>
                  <a:pt x="1996797" y="815533"/>
                </a:lnTo>
                <a:lnTo>
                  <a:pt x="1997281" y="810205"/>
                </a:lnTo>
                <a:lnTo>
                  <a:pt x="1997765" y="803909"/>
                </a:lnTo>
                <a:lnTo>
                  <a:pt x="1998734" y="788897"/>
                </a:lnTo>
                <a:lnTo>
                  <a:pt x="1999221" y="780663"/>
                </a:lnTo>
                <a:lnTo>
                  <a:pt x="2000674" y="772431"/>
                </a:lnTo>
                <a:lnTo>
                  <a:pt x="2002128" y="763714"/>
                </a:lnTo>
                <a:lnTo>
                  <a:pt x="2004550" y="755481"/>
                </a:lnTo>
                <a:lnTo>
                  <a:pt x="2007943" y="747732"/>
                </a:lnTo>
                <a:lnTo>
                  <a:pt x="2012303" y="740468"/>
                </a:lnTo>
                <a:lnTo>
                  <a:pt x="2015210" y="737078"/>
                </a:lnTo>
                <a:lnTo>
                  <a:pt x="2017149" y="734172"/>
                </a:lnTo>
                <a:lnTo>
                  <a:pt x="2020540" y="731267"/>
                </a:lnTo>
                <a:lnTo>
                  <a:pt x="2024416" y="728361"/>
                </a:lnTo>
                <a:lnTo>
                  <a:pt x="2028295" y="726424"/>
                </a:lnTo>
                <a:lnTo>
                  <a:pt x="2032171" y="724487"/>
                </a:lnTo>
                <a:lnTo>
                  <a:pt x="2037016" y="722550"/>
                </a:lnTo>
                <a:close/>
                <a:moveTo>
                  <a:pt x="2535841" y="643770"/>
                </a:moveTo>
                <a:lnTo>
                  <a:pt x="2537806" y="649923"/>
                </a:lnTo>
                <a:lnTo>
                  <a:pt x="2539281" y="656549"/>
                </a:lnTo>
                <a:lnTo>
                  <a:pt x="2539773" y="661757"/>
                </a:lnTo>
                <a:lnTo>
                  <a:pt x="2539281" y="666964"/>
                </a:lnTo>
                <a:lnTo>
                  <a:pt x="2538298" y="672170"/>
                </a:lnTo>
                <a:lnTo>
                  <a:pt x="2537315" y="676903"/>
                </a:lnTo>
                <a:lnTo>
                  <a:pt x="2533875" y="686844"/>
                </a:lnTo>
                <a:lnTo>
                  <a:pt x="2530436" y="696311"/>
                </a:lnTo>
                <a:lnTo>
                  <a:pt x="2528961" y="701517"/>
                </a:lnTo>
                <a:lnTo>
                  <a:pt x="2527977" y="706251"/>
                </a:lnTo>
                <a:lnTo>
                  <a:pt x="2527977" y="711457"/>
                </a:lnTo>
                <a:lnTo>
                  <a:pt x="2528469" y="717138"/>
                </a:lnTo>
                <a:lnTo>
                  <a:pt x="2529943" y="723291"/>
                </a:lnTo>
                <a:lnTo>
                  <a:pt x="2531911" y="729444"/>
                </a:lnTo>
                <a:lnTo>
                  <a:pt x="2519620" y="727550"/>
                </a:lnTo>
                <a:lnTo>
                  <a:pt x="2514215" y="727078"/>
                </a:lnTo>
                <a:lnTo>
                  <a:pt x="2507333" y="727078"/>
                </a:lnTo>
                <a:lnTo>
                  <a:pt x="2501927" y="728497"/>
                </a:lnTo>
                <a:lnTo>
                  <a:pt x="2495539" y="729444"/>
                </a:lnTo>
                <a:lnTo>
                  <a:pt x="2488657" y="732284"/>
                </a:lnTo>
                <a:lnTo>
                  <a:pt x="2481775" y="735598"/>
                </a:lnTo>
                <a:lnTo>
                  <a:pt x="2483741" y="729444"/>
                </a:lnTo>
                <a:lnTo>
                  <a:pt x="2485217" y="722818"/>
                </a:lnTo>
                <a:lnTo>
                  <a:pt x="2487673" y="709564"/>
                </a:lnTo>
                <a:lnTo>
                  <a:pt x="2490623" y="696311"/>
                </a:lnTo>
                <a:lnTo>
                  <a:pt x="2491605" y="690157"/>
                </a:lnTo>
                <a:lnTo>
                  <a:pt x="2494064" y="684004"/>
                </a:lnTo>
                <a:lnTo>
                  <a:pt x="2496522" y="677851"/>
                </a:lnTo>
                <a:lnTo>
                  <a:pt x="2499469" y="671697"/>
                </a:lnTo>
                <a:lnTo>
                  <a:pt x="2502911" y="666016"/>
                </a:lnTo>
                <a:lnTo>
                  <a:pt x="2507333" y="660810"/>
                </a:lnTo>
                <a:lnTo>
                  <a:pt x="2512741" y="655604"/>
                </a:lnTo>
                <a:lnTo>
                  <a:pt x="2519129" y="651343"/>
                </a:lnTo>
                <a:lnTo>
                  <a:pt x="2526994" y="647084"/>
                </a:lnTo>
                <a:close/>
                <a:moveTo>
                  <a:pt x="2644127" y="373119"/>
                </a:moveTo>
                <a:lnTo>
                  <a:pt x="2648011" y="378937"/>
                </a:lnTo>
                <a:lnTo>
                  <a:pt x="2650923" y="384269"/>
                </a:lnTo>
                <a:lnTo>
                  <a:pt x="2652863" y="389602"/>
                </a:lnTo>
                <a:lnTo>
                  <a:pt x="2653351" y="393966"/>
                </a:lnTo>
                <a:lnTo>
                  <a:pt x="2653351" y="397844"/>
                </a:lnTo>
                <a:lnTo>
                  <a:pt x="2652863" y="401721"/>
                </a:lnTo>
                <a:lnTo>
                  <a:pt x="2650923" y="405116"/>
                </a:lnTo>
                <a:lnTo>
                  <a:pt x="2648495" y="408025"/>
                </a:lnTo>
                <a:lnTo>
                  <a:pt x="2645583" y="410934"/>
                </a:lnTo>
                <a:lnTo>
                  <a:pt x="2642185" y="413841"/>
                </a:lnTo>
                <a:lnTo>
                  <a:pt x="2634903" y="418690"/>
                </a:lnTo>
                <a:lnTo>
                  <a:pt x="2626651" y="423538"/>
                </a:lnTo>
                <a:lnTo>
                  <a:pt x="2617910" y="427901"/>
                </a:lnTo>
                <a:lnTo>
                  <a:pt x="2616941" y="444385"/>
                </a:lnTo>
                <a:lnTo>
                  <a:pt x="2614029" y="459898"/>
                </a:lnTo>
                <a:lnTo>
                  <a:pt x="2611113" y="475411"/>
                </a:lnTo>
                <a:lnTo>
                  <a:pt x="2607232" y="489470"/>
                </a:lnTo>
                <a:lnTo>
                  <a:pt x="2601892" y="504015"/>
                </a:lnTo>
                <a:lnTo>
                  <a:pt x="2595579" y="518074"/>
                </a:lnTo>
                <a:lnTo>
                  <a:pt x="2588784" y="531648"/>
                </a:lnTo>
                <a:lnTo>
                  <a:pt x="2580531" y="544253"/>
                </a:lnTo>
                <a:lnTo>
                  <a:pt x="2571793" y="556857"/>
                </a:lnTo>
                <a:lnTo>
                  <a:pt x="2561599" y="568977"/>
                </a:lnTo>
                <a:lnTo>
                  <a:pt x="2549946" y="580612"/>
                </a:lnTo>
                <a:lnTo>
                  <a:pt x="2537809" y="592247"/>
                </a:lnTo>
                <a:lnTo>
                  <a:pt x="2524217" y="602428"/>
                </a:lnTo>
                <a:lnTo>
                  <a:pt x="2509653" y="613093"/>
                </a:lnTo>
                <a:lnTo>
                  <a:pt x="2493635" y="622304"/>
                </a:lnTo>
                <a:lnTo>
                  <a:pt x="2476156" y="631516"/>
                </a:lnTo>
                <a:lnTo>
                  <a:pt x="2475671" y="617941"/>
                </a:lnTo>
                <a:lnTo>
                  <a:pt x="2475183" y="611639"/>
                </a:lnTo>
                <a:lnTo>
                  <a:pt x="2473728" y="604851"/>
                </a:lnTo>
                <a:lnTo>
                  <a:pt x="2472271" y="598064"/>
                </a:lnTo>
                <a:lnTo>
                  <a:pt x="2469844" y="590308"/>
                </a:lnTo>
                <a:lnTo>
                  <a:pt x="2466446" y="582551"/>
                </a:lnTo>
                <a:lnTo>
                  <a:pt x="2461592" y="574310"/>
                </a:lnTo>
                <a:lnTo>
                  <a:pt x="2459649" y="581096"/>
                </a:lnTo>
                <a:lnTo>
                  <a:pt x="2457709" y="588853"/>
                </a:lnTo>
                <a:lnTo>
                  <a:pt x="2457223" y="596610"/>
                </a:lnTo>
                <a:lnTo>
                  <a:pt x="2457223" y="604851"/>
                </a:lnTo>
                <a:lnTo>
                  <a:pt x="2457709" y="620850"/>
                </a:lnTo>
                <a:lnTo>
                  <a:pt x="2457709" y="629091"/>
                </a:lnTo>
                <a:lnTo>
                  <a:pt x="2457709" y="636849"/>
                </a:lnTo>
                <a:lnTo>
                  <a:pt x="2457223" y="645090"/>
                </a:lnTo>
                <a:lnTo>
                  <a:pt x="2455281" y="652847"/>
                </a:lnTo>
                <a:lnTo>
                  <a:pt x="2453340" y="659635"/>
                </a:lnTo>
                <a:lnTo>
                  <a:pt x="2451397" y="663028"/>
                </a:lnTo>
                <a:lnTo>
                  <a:pt x="2448969" y="666421"/>
                </a:lnTo>
                <a:lnTo>
                  <a:pt x="2447029" y="669330"/>
                </a:lnTo>
                <a:lnTo>
                  <a:pt x="2444602" y="672723"/>
                </a:lnTo>
                <a:lnTo>
                  <a:pt x="2441203" y="675632"/>
                </a:lnTo>
                <a:lnTo>
                  <a:pt x="2437804" y="678057"/>
                </a:lnTo>
                <a:lnTo>
                  <a:pt x="2432949" y="680966"/>
                </a:lnTo>
                <a:lnTo>
                  <a:pt x="2428581" y="683389"/>
                </a:lnTo>
                <a:lnTo>
                  <a:pt x="2423241" y="684843"/>
                </a:lnTo>
                <a:lnTo>
                  <a:pt x="2417414" y="687268"/>
                </a:lnTo>
                <a:lnTo>
                  <a:pt x="2413531" y="679026"/>
                </a:lnTo>
                <a:lnTo>
                  <a:pt x="2409162" y="671269"/>
                </a:lnTo>
                <a:lnTo>
                  <a:pt x="2405277" y="663997"/>
                </a:lnTo>
                <a:lnTo>
                  <a:pt x="2400908" y="657695"/>
                </a:lnTo>
                <a:lnTo>
                  <a:pt x="2396539" y="651877"/>
                </a:lnTo>
                <a:lnTo>
                  <a:pt x="2392171" y="647513"/>
                </a:lnTo>
                <a:lnTo>
                  <a:pt x="2387318" y="642666"/>
                </a:lnTo>
                <a:lnTo>
                  <a:pt x="2382462" y="639272"/>
                </a:lnTo>
                <a:lnTo>
                  <a:pt x="2377606" y="636849"/>
                </a:lnTo>
                <a:lnTo>
                  <a:pt x="2372266" y="635395"/>
                </a:lnTo>
                <a:lnTo>
                  <a:pt x="2366441" y="634909"/>
                </a:lnTo>
                <a:lnTo>
                  <a:pt x="2361586" y="634909"/>
                </a:lnTo>
                <a:lnTo>
                  <a:pt x="2355761" y="635879"/>
                </a:lnTo>
                <a:lnTo>
                  <a:pt x="2349937" y="638302"/>
                </a:lnTo>
                <a:lnTo>
                  <a:pt x="2344109" y="641697"/>
                </a:lnTo>
                <a:lnTo>
                  <a:pt x="2337799" y="645575"/>
                </a:lnTo>
                <a:lnTo>
                  <a:pt x="2334401" y="636363"/>
                </a:lnTo>
                <a:lnTo>
                  <a:pt x="2331487" y="627638"/>
                </a:lnTo>
                <a:lnTo>
                  <a:pt x="2329059" y="619396"/>
                </a:lnTo>
                <a:lnTo>
                  <a:pt x="2328090" y="611153"/>
                </a:lnTo>
                <a:lnTo>
                  <a:pt x="2327119" y="604367"/>
                </a:lnTo>
                <a:lnTo>
                  <a:pt x="2327119" y="596610"/>
                </a:lnTo>
                <a:lnTo>
                  <a:pt x="2327604" y="590308"/>
                </a:lnTo>
                <a:lnTo>
                  <a:pt x="2328090" y="584006"/>
                </a:lnTo>
                <a:lnTo>
                  <a:pt x="2329545" y="578188"/>
                </a:lnTo>
                <a:lnTo>
                  <a:pt x="2331487" y="572370"/>
                </a:lnTo>
                <a:lnTo>
                  <a:pt x="2334401" y="567522"/>
                </a:lnTo>
                <a:lnTo>
                  <a:pt x="2337313" y="562675"/>
                </a:lnTo>
                <a:lnTo>
                  <a:pt x="2340225" y="557827"/>
                </a:lnTo>
                <a:lnTo>
                  <a:pt x="2344109" y="553464"/>
                </a:lnTo>
                <a:lnTo>
                  <a:pt x="2352361" y="544737"/>
                </a:lnTo>
                <a:lnTo>
                  <a:pt x="2361586" y="537466"/>
                </a:lnTo>
                <a:lnTo>
                  <a:pt x="2371295" y="530194"/>
                </a:lnTo>
                <a:lnTo>
                  <a:pt x="2392171" y="516135"/>
                </a:lnTo>
                <a:lnTo>
                  <a:pt x="2402367" y="508862"/>
                </a:lnTo>
                <a:lnTo>
                  <a:pt x="2412074" y="501106"/>
                </a:lnTo>
                <a:lnTo>
                  <a:pt x="2421300" y="492865"/>
                </a:lnTo>
                <a:lnTo>
                  <a:pt x="2426153" y="488500"/>
                </a:lnTo>
                <a:lnTo>
                  <a:pt x="2429552" y="483652"/>
                </a:lnTo>
                <a:lnTo>
                  <a:pt x="2433921" y="491895"/>
                </a:lnTo>
                <a:lnTo>
                  <a:pt x="2436834" y="498681"/>
                </a:lnTo>
                <a:lnTo>
                  <a:pt x="2439261" y="504984"/>
                </a:lnTo>
                <a:lnTo>
                  <a:pt x="2441203" y="510317"/>
                </a:lnTo>
                <a:lnTo>
                  <a:pt x="2441689" y="515165"/>
                </a:lnTo>
                <a:lnTo>
                  <a:pt x="2442174" y="519044"/>
                </a:lnTo>
                <a:lnTo>
                  <a:pt x="2442174" y="525830"/>
                </a:lnTo>
                <a:lnTo>
                  <a:pt x="2442660" y="529224"/>
                </a:lnTo>
                <a:lnTo>
                  <a:pt x="2443144" y="532133"/>
                </a:lnTo>
                <a:lnTo>
                  <a:pt x="2445086" y="534557"/>
                </a:lnTo>
                <a:lnTo>
                  <a:pt x="2447029" y="537466"/>
                </a:lnTo>
                <a:lnTo>
                  <a:pt x="2450428" y="540375"/>
                </a:lnTo>
                <a:lnTo>
                  <a:pt x="2454309" y="543282"/>
                </a:lnTo>
                <a:lnTo>
                  <a:pt x="2459649" y="546677"/>
                </a:lnTo>
                <a:lnTo>
                  <a:pt x="2466932" y="550555"/>
                </a:lnTo>
                <a:lnTo>
                  <a:pt x="2469359" y="546677"/>
                </a:lnTo>
                <a:lnTo>
                  <a:pt x="2470815" y="542798"/>
                </a:lnTo>
                <a:lnTo>
                  <a:pt x="2472271" y="537950"/>
                </a:lnTo>
                <a:lnTo>
                  <a:pt x="2472760" y="533587"/>
                </a:lnTo>
                <a:lnTo>
                  <a:pt x="2472271" y="523406"/>
                </a:lnTo>
                <a:lnTo>
                  <a:pt x="2472271" y="513226"/>
                </a:lnTo>
                <a:lnTo>
                  <a:pt x="2472271" y="508862"/>
                </a:lnTo>
                <a:lnTo>
                  <a:pt x="2473243" y="504015"/>
                </a:lnTo>
                <a:lnTo>
                  <a:pt x="2475183" y="500136"/>
                </a:lnTo>
                <a:lnTo>
                  <a:pt x="2478097" y="496742"/>
                </a:lnTo>
                <a:lnTo>
                  <a:pt x="2482466" y="492865"/>
                </a:lnTo>
                <a:lnTo>
                  <a:pt x="2488293" y="490925"/>
                </a:lnTo>
                <a:lnTo>
                  <a:pt x="2496059" y="488500"/>
                </a:lnTo>
                <a:lnTo>
                  <a:pt x="2505284" y="487531"/>
                </a:lnTo>
                <a:lnTo>
                  <a:pt x="2505769" y="490925"/>
                </a:lnTo>
                <a:lnTo>
                  <a:pt x="2505769" y="494318"/>
                </a:lnTo>
                <a:lnTo>
                  <a:pt x="2505284" y="497227"/>
                </a:lnTo>
                <a:lnTo>
                  <a:pt x="2504313" y="500136"/>
                </a:lnTo>
                <a:lnTo>
                  <a:pt x="2500915" y="505954"/>
                </a:lnTo>
                <a:lnTo>
                  <a:pt x="2497516" y="510801"/>
                </a:lnTo>
                <a:lnTo>
                  <a:pt x="2494117" y="516135"/>
                </a:lnTo>
                <a:lnTo>
                  <a:pt x="2493147" y="518558"/>
                </a:lnTo>
                <a:lnTo>
                  <a:pt x="2492176" y="521467"/>
                </a:lnTo>
                <a:lnTo>
                  <a:pt x="2491691" y="524860"/>
                </a:lnTo>
                <a:lnTo>
                  <a:pt x="2491691" y="528255"/>
                </a:lnTo>
                <a:lnTo>
                  <a:pt x="2493147" y="531648"/>
                </a:lnTo>
                <a:lnTo>
                  <a:pt x="2494604" y="535526"/>
                </a:lnTo>
                <a:lnTo>
                  <a:pt x="2497031" y="538435"/>
                </a:lnTo>
                <a:lnTo>
                  <a:pt x="2499459" y="541344"/>
                </a:lnTo>
                <a:lnTo>
                  <a:pt x="2501399" y="543282"/>
                </a:lnTo>
                <a:lnTo>
                  <a:pt x="2503827" y="544737"/>
                </a:lnTo>
                <a:lnTo>
                  <a:pt x="2506255" y="546191"/>
                </a:lnTo>
                <a:lnTo>
                  <a:pt x="2509167" y="546677"/>
                </a:lnTo>
                <a:lnTo>
                  <a:pt x="2511595" y="546677"/>
                </a:lnTo>
                <a:lnTo>
                  <a:pt x="2514509" y="546677"/>
                </a:lnTo>
                <a:lnTo>
                  <a:pt x="2519849" y="545707"/>
                </a:lnTo>
                <a:lnTo>
                  <a:pt x="2525673" y="543768"/>
                </a:lnTo>
                <a:lnTo>
                  <a:pt x="2531984" y="540375"/>
                </a:lnTo>
                <a:lnTo>
                  <a:pt x="2538297" y="536496"/>
                </a:lnTo>
                <a:lnTo>
                  <a:pt x="2551404" y="527769"/>
                </a:lnTo>
                <a:lnTo>
                  <a:pt x="2564025" y="519044"/>
                </a:lnTo>
                <a:lnTo>
                  <a:pt x="2570336" y="515165"/>
                </a:lnTo>
                <a:lnTo>
                  <a:pt x="2576162" y="512256"/>
                </a:lnTo>
                <a:lnTo>
                  <a:pt x="2582473" y="509831"/>
                </a:lnTo>
                <a:lnTo>
                  <a:pt x="2588299" y="507892"/>
                </a:lnTo>
                <a:lnTo>
                  <a:pt x="2586357" y="505954"/>
                </a:lnTo>
                <a:lnTo>
                  <a:pt x="2583928" y="503529"/>
                </a:lnTo>
                <a:lnTo>
                  <a:pt x="2582473" y="501590"/>
                </a:lnTo>
                <a:lnTo>
                  <a:pt x="2580045" y="501106"/>
                </a:lnTo>
                <a:lnTo>
                  <a:pt x="2577619" y="500136"/>
                </a:lnTo>
                <a:lnTo>
                  <a:pt x="2575191" y="500136"/>
                </a:lnTo>
                <a:lnTo>
                  <a:pt x="2570822" y="500620"/>
                </a:lnTo>
                <a:lnTo>
                  <a:pt x="2565966" y="501590"/>
                </a:lnTo>
                <a:lnTo>
                  <a:pt x="2561111" y="503529"/>
                </a:lnTo>
                <a:lnTo>
                  <a:pt x="2555771" y="504984"/>
                </a:lnTo>
                <a:lnTo>
                  <a:pt x="2551404" y="506438"/>
                </a:lnTo>
                <a:lnTo>
                  <a:pt x="2545092" y="497227"/>
                </a:lnTo>
                <a:lnTo>
                  <a:pt x="2540721" y="488016"/>
                </a:lnTo>
                <a:lnTo>
                  <a:pt x="2537325" y="479289"/>
                </a:lnTo>
                <a:lnTo>
                  <a:pt x="2534897" y="471048"/>
                </a:lnTo>
                <a:lnTo>
                  <a:pt x="2531984" y="456989"/>
                </a:lnTo>
                <a:lnTo>
                  <a:pt x="2530527" y="451171"/>
                </a:lnTo>
                <a:lnTo>
                  <a:pt x="2529072" y="445839"/>
                </a:lnTo>
                <a:lnTo>
                  <a:pt x="2528101" y="441476"/>
                </a:lnTo>
                <a:lnTo>
                  <a:pt x="2525673" y="439051"/>
                </a:lnTo>
                <a:lnTo>
                  <a:pt x="2524217" y="437597"/>
                </a:lnTo>
                <a:lnTo>
                  <a:pt x="2522761" y="437112"/>
                </a:lnTo>
                <a:lnTo>
                  <a:pt x="2520818" y="436628"/>
                </a:lnTo>
                <a:lnTo>
                  <a:pt x="2518877" y="437112"/>
                </a:lnTo>
                <a:lnTo>
                  <a:pt x="2513051" y="438567"/>
                </a:lnTo>
                <a:lnTo>
                  <a:pt x="2506255" y="441960"/>
                </a:lnTo>
                <a:lnTo>
                  <a:pt x="2497516" y="446808"/>
                </a:lnTo>
                <a:lnTo>
                  <a:pt x="2486836" y="454080"/>
                </a:lnTo>
                <a:lnTo>
                  <a:pt x="2488293" y="443415"/>
                </a:lnTo>
                <a:lnTo>
                  <a:pt x="2490235" y="434204"/>
                </a:lnTo>
                <a:lnTo>
                  <a:pt x="2492176" y="426931"/>
                </a:lnTo>
                <a:lnTo>
                  <a:pt x="2495090" y="420629"/>
                </a:lnTo>
                <a:lnTo>
                  <a:pt x="2498003" y="415297"/>
                </a:lnTo>
                <a:lnTo>
                  <a:pt x="2501399" y="410934"/>
                </a:lnTo>
                <a:lnTo>
                  <a:pt x="2505769" y="407055"/>
                </a:lnTo>
                <a:lnTo>
                  <a:pt x="2509653" y="405116"/>
                </a:lnTo>
                <a:lnTo>
                  <a:pt x="2514509" y="402691"/>
                </a:lnTo>
                <a:lnTo>
                  <a:pt x="2519849" y="400752"/>
                </a:lnTo>
                <a:lnTo>
                  <a:pt x="2531984" y="398814"/>
                </a:lnTo>
                <a:lnTo>
                  <a:pt x="2546549" y="395905"/>
                </a:lnTo>
                <a:lnTo>
                  <a:pt x="2564025" y="392510"/>
                </a:lnTo>
                <a:lnTo>
                  <a:pt x="2565480" y="392510"/>
                </a:lnTo>
                <a:lnTo>
                  <a:pt x="2566939" y="392996"/>
                </a:lnTo>
                <a:lnTo>
                  <a:pt x="2566939" y="394450"/>
                </a:lnTo>
                <a:lnTo>
                  <a:pt x="2565966" y="396875"/>
                </a:lnTo>
                <a:lnTo>
                  <a:pt x="2563539" y="402691"/>
                </a:lnTo>
                <a:lnTo>
                  <a:pt x="2558685" y="409479"/>
                </a:lnTo>
                <a:lnTo>
                  <a:pt x="2554315" y="415781"/>
                </a:lnTo>
                <a:lnTo>
                  <a:pt x="2549461" y="421599"/>
                </a:lnTo>
                <a:lnTo>
                  <a:pt x="2545577" y="424508"/>
                </a:lnTo>
                <a:lnTo>
                  <a:pt x="2544121" y="424508"/>
                </a:lnTo>
                <a:lnTo>
                  <a:pt x="2543637" y="424022"/>
                </a:lnTo>
                <a:lnTo>
                  <a:pt x="2544121" y="425477"/>
                </a:lnTo>
                <a:lnTo>
                  <a:pt x="2545577" y="426931"/>
                </a:lnTo>
                <a:lnTo>
                  <a:pt x="2546549" y="427417"/>
                </a:lnTo>
                <a:lnTo>
                  <a:pt x="2548489" y="427417"/>
                </a:lnTo>
                <a:lnTo>
                  <a:pt x="2552374" y="426931"/>
                </a:lnTo>
                <a:lnTo>
                  <a:pt x="2557714" y="424508"/>
                </a:lnTo>
                <a:lnTo>
                  <a:pt x="2564025" y="421115"/>
                </a:lnTo>
                <a:lnTo>
                  <a:pt x="2571307" y="416266"/>
                </a:lnTo>
                <a:lnTo>
                  <a:pt x="2586842" y="406086"/>
                </a:lnTo>
                <a:lnTo>
                  <a:pt x="2603833" y="395419"/>
                </a:lnTo>
                <a:lnTo>
                  <a:pt x="2619854" y="384269"/>
                </a:lnTo>
                <a:lnTo>
                  <a:pt x="2626651" y="380391"/>
                </a:lnTo>
                <a:lnTo>
                  <a:pt x="2633446" y="376998"/>
                </a:lnTo>
                <a:lnTo>
                  <a:pt x="2639273" y="374573"/>
                </a:lnTo>
                <a:close/>
                <a:moveTo>
                  <a:pt x="2803089" y="341703"/>
                </a:moveTo>
                <a:lnTo>
                  <a:pt x="2805494" y="348462"/>
                </a:lnTo>
                <a:lnTo>
                  <a:pt x="2807900" y="354256"/>
                </a:lnTo>
                <a:lnTo>
                  <a:pt x="2809826" y="358600"/>
                </a:lnTo>
                <a:lnTo>
                  <a:pt x="2813677" y="362462"/>
                </a:lnTo>
                <a:lnTo>
                  <a:pt x="2816565" y="364392"/>
                </a:lnTo>
                <a:lnTo>
                  <a:pt x="2819935" y="366324"/>
                </a:lnTo>
                <a:lnTo>
                  <a:pt x="2823783" y="367289"/>
                </a:lnTo>
                <a:lnTo>
                  <a:pt x="2827153" y="367289"/>
                </a:lnTo>
                <a:lnTo>
                  <a:pt x="2831003" y="366806"/>
                </a:lnTo>
                <a:lnTo>
                  <a:pt x="2835335" y="366324"/>
                </a:lnTo>
                <a:lnTo>
                  <a:pt x="2843998" y="363910"/>
                </a:lnTo>
                <a:lnTo>
                  <a:pt x="2861326" y="357151"/>
                </a:lnTo>
                <a:lnTo>
                  <a:pt x="2860843" y="365357"/>
                </a:lnTo>
                <a:lnTo>
                  <a:pt x="2860361" y="373081"/>
                </a:lnTo>
                <a:lnTo>
                  <a:pt x="2858437" y="381289"/>
                </a:lnTo>
                <a:lnTo>
                  <a:pt x="2856992" y="388530"/>
                </a:lnTo>
                <a:lnTo>
                  <a:pt x="2855068" y="395771"/>
                </a:lnTo>
                <a:lnTo>
                  <a:pt x="2852180" y="402528"/>
                </a:lnTo>
                <a:lnTo>
                  <a:pt x="2849293" y="408804"/>
                </a:lnTo>
                <a:lnTo>
                  <a:pt x="2846886" y="414598"/>
                </a:lnTo>
                <a:lnTo>
                  <a:pt x="2842554" y="420390"/>
                </a:lnTo>
                <a:lnTo>
                  <a:pt x="2839185" y="425701"/>
                </a:lnTo>
                <a:lnTo>
                  <a:pt x="2834853" y="431011"/>
                </a:lnTo>
                <a:lnTo>
                  <a:pt x="2830039" y="435837"/>
                </a:lnTo>
                <a:lnTo>
                  <a:pt x="2825710" y="439699"/>
                </a:lnTo>
                <a:lnTo>
                  <a:pt x="2820415" y="443561"/>
                </a:lnTo>
                <a:lnTo>
                  <a:pt x="2815122" y="447907"/>
                </a:lnTo>
                <a:lnTo>
                  <a:pt x="2809345" y="450803"/>
                </a:lnTo>
                <a:lnTo>
                  <a:pt x="2803569" y="453699"/>
                </a:lnTo>
                <a:lnTo>
                  <a:pt x="2797313" y="456113"/>
                </a:lnTo>
                <a:lnTo>
                  <a:pt x="2791057" y="458526"/>
                </a:lnTo>
                <a:lnTo>
                  <a:pt x="2784797" y="460458"/>
                </a:lnTo>
                <a:lnTo>
                  <a:pt x="2778543" y="461423"/>
                </a:lnTo>
                <a:lnTo>
                  <a:pt x="2771804" y="462872"/>
                </a:lnTo>
                <a:lnTo>
                  <a:pt x="2765067" y="463355"/>
                </a:lnTo>
                <a:lnTo>
                  <a:pt x="2757847" y="463837"/>
                </a:lnTo>
                <a:lnTo>
                  <a:pt x="2750627" y="463837"/>
                </a:lnTo>
                <a:lnTo>
                  <a:pt x="2743889" y="463355"/>
                </a:lnTo>
                <a:lnTo>
                  <a:pt x="2736190" y="461906"/>
                </a:lnTo>
                <a:lnTo>
                  <a:pt x="2729451" y="460940"/>
                </a:lnTo>
                <a:lnTo>
                  <a:pt x="2722231" y="459010"/>
                </a:lnTo>
                <a:lnTo>
                  <a:pt x="2714532" y="457561"/>
                </a:lnTo>
                <a:lnTo>
                  <a:pt x="2707310" y="454664"/>
                </a:lnTo>
                <a:lnTo>
                  <a:pt x="2699611" y="451769"/>
                </a:lnTo>
                <a:lnTo>
                  <a:pt x="2703943" y="459010"/>
                </a:lnTo>
                <a:lnTo>
                  <a:pt x="2708274" y="465285"/>
                </a:lnTo>
                <a:lnTo>
                  <a:pt x="2713086" y="471078"/>
                </a:lnTo>
                <a:lnTo>
                  <a:pt x="2716937" y="476388"/>
                </a:lnTo>
                <a:lnTo>
                  <a:pt x="2725600" y="485078"/>
                </a:lnTo>
                <a:lnTo>
                  <a:pt x="2732339" y="492802"/>
                </a:lnTo>
                <a:lnTo>
                  <a:pt x="2735707" y="497147"/>
                </a:lnTo>
                <a:lnTo>
                  <a:pt x="2738597" y="501491"/>
                </a:lnTo>
                <a:lnTo>
                  <a:pt x="2740521" y="505835"/>
                </a:lnTo>
                <a:lnTo>
                  <a:pt x="2741965" y="510662"/>
                </a:lnTo>
                <a:lnTo>
                  <a:pt x="2743408" y="515973"/>
                </a:lnTo>
                <a:lnTo>
                  <a:pt x="2743408" y="522248"/>
                </a:lnTo>
                <a:lnTo>
                  <a:pt x="2742446" y="529007"/>
                </a:lnTo>
                <a:lnTo>
                  <a:pt x="2741003" y="536730"/>
                </a:lnTo>
                <a:lnTo>
                  <a:pt x="2752554" y="528524"/>
                </a:lnTo>
                <a:lnTo>
                  <a:pt x="2766029" y="520800"/>
                </a:lnTo>
                <a:lnTo>
                  <a:pt x="2781429" y="512112"/>
                </a:lnTo>
                <a:lnTo>
                  <a:pt x="2798275" y="503423"/>
                </a:lnTo>
                <a:lnTo>
                  <a:pt x="2816565" y="495215"/>
                </a:lnTo>
                <a:lnTo>
                  <a:pt x="2835816" y="487974"/>
                </a:lnTo>
                <a:lnTo>
                  <a:pt x="2856030" y="481217"/>
                </a:lnTo>
                <a:lnTo>
                  <a:pt x="2866139" y="478320"/>
                </a:lnTo>
                <a:lnTo>
                  <a:pt x="2875763" y="475905"/>
                </a:lnTo>
                <a:lnTo>
                  <a:pt x="2885871" y="473975"/>
                </a:lnTo>
                <a:lnTo>
                  <a:pt x="2896459" y="472526"/>
                </a:lnTo>
                <a:lnTo>
                  <a:pt x="2906566" y="471078"/>
                </a:lnTo>
                <a:lnTo>
                  <a:pt x="2916193" y="470596"/>
                </a:lnTo>
                <a:lnTo>
                  <a:pt x="2926299" y="470596"/>
                </a:lnTo>
                <a:lnTo>
                  <a:pt x="2935924" y="471078"/>
                </a:lnTo>
                <a:lnTo>
                  <a:pt x="2945550" y="472526"/>
                </a:lnTo>
                <a:lnTo>
                  <a:pt x="2954694" y="473975"/>
                </a:lnTo>
                <a:lnTo>
                  <a:pt x="2963359" y="476871"/>
                </a:lnTo>
                <a:lnTo>
                  <a:pt x="2972020" y="480250"/>
                </a:lnTo>
                <a:lnTo>
                  <a:pt x="2979721" y="484594"/>
                </a:lnTo>
                <a:lnTo>
                  <a:pt x="2987903" y="488940"/>
                </a:lnTo>
                <a:lnTo>
                  <a:pt x="2995123" y="494732"/>
                </a:lnTo>
                <a:lnTo>
                  <a:pt x="3001379" y="501491"/>
                </a:lnTo>
                <a:lnTo>
                  <a:pt x="3007636" y="509215"/>
                </a:lnTo>
                <a:lnTo>
                  <a:pt x="3013411" y="517904"/>
                </a:lnTo>
                <a:lnTo>
                  <a:pt x="3003305" y="520800"/>
                </a:lnTo>
                <a:lnTo>
                  <a:pt x="2992234" y="522732"/>
                </a:lnTo>
                <a:lnTo>
                  <a:pt x="2982128" y="524180"/>
                </a:lnTo>
                <a:lnTo>
                  <a:pt x="2972501" y="524662"/>
                </a:lnTo>
                <a:lnTo>
                  <a:pt x="2962878" y="524662"/>
                </a:lnTo>
                <a:lnTo>
                  <a:pt x="2952769" y="524180"/>
                </a:lnTo>
                <a:lnTo>
                  <a:pt x="2933519" y="522248"/>
                </a:lnTo>
                <a:lnTo>
                  <a:pt x="2914748" y="519835"/>
                </a:lnTo>
                <a:lnTo>
                  <a:pt x="2905121" y="519353"/>
                </a:lnTo>
                <a:lnTo>
                  <a:pt x="2895014" y="519353"/>
                </a:lnTo>
                <a:lnTo>
                  <a:pt x="2885391" y="519835"/>
                </a:lnTo>
                <a:lnTo>
                  <a:pt x="2875281" y="521283"/>
                </a:lnTo>
                <a:lnTo>
                  <a:pt x="2865175" y="523215"/>
                </a:lnTo>
                <a:lnTo>
                  <a:pt x="2854104" y="526111"/>
                </a:lnTo>
                <a:lnTo>
                  <a:pt x="2852180" y="527076"/>
                </a:lnTo>
                <a:lnTo>
                  <a:pt x="2850735" y="527559"/>
                </a:lnTo>
                <a:lnTo>
                  <a:pt x="2847367" y="530456"/>
                </a:lnTo>
                <a:lnTo>
                  <a:pt x="2844960" y="533835"/>
                </a:lnTo>
                <a:lnTo>
                  <a:pt x="2842554" y="538180"/>
                </a:lnTo>
                <a:lnTo>
                  <a:pt x="2841111" y="543489"/>
                </a:lnTo>
                <a:lnTo>
                  <a:pt x="2839667" y="549283"/>
                </a:lnTo>
                <a:lnTo>
                  <a:pt x="2839185" y="555557"/>
                </a:lnTo>
                <a:lnTo>
                  <a:pt x="2838704" y="561351"/>
                </a:lnTo>
                <a:lnTo>
                  <a:pt x="2839185" y="567144"/>
                </a:lnTo>
                <a:lnTo>
                  <a:pt x="2841111" y="571971"/>
                </a:lnTo>
                <a:lnTo>
                  <a:pt x="2842554" y="577281"/>
                </a:lnTo>
                <a:lnTo>
                  <a:pt x="2845443" y="581143"/>
                </a:lnTo>
                <a:lnTo>
                  <a:pt x="2846886" y="582590"/>
                </a:lnTo>
                <a:lnTo>
                  <a:pt x="2848811" y="584040"/>
                </a:lnTo>
                <a:lnTo>
                  <a:pt x="2850735" y="585005"/>
                </a:lnTo>
                <a:lnTo>
                  <a:pt x="2853142" y="585487"/>
                </a:lnTo>
                <a:lnTo>
                  <a:pt x="2855068" y="585971"/>
                </a:lnTo>
                <a:lnTo>
                  <a:pt x="2857955" y="585971"/>
                </a:lnTo>
                <a:lnTo>
                  <a:pt x="2860843" y="585487"/>
                </a:lnTo>
                <a:lnTo>
                  <a:pt x="2863731" y="584040"/>
                </a:lnTo>
                <a:lnTo>
                  <a:pt x="2857955" y="592246"/>
                </a:lnTo>
                <a:lnTo>
                  <a:pt x="2851218" y="600452"/>
                </a:lnTo>
                <a:lnTo>
                  <a:pt x="2843998" y="607693"/>
                </a:lnTo>
                <a:lnTo>
                  <a:pt x="2835816" y="614452"/>
                </a:lnTo>
                <a:lnTo>
                  <a:pt x="2827633" y="621693"/>
                </a:lnTo>
                <a:lnTo>
                  <a:pt x="2818489" y="627969"/>
                </a:lnTo>
                <a:lnTo>
                  <a:pt x="2808864" y="633761"/>
                </a:lnTo>
                <a:lnTo>
                  <a:pt x="2799237" y="639071"/>
                </a:lnTo>
                <a:lnTo>
                  <a:pt x="2789131" y="644382"/>
                </a:lnTo>
                <a:lnTo>
                  <a:pt x="2778543" y="649691"/>
                </a:lnTo>
                <a:lnTo>
                  <a:pt x="2756885" y="658864"/>
                </a:lnTo>
                <a:lnTo>
                  <a:pt x="2734745" y="668036"/>
                </a:lnTo>
                <a:lnTo>
                  <a:pt x="2711643" y="675761"/>
                </a:lnTo>
                <a:lnTo>
                  <a:pt x="2667366" y="692656"/>
                </a:lnTo>
                <a:lnTo>
                  <a:pt x="2645225" y="701345"/>
                </a:lnTo>
                <a:lnTo>
                  <a:pt x="2625493" y="710035"/>
                </a:lnTo>
                <a:lnTo>
                  <a:pt x="2616349" y="714862"/>
                </a:lnTo>
                <a:lnTo>
                  <a:pt x="2607203" y="719689"/>
                </a:lnTo>
                <a:lnTo>
                  <a:pt x="2598540" y="724518"/>
                </a:lnTo>
                <a:lnTo>
                  <a:pt x="2590358" y="730310"/>
                </a:lnTo>
                <a:lnTo>
                  <a:pt x="2583138" y="736104"/>
                </a:lnTo>
                <a:lnTo>
                  <a:pt x="2576401" y="741896"/>
                </a:lnTo>
                <a:lnTo>
                  <a:pt x="2570145" y="748654"/>
                </a:lnTo>
                <a:lnTo>
                  <a:pt x="2564367" y="754930"/>
                </a:lnTo>
                <a:lnTo>
                  <a:pt x="2563888" y="748654"/>
                </a:lnTo>
                <a:lnTo>
                  <a:pt x="2563888" y="741896"/>
                </a:lnTo>
                <a:lnTo>
                  <a:pt x="2563888" y="735621"/>
                </a:lnTo>
                <a:lnTo>
                  <a:pt x="2564367" y="729827"/>
                </a:lnTo>
                <a:lnTo>
                  <a:pt x="2565329" y="724034"/>
                </a:lnTo>
                <a:lnTo>
                  <a:pt x="2566293" y="718242"/>
                </a:lnTo>
                <a:lnTo>
                  <a:pt x="2568219" y="713415"/>
                </a:lnTo>
                <a:lnTo>
                  <a:pt x="2570625" y="708104"/>
                </a:lnTo>
                <a:lnTo>
                  <a:pt x="2573032" y="703277"/>
                </a:lnTo>
                <a:lnTo>
                  <a:pt x="2575437" y="698932"/>
                </a:lnTo>
                <a:lnTo>
                  <a:pt x="2581213" y="690242"/>
                </a:lnTo>
                <a:lnTo>
                  <a:pt x="2588434" y="681553"/>
                </a:lnTo>
                <a:lnTo>
                  <a:pt x="2595652" y="674312"/>
                </a:lnTo>
                <a:lnTo>
                  <a:pt x="2602871" y="667553"/>
                </a:lnTo>
                <a:lnTo>
                  <a:pt x="2611053" y="661279"/>
                </a:lnTo>
                <a:lnTo>
                  <a:pt x="2626455" y="648244"/>
                </a:lnTo>
                <a:lnTo>
                  <a:pt x="2633193" y="642934"/>
                </a:lnTo>
                <a:lnTo>
                  <a:pt x="2639931" y="637141"/>
                </a:lnTo>
                <a:lnTo>
                  <a:pt x="2644744" y="631349"/>
                </a:lnTo>
                <a:lnTo>
                  <a:pt x="2649075" y="625555"/>
                </a:lnTo>
                <a:lnTo>
                  <a:pt x="2648113" y="621693"/>
                </a:lnTo>
                <a:lnTo>
                  <a:pt x="2646669" y="617831"/>
                </a:lnTo>
                <a:lnTo>
                  <a:pt x="2644744" y="614452"/>
                </a:lnTo>
                <a:lnTo>
                  <a:pt x="2642337" y="611555"/>
                </a:lnTo>
                <a:lnTo>
                  <a:pt x="2640413" y="608658"/>
                </a:lnTo>
                <a:lnTo>
                  <a:pt x="2638005" y="606246"/>
                </a:lnTo>
                <a:lnTo>
                  <a:pt x="2632230" y="601419"/>
                </a:lnTo>
                <a:lnTo>
                  <a:pt x="2625493" y="598039"/>
                </a:lnTo>
                <a:lnTo>
                  <a:pt x="2618755" y="595143"/>
                </a:lnTo>
                <a:lnTo>
                  <a:pt x="2611053" y="593211"/>
                </a:lnTo>
                <a:lnTo>
                  <a:pt x="2604315" y="592728"/>
                </a:lnTo>
                <a:lnTo>
                  <a:pt x="2597576" y="593211"/>
                </a:lnTo>
                <a:lnTo>
                  <a:pt x="2591321" y="594660"/>
                </a:lnTo>
                <a:lnTo>
                  <a:pt x="2585545" y="596108"/>
                </a:lnTo>
                <a:lnTo>
                  <a:pt x="2583138" y="598039"/>
                </a:lnTo>
                <a:lnTo>
                  <a:pt x="2580731" y="599487"/>
                </a:lnTo>
                <a:lnTo>
                  <a:pt x="2579289" y="601419"/>
                </a:lnTo>
                <a:lnTo>
                  <a:pt x="2577363" y="603349"/>
                </a:lnTo>
                <a:lnTo>
                  <a:pt x="2576401" y="605279"/>
                </a:lnTo>
                <a:lnTo>
                  <a:pt x="2575437" y="608176"/>
                </a:lnTo>
                <a:lnTo>
                  <a:pt x="2574956" y="611073"/>
                </a:lnTo>
                <a:lnTo>
                  <a:pt x="2575437" y="613970"/>
                </a:lnTo>
                <a:lnTo>
                  <a:pt x="2576401" y="616866"/>
                </a:lnTo>
                <a:lnTo>
                  <a:pt x="2577363" y="620246"/>
                </a:lnTo>
                <a:lnTo>
                  <a:pt x="2571107" y="619279"/>
                </a:lnTo>
                <a:lnTo>
                  <a:pt x="2565329" y="617349"/>
                </a:lnTo>
                <a:lnTo>
                  <a:pt x="2560999" y="615901"/>
                </a:lnTo>
                <a:lnTo>
                  <a:pt x="2557149" y="613487"/>
                </a:lnTo>
                <a:lnTo>
                  <a:pt x="2555223" y="611073"/>
                </a:lnTo>
                <a:lnTo>
                  <a:pt x="2553298" y="608658"/>
                </a:lnTo>
                <a:lnTo>
                  <a:pt x="2552336" y="606728"/>
                </a:lnTo>
                <a:lnTo>
                  <a:pt x="2551855" y="604314"/>
                </a:lnTo>
                <a:lnTo>
                  <a:pt x="2552336" y="601419"/>
                </a:lnTo>
                <a:lnTo>
                  <a:pt x="2553298" y="599005"/>
                </a:lnTo>
                <a:lnTo>
                  <a:pt x="2555223" y="596108"/>
                </a:lnTo>
                <a:lnTo>
                  <a:pt x="2556668" y="593211"/>
                </a:lnTo>
                <a:lnTo>
                  <a:pt x="2562926" y="587901"/>
                </a:lnTo>
                <a:lnTo>
                  <a:pt x="2570145" y="582108"/>
                </a:lnTo>
                <a:lnTo>
                  <a:pt x="2578326" y="576316"/>
                </a:lnTo>
                <a:lnTo>
                  <a:pt x="2588434" y="570522"/>
                </a:lnTo>
                <a:lnTo>
                  <a:pt x="2598059" y="564730"/>
                </a:lnTo>
                <a:lnTo>
                  <a:pt x="2608165" y="559421"/>
                </a:lnTo>
                <a:lnTo>
                  <a:pt x="2626937" y="550730"/>
                </a:lnTo>
                <a:lnTo>
                  <a:pt x="2641375" y="543972"/>
                </a:lnTo>
                <a:lnTo>
                  <a:pt x="2649075" y="547351"/>
                </a:lnTo>
                <a:lnTo>
                  <a:pt x="2653888" y="550730"/>
                </a:lnTo>
                <a:lnTo>
                  <a:pt x="2658701" y="555557"/>
                </a:lnTo>
                <a:lnTo>
                  <a:pt x="2662070" y="559903"/>
                </a:lnTo>
                <a:lnTo>
                  <a:pt x="2664477" y="564730"/>
                </a:lnTo>
                <a:lnTo>
                  <a:pt x="2665921" y="570040"/>
                </a:lnTo>
                <a:lnTo>
                  <a:pt x="2667366" y="575833"/>
                </a:lnTo>
                <a:lnTo>
                  <a:pt x="2667847" y="581143"/>
                </a:lnTo>
                <a:lnTo>
                  <a:pt x="2668328" y="594178"/>
                </a:lnTo>
                <a:lnTo>
                  <a:pt x="2667847" y="607211"/>
                </a:lnTo>
                <a:lnTo>
                  <a:pt x="2668328" y="613970"/>
                </a:lnTo>
                <a:lnTo>
                  <a:pt x="2668807" y="620728"/>
                </a:lnTo>
                <a:lnTo>
                  <a:pt x="2669290" y="627969"/>
                </a:lnTo>
                <a:lnTo>
                  <a:pt x="2671215" y="635210"/>
                </a:lnTo>
                <a:lnTo>
                  <a:pt x="2680358" y="628452"/>
                </a:lnTo>
                <a:lnTo>
                  <a:pt x="2689024" y="622658"/>
                </a:lnTo>
                <a:lnTo>
                  <a:pt x="2697204" y="617831"/>
                </a:lnTo>
                <a:lnTo>
                  <a:pt x="2705386" y="613970"/>
                </a:lnTo>
                <a:lnTo>
                  <a:pt x="2713570" y="611073"/>
                </a:lnTo>
                <a:lnTo>
                  <a:pt x="2721269" y="608658"/>
                </a:lnTo>
                <a:lnTo>
                  <a:pt x="2729451" y="607211"/>
                </a:lnTo>
                <a:lnTo>
                  <a:pt x="2737633" y="606246"/>
                </a:lnTo>
                <a:lnTo>
                  <a:pt x="2753033" y="603832"/>
                </a:lnTo>
                <a:lnTo>
                  <a:pt x="2768918" y="601419"/>
                </a:lnTo>
                <a:lnTo>
                  <a:pt x="2777098" y="599487"/>
                </a:lnTo>
                <a:lnTo>
                  <a:pt x="2784797" y="598039"/>
                </a:lnTo>
                <a:lnTo>
                  <a:pt x="2792981" y="595143"/>
                </a:lnTo>
                <a:lnTo>
                  <a:pt x="2801644" y="592246"/>
                </a:lnTo>
                <a:lnTo>
                  <a:pt x="2799718" y="585971"/>
                </a:lnTo>
                <a:lnTo>
                  <a:pt x="2797313" y="580178"/>
                </a:lnTo>
                <a:lnTo>
                  <a:pt x="2795387" y="574867"/>
                </a:lnTo>
                <a:lnTo>
                  <a:pt x="2792981" y="571006"/>
                </a:lnTo>
                <a:lnTo>
                  <a:pt x="2790574" y="567144"/>
                </a:lnTo>
                <a:lnTo>
                  <a:pt x="2788169" y="564248"/>
                </a:lnTo>
                <a:lnTo>
                  <a:pt x="2785280" y="561351"/>
                </a:lnTo>
                <a:lnTo>
                  <a:pt x="2782393" y="558937"/>
                </a:lnTo>
                <a:lnTo>
                  <a:pt x="2780468" y="557489"/>
                </a:lnTo>
                <a:lnTo>
                  <a:pt x="2777579" y="556041"/>
                </a:lnTo>
                <a:lnTo>
                  <a:pt x="2774691" y="555075"/>
                </a:lnTo>
                <a:lnTo>
                  <a:pt x="2771804" y="555075"/>
                </a:lnTo>
                <a:lnTo>
                  <a:pt x="2766029" y="554592"/>
                </a:lnTo>
                <a:lnTo>
                  <a:pt x="2760253" y="555557"/>
                </a:lnTo>
                <a:lnTo>
                  <a:pt x="2754478" y="557489"/>
                </a:lnTo>
                <a:lnTo>
                  <a:pt x="2748701" y="558937"/>
                </a:lnTo>
                <a:lnTo>
                  <a:pt x="2738597" y="563765"/>
                </a:lnTo>
                <a:lnTo>
                  <a:pt x="2733301" y="565695"/>
                </a:lnTo>
                <a:lnTo>
                  <a:pt x="2729451" y="567144"/>
                </a:lnTo>
                <a:lnTo>
                  <a:pt x="2725600" y="567144"/>
                </a:lnTo>
                <a:lnTo>
                  <a:pt x="2723676" y="567144"/>
                </a:lnTo>
                <a:lnTo>
                  <a:pt x="2722231" y="566660"/>
                </a:lnTo>
                <a:lnTo>
                  <a:pt x="2720788" y="565695"/>
                </a:lnTo>
                <a:lnTo>
                  <a:pt x="2720307" y="564248"/>
                </a:lnTo>
                <a:lnTo>
                  <a:pt x="2720307" y="559421"/>
                </a:lnTo>
                <a:lnTo>
                  <a:pt x="2720788" y="553145"/>
                </a:lnTo>
                <a:lnTo>
                  <a:pt x="2722231" y="546868"/>
                </a:lnTo>
                <a:lnTo>
                  <a:pt x="2722712" y="540110"/>
                </a:lnTo>
                <a:lnTo>
                  <a:pt x="2723193" y="533835"/>
                </a:lnTo>
                <a:lnTo>
                  <a:pt x="2722712" y="530938"/>
                </a:lnTo>
                <a:lnTo>
                  <a:pt x="2722231" y="529007"/>
                </a:lnTo>
                <a:lnTo>
                  <a:pt x="2720788" y="527559"/>
                </a:lnTo>
                <a:lnTo>
                  <a:pt x="2719343" y="526111"/>
                </a:lnTo>
                <a:lnTo>
                  <a:pt x="2715494" y="525627"/>
                </a:lnTo>
                <a:lnTo>
                  <a:pt x="2712125" y="525627"/>
                </a:lnTo>
                <a:lnTo>
                  <a:pt x="2708755" y="526111"/>
                </a:lnTo>
                <a:lnTo>
                  <a:pt x="2704424" y="527559"/>
                </a:lnTo>
                <a:lnTo>
                  <a:pt x="2695761" y="529973"/>
                </a:lnTo>
                <a:lnTo>
                  <a:pt x="2690948" y="530938"/>
                </a:lnTo>
                <a:lnTo>
                  <a:pt x="2686616" y="531421"/>
                </a:lnTo>
                <a:lnTo>
                  <a:pt x="2681325" y="531421"/>
                </a:lnTo>
                <a:lnTo>
                  <a:pt x="2676989" y="530456"/>
                </a:lnTo>
                <a:lnTo>
                  <a:pt x="2672177" y="528524"/>
                </a:lnTo>
                <a:lnTo>
                  <a:pt x="2667847" y="525145"/>
                </a:lnTo>
                <a:lnTo>
                  <a:pt x="2663033" y="520800"/>
                </a:lnTo>
                <a:lnTo>
                  <a:pt x="2659182" y="514042"/>
                </a:lnTo>
                <a:lnTo>
                  <a:pt x="2655813" y="506318"/>
                </a:lnTo>
                <a:lnTo>
                  <a:pt x="2652445" y="495697"/>
                </a:lnTo>
                <a:lnTo>
                  <a:pt x="2653888" y="494250"/>
                </a:lnTo>
                <a:lnTo>
                  <a:pt x="2655813" y="492320"/>
                </a:lnTo>
                <a:lnTo>
                  <a:pt x="2656779" y="490870"/>
                </a:lnTo>
                <a:lnTo>
                  <a:pt x="2657257" y="488456"/>
                </a:lnTo>
                <a:lnTo>
                  <a:pt x="2658220" y="486043"/>
                </a:lnTo>
                <a:lnTo>
                  <a:pt x="2658220" y="483629"/>
                </a:lnTo>
                <a:lnTo>
                  <a:pt x="2656779" y="478320"/>
                </a:lnTo>
                <a:lnTo>
                  <a:pt x="2655333" y="472526"/>
                </a:lnTo>
                <a:lnTo>
                  <a:pt x="2652926" y="466734"/>
                </a:lnTo>
                <a:lnTo>
                  <a:pt x="2650519" y="460940"/>
                </a:lnTo>
                <a:lnTo>
                  <a:pt x="2649075" y="455147"/>
                </a:lnTo>
                <a:lnTo>
                  <a:pt x="2655813" y="452252"/>
                </a:lnTo>
                <a:lnTo>
                  <a:pt x="2661590" y="449355"/>
                </a:lnTo>
                <a:lnTo>
                  <a:pt x="2667366" y="445976"/>
                </a:lnTo>
                <a:lnTo>
                  <a:pt x="2672177" y="442596"/>
                </a:lnTo>
                <a:lnTo>
                  <a:pt x="2681803" y="435837"/>
                </a:lnTo>
                <a:lnTo>
                  <a:pt x="2689986" y="427631"/>
                </a:lnTo>
                <a:lnTo>
                  <a:pt x="2697204" y="419425"/>
                </a:lnTo>
                <a:lnTo>
                  <a:pt x="2704424" y="411219"/>
                </a:lnTo>
                <a:lnTo>
                  <a:pt x="2716937" y="393839"/>
                </a:lnTo>
                <a:lnTo>
                  <a:pt x="2723676" y="385633"/>
                </a:lnTo>
                <a:lnTo>
                  <a:pt x="2731377" y="377427"/>
                </a:lnTo>
                <a:lnTo>
                  <a:pt x="2739077" y="369703"/>
                </a:lnTo>
                <a:lnTo>
                  <a:pt x="2748221" y="362462"/>
                </a:lnTo>
                <a:lnTo>
                  <a:pt x="2753514" y="358600"/>
                </a:lnTo>
                <a:lnTo>
                  <a:pt x="2759290" y="356186"/>
                </a:lnTo>
                <a:lnTo>
                  <a:pt x="2765549" y="353289"/>
                </a:lnTo>
                <a:lnTo>
                  <a:pt x="2771804" y="350392"/>
                </a:lnTo>
                <a:lnTo>
                  <a:pt x="2778543" y="347979"/>
                </a:lnTo>
                <a:lnTo>
                  <a:pt x="2786242" y="345565"/>
                </a:lnTo>
                <a:lnTo>
                  <a:pt x="2794425" y="343151"/>
                </a:lnTo>
                <a:close/>
                <a:moveTo>
                  <a:pt x="3013373" y="194296"/>
                </a:moveTo>
                <a:lnTo>
                  <a:pt x="3015783" y="201978"/>
                </a:lnTo>
                <a:lnTo>
                  <a:pt x="3017710" y="208702"/>
                </a:lnTo>
                <a:lnTo>
                  <a:pt x="3020601" y="214465"/>
                </a:lnTo>
                <a:lnTo>
                  <a:pt x="3023491" y="218787"/>
                </a:lnTo>
                <a:lnTo>
                  <a:pt x="3025899" y="223589"/>
                </a:lnTo>
                <a:lnTo>
                  <a:pt x="3028790" y="226951"/>
                </a:lnTo>
                <a:lnTo>
                  <a:pt x="3032163" y="229832"/>
                </a:lnTo>
                <a:lnTo>
                  <a:pt x="3035054" y="232233"/>
                </a:lnTo>
                <a:lnTo>
                  <a:pt x="3038427" y="233193"/>
                </a:lnTo>
                <a:lnTo>
                  <a:pt x="3041318" y="234154"/>
                </a:lnTo>
                <a:lnTo>
                  <a:pt x="3044689" y="235594"/>
                </a:lnTo>
                <a:lnTo>
                  <a:pt x="3048063" y="235594"/>
                </a:lnTo>
                <a:lnTo>
                  <a:pt x="3055289" y="235594"/>
                </a:lnTo>
                <a:lnTo>
                  <a:pt x="3062516" y="234154"/>
                </a:lnTo>
                <a:lnTo>
                  <a:pt x="3078416" y="231272"/>
                </a:lnTo>
                <a:lnTo>
                  <a:pt x="3087088" y="230312"/>
                </a:lnTo>
                <a:lnTo>
                  <a:pt x="3096243" y="230312"/>
                </a:lnTo>
                <a:lnTo>
                  <a:pt x="3100578" y="230791"/>
                </a:lnTo>
                <a:lnTo>
                  <a:pt x="3104915" y="231272"/>
                </a:lnTo>
                <a:lnTo>
                  <a:pt x="3110215" y="232712"/>
                </a:lnTo>
                <a:lnTo>
                  <a:pt x="3114551" y="234154"/>
                </a:lnTo>
                <a:lnTo>
                  <a:pt x="3119368" y="237035"/>
                </a:lnTo>
                <a:lnTo>
                  <a:pt x="3124187" y="239915"/>
                </a:lnTo>
                <a:lnTo>
                  <a:pt x="3129487" y="243278"/>
                </a:lnTo>
                <a:lnTo>
                  <a:pt x="3134787" y="248079"/>
                </a:lnTo>
                <a:lnTo>
                  <a:pt x="3131413" y="256724"/>
                </a:lnTo>
                <a:lnTo>
                  <a:pt x="3127078" y="267288"/>
                </a:lnTo>
                <a:lnTo>
                  <a:pt x="3123224" y="279294"/>
                </a:lnTo>
                <a:lnTo>
                  <a:pt x="3121295" y="285055"/>
                </a:lnTo>
                <a:lnTo>
                  <a:pt x="3120332" y="290818"/>
                </a:lnTo>
                <a:lnTo>
                  <a:pt x="3120332" y="296101"/>
                </a:lnTo>
                <a:lnTo>
                  <a:pt x="3120815" y="299941"/>
                </a:lnTo>
                <a:lnTo>
                  <a:pt x="3121295" y="302343"/>
                </a:lnTo>
                <a:lnTo>
                  <a:pt x="3122741" y="303783"/>
                </a:lnTo>
                <a:lnTo>
                  <a:pt x="3124187" y="305225"/>
                </a:lnTo>
                <a:lnTo>
                  <a:pt x="3126115" y="306185"/>
                </a:lnTo>
                <a:lnTo>
                  <a:pt x="3128042" y="306665"/>
                </a:lnTo>
                <a:lnTo>
                  <a:pt x="3129969" y="307146"/>
                </a:lnTo>
                <a:lnTo>
                  <a:pt x="3132860" y="307146"/>
                </a:lnTo>
                <a:lnTo>
                  <a:pt x="3136231" y="306665"/>
                </a:lnTo>
                <a:lnTo>
                  <a:pt x="3144423" y="304264"/>
                </a:lnTo>
                <a:lnTo>
                  <a:pt x="3154541" y="300422"/>
                </a:lnTo>
                <a:lnTo>
                  <a:pt x="3155504" y="307146"/>
                </a:lnTo>
                <a:lnTo>
                  <a:pt x="3155985" y="313388"/>
                </a:lnTo>
                <a:lnTo>
                  <a:pt x="3155985" y="318671"/>
                </a:lnTo>
                <a:lnTo>
                  <a:pt x="3155504" y="323953"/>
                </a:lnTo>
                <a:lnTo>
                  <a:pt x="3154058" y="328274"/>
                </a:lnTo>
                <a:lnTo>
                  <a:pt x="3153095" y="332596"/>
                </a:lnTo>
                <a:lnTo>
                  <a:pt x="3151167" y="335958"/>
                </a:lnTo>
                <a:lnTo>
                  <a:pt x="3149240" y="338839"/>
                </a:lnTo>
                <a:lnTo>
                  <a:pt x="3146832" y="341720"/>
                </a:lnTo>
                <a:lnTo>
                  <a:pt x="3143940" y="343641"/>
                </a:lnTo>
                <a:lnTo>
                  <a:pt x="3140568" y="346042"/>
                </a:lnTo>
                <a:lnTo>
                  <a:pt x="3137195" y="347963"/>
                </a:lnTo>
                <a:lnTo>
                  <a:pt x="3129487" y="349884"/>
                </a:lnTo>
                <a:lnTo>
                  <a:pt x="3121295" y="352284"/>
                </a:lnTo>
                <a:lnTo>
                  <a:pt x="3112142" y="353726"/>
                </a:lnTo>
                <a:lnTo>
                  <a:pt x="3102988" y="354205"/>
                </a:lnTo>
                <a:lnTo>
                  <a:pt x="3083716" y="355166"/>
                </a:lnTo>
                <a:lnTo>
                  <a:pt x="3074079" y="355647"/>
                </a:lnTo>
                <a:lnTo>
                  <a:pt x="3064926" y="357566"/>
                </a:lnTo>
                <a:lnTo>
                  <a:pt x="3055771" y="359008"/>
                </a:lnTo>
                <a:lnTo>
                  <a:pt x="3047580" y="362850"/>
                </a:lnTo>
                <a:lnTo>
                  <a:pt x="3047580" y="358527"/>
                </a:lnTo>
                <a:lnTo>
                  <a:pt x="3047580" y="354686"/>
                </a:lnTo>
                <a:lnTo>
                  <a:pt x="3047580" y="351324"/>
                </a:lnTo>
                <a:lnTo>
                  <a:pt x="3049027" y="347963"/>
                </a:lnTo>
                <a:lnTo>
                  <a:pt x="3049990" y="345081"/>
                </a:lnTo>
                <a:lnTo>
                  <a:pt x="3050953" y="341720"/>
                </a:lnTo>
                <a:lnTo>
                  <a:pt x="3055289" y="336438"/>
                </a:lnTo>
                <a:lnTo>
                  <a:pt x="3059145" y="331156"/>
                </a:lnTo>
                <a:lnTo>
                  <a:pt x="3064443" y="326353"/>
                </a:lnTo>
                <a:lnTo>
                  <a:pt x="3074079" y="316268"/>
                </a:lnTo>
                <a:lnTo>
                  <a:pt x="3077933" y="311467"/>
                </a:lnTo>
                <a:lnTo>
                  <a:pt x="3082270" y="305704"/>
                </a:lnTo>
                <a:lnTo>
                  <a:pt x="3083234" y="302343"/>
                </a:lnTo>
                <a:lnTo>
                  <a:pt x="3084197" y="299462"/>
                </a:lnTo>
                <a:lnTo>
                  <a:pt x="3084680" y="296101"/>
                </a:lnTo>
                <a:lnTo>
                  <a:pt x="3085643" y="291779"/>
                </a:lnTo>
                <a:lnTo>
                  <a:pt x="3085643" y="288416"/>
                </a:lnTo>
                <a:lnTo>
                  <a:pt x="3084680" y="284095"/>
                </a:lnTo>
                <a:lnTo>
                  <a:pt x="3083716" y="279773"/>
                </a:lnTo>
                <a:lnTo>
                  <a:pt x="3082270" y="274971"/>
                </a:lnTo>
                <a:lnTo>
                  <a:pt x="3080343" y="270169"/>
                </a:lnTo>
                <a:lnTo>
                  <a:pt x="3077452" y="264406"/>
                </a:lnTo>
                <a:lnTo>
                  <a:pt x="3074079" y="258645"/>
                </a:lnTo>
                <a:lnTo>
                  <a:pt x="3070225" y="252401"/>
                </a:lnTo>
                <a:lnTo>
                  <a:pt x="3067817" y="254322"/>
                </a:lnTo>
                <a:lnTo>
                  <a:pt x="3065889" y="255282"/>
                </a:lnTo>
                <a:lnTo>
                  <a:pt x="3064926" y="257684"/>
                </a:lnTo>
                <a:lnTo>
                  <a:pt x="3063963" y="259604"/>
                </a:lnTo>
                <a:lnTo>
                  <a:pt x="3062999" y="261525"/>
                </a:lnTo>
                <a:lnTo>
                  <a:pt x="3062999" y="264406"/>
                </a:lnTo>
                <a:lnTo>
                  <a:pt x="3063963" y="269688"/>
                </a:lnTo>
                <a:lnTo>
                  <a:pt x="3064926" y="275931"/>
                </a:lnTo>
                <a:lnTo>
                  <a:pt x="3066371" y="281694"/>
                </a:lnTo>
                <a:lnTo>
                  <a:pt x="3068298" y="287937"/>
                </a:lnTo>
                <a:lnTo>
                  <a:pt x="3069261" y="293700"/>
                </a:lnTo>
                <a:lnTo>
                  <a:pt x="2969531" y="333077"/>
                </a:lnTo>
                <a:lnTo>
                  <a:pt x="2967603" y="334037"/>
                </a:lnTo>
                <a:lnTo>
                  <a:pt x="2966639" y="335958"/>
                </a:lnTo>
                <a:lnTo>
                  <a:pt x="2965675" y="337398"/>
                </a:lnTo>
                <a:lnTo>
                  <a:pt x="2965195" y="339320"/>
                </a:lnTo>
                <a:lnTo>
                  <a:pt x="2966639" y="344602"/>
                </a:lnTo>
                <a:lnTo>
                  <a:pt x="2968085" y="349403"/>
                </a:lnTo>
                <a:lnTo>
                  <a:pt x="2970975" y="355647"/>
                </a:lnTo>
                <a:lnTo>
                  <a:pt x="2974348" y="361889"/>
                </a:lnTo>
                <a:lnTo>
                  <a:pt x="2981093" y="375815"/>
                </a:lnTo>
                <a:lnTo>
                  <a:pt x="2983983" y="382538"/>
                </a:lnTo>
                <a:lnTo>
                  <a:pt x="2985911" y="389261"/>
                </a:lnTo>
                <a:lnTo>
                  <a:pt x="2986391" y="393103"/>
                </a:lnTo>
                <a:lnTo>
                  <a:pt x="2986391" y="395984"/>
                </a:lnTo>
                <a:lnTo>
                  <a:pt x="2985911" y="399345"/>
                </a:lnTo>
                <a:lnTo>
                  <a:pt x="2985428" y="402227"/>
                </a:lnTo>
                <a:lnTo>
                  <a:pt x="2983501" y="405108"/>
                </a:lnTo>
                <a:lnTo>
                  <a:pt x="2982056" y="407028"/>
                </a:lnTo>
                <a:lnTo>
                  <a:pt x="2979647" y="409909"/>
                </a:lnTo>
                <a:lnTo>
                  <a:pt x="2976275" y="412312"/>
                </a:lnTo>
                <a:lnTo>
                  <a:pt x="2972901" y="414233"/>
                </a:lnTo>
                <a:lnTo>
                  <a:pt x="2968085" y="416152"/>
                </a:lnTo>
                <a:lnTo>
                  <a:pt x="2962304" y="417594"/>
                </a:lnTo>
                <a:lnTo>
                  <a:pt x="2956041" y="419034"/>
                </a:lnTo>
                <a:lnTo>
                  <a:pt x="2951703" y="415192"/>
                </a:lnTo>
                <a:lnTo>
                  <a:pt x="2948330" y="410390"/>
                </a:lnTo>
                <a:lnTo>
                  <a:pt x="2944475" y="406069"/>
                </a:lnTo>
                <a:lnTo>
                  <a:pt x="2941104" y="400785"/>
                </a:lnTo>
                <a:lnTo>
                  <a:pt x="2939177" y="395984"/>
                </a:lnTo>
                <a:lnTo>
                  <a:pt x="2936769" y="390702"/>
                </a:lnTo>
                <a:lnTo>
                  <a:pt x="2933395" y="379177"/>
                </a:lnTo>
                <a:lnTo>
                  <a:pt x="2930986" y="367651"/>
                </a:lnTo>
                <a:lnTo>
                  <a:pt x="2928577" y="356606"/>
                </a:lnTo>
                <a:lnTo>
                  <a:pt x="2926168" y="345081"/>
                </a:lnTo>
                <a:lnTo>
                  <a:pt x="2924241" y="335477"/>
                </a:lnTo>
                <a:lnTo>
                  <a:pt x="2921350" y="326353"/>
                </a:lnTo>
                <a:lnTo>
                  <a:pt x="2918940" y="322032"/>
                </a:lnTo>
                <a:lnTo>
                  <a:pt x="2916532" y="318189"/>
                </a:lnTo>
                <a:lnTo>
                  <a:pt x="2914123" y="315308"/>
                </a:lnTo>
                <a:lnTo>
                  <a:pt x="2911714" y="312428"/>
                </a:lnTo>
                <a:lnTo>
                  <a:pt x="2907377" y="310026"/>
                </a:lnTo>
                <a:lnTo>
                  <a:pt x="2903523" y="309067"/>
                </a:lnTo>
                <a:lnTo>
                  <a:pt x="2898707" y="308105"/>
                </a:lnTo>
                <a:lnTo>
                  <a:pt x="2893887" y="308105"/>
                </a:lnTo>
                <a:lnTo>
                  <a:pt x="2888105" y="308586"/>
                </a:lnTo>
                <a:lnTo>
                  <a:pt x="2881360" y="309546"/>
                </a:lnTo>
                <a:lnTo>
                  <a:pt x="2874134" y="311467"/>
                </a:lnTo>
                <a:lnTo>
                  <a:pt x="2865944" y="314347"/>
                </a:lnTo>
                <a:lnTo>
                  <a:pt x="2856788" y="318189"/>
                </a:lnTo>
                <a:lnTo>
                  <a:pt x="2846671" y="322511"/>
                </a:lnTo>
                <a:lnTo>
                  <a:pt x="2849079" y="314347"/>
                </a:lnTo>
                <a:lnTo>
                  <a:pt x="2851489" y="306185"/>
                </a:lnTo>
                <a:lnTo>
                  <a:pt x="2854380" y="299462"/>
                </a:lnTo>
                <a:lnTo>
                  <a:pt x="2857751" y="293700"/>
                </a:lnTo>
                <a:lnTo>
                  <a:pt x="2860642" y="288897"/>
                </a:lnTo>
                <a:lnTo>
                  <a:pt x="2864015" y="285055"/>
                </a:lnTo>
                <a:lnTo>
                  <a:pt x="2867870" y="282174"/>
                </a:lnTo>
                <a:lnTo>
                  <a:pt x="2871243" y="279294"/>
                </a:lnTo>
                <a:lnTo>
                  <a:pt x="2876061" y="278333"/>
                </a:lnTo>
                <a:lnTo>
                  <a:pt x="2879915" y="276892"/>
                </a:lnTo>
                <a:lnTo>
                  <a:pt x="2884733" y="276412"/>
                </a:lnTo>
                <a:lnTo>
                  <a:pt x="2889070" y="276412"/>
                </a:lnTo>
                <a:lnTo>
                  <a:pt x="2893887" y="276892"/>
                </a:lnTo>
                <a:lnTo>
                  <a:pt x="2898707" y="277852"/>
                </a:lnTo>
                <a:lnTo>
                  <a:pt x="2909306" y="279773"/>
                </a:lnTo>
                <a:lnTo>
                  <a:pt x="2931951" y="286016"/>
                </a:lnTo>
                <a:lnTo>
                  <a:pt x="2944475" y="288416"/>
                </a:lnTo>
                <a:lnTo>
                  <a:pt x="2951222" y="289858"/>
                </a:lnTo>
                <a:lnTo>
                  <a:pt x="2957486" y="290337"/>
                </a:lnTo>
                <a:lnTo>
                  <a:pt x="2963749" y="290337"/>
                </a:lnTo>
                <a:lnTo>
                  <a:pt x="2970493" y="290337"/>
                </a:lnTo>
                <a:lnTo>
                  <a:pt x="2977239" y="288897"/>
                </a:lnTo>
                <a:lnTo>
                  <a:pt x="2983983" y="287937"/>
                </a:lnTo>
                <a:lnTo>
                  <a:pt x="2991211" y="286016"/>
                </a:lnTo>
                <a:lnTo>
                  <a:pt x="2997956" y="283134"/>
                </a:lnTo>
                <a:lnTo>
                  <a:pt x="3005182" y="279773"/>
                </a:lnTo>
                <a:lnTo>
                  <a:pt x="3012409" y="275452"/>
                </a:lnTo>
                <a:lnTo>
                  <a:pt x="3000364" y="275452"/>
                </a:lnTo>
                <a:lnTo>
                  <a:pt x="2989282" y="273531"/>
                </a:lnTo>
                <a:lnTo>
                  <a:pt x="2984947" y="273049"/>
                </a:lnTo>
                <a:lnTo>
                  <a:pt x="2980610" y="271610"/>
                </a:lnTo>
                <a:lnTo>
                  <a:pt x="2977239" y="270169"/>
                </a:lnTo>
                <a:lnTo>
                  <a:pt x="2974348" y="268728"/>
                </a:lnTo>
                <a:lnTo>
                  <a:pt x="2971457" y="266327"/>
                </a:lnTo>
                <a:lnTo>
                  <a:pt x="2969531" y="263925"/>
                </a:lnTo>
                <a:lnTo>
                  <a:pt x="2967603" y="261525"/>
                </a:lnTo>
                <a:lnTo>
                  <a:pt x="2966639" y="259604"/>
                </a:lnTo>
                <a:lnTo>
                  <a:pt x="2965195" y="256724"/>
                </a:lnTo>
                <a:lnTo>
                  <a:pt x="2965195" y="253842"/>
                </a:lnTo>
                <a:lnTo>
                  <a:pt x="2964713" y="250961"/>
                </a:lnTo>
                <a:lnTo>
                  <a:pt x="2965195" y="248079"/>
                </a:lnTo>
                <a:lnTo>
                  <a:pt x="2967120" y="241836"/>
                </a:lnTo>
                <a:lnTo>
                  <a:pt x="2970013" y="235114"/>
                </a:lnTo>
                <a:lnTo>
                  <a:pt x="2974348" y="227911"/>
                </a:lnTo>
                <a:lnTo>
                  <a:pt x="2979647" y="220708"/>
                </a:lnTo>
                <a:lnTo>
                  <a:pt x="2986391" y="213984"/>
                </a:lnTo>
                <a:lnTo>
                  <a:pt x="2994583" y="206781"/>
                </a:lnTo>
                <a:lnTo>
                  <a:pt x="3003737" y="200538"/>
                </a:lnTo>
                <a:close/>
                <a:moveTo>
                  <a:pt x="2200977" y="177379"/>
                </a:moveTo>
                <a:lnTo>
                  <a:pt x="2206293" y="179795"/>
                </a:lnTo>
                <a:lnTo>
                  <a:pt x="2211611" y="181246"/>
                </a:lnTo>
                <a:lnTo>
                  <a:pt x="2216926" y="182212"/>
                </a:lnTo>
                <a:lnTo>
                  <a:pt x="2222727" y="182696"/>
                </a:lnTo>
                <a:lnTo>
                  <a:pt x="2234325" y="182696"/>
                </a:lnTo>
                <a:lnTo>
                  <a:pt x="2245923" y="182696"/>
                </a:lnTo>
                <a:lnTo>
                  <a:pt x="2257523" y="182696"/>
                </a:lnTo>
                <a:lnTo>
                  <a:pt x="2262841" y="183179"/>
                </a:lnTo>
                <a:lnTo>
                  <a:pt x="2268639" y="183662"/>
                </a:lnTo>
                <a:lnTo>
                  <a:pt x="2273955" y="185595"/>
                </a:lnTo>
                <a:lnTo>
                  <a:pt x="2279272" y="187528"/>
                </a:lnTo>
                <a:lnTo>
                  <a:pt x="2284105" y="190428"/>
                </a:lnTo>
                <a:lnTo>
                  <a:pt x="2288939" y="194778"/>
                </a:lnTo>
                <a:lnTo>
                  <a:pt x="2292806" y="201061"/>
                </a:lnTo>
                <a:lnTo>
                  <a:pt x="2295705" y="207344"/>
                </a:lnTo>
                <a:lnTo>
                  <a:pt x="2298120" y="213628"/>
                </a:lnTo>
                <a:lnTo>
                  <a:pt x="2299569" y="219428"/>
                </a:lnTo>
                <a:lnTo>
                  <a:pt x="2301020" y="225226"/>
                </a:lnTo>
                <a:lnTo>
                  <a:pt x="2301020" y="230059"/>
                </a:lnTo>
                <a:lnTo>
                  <a:pt x="2301020" y="235376"/>
                </a:lnTo>
                <a:lnTo>
                  <a:pt x="2300537" y="240209"/>
                </a:lnTo>
                <a:lnTo>
                  <a:pt x="2299087" y="244560"/>
                </a:lnTo>
                <a:lnTo>
                  <a:pt x="2298120" y="249391"/>
                </a:lnTo>
                <a:lnTo>
                  <a:pt x="2294738" y="257126"/>
                </a:lnTo>
                <a:lnTo>
                  <a:pt x="2289905" y="265341"/>
                </a:lnTo>
                <a:lnTo>
                  <a:pt x="2286038" y="272590"/>
                </a:lnTo>
                <a:lnTo>
                  <a:pt x="2282173" y="280323"/>
                </a:lnTo>
                <a:lnTo>
                  <a:pt x="2279272" y="287091"/>
                </a:lnTo>
                <a:lnTo>
                  <a:pt x="2278790" y="290473"/>
                </a:lnTo>
                <a:lnTo>
                  <a:pt x="2277822" y="294339"/>
                </a:lnTo>
                <a:lnTo>
                  <a:pt x="2277339" y="298206"/>
                </a:lnTo>
                <a:lnTo>
                  <a:pt x="2277822" y="301590"/>
                </a:lnTo>
                <a:lnTo>
                  <a:pt x="2279272" y="304972"/>
                </a:lnTo>
                <a:lnTo>
                  <a:pt x="2280721" y="308838"/>
                </a:lnTo>
                <a:lnTo>
                  <a:pt x="2283139" y="312705"/>
                </a:lnTo>
                <a:lnTo>
                  <a:pt x="2286523" y="317054"/>
                </a:lnTo>
                <a:lnTo>
                  <a:pt x="2290388" y="320922"/>
                </a:lnTo>
                <a:lnTo>
                  <a:pt x="2295705" y="324788"/>
                </a:lnTo>
                <a:lnTo>
                  <a:pt x="2301504" y="329621"/>
                </a:lnTo>
                <a:lnTo>
                  <a:pt x="2308271" y="333970"/>
                </a:lnTo>
                <a:lnTo>
                  <a:pt x="2301504" y="343152"/>
                </a:lnTo>
                <a:lnTo>
                  <a:pt x="2295221" y="350885"/>
                </a:lnTo>
                <a:lnTo>
                  <a:pt x="2288455" y="357169"/>
                </a:lnTo>
                <a:lnTo>
                  <a:pt x="2281206" y="362485"/>
                </a:lnTo>
                <a:lnTo>
                  <a:pt x="2274922" y="366351"/>
                </a:lnTo>
                <a:lnTo>
                  <a:pt x="2268158" y="369735"/>
                </a:lnTo>
                <a:lnTo>
                  <a:pt x="2255107" y="375535"/>
                </a:lnTo>
                <a:lnTo>
                  <a:pt x="2242540" y="381334"/>
                </a:lnTo>
                <a:lnTo>
                  <a:pt x="2235291" y="385201"/>
                </a:lnTo>
                <a:lnTo>
                  <a:pt x="2229009" y="389067"/>
                </a:lnTo>
                <a:lnTo>
                  <a:pt x="2222243" y="394383"/>
                </a:lnTo>
                <a:lnTo>
                  <a:pt x="2215958" y="400667"/>
                </a:lnTo>
                <a:lnTo>
                  <a:pt x="2209192" y="408882"/>
                </a:lnTo>
                <a:lnTo>
                  <a:pt x="2202425" y="418066"/>
                </a:lnTo>
                <a:lnTo>
                  <a:pt x="2206293" y="424348"/>
                </a:lnTo>
                <a:lnTo>
                  <a:pt x="2210644" y="429665"/>
                </a:lnTo>
                <a:lnTo>
                  <a:pt x="2214993" y="434014"/>
                </a:lnTo>
                <a:lnTo>
                  <a:pt x="2219343" y="437398"/>
                </a:lnTo>
                <a:lnTo>
                  <a:pt x="2224176" y="440782"/>
                </a:lnTo>
                <a:lnTo>
                  <a:pt x="2228524" y="443197"/>
                </a:lnTo>
                <a:lnTo>
                  <a:pt x="2233841" y="445131"/>
                </a:lnTo>
                <a:lnTo>
                  <a:pt x="2238191" y="445613"/>
                </a:lnTo>
                <a:lnTo>
                  <a:pt x="2243508" y="446097"/>
                </a:lnTo>
                <a:lnTo>
                  <a:pt x="2248823" y="446097"/>
                </a:lnTo>
                <a:lnTo>
                  <a:pt x="2253657" y="445613"/>
                </a:lnTo>
                <a:lnTo>
                  <a:pt x="2259456" y="444647"/>
                </a:lnTo>
                <a:lnTo>
                  <a:pt x="2264774" y="443197"/>
                </a:lnTo>
                <a:lnTo>
                  <a:pt x="2270573" y="441747"/>
                </a:lnTo>
                <a:lnTo>
                  <a:pt x="2281206" y="436431"/>
                </a:lnTo>
                <a:lnTo>
                  <a:pt x="2292806" y="430632"/>
                </a:lnTo>
                <a:lnTo>
                  <a:pt x="2304404" y="424348"/>
                </a:lnTo>
                <a:lnTo>
                  <a:pt x="2328085" y="409849"/>
                </a:lnTo>
                <a:lnTo>
                  <a:pt x="2339202" y="402600"/>
                </a:lnTo>
                <a:lnTo>
                  <a:pt x="2351284" y="396316"/>
                </a:lnTo>
                <a:lnTo>
                  <a:pt x="2362883" y="390034"/>
                </a:lnTo>
                <a:lnTo>
                  <a:pt x="2374967" y="384717"/>
                </a:lnTo>
                <a:lnTo>
                  <a:pt x="2377867" y="390034"/>
                </a:lnTo>
                <a:lnTo>
                  <a:pt x="2380282" y="394867"/>
                </a:lnTo>
                <a:lnTo>
                  <a:pt x="2381733" y="399700"/>
                </a:lnTo>
                <a:lnTo>
                  <a:pt x="2383182" y="404049"/>
                </a:lnTo>
                <a:lnTo>
                  <a:pt x="2384149" y="412750"/>
                </a:lnTo>
                <a:lnTo>
                  <a:pt x="2385117" y="421448"/>
                </a:lnTo>
                <a:lnTo>
                  <a:pt x="2386082" y="430147"/>
                </a:lnTo>
                <a:lnTo>
                  <a:pt x="2386566" y="434014"/>
                </a:lnTo>
                <a:lnTo>
                  <a:pt x="2387533" y="438847"/>
                </a:lnTo>
                <a:lnTo>
                  <a:pt x="2388982" y="443197"/>
                </a:lnTo>
                <a:lnTo>
                  <a:pt x="2390915" y="448030"/>
                </a:lnTo>
                <a:lnTo>
                  <a:pt x="2393815" y="452864"/>
                </a:lnTo>
                <a:lnTo>
                  <a:pt x="2397199" y="458663"/>
                </a:lnTo>
                <a:lnTo>
                  <a:pt x="2387049" y="457213"/>
                </a:lnTo>
                <a:lnTo>
                  <a:pt x="2377382" y="455763"/>
                </a:lnTo>
                <a:lnTo>
                  <a:pt x="2368200" y="455279"/>
                </a:lnTo>
                <a:lnTo>
                  <a:pt x="2359017" y="455763"/>
                </a:lnTo>
                <a:lnTo>
                  <a:pt x="2349835" y="457213"/>
                </a:lnTo>
                <a:lnTo>
                  <a:pt x="2340651" y="458663"/>
                </a:lnTo>
                <a:lnTo>
                  <a:pt x="2331951" y="460596"/>
                </a:lnTo>
                <a:lnTo>
                  <a:pt x="2323254" y="463496"/>
                </a:lnTo>
                <a:lnTo>
                  <a:pt x="2314554" y="466879"/>
                </a:lnTo>
                <a:lnTo>
                  <a:pt x="2306820" y="470263"/>
                </a:lnTo>
                <a:lnTo>
                  <a:pt x="2298120" y="474129"/>
                </a:lnTo>
                <a:lnTo>
                  <a:pt x="2289905" y="478962"/>
                </a:lnTo>
                <a:lnTo>
                  <a:pt x="2273955" y="489111"/>
                </a:lnTo>
                <a:lnTo>
                  <a:pt x="2258007" y="500710"/>
                </a:lnTo>
                <a:lnTo>
                  <a:pt x="2242057" y="512793"/>
                </a:lnTo>
                <a:lnTo>
                  <a:pt x="2225625" y="525359"/>
                </a:lnTo>
                <a:lnTo>
                  <a:pt x="2193242" y="551940"/>
                </a:lnTo>
                <a:lnTo>
                  <a:pt x="2175843" y="564990"/>
                </a:lnTo>
                <a:lnTo>
                  <a:pt x="2157962" y="577556"/>
                </a:lnTo>
                <a:lnTo>
                  <a:pt x="2139596" y="589638"/>
                </a:lnTo>
                <a:lnTo>
                  <a:pt x="2129931" y="594956"/>
                </a:lnTo>
                <a:lnTo>
                  <a:pt x="2120264" y="600755"/>
                </a:lnTo>
                <a:lnTo>
                  <a:pt x="2115431" y="594956"/>
                </a:lnTo>
                <a:lnTo>
                  <a:pt x="2112048" y="589638"/>
                </a:lnTo>
                <a:lnTo>
                  <a:pt x="2109631" y="585289"/>
                </a:lnTo>
                <a:lnTo>
                  <a:pt x="2108665" y="580456"/>
                </a:lnTo>
                <a:lnTo>
                  <a:pt x="2108665" y="576590"/>
                </a:lnTo>
                <a:lnTo>
                  <a:pt x="2109149" y="573206"/>
                </a:lnTo>
                <a:lnTo>
                  <a:pt x="2110599" y="568857"/>
                </a:lnTo>
                <a:lnTo>
                  <a:pt x="2112532" y="565473"/>
                </a:lnTo>
                <a:lnTo>
                  <a:pt x="2114949" y="562573"/>
                </a:lnTo>
                <a:lnTo>
                  <a:pt x="2118331" y="559191"/>
                </a:lnTo>
                <a:lnTo>
                  <a:pt x="2126064" y="553391"/>
                </a:lnTo>
                <a:lnTo>
                  <a:pt x="2142013" y="542758"/>
                </a:lnTo>
                <a:lnTo>
                  <a:pt x="2146362" y="536959"/>
                </a:lnTo>
                <a:lnTo>
                  <a:pt x="2149747" y="530675"/>
                </a:lnTo>
                <a:lnTo>
                  <a:pt x="2152161" y="524393"/>
                </a:lnTo>
                <a:lnTo>
                  <a:pt x="2154580" y="517142"/>
                </a:lnTo>
                <a:lnTo>
                  <a:pt x="2155545" y="510376"/>
                </a:lnTo>
                <a:lnTo>
                  <a:pt x="2156995" y="503610"/>
                </a:lnTo>
                <a:lnTo>
                  <a:pt x="2156995" y="495877"/>
                </a:lnTo>
                <a:lnTo>
                  <a:pt x="2156995" y="488628"/>
                </a:lnTo>
                <a:lnTo>
                  <a:pt x="2155545" y="473645"/>
                </a:lnTo>
                <a:lnTo>
                  <a:pt x="2154096" y="458663"/>
                </a:lnTo>
                <a:lnTo>
                  <a:pt x="2149263" y="427732"/>
                </a:lnTo>
                <a:lnTo>
                  <a:pt x="2135730" y="425314"/>
                </a:lnTo>
                <a:lnTo>
                  <a:pt x="2124133" y="424832"/>
                </a:lnTo>
                <a:lnTo>
                  <a:pt x="2119782" y="424832"/>
                </a:lnTo>
                <a:lnTo>
                  <a:pt x="2115431" y="425314"/>
                </a:lnTo>
                <a:lnTo>
                  <a:pt x="2112048" y="426765"/>
                </a:lnTo>
                <a:lnTo>
                  <a:pt x="2108665" y="427732"/>
                </a:lnTo>
                <a:lnTo>
                  <a:pt x="2106247" y="429665"/>
                </a:lnTo>
                <a:lnTo>
                  <a:pt x="2103832" y="431114"/>
                </a:lnTo>
                <a:lnTo>
                  <a:pt x="2102383" y="433047"/>
                </a:lnTo>
                <a:lnTo>
                  <a:pt x="2100448" y="435465"/>
                </a:lnTo>
                <a:lnTo>
                  <a:pt x="2099481" y="437398"/>
                </a:lnTo>
                <a:lnTo>
                  <a:pt x="2098999" y="440298"/>
                </a:lnTo>
                <a:lnTo>
                  <a:pt x="2097550" y="446097"/>
                </a:lnTo>
                <a:lnTo>
                  <a:pt x="2097550" y="452379"/>
                </a:lnTo>
                <a:lnTo>
                  <a:pt x="2098516" y="459146"/>
                </a:lnTo>
                <a:lnTo>
                  <a:pt x="2099965" y="474129"/>
                </a:lnTo>
                <a:lnTo>
                  <a:pt x="2100448" y="481862"/>
                </a:lnTo>
                <a:lnTo>
                  <a:pt x="2100448" y="489111"/>
                </a:lnTo>
                <a:lnTo>
                  <a:pt x="2099481" y="495877"/>
                </a:lnTo>
                <a:lnTo>
                  <a:pt x="2097550" y="503127"/>
                </a:lnTo>
                <a:lnTo>
                  <a:pt x="2075801" y="515693"/>
                </a:lnTo>
                <a:lnTo>
                  <a:pt x="2054052" y="526326"/>
                </a:lnTo>
                <a:lnTo>
                  <a:pt x="2032303" y="537441"/>
                </a:lnTo>
                <a:lnTo>
                  <a:pt x="2010555" y="547107"/>
                </a:lnTo>
                <a:lnTo>
                  <a:pt x="1967539" y="566924"/>
                </a:lnTo>
                <a:lnTo>
                  <a:pt x="1946758" y="576590"/>
                </a:lnTo>
                <a:lnTo>
                  <a:pt x="1925975" y="586256"/>
                </a:lnTo>
                <a:lnTo>
                  <a:pt x="1906643" y="596405"/>
                </a:lnTo>
                <a:lnTo>
                  <a:pt x="1888278" y="608004"/>
                </a:lnTo>
                <a:lnTo>
                  <a:pt x="1879095" y="613804"/>
                </a:lnTo>
                <a:lnTo>
                  <a:pt x="1870396" y="620087"/>
                </a:lnTo>
                <a:lnTo>
                  <a:pt x="1862179" y="626369"/>
                </a:lnTo>
                <a:lnTo>
                  <a:pt x="1854446" y="633136"/>
                </a:lnTo>
                <a:lnTo>
                  <a:pt x="1846714" y="640869"/>
                </a:lnTo>
                <a:lnTo>
                  <a:pt x="1839465" y="648119"/>
                </a:lnTo>
                <a:lnTo>
                  <a:pt x="1832696" y="656334"/>
                </a:lnTo>
                <a:lnTo>
                  <a:pt x="1826414" y="664551"/>
                </a:lnTo>
                <a:lnTo>
                  <a:pt x="1820615" y="673733"/>
                </a:lnTo>
                <a:lnTo>
                  <a:pt x="1814815" y="682917"/>
                </a:lnTo>
                <a:lnTo>
                  <a:pt x="1809499" y="692583"/>
                </a:lnTo>
                <a:lnTo>
                  <a:pt x="1805149" y="702732"/>
                </a:lnTo>
                <a:lnTo>
                  <a:pt x="1800316" y="700316"/>
                </a:lnTo>
                <a:lnTo>
                  <a:pt x="1795966" y="698865"/>
                </a:lnTo>
                <a:lnTo>
                  <a:pt x="1791132" y="696932"/>
                </a:lnTo>
                <a:lnTo>
                  <a:pt x="1786783" y="696450"/>
                </a:lnTo>
                <a:lnTo>
                  <a:pt x="1781951" y="695966"/>
                </a:lnTo>
                <a:lnTo>
                  <a:pt x="1777600" y="695966"/>
                </a:lnTo>
                <a:lnTo>
                  <a:pt x="1772284" y="695966"/>
                </a:lnTo>
                <a:lnTo>
                  <a:pt x="1767452" y="696450"/>
                </a:lnTo>
                <a:lnTo>
                  <a:pt x="1757785" y="699349"/>
                </a:lnTo>
                <a:lnTo>
                  <a:pt x="1748119" y="702732"/>
                </a:lnTo>
                <a:lnTo>
                  <a:pt x="1737970" y="708049"/>
                </a:lnTo>
                <a:lnTo>
                  <a:pt x="1727819" y="713849"/>
                </a:lnTo>
                <a:lnTo>
                  <a:pt x="1736520" y="703698"/>
                </a:lnTo>
                <a:lnTo>
                  <a:pt x="1744735" y="693550"/>
                </a:lnTo>
                <a:lnTo>
                  <a:pt x="1751501" y="681950"/>
                </a:lnTo>
                <a:lnTo>
                  <a:pt x="1758269" y="670834"/>
                </a:lnTo>
                <a:lnTo>
                  <a:pt x="1764068" y="658752"/>
                </a:lnTo>
                <a:lnTo>
                  <a:pt x="1769867" y="646668"/>
                </a:lnTo>
                <a:lnTo>
                  <a:pt x="1780017" y="620570"/>
                </a:lnTo>
                <a:lnTo>
                  <a:pt x="1790650" y="595438"/>
                </a:lnTo>
                <a:lnTo>
                  <a:pt x="1800799" y="570306"/>
                </a:lnTo>
                <a:lnTo>
                  <a:pt x="1806116" y="558224"/>
                </a:lnTo>
                <a:lnTo>
                  <a:pt x="1811916" y="546625"/>
                </a:lnTo>
                <a:lnTo>
                  <a:pt x="1818199" y="535508"/>
                </a:lnTo>
                <a:lnTo>
                  <a:pt x="1824965" y="525359"/>
                </a:lnTo>
                <a:lnTo>
                  <a:pt x="1830281" y="519076"/>
                </a:lnTo>
                <a:lnTo>
                  <a:pt x="1834630" y="514243"/>
                </a:lnTo>
                <a:lnTo>
                  <a:pt x="1838979" y="511827"/>
                </a:lnTo>
                <a:lnTo>
                  <a:pt x="1842848" y="509894"/>
                </a:lnTo>
                <a:lnTo>
                  <a:pt x="1846714" y="509410"/>
                </a:lnTo>
                <a:lnTo>
                  <a:pt x="1850095" y="509410"/>
                </a:lnTo>
                <a:lnTo>
                  <a:pt x="1856379" y="510376"/>
                </a:lnTo>
                <a:lnTo>
                  <a:pt x="1860245" y="510860"/>
                </a:lnTo>
                <a:lnTo>
                  <a:pt x="1863145" y="510860"/>
                </a:lnTo>
                <a:lnTo>
                  <a:pt x="1865563" y="510376"/>
                </a:lnTo>
                <a:lnTo>
                  <a:pt x="1869428" y="508927"/>
                </a:lnTo>
                <a:lnTo>
                  <a:pt x="1872328" y="506027"/>
                </a:lnTo>
                <a:lnTo>
                  <a:pt x="1875712" y="501194"/>
                </a:lnTo>
                <a:lnTo>
                  <a:pt x="1879095" y="494910"/>
                </a:lnTo>
                <a:lnTo>
                  <a:pt x="1882478" y="486211"/>
                </a:lnTo>
                <a:lnTo>
                  <a:pt x="1885862" y="476545"/>
                </a:lnTo>
                <a:lnTo>
                  <a:pt x="1890695" y="466879"/>
                </a:lnTo>
                <a:lnTo>
                  <a:pt x="1895043" y="457697"/>
                </a:lnTo>
                <a:lnTo>
                  <a:pt x="1900361" y="448030"/>
                </a:lnTo>
                <a:lnTo>
                  <a:pt x="1906161" y="437880"/>
                </a:lnTo>
                <a:lnTo>
                  <a:pt x="1912443" y="428698"/>
                </a:lnTo>
                <a:lnTo>
                  <a:pt x="1918726" y="419032"/>
                </a:lnTo>
                <a:lnTo>
                  <a:pt x="1925975" y="409849"/>
                </a:lnTo>
                <a:lnTo>
                  <a:pt x="1940959" y="391000"/>
                </a:lnTo>
                <a:lnTo>
                  <a:pt x="1958356" y="372152"/>
                </a:lnTo>
                <a:lnTo>
                  <a:pt x="1976723" y="353785"/>
                </a:lnTo>
                <a:lnTo>
                  <a:pt x="1996538" y="334937"/>
                </a:lnTo>
                <a:lnTo>
                  <a:pt x="2018286" y="315605"/>
                </a:lnTo>
                <a:lnTo>
                  <a:pt x="2041002" y="296273"/>
                </a:lnTo>
                <a:lnTo>
                  <a:pt x="2065167" y="277423"/>
                </a:lnTo>
                <a:lnTo>
                  <a:pt x="2090300" y="257608"/>
                </a:lnTo>
                <a:lnTo>
                  <a:pt x="2116880" y="238276"/>
                </a:lnTo>
                <a:lnTo>
                  <a:pt x="2143463" y="217977"/>
                </a:lnTo>
                <a:close/>
                <a:moveTo>
                  <a:pt x="3604493" y="974"/>
                </a:moveTo>
                <a:lnTo>
                  <a:pt x="3606426" y="17377"/>
                </a:lnTo>
                <a:lnTo>
                  <a:pt x="3607393" y="25096"/>
                </a:lnTo>
                <a:lnTo>
                  <a:pt x="3608843" y="31850"/>
                </a:lnTo>
                <a:lnTo>
                  <a:pt x="3610293" y="38124"/>
                </a:lnTo>
                <a:lnTo>
                  <a:pt x="3612710" y="43912"/>
                </a:lnTo>
                <a:lnTo>
                  <a:pt x="3615125" y="49219"/>
                </a:lnTo>
                <a:lnTo>
                  <a:pt x="3617543" y="53562"/>
                </a:lnTo>
                <a:lnTo>
                  <a:pt x="3619476" y="57903"/>
                </a:lnTo>
                <a:lnTo>
                  <a:pt x="3622376" y="61764"/>
                </a:lnTo>
                <a:lnTo>
                  <a:pt x="3625276" y="65141"/>
                </a:lnTo>
                <a:lnTo>
                  <a:pt x="3628658" y="68035"/>
                </a:lnTo>
                <a:lnTo>
                  <a:pt x="3631558" y="70930"/>
                </a:lnTo>
                <a:lnTo>
                  <a:pt x="3634942" y="73343"/>
                </a:lnTo>
                <a:lnTo>
                  <a:pt x="3642675" y="77202"/>
                </a:lnTo>
                <a:lnTo>
                  <a:pt x="3649923" y="80097"/>
                </a:lnTo>
                <a:lnTo>
                  <a:pt x="3658141" y="82508"/>
                </a:lnTo>
                <a:lnTo>
                  <a:pt x="3666356" y="83474"/>
                </a:lnTo>
                <a:lnTo>
                  <a:pt x="3674089" y="85404"/>
                </a:lnTo>
                <a:lnTo>
                  <a:pt x="3691005" y="87334"/>
                </a:lnTo>
                <a:lnTo>
                  <a:pt x="3699221" y="89264"/>
                </a:lnTo>
                <a:lnTo>
                  <a:pt x="3706954" y="91675"/>
                </a:lnTo>
                <a:lnTo>
                  <a:pt x="3705987" y="100359"/>
                </a:lnTo>
                <a:lnTo>
                  <a:pt x="3703571" y="107598"/>
                </a:lnTo>
                <a:lnTo>
                  <a:pt x="3701154" y="114352"/>
                </a:lnTo>
                <a:lnTo>
                  <a:pt x="3697771" y="120141"/>
                </a:lnTo>
                <a:lnTo>
                  <a:pt x="3694388" y="125449"/>
                </a:lnTo>
                <a:lnTo>
                  <a:pt x="3690039" y="129790"/>
                </a:lnTo>
                <a:lnTo>
                  <a:pt x="3685688" y="133168"/>
                </a:lnTo>
                <a:lnTo>
                  <a:pt x="3680855" y="137027"/>
                </a:lnTo>
                <a:lnTo>
                  <a:pt x="3676022" y="138957"/>
                </a:lnTo>
                <a:lnTo>
                  <a:pt x="3670223" y="140887"/>
                </a:lnTo>
                <a:lnTo>
                  <a:pt x="3664423" y="142335"/>
                </a:lnTo>
                <a:lnTo>
                  <a:pt x="3658141" y="143298"/>
                </a:lnTo>
                <a:lnTo>
                  <a:pt x="3651857" y="143298"/>
                </a:lnTo>
                <a:lnTo>
                  <a:pt x="3645575" y="143298"/>
                </a:lnTo>
                <a:lnTo>
                  <a:pt x="3638808" y="142335"/>
                </a:lnTo>
                <a:lnTo>
                  <a:pt x="3632042" y="141370"/>
                </a:lnTo>
                <a:lnTo>
                  <a:pt x="3618509" y="138474"/>
                </a:lnTo>
                <a:lnTo>
                  <a:pt x="3604493" y="134614"/>
                </a:lnTo>
                <a:lnTo>
                  <a:pt x="3590960" y="128825"/>
                </a:lnTo>
                <a:lnTo>
                  <a:pt x="3578395" y="123036"/>
                </a:lnTo>
                <a:lnTo>
                  <a:pt x="3565829" y="116763"/>
                </a:lnTo>
                <a:lnTo>
                  <a:pt x="3554713" y="110491"/>
                </a:lnTo>
                <a:lnTo>
                  <a:pt x="3545047" y="104702"/>
                </a:lnTo>
                <a:lnTo>
                  <a:pt x="3536347" y="98431"/>
                </a:lnTo>
                <a:lnTo>
                  <a:pt x="3538281" y="111939"/>
                </a:lnTo>
                <a:lnTo>
                  <a:pt x="3538281" y="125930"/>
                </a:lnTo>
                <a:lnTo>
                  <a:pt x="3536830" y="139922"/>
                </a:lnTo>
                <a:lnTo>
                  <a:pt x="3534897" y="153430"/>
                </a:lnTo>
                <a:lnTo>
                  <a:pt x="3531997" y="166457"/>
                </a:lnTo>
                <a:lnTo>
                  <a:pt x="3527648" y="179001"/>
                </a:lnTo>
                <a:lnTo>
                  <a:pt x="3522815" y="191063"/>
                </a:lnTo>
                <a:lnTo>
                  <a:pt x="3517498" y="202160"/>
                </a:lnTo>
                <a:lnTo>
                  <a:pt x="3511216" y="212292"/>
                </a:lnTo>
                <a:lnTo>
                  <a:pt x="3504449" y="221457"/>
                </a:lnTo>
                <a:lnTo>
                  <a:pt x="3500099" y="225800"/>
                </a:lnTo>
                <a:lnTo>
                  <a:pt x="3496717" y="229178"/>
                </a:lnTo>
                <a:lnTo>
                  <a:pt x="3492850" y="232554"/>
                </a:lnTo>
                <a:lnTo>
                  <a:pt x="3488983" y="234967"/>
                </a:lnTo>
                <a:lnTo>
                  <a:pt x="3484633" y="237860"/>
                </a:lnTo>
                <a:lnTo>
                  <a:pt x="3480284" y="239308"/>
                </a:lnTo>
                <a:lnTo>
                  <a:pt x="3475933" y="240756"/>
                </a:lnTo>
                <a:lnTo>
                  <a:pt x="3471585" y="241721"/>
                </a:lnTo>
                <a:lnTo>
                  <a:pt x="3466751" y="242203"/>
                </a:lnTo>
                <a:lnTo>
                  <a:pt x="3462885" y="241721"/>
                </a:lnTo>
                <a:lnTo>
                  <a:pt x="3458535" y="241238"/>
                </a:lnTo>
                <a:lnTo>
                  <a:pt x="3453701" y="239790"/>
                </a:lnTo>
                <a:lnTo>
                  <a:pt x="3451768" y="235449"/>
                </a:lnTo>
                <a:lnTo>
                  <a:pt x="3450319" y="231589"/>
                </a:lnTo>
                <a:lnTo>
                  <a:pt x="3449835" y="227730"/>
                </a:lnTo>
                <a:lnTo>
                  <a:pt x="3449353" y="224352"/>
                </a:lnTo>
                <a:lnTo>
                  <a:pt x="3449353" y="221457"/>
                </a:lnTo>
                <a:lnTo>
                  <a:pt x="3449835" y="218563"/>
                </a:lnTo>
                <a:lnTo>
                  <a:pt x="3450802" y="216633"/>
                </a:lnTo>
                <a:lnTo>
                  <a:pt x="3451768" y="214220"/>
                </a:lnTo>
                <a:lnTo>
                  <a:pt x="3454668" y="210361"/>
                </a:lnTo>
                <a:lnTo>
                  <a:pt x="3459019" y="206501"/>
                </a:lnTo>
                <a:lnTo>
                  <a:pt x="3463368" y="204088"/>
                </a:lnTo>
                <a:lnTo>
                  <a:pt x="3468685" y="201194"/>
                </a:lnTo>
                <a:lnTo>
                  <a:pt x="3478833" y="195886"/>
                </a:lnTo>
                <a:lnTo>
                  <a:pt x="3483667" y="192993"/>
                </a:lnTo>
                <a:lnTo>
                  <a:pt x="3488017" y="189615"/>
                </a:lnTo>
                <a:lnTo>
                  <a:pt x="3491399" y="186237"/>
                </a:lnTo>
                <a:lnTo>
                  <a:pt x="3492850" y="183826"/>
                </a:lnTo>
                <a:lnTo>
                  <a:pt x="3493817" y="181413"/>
                </a:lnTo>
                <a:lnTo>
                  <a:pt x="3494299" y="178518"/>
                </a:lnTo>
                <a:lnTo>
                  <a:pt x="3495266" y="175624"/>
                </a:lnTo>
                <a:lnTo>
                  <a:pt x="3495266" y="172729"/>
                </a:lnTo>
                <a:lnTo>
                  <a:pt x="3494299" y="169351"/>
                </a:lnTo>
                <a:lnTo>
                  <a:pt x="3488983" y="160667"/>
                </a:lnTo>
                <a:lnTo>
                  <a:pt x="3486084" y="158256"/>
                </a:lnTo>
                <a:lnTo>
                  <a:pt x="3483667" y="155843"/>
                </a:lnTo>
                <a:lnTo>
                  <a:pt x="3481251" y="153430"/>
                </a:lnTo>
                <a:lnTo>
                  <a:pt x="3478351" y="152465"/>
                </a:lnTo>
                <a:lnTo>
                  <a:pt x="3475933" y="151500"/>
                </a:lnTo>
                <a:lnTo>
                  <a:pt x="3474001" y="151019"/>
                </a:lnTo>
                <a:lnTo>
                  <a:pt x="3472067" y="151500"/>
                </a:lnTo>
                <a:lnTo>
                  <a:pt x="3469651" y="152465"/>
                </a:lnTo>
                <a:lnTo>
                  <a:pt x="3467718" y="152948"/>
                </a:lnTo>
                <a:lnTo>
                  <a:pt x="3465785" y="154395"/>
                </a:lnTo>
                <a:lnTo>
                  <a:pt x="3462401" y="158256"/>
                </a:lnTo>
                <a:lnTo>
                  <a:pt x="3459019" y="162597"/>
                </a:lnTo>
                <a:lnTo>
                  <a:pt x="3456119" y="167905"/>
                </a:lnTo>
                <a:lnTo>
                  <a:pt x="3453219" y="174177"/>
                </a:lnTo>
                <a:lnTo>
                  <a:pt x="3448386" y="186237"/>
                </a:lnTo>
                <a:lnTo>
                  <a:pt x="3444519" y="196369"/>
                </a:lnTo>
                <a:lnTo>
                  <a:pt x="3442102" y="204088"/>
                </a:lnTo>
                <a:lnTo>
                  <a:pt x="3440653" y="202642"/>
                </a:lnTo>
                <a:lnTo>
                  <a:pt x="3438236" y="202160"/>
                </a:lnTo>
                <a:lnTo>
                  <a:pt x="3435820" y="201677"/>
                </a:lnTo>
                <a:lnTo>
                  <a:pt x="3433403" y="201677"/>
                </a:lnTo>
                <a:lnTo>
                  <a:pt x="3429054" y="202642"/>
                </a:lnTo>
                <a:lnTo>
                  <a:pt x="3423737" y="204571"/>
                </a:lnTo>
                <a:lnTo>
                  <a:pt x="3418903" y="207466"/>
                </a:lnTo>
                <a:lnTo>
                  <a:pt x="3413104" y="211327"/>
                </a:lnTo>
                <a:lnTo>
                  <a:pt x="3401505" y="218563"/>
                </a:lnTo>
                <a:lnTo>
                  <a:pt x="3389423" y="226765"/>
                </a:lnTo>
                <a:lnTo>
                  <a:pt x="3383139" y="230141"/>
                </a:lnTo>
                <a:lnTo>
                  <a:pt x="3377339" y="232554"/>
                </a:lnTo>
                <a:lnTo>
                  <a:pt x="3371539" y="234484"/>
                </a:lnTo>
                <a:lnTo>
                  <a:pt x="3366707" y="234967"/>
                </a:lnTo>
                <a:lnTo>
                  <a:pt x="3363807" y="234967"/>
                </a:lnTo>
                <a:lnTo>
                  <a:pt x="3360907" y="234484"/>
                </a:lnTo>
                <a:lnTo>
                  <a:pt x="3358491" y="233036"/>
                </a:lnTo>
                <a:lnTo>
                  <a:pt x="3356074" y="232071"/>
                </a:lnTo>
                <a:lnTo>
                  <a:pt x="3355107" y="229660"/>
                </a:lnTo>
                <a:lnTo>
                  <a:pt x="3353174" y="225800"/>
                </a:lnTo>
                <a:lnTo>
                  <a:pt x="3349791" y="213255"/>
                </a:lnTo>
                <a:lnTo>
                  <a:pt x="3346408" y="201194"/>
                </a:lnTo>
                <a:lnTo>
                  <a:pt x="3344475" y="197334"/>
                </a:lnTo>
                <a:lnTo>
                  <a:pt x="3343992" y="195886"/>
                </a:lnTo>
                <a:lnTo>
                  <a:pt x="3340608" y="196852"/>
                </a:lnTo>
                <a:lnTo>
                  <a:pt x="3337226" y="199264"/>
                </a:lnTo>
                <a:lnTo>
                  <a:pt x="3334809" y="201677"/>
                </a:lnTo>
                <a:lnTo>
                  <a:pt x="3331909" y="204571"/>
                </a:lnTo>
                <a:lnTo>
                  <a:pt x="3327075" y="211327"/>
                </a:lnTo>
                <a:lnTo>
                  <a:pt x="3322243" y="220011"/>
                </a:lnTo>
                <a:lnTo>
                  <a:pt x="3317893" y="228695"/>
                </a:lnTo>
                <a:lnTo>
                  <a:pt x="3312576" y="236897"/>
                </a:lnTo>
                <a:lnTo>
                  <a:pt x="3309194" y="241238"/>
                </a:lnTo>
                <a:lnTo>
                  <a:pt x="3306294" y="244616"/>
                </a:lnTo>
                <a:lnTo>
                  <a:pt x="3302910" y="247992"/>
                </a:lnTo>
                <a:lnTo>
                  <a:pt x="3298561" y="250888"/>
                </a:lnTo>
                <a:lnTo>
                  <a:pt x="3294695" y="253300"/>
                </a:lnTo>
                <a:lnTo>
                  <a:pt x="3291795" y="254265"/>
                </a:lnTo>
                <a:lnTo>
                  <a:pt x="3288411" y="254748"/>
                </a:lnTo>
                <a:lnTo>
                  <a:pt x="3285511" y="254748"/>
                </a:lnTo>
                <a:lnTo>
                  <a:pt x="3283095" y="254748"/>
                </a:lnTo>
                <a:lnTo>
                  <a:pt x="3281162" y="253783"/>
                </a:lnTo>
                <a:lnTo>
                  <a:pt x="3276812" y="251370"/>
                </a:lnTo>
                <a:lnTo>
                  <a:pt x="3269563" y="245098"/>
                </a:lnTo>
                <a:lnTo>
                  <a:pt x="3266663" y="243651"/>
                </a:lnTo>
                <a:lnTo>
                  <a:pt x="3264730" y="242686"/>
                </a:lnTo>
                <a:lnTo>
                  <a:pt x="3263279" y="242686"/>
                </a:lnTo>
                <a:lnTo>
                  <a:pt x="3259897" y="244133"/>
                </a:lnTo>
                <a:lnTo>
                  <a:pt x="3256030" y="246063"/>
                </a:lnTo>
                <a:lnTo>
                  <a:pt x="3253613" y="248957"/>
                </a:lnTo>
                <a:lnTo>
                  <a:pt x="3250713" y="252818"/>
                </a:lnTo>
                <a:lnTo>
                  <a:pt x="3244913" y="260054"/>
                </a:lnTo>
                <a:lnTo>
                  <a:pt x="3242014" y="263915"/>
                </a:lnTo>
                <a:lnTo>
                  <a:pt x="3238631" y="267291"/>
                </a:lnTo>
                <a:lnTo>
                  <a:pt x="3234765" y="271151"/>
                </a:lnTo>
                <a:lnTo>
                  <a:pt x="3230415" y="273562"/>
                </a:lnTo>
                <a:lnTo>
                  <a:pt x="3225581" y="275493"/>
                </a:lnTo>
                <a:lnTo>
                  <a:pt x="3220748" y="276458"/>
                </a:lnTo>
                <a:lnTo>
                  <a:pt x="3214949" y="275975"/>
                </a:lnTo>
                <a:lnTo>
                  <a:pt x="3208182" y="275010"/>
                </a:lnTo>
                <a:lnTo>
                  <a:pt x="3199967" y="272115"/>
                </a:lnTo>
                <a:lnTo>
                  <a:pt x="3191267" y="267291"/>
                </a:lnTo>
                <a:lnTo>
                  <a:pt x="3187401" y="265843"/>
                </a:lnTo>
                <a:lnTo>
                  <a:pt x="3183535" y="264396"/>
                </a:lnTo>
                <a:lnTo>
                  <a:pt x="3173384" y="263432"/>
                </a:lnTo>
                <a:lnTo>
                  <a:pt x="3163718" y="262467"/>
                </a:lnTo>
                <a:lnTo>
                  <a:pt x="3159852" y="261019"/>
                </a:lnTo>
                <a:lnTo>
                  <a:pt x="3155985" y="259572"/>
                </a:lnTo>
                <a:lnTo>
                  <a:pt x="3153569" y="257642"/>
                </a:lnTo>
                <a:lnTo>
                  <a:pt x="3151636" y="255230"/>
                </a:lnTo>
                <a:lnTo>
                  <a:pt x="3149703" y="253300"/>
                </a:lnTo>
                <a:lnTo>
                  <a:pt x="3147770" y="250405"/>
                </a:lnTo>
                <a:lnTo>
                  <a:pt x="3145353" y="244133"/>
                </a:lnTo>
                <a:lnTo>
                  <a:pt x="3142937" y="236897"/>
                </a:lnTo>
                <a:lnTo>
                  <a:pt x="3139071" y="220974"/>
                </a:lnTo>
                <a:lnTo>
                  <a:pt x="3137620" y="213738"/>
                </a:lnTo>
                <a:lnTo>
                  <a:pt x="3135204" y="205536"/>
                </a:lnTo>
                <a:lnTo>
                  <a:pt x="3132304" y="198782"/>
                </a:lnTo>
                <a:lnTo>
                  <a:pt x="3128920" y="192510"/>
                </a:lnTo>
                <a:lnTo>
                  <a:pt x="3126505" y="189615"/>
                </a:lnTo>
                <a:lnTo>
                  <a:pt x="3124087" y="187202"/>
                </a:lnTo>
                <a:lnTo>
                  <a:pt x="3121187" y="184791"/>
                </a:lnTo>
                <a:lnTo>
                  <a:pt x="3118287" y="183343"/>
                </a:lnTo>
                <a:lnTo>
                  <a:pt x="3114905" y="181896"/>
                </a:lnTo>
                <a:lnTo>
                  <a:pt x="3111039" y="181413"/>
                </a:lnTo>
                <a:lnTo>
                  <a:pt x="3107172" y="180931"/>
                </a:lnTo>
                <a:lnTo>
                  <a:pt x="3102339" y="180931"/>
                </a:lnTo>
                <a:lnTo>
                  <a:pt x="3097022" y="181896"/>
                </a:lnTo>
                <a:lnTo>
                  <a:pt x="3091707" y="183343"/>
                </a:lnTo>
                <a:lnTo>
                  <a:pt x="3085907" y="185756"/>
                </a:lnTo>
                <a:lnTo>
                  <a:pt x="3078657" y="187685"/>
                </a:lnTo>
                <a:lnTo>
                  <a:pt x="3085907" y="181896"/>
                </a:lnTo>
                <a:lnTo>
                  <a:pt x="3093155" y="176589"/>
                </a:lnTo>
                <a:lnTo>
                  <a:pt x="3100889" y="170799"/>
                </a:lnTo>
                <a:lnTo>
                  <a:pt x="3108139" y="165492"/>
                </a:lnTo>
                <a:lnTo>
                  <a:pt x="3124087" y="155843"/>
                </a:lnTo>
                <a:lnTo>
                  <a:pt x="3141486" y="147159"/>
                </a:lnTo>
                <a:lnTo>
                  <a:pt x="3159369" y="138957"/>
                </a:lnTo>
                <a:lnTo>
                  <a:pt x="3177735" y="132203"/>
                </a:lnTo>
                <a:lnTo>
                  <a:pt x="3196583" y="126412"/>
                </a:lnTo>
                <a:lnTo>
                  <a:pt x="3215433" y="121106"/>
                </a:lnTo>
                <a:lnTo>
                  <a:pt x="3235731" y="116763"/>
                </a:lnTo>
                <a:lnTo>
                  <a:pt x="3255546" y="113387"/>
                </a:lnTo>
                <a:lnTo>
                  <a:pt x="3276329" y="110491"/>
                </a:lnTo>
                <a:lnTo>
                  <a:pt x="3297111" y="108079"/>
                </a:lnTo>
                <a:lnTo>
                  <a:pt x="3317893" y="106633"/>
                </a:lnTo>
                <a:lnTo>
                  <a:pt x="3337708" y="105185"/>
                </a:lnTo>
                <a:lnTo>
                  <a:pt x="3358491" y="104702"/>
                </a:lnTo>
                <a:lnTo>
                  <a:pt x="3378306" y="104702"/>
                </a:lnTo>
                <a:lnTo>
                  <a:pt x="3383139" y="104220"/>
                </a:lnTo>
                <a:lnTo>
                  <a:pt x="3387005" y="102772"/>
                </a:lnTo>
                <a:lnTo>
                  <a:pt x="3390389" y="101807"/>
                </a:lnTo>
                <a:lnTo>
                  <a:pt x="3393289" y="100359"/>
                </a:lnTo>
                <a:lnTo>
                  <a:pt x="3396189" y="98431"/>
                </a:lnTo>
                <a:lnTo>
                  <a:pt x="3398605" y="96501"/>
                </a:lnTo>
                <a:lnTo>
                  <a:pt x="3402471" y="92158"/>
                </a:lnTo>
                <a:lnTo>
                  <a:pt x="3405855" y="86851"/>
                </a:lnTo>
                <a:lnTo>
                  <a:pt x="3408271" y="82027"/>
                </a:lnTo>
                <a:lnTo>
                  <a:pt x="3413104" y="70448"/>
                </a:lnTo>
                <a:lnTo>
                  <a:pt x="3415037" y="64659"/>
                </a:lnTo>
                <a:lnTo>
                  <a:pt x="3417455" y="59351"/>
                </a:lnTo>
                <a:lnTo>
                  <a:pt x="3420837" y="54044"/>
                </a:lnTo>
                <a:lnTo>
                  <a:pt x="3425187" y="50184"/>
                </a:lnTo>
                <a:lnTo>
                  <a:pt x="3427121" y="48736"/>
                </a:lnTo>
                <a:lnTo>
                  <a:pt x="3430020" y="46808"/>
                </a:lnTo>
                <a:lnTo>
                  <a:pt x="3433403" y="45843"/>
                </a:lnTo>
                <a:lnTo>
                  <a:pt x="3437269" y="44395"/>
                </a:lnTo>
                <a:lnTo>
                  <a:pt x="3441135" y="43430"/>
                </a:lnTo>
                <a:lnTo>
                  <a:pt x="3445486" y="42947"/>
                </a:lnTo>
                <a:lnTo>
                  <a:pt x="3450802" y="42947"/>
                </a:lnTo>
                <a:lnTo>
                  <a:pt x="3456119" y="42947"/>
                </a:lnTo>
                <a:lnTo>
                  <a:pt x="3456119" y="47773"/>
                </a:lnTo>
                <a:lnTo>
                  <a:pt x="3455635" y="53079"/>
                </a:lnTo>
                <a:lnTo>
                  <a:pt x="3452735" y="61764"/>
                </a:lnTo>
                <a:lnTo>
                  <a:pt x="3451286" y="66105"/>
                </a:lnTo>
                <a:lnTo>
                  <a:pt x="3450802" y="71413"/>
                </a:lnTo>
                <a:lnTo>
                  <a:pt x="3450802" y="76719"/>
                </a:lnTo>
                <a:lnTo>
                  <a:pt x="3452735" y="82991"/>
                </a:lnTo>
                <a:lnTo>
                  <a:pt x="3467718" y="82027"/>
                </a:lnTo>
                <a:lnTo>
                  <a:pt x="3481251" y="80097"/>
                </a:lnTo>
                <a:lnTo>
                  <a:pt x="3493817" y="76719"/>
                </a:lnTo>
                <a:lnTo>
                  <a:pt x="3505416" y="73343"/>
                </a:lnTo>
                <a:lnTo>
                  <a:pt x="3515565" y="68518"/>
                </a:lnTo>
                <a:lnTo>
                  <a:pt x="3524748" y="63211"/>
                </a:lnTo>
                <a:lnTo>
                  <a:pt x="3533448" y="57903"/>
                </a:lnTo>
                <a:lnTo>
                  <a:pt x="3541663" y="52114"/>
                </a:lnTo>
                <a:lnTo>
                  <a:pt x="3549396" y="44878"/>
                </a:lnTo>
                <a:lnTo>
                  <a:pt x="3557129" y="38606"/>
                </a:lnTo>
                <a:lnTo>
                  <a:pt x="3572112" y="25579"/>
                </a:lnTo>
                <a:lnTo>
                  <a:pt x="3579361" y="19307"/>
                </a:lnTo>
                <a:lnTo>
                  <a:pt x="3587578" y="13036"/>
                </a:lnTo>
                <a:lnTo>
                  <a:pt x="3595311" y="6763"/>
                </a:lnTo>
                <a:close/>
                <a:moveTo>
                  <a:pt x="3770758" y="0"/>
                </a:moveTo>
                <a:lnTo>
                  <a:pt x="3929623" y="0"/>
                </a:lnTo>
                <a:lnTo>
                  <a:pt x="3932174" y="972"/>
                </a:lnTo>
                <a:lnTo>
                  <a:pt x="3933535" y="0"/>
                </a:lnTo>
                <a:lnTo>
                  <a:pt x="6096000" y="0"/>
                </a:lnTo>
                <a:lnTo>
                  <a:pt x="6096000" y="6857999"/>
                </a:lnTo>
                <a:lnTo>
                  <a:pt x="572159" y="6857999"/>
                </a:lnTo>
                <a:lnTo>
                  <a:pt x="571752" y="6857626"/>
                </a:lnTo>
                <a:lnTo>
                  <a:pt x="565470" y="6853277"/>
                </a:lnTo>
                <a:lnTo>
                  <a:pt x="558701" y="6848927"/>
                </a:lnTo>
                <a:lnTo>
                  <a:pt x="550486" y="6845544"/>
                </a:lnTo>
                <a:lnTo>
                  <a:pt x="541787" y="6843127"/>
                </a:lnTo>
                <a:lnTo>
                  <a:pt x="532603" y="6841194"/>
                </a:lnTo>
                <a:lnTo>
                  <a:pt x="528253" y="6837811"/>
                </a:lnTo>
                <a:lnTo>
                  <a:pt x="525355" y="6833461"/>
                </a:lnTo>
                <a:lnTo>
                  <a:pt x="523419" y="6829112"/>
                </a:lnTo>
                <a:lnTo>
                  <a:pt x="522937" y="6824761"/>
                </a:lnTo>
                <a:lnTo>
                  <a:pt x="523419" y="6820412"/>
                </a:lnTo>
                <a:lnTo>
                  <a:pt x="525355" y="6816546"/>
                </a:lnTo>
                <a:lnTo>
                  <a:pt x="527770" y="6811713"/>
                </a:lnTo>
                <a:lnTo>
                  <a:pt x="529704" y="6807846"/>
                </a:lnTo>
                <a:lnTo>
                  <a:pt x="535503" y="6799629"/>
                </a:lnTo>
                <a:lnTo>
                  <a:pt x="541302" y="6792381"/>
                </a:lnTo>
                <a:lnTo>
                  <a:pt x="546136" y="6786581"/>
                </a:lnTo>
                <a:lnTo>
                  <a:pt x="546620" y="6783681"/>
                </a:lnTo>
                <a:lnTo>
                  <a:pt x="546620" y="6781748"/>
                </a:lnTo>
                <a:lnTo>
                  <a:pt x="546136" y="6779815"/>
                </a:lnTo>
                <a:lnTo>
                  <a:pt x="544685" y="6777881"/>
                </a:lnTo>
                <a:lnTo>
                  <a:pt x="540820" y="6774498"/>
                </a:lnTo>
                <a:lnTo>
                  <a:pt x="535020" y="6771115"/>
                </a:lnTo>
                <a:lnTo>
                  <a:pt x="529219" y="6767731"/>
                </a:lnTo>
                <a:lnTo>
                  <a:pt x="522937" y="6764349"/>
                </a:lnTo>
                <a:lnTo>
                  <a:pt x="517137" y="6759032"/>
                </a:lnTo>
                <a:lnTo>
                  <a:pt x="514238" y="6756132"/>
                </a:lnTo>
                <a:lnTo>
                  <a:pt x="512787" y="6753232"/>
                </a:lnTo>
                <a:lnTo>
                  <a:pt x="510855" y="6749850"/>
                </a:lnTo>
                <a:lnTo>
                  <a:pt x="509889" y="6746466"/>
                </a:lnTo>
                <a:lnTo>
                  <a:pt x="504571" y="6716985"/>
                </a:lnTo>
                <a:lnTo>
                  <a:pt x="500222" y="6683636"/>
                </a:lnTo>
                <a:lnTo>
                  <a:pt x="494906" y="6647389"/>
                </a:lnTo>
                <a:lnTo>
                  <a:pt x="489590" y="6609207"/>
                </a:lnTo>
                <a:lnTo>
                  <a:pt x="482822" y="6569576"/>
                </a:lnTo>
                <a:lnTo>
                  <a:pt x="479441" y="6549761"/>
                </a:lnTo>
                <a:lnTo>
                  <a:pt x="475573" y="6530912"/>
                </a:lnTo>
                <a:lnTo>
                  <a:pt x="470740" y="6512063"/>
                </a:lnTo>
                <a:lnTo>
                  <a:pt x="465424" y="6493214"/>
                </a:lnTo>
                <a:lnTo>
                  <a:pt x="460592" y="6475332"/>
                </a:lnTo>
                <a:lnTo>
                  <a:pt x="454307" y="6457933"/>
                </a:lnTo>
                <a:lnTo>
                  <a:pt x="450442" y="6448750"/>
                </a:lnTo>
                <a:lnTo>
                  <a:pt x="445126" y="6438117"/>
                </a:lnTo>
                <a:lnTo>
                  <a:pt x="438844" y="6427002"/>
                </a:lnTo>
                <a:lnTo>
                  <a:pt x="434975" y="6421202"/>
                </a:lnTo>
                <a:lnTo>
                  <a:pt x="431109" y="6415402"/>
                </a:lnTo>
                <a:lnTo>
                  <a:pt x="426759" y="6411052"/>
                </a:lnTo>
                <a:lnTo>
                  <a:pt x="422410" y="6406219"/>
                </a:lnTo>
                <a:lnTo>
                  <a:pt x="417576" y="6402352"/>
                </a:lnTo>
                <a:lnTo>
                  <a:pt x="412743" y="6398970"/>
                </a:lnTo>
                <a:lnTo>
                  <a:pt x="407426" y="6397037"/>
                </a:lnTo>
                <a:lnTo>
                  <a:pt x="402594" y="6395586"/>
                </a:lnTo>
                <a:lnTo>
                  <a:pt x="397277" y="6395586"/>
                </a:lnTo>
                <a:lnTo>
                  <a:pt x="391478" y="6396553"/>
                </a:lnTo>
                <a:lnTo>
                  <a:pt x="391478" y="6393170"/>
                </a:lnTo>
                <a:lnTo>
                  <a:pt x="391478" y="6390270"/>
                </a:lnTo>
                <a:lnTo>
                  <a:pt x="392445" y="6387371"/>
                </a:lnTo>
                <a:lnTo>
                  <a:pt x="394378" y="6384953"/>
                </a:lnTo>
                <a:lnTo>
                  <a:pt x="397277" y="6382053"/>
                </a:lnTo>
                <a:lnTo>
                  <a:pt x="399695" y="6380604"/>
                </a:lnTo>
                <a:lnTo>
                  <a:pt x="406460" y="6376738"/>
                </a:lnTo>
                <a:lnTo>
                  <a:pt x="414676" y="6372387"/>
                </a:lnTo>
                <a:lnTo>
                  <a:pt x="422892" y="6369005"/>
                </a:lnTo>
                <a:lnTo>
                  <a:pt x="431109" y="6365621"/>
                </a:lnTo>
                <a:lnTo>
                  <a:pt x="439326" y="6362239"/>
                </a:lnTo>
                <a:lnTo>
                  <a:pt x="430625" y="6348222"/>
                </a:lnTo>
                <a:lnTo>
                  <a:pt x="422410" y="6334690"/>
                </a:lnTo>
                <a:lnTo>
                  <a:pt x="414676" y="6321641"/>
                </a:lnTo>
                <a:lnTo>
                  <a:pt x="407426" y="6307624"/>
                </a:lnTo>
                <a:lnTo>
                  <a:pt x="401144" y="6294576"/>
                </a:lnTo>
                <a:lnTo>
                  <a:pt x="395344" y="6281043"/>
                </a:lnTo>
                <a:lnTo>
                  <a:pt x="390029" y="6268477"/>
                </a:lnTo>
                <a:lnTo>
                  <a:pt x="385195" y="6255427"/>
                </a:lnTo>
                <a:lnTo>
                  <a:pt x="381328" y="6242861"/>
                </a:lnTo>
                <a:lnTo>
                  <a:pt x="377947" y="6229329"/>
                </a:lnTo>
                <a:lnTo>
                  <a:pt x="375046" y="6216763"/>
                </a:lnTo>
                <a:lnTo>
                  <a:pt x="372628" y="6203714"/>
                </a:lnTo>
                <a:lnTo>
                  <a:pt x="370695" y="6191149"/>
                </a:lnTo>
                <a:lnTo>
                  <a:pt x="369730" y="6178583"/>
                </a:lnTo>
                <a:lnTo>
                  <a:pt x="369246" y="6165050"/>
                </a:lnTo>
                <a:lnTo>
                  <a:pt x="368764" y="6152000"/>
                </a:lnTo>
                <a:lnTo>
                  <a:pt x="367797" y="6149584"/>
                </a:lnTo>
                <a:lnTo>
                  <a:pt x="366346" y="6148134"/>
                </a:lnTo>
                <a:lnTo>
                  <a:pt x="364413" y="6146200"/>
                </a:lnTo>
                <a:lnTo>
                  <a:pt x="362479" y="6145234"/>
                </a:lnTo>
                <a:lnTo>
                  <a:pt x="360062" y="6144751"/>
                </a:lnTo>
                <a:lnTo>
                  <a:pt x="357648" y="6144751"/>
                </a:lnTo>
                <a:lnTo>
                  <a:pt x="351847" y="6144751"/>
                </a:lnTo>
                <a:lnTo>
                  <a:pt x="346048" y="6145718"/>
                </a:lnTo>
                <a:lnTo>
                  <a:pt x="339764" y="6146684"/>
                </a:lnTo>
                <a:lnTo>
                  <a:pt x="333482" y="6148134"/>
                </a:lnTo>
                <a:lnTo>
                  <a:pt x="327681" y="6148618"/>
                </a:lnTo>
                <a:lnTo>
                  <a:pt x="329133" y="6142334"/>
                </a:lnTo>
                <a:lnTo>
                  <a:pt x="330098" y="6136534"/>
                </a:lnTo>
                <a:lnTo>
                  <a:pt x="330581" y="6125419"/>
                </a:lnTo>
                <a:lnTo>
                  <a:pt x="330098" y="6115753"/>
                </a:lnTo>
                <a:lnTo>
                  <a:pt x="328166" y="6106569"/>
                </a:lnTo>
                <a:lnTo>
                  <a:pt x="326231" y="6097870"/>
                </a:lnTo>
                <a:lnTo>
                  <a:pt x="323815" y="6090621"/>
                </a:lnTo>
                <a:lnTo>
                  <a:pt x="318016" y="6076122"/>
                </a:lnTo>
                <a:lnTo>
                  <a:pt x="315115" y="6069355"/>
                </a:lnTo>
                <a:lnTo>
                  <a:pt x="313666" y="6062589"/>
                </a:lnTo>
                <a:lnTo>
                  <a:pt x="312217" y="6055823"/>
                </a:lnTo>
                <a:lnTo>
                  <a:pt x="312217" y="6048573"/>
                </a:lnTo>
                <a:lnTo>
                  <a:pt x="312217" y="6045190"/>
                </a:lnTo>
                <a:lnTo>
                  <a:pt x="313666" y="6041324"/>
                </a:lnTo>
                <a:lnTo>
                  <a:pt x="314631" y="6037457"/>
                </a:lnTo>
                <a:lnTo>
                  <a:pt x="315599" y="6033107"/>
                </a:lnTo>
                <a:lnTo>
                  <a:pt x="318016" y="6029240"/>
                </a:lnTo>
                <a:lnTo>
                  <a:pt x="320431" y="6025374"/>
                </a:lnTo>
                <a:lnTo>
                  <a:pt x="327199" y="6016192"/>
                </a:lnTo>
                <a:lnTo>
                  <a:pt x="326715" y="6009426"/>
                </a:lnTo>
                <a:lnTo>
                  <a:pt x="325748" y="6005075"/>
                </a:lnTo>
                <a:lnTo>
                  <a:pt x="323815" y="6001209"/>
                </a:lnTo>
                <a:lnTo>
                  <a:pt x="320916" y="5998309"/>
                </a:lnTo>
                <a:lnTo>
                  <a:pt x="318016" y="5996376"/>
                </a:lnTo>
                <a:lnTo>
                  <a:pt x="314149" y="5994926"/>
                </a:lnTo>
                <a:lnTo>
                  <a:pt x="310765" y="5993960"/>
                </a:lnTo>
                <a:lnTo>
                  <a:pt x="305932" y="5992993"/>
                </a:lnTo>
                <a:lnTo>
                  <a:pt x="297234" y="5992509"/>
                </a:lnTo>
                <a:lnTo>
                  <a:pt x="293368" y="5992027"/>
                </a:lnTo>
                <a:lnTo>
                  <a:pt x="289500" y="5990576"/>
                </a:lnTo>
                <a:lnTo>
                  <a:pt x="286118" y="5989609"/>
                </a:lnTo>
                <a:lnTo>
                  <a:pt x="283218" y="5987194"/>
                </a:lnTo>
                <a:lnTo>
                  <a:pt x="280317" y="5984294"/>
                </a:lnTo>
                <a:lnTo>
                  <a:pt x="278384" y="5980427"/>
                </a:lnTo>
                <a:lnTo>
                  <a:pt x="280317" y="5972210"/>
                </a:lnTo>
                <a:lnTo>
                  <a:pt x="281769" y="5963511"/>
                </a:lnTo>
                <a:lnTo>
                  <a:pt x="283700" y="5953845"/>
                </a:lnTo>
                <a:lnTo>
                  <a:pt x="284184" y="5944179"/>
                </a:lnTo>
                <a:lnTo>
                  <a:pt x="284667" y="5934030"/>
                </a:lnTo>
                <a:lnTo>
                  <a:pt x="285151" y="5922913"/>
                </a:lnTo>
                <a:lnTo>
                  <a:pt x="284667" y="5900199"/>
                </a:lnTo>
                <a:lnTo>
                  <a:pt x="283218" y="5876033"/>
                </a:lnTo>
                <a:lnTo>
                  <a:pt x="279351" y="5851384"/>
                </a:lnTo>
                <a:lnTo>
                  <a:pt x="275484" y="5825769"/>
                </a:lnTo>
                <a:lnTo>
                  <a:pt x="270168" y="5801120"/>
                </a:lnTo>
                <a:lnTo>
                  <a:pt x="266301" y="5785172"/>
                </a:lnTo>
                <a:lnTo>
                  <a:pt x="260502" y="5766322"/>
                </a:lnTo>
                <a:lnTo>
                  <a:pt x="253735" y="5746507"/>
                </a:lnTo>
                <a:lnTo>
                  <a:pt x="246487" y="5727175"/>
                </a:lnTo>
                <a:lnTo>
                  <a:pt x="231987" y="5690926"/>
                </a:lnTo>
                <a:lnTo>
                  <a:pt x="220872" y="5665795"/>
                </a:lnTo>
                <a:lnTo>
                  <a:pt x="218937" y="5659995"/>
                </a:lnTo>
                <a:lnTo>
                  <a:pt x="215071" y="5654195"/>
                </a:lnTo>
                <a:lnTo>
                  <a:pt x="208305" y="5643563"/>
                </a:lnTo>
                <a:lnTo>
                  <a:pt x="199605" y="5632447"/>
                </a:lnTo>
                <a:lnTo>
                  <a:pt x="191873" y="5622297"/>
                </a:lnTo>
                <a:lnTo>
                  <a:pt x="183173" y="5611664"/>
                </a:lnTo>
                <a:lnTo>
                  <a:pt x="175441" y="5601516"/>
                </a:lnTo>
                <a:lnTo>
                  <a:pt x="172058" y="5595716"/>
                </a:lnTo>
                <a:lnTo>
                  <a:pt x="168673" y="5590399"/>
                </a:lnTo>
                <a:lnTo>
                  <a:pt x="166258" y="5585566"/>
                </a:lnTo>
                <a:lnTo>
                  <a:pt x="164325" y="5579766"/>
                </a:lnTo>
                <a:lnTo>
                  <a:pt x="158040" y="5558501"/>
                </a:lnTo>
                <a:lnTo>
                  <a:pt x="152241" y="5537235"/>
                </a:lnTo>
                <a:lnTo>
                  <a:pt x="146443" y="5515970"/>
                </a:lnTo>
                <a:lnTo>
                  <a:pt x="141610" y="5494222"/>
                </a:lnTo>
                <a:lnTo>
                  <a:pt x="137260" y="5472956"/>
                </a:lnTo>
                <a:lnTo>
                  <a:pt x="133393" y="5451207"/>
                </a:lnTo>
                <a:lnTo>
                  <a:pt x="129528" y="5429941"/>
                </a:lnTo>
                <a:lnTo>
                  <a:pt x="126144" y="5408676"/>
                </a:lnTo>
                <a:lnTo>
                  <a:pt x="120345" y="5366145"/>
                </a:lnTo>
                <a:lnTo>
                  <a:pt x="116476" y="5325065"/>
                </a:lnTo>
                <a:lnTo>
                  <a:pt x="113094" y="5284950"/>
                </a:lnTo>
                <a:lnTo>
                  <a:pt x="110678" y="5245803"/>
                </a:lnTo>
                <a:lnTo>
                  <a:pt x="109712" y="5237586"/>
                </a:lnTo>
                <a:lnTo>
                  <a:pt x="108744" y="5228886"/>
                </a:lnTo>
                <a:lnTo>
                  <a:pt x="104878" y="5211005"/>
                </a:lnTo>
                <a:lnTo>
                  <a:pt x="100045" y="5193606"/>
                </a:lnTo>
                <a:lnTo>
                  <a:pt x="94246" y="5176689"/>
                </a:lnTo>
                <a:lnTo>
                  <a:pt x="81678" y="5142858"/>
                </a:lnTo>
                <a:lnTo>
                  <a:pt x="75879" y="5125943"/>
                </a:lnTo>
                <a:lnTo>
                  <a:pt x="70080" y="5109511"/>
                </a:lnTo>
                <a:lnTo>
                  <a:pt x="65247" y="5093078"/>
                </a:lnTo>
                <a:lnTo>
                  <a:pt x="61380" y="5077128"/>
                </a:lnTo>
                <a:lnTo>
                  <a:pt x="60415" y="5069880"/>
                </a:lnTo>
                <a:lnTo>
                  <a:pt x="59931" y="5061663"/>
                </a:lnTo>
                <a:lnTo>
                  <a:pt x="58964" y="5054414"/>
                </a:lnTo>
                <a:lnTo>
                  <a:pt x="58964" y="5046681"/>
                </a:lnTo>
                <a:lnTo>
                  <a:pt x="60415" y="5039431"/>
                </a:lnTo>
                <a:lnTo>
                  <a:pt x="61380" y="5031698"/>
                </a:lnTo>
                <a:lnTo>
                  <a:pt x="63313" y="5024449"/>
                </a:lnTo>
                <a:lnTo>
                  <a:pt x="66212" y="5017683"/>
                </a:lnTo>
                <a:lnTo>
                  <a:pt x="69596" y="5009950"/>
                </a:lnTo>
                <a:lnTo>
                  <a:pt x="73463" y="5003183"/>
                </a:lnTo>
                <a:lnTo>
                  <a:pt x="78296" y="4996417"/>
                </a:lnTo>
                <a:lnTo>
                  <a:pt x="83611" y="4989167"/>
                </a:lnTo>
                <a:lnTo>
                  <a:pt x="82162" y="4984818"/>
                </a:lnTo>
                <a:lnTo>
                  <a:pt x="79747" y="4979985"/>
                </a:lnTo>
                <a:lnTo>
                  <a:pt x="77330" y="4976118"/>
                </a:lnTo>
                <a:lnTo>
                  <a:pt x="74430" y="4972736"/>
                </a:lnTo>
                <a:lnTo>
                  <a:pt x="67664" y="4965970"/>
                </a:lnTo>
                <a:lnTo>
                  <a:pt x="61380" y="4959686"/>
                </a:lnTo>
                <a:lnTo>
                  <a:pt x="54615" y="4952437"/>
                </a:lnTo>
                <a:lnTo>
                  <a:pt x="51714" y="4949053"/>
                </a:lnTo>
                <a:lnTo>
                  <a:pt x="48815" y="4945671"/>
                </a:lnTo>
                <a:lnTo>
                  <a:pt x="45914" y="4941803"/>
                </a:lnTo>
                <a:lnTo>
                  <a:pt x="43982" y="4937936"/>
                </a:lnTo>
                <a:lnTo>
                  <a:pt x="42532" y="4933103"/>
                </a:lnTo>
                <a:lnTo>
                  <a:pt x="41565" y="4927788"/>
                </a:lnTo>
                <a:lnTo>
                  <a:pt x="40598" y="4923439"/>
                </a:lnTo>
                <a:lnTo>
                  <a:pt x="40598" y="4919571"/>
                </a:lnTo>
                <a:lnTo>
                  <a:pt x="41565" y="4915222"/>
                </a:lnTo>
                <a:lnTo>
                  <a:pt x="42532" y="4911839"/>
                </a:lnTo>
                <a:lnTo>
                  <a:pt x="43500" y="4908938"/>
                </a:lnTo>
                <a:lnTo>
                  <a:pt x="45431" y="4906038"/>
                </a:lnTo>
                <a:lnTo>
                  <a:pt x="48815" y="4900240"/>
                </a:lnTo>
                <a:lnTo>
                  <a:pt x="52197" y="4895891"/>
                </a:lnTo>
                <a:lnTo>
                  <a:pt x="55098" y="4890572"/>
                </a:lnTo>
                <a:lnTo>
                  <a:pt x="56064" y="4887674"/>
                </a:lnTo>
                <a:lnTo>
                  <a:pt x="57031" y="4884774"/>
                </a:lnTo>
                <a:lnTo>
                  <a:pt x="57031" y="4881390"/>
                </a:lnTo>
                <a:lnTo>
                  <a:pt x="56064" y="4878008"/>
                </a:lnTo>
                <a:lnTo>
                  <a:pt x="54615" y="4871242"/>
                </a:lnTo>
                <a:lnTo>
                  <a:pt x="52197" y="4863507"/>
                </a:lnTo>
                <a:lnTo>
                  <a:pt x="46398" y="4848042"/>
                </a:lnTo>
                <a:lnTo>
                  <a:pt x="32866" y="4815178"/>
                </a:lnTo>
                <a:lnTo>
                  <a:pt x="25615" y="4798744"/>
                </a:lnTo>
                <a:lnTo>
                  <a:pt x="20300" y="4781347"/>
                </a:lnTo>
                <a:lnTo>
                  <a:pt x="17882" y="4773614"/>
                </a:lnTo>
                <a:lnTo>
                  <a:pt x="15467" y="4765397"/>
                </a:lnTo>
                <a:lnTo>
                  <a:pt x="14499" y="4757182"/>
                </a:lnTo>
                <a:lnTo>
                  <a:pt x="13050" y="4749449"/>
                </a:lnTo>
                <a:lnTo>
                  <a:pt x="12082" y="4732050"/>
                </a:lnTo>
                <a:lnTo>
                  <a:pt x="12082" y="4715135"/>
                </a:lnTo>
                <a:lnTo>
                  <a:pt x="13050" y="4697734"/>
                </a:lnTo>
                <a:lnTo>
                  <a:pt x="14499" y="4680337"/>
                </a:lnTo>
                <a:lnTo>
                  <a:pt x="15949" y="4663420"/>
                </a:lnTo>
                <a:lnTo>
                  <a:pt x="17882" y="4646505"/>
                </a:lnTo>
                <a:lnTo>
                  <a:pt x="22233" y="4612190"/>
                </a:lnTo>
                <a:lnTo>
                  <a:pt x="27066" y="4577874"/>
                </a:lnTo>
                <a:lnTo>
                  <a:pt x="29483" y="4559993"/>
                </a:lnTo>
                <a:lnTo>
                  <a:pt x="30448" y="4542594"/>
                </a:lnTo>
                <a:lnTo>
                  <a:pt x="31414" y="4524712"/>
                </a:lnTo>
                <a:lnTo>
                  <a:pt x="32381" y="4507313"/>
                </a:lnTo>
                <a:lnTo>
                  <a:pt x="31414" y="4489432"/>
                </a:lnTo>
                <a:lnTo>
                  <a:pt x="30448" y="4471066"/>
                </a:lnTo>
                <a:lnTo>
                  <a:pt x="28516" y="4462365"/>
                </a:lnTo>
                <a:lnTo>
                  <a:pt x="26582" y="4455600"/>
                </a:lnTo>
                <a:lnTo>
                  <a:pt x="23683" y="4449799"/>
                </a:lnTo>
                <a:lnTo>
                  <a:pt x="20782" y="4444484"/>
                </a:lnTo>
                <a:lnTo>
                  <a:pt x="17882" y="4439168"/>
                </a:lnTo>
                <a:lnTo>
                  <a:pt x="14982" y="4434333"/>
                </a:lnTo>
                <a:lnTo>
                  <a:pt x="13050" y="4428534"/>
                </a:lnTo>
                <a:lnTo>
                  <a:pt x="12082" y="4421769"/>
                </a:lnTo>
                <a:lnTo>
                  <a:pt x="12082" y="4416450"/>
                </a:lnTo>
                <a:lnTo>
                  <a:pt x="12566" y="4411135"/>
                </a:lnTo>
                <a:lnTo>
                  <a:pt x="14017" y="4405819"/>
                </a:lnTo>
                <a:lnTo>
                  <a:pt x="14982" y="4400985"/>
                </a:lnTo>
                <a:lnTo>
                  <a:pt x="18366" y="4390353"/>
                </a:lnTo>
                <a:lnTo>
                  <a:pt x="22233" y="4380203"/>
                </a:lnTo>
                <a:lnTo>
                  <a:pt x="26582" y="4370537"/>
                </a:lnTo>
                <a:lnTo>
                  <a:pt x="29965" y="4359904"/>
                </a:lnTo>
                <a:lnTo>
                  <a:pt x="32866" y="4350238"/>
                </a:lnTo>
                <a:lnTo>
                  <a:pt x="33350" y="4345405"/>
                </a:lnTo>
                <a:lnTo>
                  <a:pt x="33832" y="4340090"/>
                </a:lnTo>
                <a:lnTo>
                  <a:pt x="33832" y="4336223"/>
                </a:lnTo>
                <a:lnTo>
                  <a:pt x="32866" y="4331873"/>
                </a:lnTo>
                <a:lnTo>
                  <a:pt x="30932" y="4328006"/>
                </a:lnTo>
                <a:lnTo>
                  <a:pt x="29483" y="4323173"/>
                </a:lnTo>
                <a:lnTo>
                  <a:pt x="24166" y="4314958"/>
                </a:lnTo>
                <a:lnTo>
                  <a:pt x="17882" y="4305774"/>
                </a:lnTo>
                <a:lnTo>
                  <a:pt x="12082" y="4297075"/>
                </a:lnTo>
                <a:lnTo>
                  <a:pt x="6283" y="4288375"/>
                </a:lnTo>
                <a:lnTo>
                  <a:pt x="3867" y="4284509"/>
                </a:lnTo>
                <a:lnTo>
                  <a:pt x="2417" y="4280160"/>
                </a:lnTo>
                <a:lnTo>
                  <a:pt x="483" y="4276293"/>
                </a:lnTo>
                <a:lnTo>
                  <a:pt x="0" y="4272427"/>
                </a:lnTo>
                <a:lnTo>
                  <a:pt x="0" y="4270494"/>
                </a:lnTo>
                <a:lnTo>
                  <a:pt x="483" y="4269043"/>
                </a:lnTo>
                <a:lnTo>
                  <a:pt x="2902" y="4263727"/>
                </a:lnTo>
                <a:lnTo>
                  <a:pt x="10149" y="4252128"/>
                </a:lnTo>
                <a:lnTo>
                  <a:pt x="14499" y="4245362"/>
                </a:lnTo>
                <a:lnTo>
                  <a:pt x="17882" y="4238595"/>
                </a:lnTo>
                <a:lnTo>
                  <a:pt x="20782" y="4231345"/>
                </a:lnTo>
                <a:lnTo>
                  <a:pt x="21749" y="4227479"/>
                </a:lnTo>
                <a:lnTo>
                  <a:pt x="22233" y="4224096"/>
                </a:lnTo>
                <a:lnTo>
                  <a:pt x="22233" y="4218779"/>
                </a:lnTo>
                <a:lnTo>
                  <a:pt x="22233" y="4214430"/>
                </a:lnTo>
                <a:lnTo>
                  <a:pt x="21749" y="4209597"/>
                </a:lnTo>
                <a:lnTo>
                  <a:pt x="20782" y="4205731"/>
                </a:lnTo>
                <a:lnTo>
                  <a:pt x="18366" y="4197998"/>
                </a:lnTo>
                <a:lnTo>
                  <a:pt x="15467" y="4191232"/>
                </a:lnTo>
                <a:lnTo>
                  <a:pt x="12082" y="4184465"/>
                </a:lnTo>
                <a:lnTo>
                  <a:pt x="9184" y="4176248"/>
                </a:lnTo>
                <a:lnTo>
                  <a:pt x="8700" y="4172382"/>
                </a:lnTo>
                <a:lnTo>
                  <a:pt x="8218" y="4167549"/>
                </a:lnTo>
                <a:lnTo>
                  <a:pt x="7249" y="4162716"/>
                </a:lnTo>
                <a:lnTo>
                  <a:pt x="7249" y="4156918"/>
                </a:lnTo>
                <a:lnTo>
                  <a:pt x="10149" y="4132751"/>
                </a:lnTo>
                <a:lnTo>
                  <a:pt x="14017" y="4108586"/>
                </a:lnTo>
                <a:lnTo>
                  <a:pt x="20782" y="4059771"/>
                </a:lnTo>
                <a:lnTo>
                  <a:pt x="36247" y="3962145"/>
                </a:lnTo>
                <a:lnTo>
                  <a:pt x="43014" y="3914781"/>
                </a:lnTo>
                <a:lnTo>
                  <a:pt x="46398" y="3891098"/>
                </a:lnTo>
                <a:lnTo>
                  <a:pt x="48815" y="3867415"/>
                </a:lnTo>
                <a:lnTo>
                  <a:pt x="51231" y="3844701"/>
                </a:lnTo>
                <a:lnTo>
                  <a:pt x="52680" y="3821502"/>
                </a:lnTo>
                <a:lnTo>
                  <a:pt x="54130" y="3799753"/>
                </a:lnTo>
                <a:lnTo>
                  <a:pt x="54130" y="3778004"/>
                </a:lnTo>
                <a:lnTo>
                  <a:pt x="54130" y="3772687"/>
                </a:lnTo>
                <a:lnTo>
                  <a:pt x="55098" y="3768823"/>
                </a:lnTo>
                <a:lnTo>
                  <a:pt x="56064" y="3764472"/>
                </a:lnTo>
                <a:lnTo>
                  <a:pt x="57997" y="3762056"/>
                </a:lnTo>
                <a:lnTo>
                  <a:pt x="59931" y="3759155"/>
                </a:lnTo>
                <a:lnTo>
                  <a:pt x="61864" y="3756739"/>
                </a:lnTo>
                <a:lnTo>
                  <a:pt x="66696" y="3751908"/>
                </a:lnTo>
                <a:lnTo>
                  <a:pt x="71529" y="3748041"/>
                </a:lnTo>
                <a:lnTo>
                  <a:pt x="76363" y="3743690"/>
                </a:lnTo>
                <a:lnTo>
                  <a:pt x="78296" y="3741273"/>
                </a:lnTo>
                <a:lnTo>
                  <a:pt x="79263" y="3738375"/>
                </a:lnTo>
                <a:lnTo>
                  <a:pt x="80229" y="3734991"/>
                </a:lnTo>
                <a:lnTo>
                  <a:pt x="80713" y="3731607"/>
                </a:lnTo>
                <a:lnTo>
                  <a:pt x="80229" y="3720008"/>
                </a:lnTo>
                <a:lnTo>
                  <a:pt x="78780" y="3707442"/>
                </a:lnTo>
                <a:lnTo>
                  <a:pt x="76845" y="3694876"/>
                </a:lnTo>
                <a:lnTo>
                  <a:pt x="73947" y="3681344"/>
                </a:lnTo>
                <a:lnTo>
                  <a:pt x="69114" y="3653313"/>
                </a:lnTo>
                <a:lnTo>
                  <a:pt x="66212" y="3638331"/>
                </a:lnTo>
                <a:lnTo>
                  <a:pt x="64763" y="3623347"/>
                </a:lnTo>
                <a:lnTo>
                  <a:pt x="63798" y="3608365"/>
                </a:lnTo>
                <a:lnTo>
                  <a:pt x="64281" y="3592899"/>
                </a:lnTo>
                <a:lnTo>
                  <a:pt x="64763" y="3585166"/>
                </a:lnTo>
                <a:lnTo>
                  <a:pt x="66212" y="3577433"/>
                </a:lnTo>
                <a:lnTo>
                  <a:pt x="67664" y="3569700"/>
                </a:lnTo>
                <a:lnTo>
                  <a:pt x="69596" y="3561484"/>
                </a:lnTo>
                <a:lnTo>
                  <a:pt x="72497" y="3553751"/>
                </a:lnTo>
                <a:lnTo>
                  <a:pt x="75396" y="3546019"/>
                </a:lnTo>
                <a:lnTo>
                  <a:pt x="78780" y="3537802"/>
                </a:lnTo>
                <a:lnTo>
                  <a:pt x="83129" y="3530069"/>
                </a:lnTo>
                <a:lnTo>
                  <a:pt x="87962" y="3522336"/>
                </a:lnTo>
                <a:lnTo>
                  <a:pt x="93762" y="3514121"/>
                </a:lnTo>
                <a:lnTo>
                  <a:pt x="100045" y="3506871"/>
                </a:lnTo>
                <a:lnTo>
                  <a:pt x="106811" y="3498654"/>
                </a:lnTo>
                <a:lnTo>
                  <a:pt x="102944" y="3491887"/>
                </a:lnTo>
                <a:lnTo>
                  <a:pt x="100045" y="3484637"/>
                </a:lnTo>
                <a:lnTo>
                  <a:pt x="97628" y="3476906"/>
                </a:lnTo>
                <a:lnTo>
                  <a:pt x="95695" y="3470140"/>
                </a:lnTo>
                <a:lnTo>
                  <a:pt x="94729" y="3462889"/>
                </a:lnTo>
                <a:lnTo>
                  <a:pt x="93762" y="3455157"/>
                </a:lnTo>
                <a:lnTo>
                  <a:pt x="93762" y="3446941"/>
                </a:lnTo>
                <a:lnTo>
                  <a:pt x="94246" y="3439691"/>
                </a:lnTo>
                <a:lnTo>
                  <a:pt x="94729" y="3432440"/>
                </a:lnTo>
                <a:lnTo>
                  <a:pt x="95695" y="3424226"/>
                </a:lnTo>
                <a:lnTo>
                  <a:pt x="99079" y="3408277"/>
                </a:lnTo>
                <a:lnTo>
                  <a:pt x="103911" y="3391844"/>
                </a:lnTo>
                <a:lnTo>
                  <a:pt x="109712" y="3374928"/>
                </a:lnTo>
                <a:lnTo>
                  <a:pt x="122276" y="3339647"/>
                </a:lnTo>
                <a:lnTo>
                  <a:pt x="129528" y="3320798"/>
                </a:lnTo>
                <a:lnTo>
                  <a:pt x="136292" y="3301948"/>
                </a:lnTo>
                <a:lnTo>
                  <a:pt x="143059" y="3281650"/>
                </a:lnTo>
                <a:lnTo>
                  <a:pt x="148859" y="3261352"/>
                </a:lnTo>
                <a:lnTo>
                  <a:pt x="153691" y="3240085"/>
                </a:lnTo>
                <a:lnTo>
                  <a:pt x="155625" y="3228487"/>
                </a:lnTo>
                <a:lnTo>
                  <a:pt x="157074" y="3217370"/>
                </a:lnTo>
                <a:lnTo>
                  <a:pt x="162874" y="3219786"/>
                </a:lnTo>
                <a:lnTo>
                  <a:pt x="167224" y="3223170"/>
                </a:lnTo>
                <a:lnTo>
                  <a:pt x="170126" y="3226553"/>
                </a:lnTo>
                <a:lnTo>
                  <a:pt x="172058" y="3231388"/>
                </a:lnTo>
                <a:lnTo>
                  <a:pt x="173507" y="3235734"/>
                </a:lnTo>
                <a:lnTo>
                  <a:pt x="173990" y="3240567"/>
                </a:lnTo>
                <a:lnTo>
                  <a:pt x="174473" y="3250717"/>
                </a:lnTo>
                <a:lnTo>
                  <a:pt x="174957" y="3256035"/>
                </a:lnTo>
                <a:lnTo>
                  <a:pt x="175441" y="3261352"/>
                </a:lnTo>
                <a:lnTo>
                  <a:pt x="176891" y="3265702"/>
                </a:lnTo>
                <a:lnTo>
                  <a:pt x="179306" y="3269567"/>
                </a:lnTo>
                <a:lnTo>
                  <a:pt x="182208" y="3273916"/>
                </a:lnTo>
                <a:lnTo>
                  <a:pt x="186074" y="3276818"/>
                </a:lnTo>
                <a:lnTo>
                  <a:pt x="191873" y="3278751"/>
                </a:lnTo>
                <a:lnTo>
                  <a:pt x="199123" y="3280685"/>
                </a:lnTo>
                <a:lnTo>
                  <a:pt x="201540" y="3273916"/>
                </a:lnTo>
                <a:lnTo>
                  <a:pt x="202506" y="3266667"/>
                </a:lnTo>
                <a:lnTo>
                  <a:pt x="202506" y="3260385"/>
                </a:lnTo>
                <a:lnTo>
                  <a:pt x="202506" y="3255066"/>
                </a:lnTo>
                <a:lnTo>
                  <a:pt x="201540" y="3249270"/>
                </a:lnTo>
                <a:lnTo>
                  <a:pt x="199123" y="3243953"/>
                </a:lnTo>
                <a:lnTo>
                  <a:pt x="196707" y="3238634"/>
                </a:lnTo>
                <a:lnTo>
                  <a:pt x="193806" y="3234285"/>
                </a:lnTo>
                <a:lnTo>
                  <a:pt x="191389" y="3229454"/>
                </a:lnTo>
                <a:lnTo>
                  <a:pt x="187040" y="3225587"/>
                </a:lnTo>
                <a:lnTo>
                  <a:pt x="179306" y="3216887"/>
                </a:lnTo>
                <a:lnTo>
                  <a:pt x="161909" y="3200938"/>
                </a:lnTo>
                <a:lnTo>
                  <a:pt x="165291" y="3199006"/>
                </a:lnTo>
                <a:lnTo>
                  <a:pt x="168673" y="3196106"/>
                </a:lnTo>
                <a:lnTo>
                  <a:pt x="174957" y="3190305"/>
                </a:lnTo>
                <a:lnTo>
                  <a:pt x="180757" y="3183056"/>
                </a:lnTo>
                <a:lnTo>
                  <a:pt x="186074" y="3174839"/>
                </a:lnTo>
                <a:lnTo>
                  <a:pt x="190424" y="3165657"/>
                </a:lnTo>
                <a:lnTo>
                  <a:pt x="194772" y="3155991"/>
                </a:lnTo>
                <a:lnTo>
                  <a:pt x="198638" y="3145842"/>
                </a:lnTo>
                <a:lnTo>
                  <a:pt x="202022" y="3134725"/>
                </a:lnTo>
                <a:lnTo>
                  <a:pt x="208788" y="3112494"/>
                </a:lnTo>
                <a:lnTo>
                  <a:pt x="215071" y="3088812"/>
                </a:lnTo>
                <a:lnTo>
                  <a:pt x="221838" y="3066579"/>
                </a:lnTo>
                <a:lnTo>
                  <a:pt x="225704" y="3055464"/>
                </a:lnTo>
                <a:lnTo>
                  <a:pt x="229570" y="3045313"/>
                </a:lnTo>
                <a:lnTo>
                  <a:pt x="231022" y="3042415"/>
                </a:lnTo>
                <a:lnTo>
                  <a:pt x="231987" y="3039031"/>
                </a:lnTo>
                <a:lnTo>
                  <a:pt x="232471" y="3036614"/>
                </a:lnTo>
                <a:lnTo>
                  <a:pt x="232471" y="3033715"/>
                </a:lnTo>
                <a:lnTo>
                  <a:pt x="232471" y="3031298"/>
                </a:lnTo>
                <a:lnTo>
                  <a:pt x="231987" y="3029365"/>
                </a:lnTo>
                <a:lnTo>
                  <a:pt x="229570" y="3024532"/>
                </a:lnTo>
                <a:lnTo>
                  <a:pt x="226671" y="3020665"/>
                </a:lnTo>
                <a:lnTo>
                  <a:pt x="223287" y="3017283"/>
                </a:lnTo>
                <a:lnTo>
                  <a:pt x="218937" y="3014383"/>
                </a:lnTo>
                <a:lnTo>
                  <a:pt x="214104" y="3010999"/>
                </a:lnTo>
                <a:lnTo>
                  <a:pt x="204438" y="3005200"/>
                </a:lnTo>
                <a:lnTo>
                  <a:pt x="200573" y="3001817"/>
                </a:lnTo>
                <a:lnTo>
                  <a:pt x="196223" y="2997951"/>
                </a:lnTo>
                <a:lnTo>
                  <a:pt x="193322" y="2994083"/>
                </a:lnTo>
                <a:lnTo>
                  <a:pt x="191389" y="2990216"/>
                </a:lnTo>
                <a:lnTo>
                  <a:pt x="191389" y="2987318"/>
                </a:lnTo>
                <a:lnTo>
                  <a:pt x="190424" y="2984901"/>
                </a:lnTo>
                <a:lnTo>
                  <a:pt x="190424" y="2982001"/>
                </a:lnTo>
                <a:lnTo>
                  <a:pt x="191389" y="2979101"/>
                </a:lnTo>
                <a:lnTo>
                  <a:pt x="195256" y="2963635"/>
                </a:lnTo>
                <a:lnTo>
                  <a:pt x="199123" y="2948170"/>
                </a:lnTo>
                <a:lnTo>
                  <a:pt x="208305" y="2917238"/>
                </a:lnTo>
                <a:lnTo>
                  <a:pt x="218937" y="2887273"/>
                </a:lnTo>
                <a:lnTo>
                  <a:pt x="229570" y="2858759"/>
                </a:lnTo>
                <a:lnTo>
                  <a:pt x="241654" y="2829761"/>
                </a:lnTo>
                <a:lnTo>
                  <a:pt x="253735" y="2801727"/>
                </a:lnTo>
                <a:lnTo>
                  <a:pt x="266301" y="2774179"/>
                </a:lnTo>
                <a:lnTo>
                  <a:pt x="278867" y="2746632"/>
                </a:lnTo>
                <a:lnTo>
                  <a:pt x="304483" y="2693468"/>
                </a:lnTo>
                <a:lnTo>
                  <a:pt x="316565" y="2666886"/>
                </a:lnTo>
                <a:lnTo>
                  <a:pt x="327681" y="2640305"/>
                </a:lnTo>
                <a:lnTo>
                  <a:pt x="339281" y="2614206"/>
                </a:lnTo>
                <a:lnTo>
                  <a:pt x="349431" y="2587624"/>
                </a:lnTo>
                <a:lnTo>
                  <a:pt x="358613" y="2560558"/>
                </a:lnTo>
                <a:lnTo>
                  <a:pt x="366828" y="2534460"/>
                </a:lnTo>
                <a:lnTo>
                  <a:pt x="368764" y="2526727"/>
                </a:lnTo>
                <a:lnTo>
                  <a:pt x="369730" y="2519961"/>
                </a:lnTo>
                <a:lnTo>
                  <a:pt x="370695" y="2513195"/>
                </a:lnTo>
                <a:lnTo>
                  <a:pt x="370695" y="2505462"/>
                </a:lnTo>
                <a:lnTo>
                  <a:pt x="370695" y="2491929"/>
                </a:lnTo>
                <a:lnTo>
                  <a:pt x="370213" y="2477914"/>
                </a:lnTo>
                <a:lnTo>
                  <a:pt x="370213" y="2464380"/>
                </a:lnTo>
                <a:lnTo>
                  <a:pt x="370213" y="2450848"/>
                </a:lnTo>
                <a:lnTo>
                  <a:pt x="370695" y="2444081"/>
                </a:lnTo>
                <a:lnTo>
                  <a:pt x="372146" y="2437799"/>
                </a:lnTo>
                <a:lnTo>
                  <a:pt x="373597" y="2431033"/>
                </a:lnTo>
                <a:lnTo>
                  <a:pt x="375528" y="2424750"/>
                </a:lnTo>
                <a:lnTo>
                  <a:pt x="383262" y="2405417"/>
                </a:lnTo>
                <a:lnTo>
                  <a:pt x="391961" y="2386568"/>
                </a:lnTo>
                <a:lnTo>
                  <a:pt x="401144" y="2368203"/>
                </a:lnTo>
                <a:lnTo>
                  <a:pt x="410810" y="2350320"/>
                </a:lnTo>
                <a:lnTo>
                  <a:pt x="421443" y="2332922"/>
                </a:lnTo>
                <a:lnTo>
                  <a:pt x="432075" y="2315039"/>
                </a:lnTo>
                <a:lnTo>
                  <a:pt x="454792" y="2279757"/>
                </a:lnTo>
                <a:lnTo>
                  <a:pt x="477507" y="2245926"/>
                </a:lnTo>
                <a:lnTo>
                  <a:pt x="500705" y="2211612"/>
                </a:lnTo>
                <a:lnTo>
                  <a:pt x="523419" y="2177296"/>
                </a:lnTo>
                <a:lnTo>
                  <a:pt x="546136" y="2142498"/>
                </a:lnTo>
                <a:lnTo>
                  <a:pt x="549036" y="2137665"/>
                </a:lnTo>
                <a:lnTo>
                  <a:pt x="550969" y="2131383"/>
                </a:lnTo>
                <a:lnTo>
                  <a:pt x="555802" y="2119300"/>
                </a:lnTo>
                <a:lnTo>
                  <a:pt x="559669" y="2105767"/>
                </a:lnTo>
                <a:lnTo>
                  <a:pt x="563051" y="2092235"/>
                </a:lnTo>
                <a:lnTo>
                  <a:pt x="566435" y="2079186"/>
                </a:lnTo>
                <a:lnTo>
                  <a:pt x="570785" y="2066136"/>
                </a:lnTo>
                <a:lnTo>
                  <a:pt x="572717" y="2059854"/>
                </a:lnTo>
                <a:lnTo>
                  <a:pt x="575618" y="2054054"/>
                </a:lnTo>
                <a:lnTo>
                  <a:pt x="578517" y="2048737"/>
                </a:lnTo>
                <a:lnTo>
                  <a:pt x="581901" y="2043421"/>
                </a:lnTo>
                <a:lnTo>
                  <a:pt x="585768" y="2038588"/>
                </a:lnTo>
                <a:lnTo>
                  <a:pt x="589634" y="2034722"/>
                </a:lnTo>
                <a:lnTo>
                  <a:pt x="593983" y="2031338"/>
                </a:lnTo>
                <a:lnTo>
                  <a:pt x="598333" y="2027956"/>
                </a:lnTo>
                <a:lnTo>
                  <a:pt x="607999" y="2021672"/>
                </a:lnTo>
                <a:lnTo>
                  <a:pt x="618149" y="2016356"/>
                </a:lnTo>
                <a:lnTo>
                  <a:pt x="628781" y="2011039"/>
                </a:lnTo>
                <a:lnTo>
                  <a:pt x="638930" y="2004757"/>
                </a:lnTo>
                <a:lnTo>
                  <a:pt x="644246" y="2001373"/>
                </a:lnTo>
                <a:lnTo>
                  <a:pt x="649079" y="1997991"/>
                </a:lnTo>
                <a:lnTo>
                  <a:pt x="653912" y="1994124"/>
                </a:lnTo>
                <a:lnTo>
                  <a:pt x="659230" y="1989291"/>
                </a:lnTo>
                <a:lnTo>
                  <a:pt x="662613" y="1984941"/>
                </a:lnTo>
                <a:lnTo>
                  <a:pt x="665996" y="1980109"/>
                </a:lnTo>
                <a:lnTo>
                  <a:pt x="668413" y="1975759"/>
                </a:lnTo>
                <a:lnTo>
                  <a:pt x="670345" y="1970442"/>
                </a:lnTo>
                <a:lnTo>
                  <a:pt x="672279" y="1965609"/>
                </a:lnTo>
                <a:lnTo>
                  <a:pt x="673246" y="1960775"/>
                </a:lnTo>
                <a:lnTo>
                  <a:pt x="675661" y="1949660"/>
                </a:lnTo>
                <a:lnTo>
                  <a:pt x="678079" y="1939028"/>
                </a:lnTo>
                <a:lnTo>
                  <a:pt x="680494" y="1928395"/>
                </a:lnTo>
                <a:lnTo>
                  <a:pt x="681944" y="1922595"/>
                </a:lnTo>
                <a:lnTo>
                  <a:pt x="684361" y="1917762"/>
                </a:lnTo>
                <a:lnTo>
                  <a:pt x="687263" y="1912445"/>
                </a:lnTo>
                <a:lnTo>
                  <a:pt x="690161" y="1907129"/>
                </a:lnTo>
                <a:lnTo>
                  <a:pt x="703694" y="1887315"/>
                </a:lnTo>
                <a:lnTo>
                  <a:pt x="718193" y="1867014"/>
                </a:lnTo>
                <a:lnTo>
                  <a:pt x="733176" y="1847200"/>
                </a:lnTo>
                <a:lnTo>
                  <a:pt x="748641" y="1826901"/>
                </a:lnTo>
                <a:lnTo>
                  <a:pt x="764590" y="1806602"/>
                </a:lnTo>
                <a:lnTo>
                  <a:pt x="781989" y="1786785"/>
                </a:lnTo>
                <a:lnTo>
                  <a:pt x="798422" y="1766487"/>
                </a:lnTo>
                <a:lnTo>
                  <a:pt x="816303" y="1747154"/>
                </a:lnTo>
                <a:lnTo>
                  <a:pt x="852068" y="1707523"/>
                </a:lnTo>
                <a:lnTo>
                  <a:pt x="888798" y="1668859"/>
                </a:lnTo>
                <a:lnTo>
                  <a:pt x="925532" y="1631161"/>
                </a:lnTo>
                <a:lnTo>
                  <a:pt x="961779" y="1593947"/>
                </a:lnTo>
                <a:lnTo>
                  <a:pt x="965645" y="1595881"/>
                </a:lnTo>
                <a:lnTo>
                  <a:pt x="969511" y="1598779"/>
                </a:lnTo>
                <a:lnTo>
                  <a:pt x="972412" y="1601196"/>
                </a:lnTo>
                <a:lnTo>
                  <a:pt x="974827" y="1604096"/>
                </a:lnTo>
                <a:lnTo>
                  <a:pt x="975793" y="1606513"/>
                </a:lnTo>
                <a:lnTo>
                  <a:pt x="977245" y="1609413"/>
                </a:lnTo>
                <a:lnTo>
                  <a:pt x="977245" y="1612311"/>
                </a:lnTo>
                <a:lnTo>
                  <a:pt x="977245" y="1614246"/>
                </a:lnTo>
                <a:lnTo>
                  <a:pt x="976762" y="1617146"/>
                </a:lnTo>
                <a:lnTo>
                  <a:pt x="975311" y="1620046"/>
                </a:lnTo>
                <a:lnTo>
                  <a:pt x="971929" y="1625846"/>
                </a:lnTo>
                <a:lnTo>
                  <a:pt x="966612" y="1632128"/>
                </a:lnTo>
                <a:lnTo>
                  <a:pt x="960328" y="1638411"/>
                </a:lnTo>
                <a:lnTo>
                  <a:pt x="945346" y="1651944"/>
                </a:lnTo>
                <a:lnTo>
                  <a:pt x="929881" y="1666926"/>
                </a:lnTo>
                <a:lnTo>
                  <a:pt x="922630" y="1674176"/>
                </a:lnTo>
                <a:lnTo>
                  <a:pt x="914897" y="1682876"/>
                </a:lnTo>
                <a:lnTo>
                  <a:pt x="909582" y="1691575"/>
                </a:lnTo>
                <a:lnTo>
                  <a:pt x="906681" y="1695924"/>
                </a:lnTo>
                <a:lnTo>
                  <a:pt x="904265" y="1700757"/>
                </a:lnTo>
                <a:lnTo>
                  <a:pt x="901848" y="1707041"/>
                </a:lnTo>
                <a:lnTo>
                  <a:pt x="900399" y="1714774"/>
                </a:lnTo>
                <a:lnTo>
                  <a:pt x="898949" y="1723956"/>
                </a:lnTo>
                <a:lnTo>
                  <a:pt x="897982" y="1734589"/>
                </a:lnTo>
                <a:lnTo>
                  <a:pt x="896049" y="1755854"/>
                </a:lnTo>
                <a:lnTo>
                  <a:pt x="894598" y="1766004"/>
                </a:lnTo>
                <a:lnTo>
                  <a:pt x="892665" y="1776153"/>
                </a:lnTo>
                <a:lnTo>
                  <a:pt x="889766" y="1785336"/>
                </a:lnTo>
                <a:lnTo>
                  <a:pt x="888316" y="1789685"/>
                </a:lnTo>
                <a:lnTo>
                  <a:pt x="886383" y="1793552"/>
                </a:lnTo>
                <a:lnTo>
                  <a:pt x="883965" y="1796936"/>
                </a:lnTo>
                <a:lnTo>
                  <a:pt x="881067" y="1799835"/>
                </a:lnTo>
                <a:lnTo>
                  <a:pt x="878166" y="1802251"/>
                </a:lnTo>
                <a:lnTo>
                  <a:pt x="875268" y="1804669"/>
                </a:lnTo>
                <a:lnTo>
                  <a:pt x="871401" y="1805635"/>
                </a:lnTo>
                <a:lnTo>
                  <a:pt x="867534" y="1806602"/>
                </a:lnTo>
                <a:lnTo>
                  <a:pt x="862700" y="1806602"/>
                </a:lnTo>
                <a:lnTo>
                  <a:pt x="858351" y="1806118"/>
                </a:lnTo>
                <a:lnTo>
                  <a:pt x="852551" y="1805151"/>
                </a:lnTo>
                <a:lnTo>
                  <a:pt x="846752" y="1803218"/>
                </a:lnTo>
                <a:lnTo>
                  <a:pt x="840470" y="1800318"/>
                </a:lnTo>
                <a:lnTo>
                  <a:pt x="833220" y="1796452"/>
                </a:lnTo>
                <a:lnTo>
                  <a:pt x="829353" y="1800318"/>
                </a:lnTo>
                <a:lnTo>
                  <a:pt x="825971" y="1804669"/>
                </a:lnTo>
                <a:lnTo>
                  <a:pt x="824037" y="1808535"/>
                </a:lnTo>
                <a:lnTo>
                  <a:pt x="822103" y="1811917"/>
                </a:lnTo>
                <a:lnTo>
                  <a:pt x="820171" y="1815784"/>
                </a:lnTo>
                <a:lnTo>
                  <a:pt x="819686" y="1819650"/>
                </a:lnTo>
                <a:lnTo>
                  <a:pt x="819204" y="1823517"/>
                </a:lnTo>
                <a:lnTo>
                  <a:pt x="818720" y="1826901"/>
                </a:lnTo>
                <a:lnTo>
                  <a:pt x="819686" y="1833667"/>
                </a:lnTo>
                <a:lnTo>
                  <a:pt x="821620" y="1840916"/>
                </a:lnTo>
                <a:lnTo>
                  <a:pt x="824520" y="1847682"/>
                </a:lnTo>
                <a:lnTo>
                  <a:pt x="827420" y="1854448"/>
                </a:lnTo>
                <a:lnTo>
                  <a:pt x="830319" y="1861215"/>
                </a:lnTo>
                <a:lnTo>
                  <a:pt x="833220" y="1868465"/>
                </a:lnTo>
                <a:lnTo>
                  <a:pt x="834670" y="1875231"/>
                </a:lnTo>
                <a:lnTo>
                  <a:pt x="835636" y="1881997"/>
                </a:lnTo>
                <a:lnTo>
                  <a:pt x="835636" y="1885864"/>
                </a:lnTo>
                <a:lnTo>
                  <a:pt x="835152" y="1889248"/>
                </a:lnTo>
                <a:lnTo>
                  <a:pt x="834670" y="1893113"/>
                </a:lnTo>
                <a:lnTo>
                  <a:pt x="833702" y="1896979"/>
                </a:lnTo>
                <a:lnTo>
                  <a:pt x="831286" y="1900846"/>
                </a:lnTo>
                <a:lnTo>
                  <a:pt x="828869" y="1904230"/>
                </a:lnTo>
                <a:lnTo>
                  <a:pt x="825971" y="1908579"/>
                </a:lnTo>
                <a:lnTo>
                  <a:pt x="822587" y="1912445"/>
                </a:lnTo>
                <a:lnTo>
                  <a:pt x="812920" y="1906645"/>
                </a:lnTo>
                <a:lnTo>
                  <a:pt x="808088" y="1904230"/>
                </a:lnTo>
                <a:lnTo>
                  <a:pt x="803739" y="1902296"/>
                </a:lnTo>
                <a:lnTo>
                  <a:pt x="798906" y="1900846"/>
                </a:lnTo>
                <a:lnTo>
                  <a:pt x="795039" y="1899879"/>
                </a:lnTo>
                <a:lnTo>
                  <a:pt x="790689" y="1899396"/>
                </a:lnTo>
                <a:lnTo>
                  <a:pt x="786338" y="1899396"/>
                </a:lnTo>
                <a:lnTo>
                  <a:pt x="782472" y="1899396"/>
                </a:lnTo>
                <a:lnTo>
                  <a:pt x="778606" y="1899879"/>
                </a:lnTo>
                <a:lnTo>
                  <a:pt x="774256" y="1900363"/>
                </a:lnTo>
                <a:lnTo>
                  <a:pt x="770872" y="1901330"/>
                </a:lnTo>
                <a:lnTo>
                  <a:pt x="763624" y="1905196"/>
                </a:lnTo>
                <a:lnTo>
                  <a:pt x="756857" y="1909545"/>
                </a:lnTo>
                <a:lnTo>
                  <a:pt x="760239" y="1911478"/>
                </a:lnTo>
                <a:lnTo>
                  <a:pt x="763624" y="1912929"/>
                </a:lnTo>
                <a:lnTo>
                  <a:pt x="766523" y="1915345"/>
                </a:lnTo>
                <a:lnTo>
                  <a:pt x="769423" y="1918245"/>
                </a:lnTo>
                <a:lnTo>
                  <a:pt x="772323" y="1921144"/>
                </a:lnTo>
                <a:lnTo>
                  <a:pt x="774256" y="1924528"/>
                </a:lnTo>
                <a:lnTo>
                  <a:pt x="778122" y="1930812"/>
                </a:lnTo>
                <a:lnTo>
                  <a:pt x="780539" y="1938061"/>
                </a:lnTo>
                <a:lnTo>
                  <a:pt x="781989" y="1946276"/>
                </a:lnTo>
                <a:lnTo>
                  <a:pt x="781989" y="1954493"/>
                </a:lnTo>
                <a:lnTo>
                  <a:pt x="780539" y="1962226"/>
                </a:lnTo>
                <a:lnTo>
                  <a:pt x="779573" y="1966575"/>
                </a:lnTo>
                <a:lnTo>
                  <a:pt x="778122" y="1970442"/>
                </a:lnTo>
                <a:lnTo>
                  <a:pt x="776189" y="1974308"/>
                </a:lnTo>
                <a:lnTo>
                  <a:pt x="773774" y="1978659"/>
                </a:lnTo>
                <a:lnTo>
                  <a:pt x="771356" y="1982042"/>
                </a:lnTo>
                <a:lnTo>
                  <a:pt x="767973" y="1985425"/>
                </a:lnTo>
                <a:lnTo>
                  <a:pt x="765074" y="1988807"/>
                </a:lnTo>
                <a:lnTo>
                  <a:pt x="761206" y="1991707"/>
                </a:lnTo>
                <a:lnTo>
                  <a:pt x="757340" y="1994607"/>
                </a:lnTo>
                <a:lnTo>
                  <a:pt x="752507" y="1997024"/>
                </a:lnTo>
                <a:lnTo>
                  <a:pt x="747674" y="1998957"/>
                </a:lnTo>
                <a:lnTo>
                  <a:pt x="742358" y="2000891"/>
                </a:lnTo>
                <a:lnTo>
                  <a:pt x="736558" y="2002824"/>
                </a:lnTo>
                <a:lnTo>
                  <a:pt x="730275" y="2003791"/>
                </a:lnTo>
                <a:lnTo>
                  <a:pt x="723510" y="2004757"/>
                </a:lnTo>
                <a:lnTo>
                  <a:pt x="716260" y="2004757"/>
                </a:lnTo>
                <a:lnTo>
                  <a:pt x="721093" y="2009590"/>
                </a:lnTo>
                <a:lnTo>
                  <a:pt x="724959" y="2013456"/>
                </a:lnTo>
                <a:lnTo>
                  <a:pt x="729792" y="2016356"/>
                </a:lnTo>
                <a:lnTo>
                  <a:pt x="733659" y="2018772"/>
                </a:lnTo>
                <a:lnTo>
                  <a:pt x="737041" y="2020223"/>
                </a:lnTo>
                <a:lnTo>
                  <a:pt x="740425" y="2021672"/>
                </a:lnTo>
                <a:lnTo>
                  <a:pt x="743808" y="2022156"/>
                </a:lnTo>
                <a:lnTo>
                  <a:pt x="747674" y="2022156"/>
                </a:lnTo>
                <a:lnTo>
                  <a:pt x="751058" y="2022156"/>
                </a:lnTo>
                <a:lnTo>
                  <a:pt x="753957" y="2021190"/>
                </a:lnTo>
                <a:lnTo>
                  <a:pt x="760239" y="2018772"/>
                </a:lnTo>
                <a:lnTo>
                  <a:pt x="766039" y="2015872"/>
                </a:lnTo>
                <a:lnTo>
                  <a:pt x="770872" y="2012006"/>
                </a:lnTo>
                <a:lnTo>
                  <a:pt x="776672" y="2008139"/>
                </a:lnTo>
                <a:lnTo>
                  <a:pt x="782472" y="2004757"/>
                </a:lnTo>
                <a:lnTo>
                  <a:pt x="788271" y="2001857"/>
                </a:lnTo>
                <a:lnTo>
                  <a:pt x="791171" y="2000891"/>
                </a:lnTo>
                <a:lnTo>
                  <a:pt x="794072" y="2000406"/>
                </a:lnTo>
                <a:lnTo>
                  <a:pt x="797454" y="2000406"/>
                </a:lnTo>
                <a:lnTo>
                  <a:pt x="800837" y="2000406"/>
                </a:lnTo>
                <a:lnTo>
                  <a:pt x="804221" y="2001373"/>
                </a:lnTo>
                <a:lnTo>
                  <a:pt x="807603" y="2002824"/>
                </a:lnTo>
                <a:lnTo>
                  <a:pt x="811954" y="2004273"/>
                </a:lnTo>
                <a:lnTo>
                  <a:pt x="815338" y="2006690"/>
                </a:lnTo>
                <a:lnTo>
                  <a:pt x="819686" y="2010073"/>
                </a:lnTo>
                <a:lnTo>
                  <a:pt x="824037" y="2013456"/>
                </a:lnTo>
                <a:lnTo>
                  <a:pt x="789239" y="2079186"/>
                </a:lnTo>
                <a:lnTo>
                  <a:pt x="761206" y="2131383"/>
                </a:lnTo>
                <a:lnTo>
                  <a:pt x="748159" y="2155549"/>
                </a:lnTo>
                <a:lnTo>
                  <a:pt x="736074" y="2180196"/>
                </a:lnTo>
                <a:lnTo>
                  <a:pt x="723510" y="2206295"/>
                </a:lnTo>
                <a:lnTo>
                  <a:pt x="710943" y="2236260"/>
                </a:lnTo>
                <a:lnTo>
                  <a:pt x="715776" y="2240126"/>
                </a:lnTo>
                <a:lnTo>
                  <a:pt x="720608" y="2243510"/>
                </a:lnTo>
                <a:lnTo>
                  <a:pt x="724959" y="2245926"/>
                </a:lnTo>
                <a:lnTo>
                  <a:pt x="729792" y="2247859"/>
                </a:lnTo>
                <a:lnTo>
                  <a:pt x="733659" y="2249310"/>
                </a:lnTo>
                <a:lnTo>
                  <a:pt x="737525" y="2250276"/>
                </a:lnTo>
                <a:lnTo>
                  <a:pt x="741874" y="2250276"/>
                </a:lnTo>
                <a:lnTo>
                  <a:pt x="745257" y="2250276"/>
                </a:lnTo>
                <a:lnTo>
                  <a:pt x="748641" y="2249310"/>
                </a:lnTo>
                <a:lnTo>
                  <a:pt x="752024" y="2248343"/>
                </a:lnTo>
                <a:lnTo>
                  <a:pt x="758308" y="2245443"/>
                </a:lnTo>
                <a:lnTo>
                  <a:pt x="764590" y="2242059"/>
                </a:lnTo>
                <a:lnTo>
                  <a:pt x="770872" y="2238677"/>
                </a:lnTo>
                <a:lnTo>
                  <a:pt x="777156" y="2234326"/>
                </a:lnTo>
                <a:lnTo>
                  <a:pt x="783439" y="2231911"/>
                </a:lnTo>
                <a:lnTo>
                  <a:pt x="786338" y="2230460"/>
                </a:lnTo>
                <a:lnTo>
                  <a:pt x="789722" y="2229494"/>
                </a:lnTo>
                <a:lnTo>
                  <a:pt x="793590" y="2229494"/>
                </a:lnTo>
                <a:lnTo>
                  <a:pt x="797454" y="2229011"/>
                </a:lnTo>
                <a:lnTo>
                  <a:pt x="800837" y="2229494"/>
                </a:lnTo>
                <a:lnTo>
                  <a:pt x="804705" y="2230460"/>
                </a:lnTo>
                <a:lnTo>
                  <a:pt x="809538" y="2231911"/>
                </a:lnTo>
                <a:lnTo>
                  <a:pt x="813403" y="2233844"/>
                </a:lnTo>
                <a:lnTo>
                  <a:pt x="818236" y="2236744"/>
                </a:lnTo>
                <a:lnTo>
                  <a:pt x="823069" y="2240126"/>
                </a:lnTo>
                <a:lnTo>
                  <a:pt x="828386" y="2244959"/>
                </a:lnTo>
                <a:lnTo>
                  <a:pt x="834187" y="2250276"/>
                </a:lnTo>
                <a:lnTo>
                  <a:pt x="825487" y="2257525"/>
                </a:lnTo>
                <a:lnTo>
                  <a:pt x="818236" y="2264775"/>
                </a:lnTo>
                <a:lnTo>
                  <a:pt x="810987" y="2272991"/>
                </a:lnTo>
                <a:lnTo>
                  <a:pt x="804705" y="2281208"/>
                </a:lnTo>
                <a:lnTo>
                  <a:pt x="799872" y="2288941"/>
                </a:lnTo>
                <a:lnTo>
                  <a:pt x="795039" y="2297156"/>
                </a:lnTo>
                <a:lnTo>
                  <a:pt x="791171" y="2305857"/>
                </a:lnTo>
                <a:lnTo>
                  <a:pt x="787789" y="2314555"/>
                </a:lnTo>
                <a:lnTo>
                  <a:pt x="784406" y="2322288"/>
                </a:lnTo>
                <a:lnTo>
                  <a:pt x="781505" y="2330988"/>
                </a:lnTo>
                <a:lnTo>
                  <a:pt x="776672" y="2348388"/>
                </a:lnTo>
                <a:lnTo>
                  <a:pt x="768941" y="2382220"/>
                </a:lnTo>
                <a:lnTo>
                  <a:pt x="764590" y="2398168"/>
                </a:lnTo>
                <a:lnTo>
                  <a:pt x="760239" y="2413634"/>
                </a:lnTo>
                <a:lnTo>
                  <a:pt x="757340" y="2421366"/>
                </a:lnTo>
                <a:lnTo>
                  <a:pt x="753957" y="2428615"/>
                </a:lnTo>
                <a:lnTo>
                  <a:pt x="750574" y="2435383"/>
                </a:lnTo>
                <a:lnTo>
                  <a:pt x="745741" y="2442632"/>
                </a:lnTo>
                <a:lnTo>
                  <a:pt x="741391" y="2448916"/>
                </a:lnTo>
                <a:lnTo>
                  <a:pt x="735592" y="2454231"/>
                </a:lnTo>
                <a:lnTo>
                  <a:pt x="729792" y="2460031"/>
                </a:lnTo>
                <a:lnTo>
                  <a:pt x="722059" y="2465346"/>
                </a:lnTo>
                <a:lnTo>
                  <a:pt x="714808" y="2470664"/>
                </a:lnTo>
                <a:lnTo>
                  <a:pt x="706109" y="2474530"/>
                </a:lnTo>
                <a:lnTo>
                  <a:pt x="696443" y="2478396"/>
                </a:lnTo>
                <a:lnTo>
                  <a:pt x="685810" y="2481779"/>
                </a:lnTo>
                <a:lnTo>
                  <a:pt x="684844" y="2488545"/>
                </a:lnTo>
                <a:lnTo>
                  <a:pt x="684844" y="2493862"/>
                </a:lnTo>
                <a:lnTo>
                  <a:pt x="684844" y="2499178"/>
                </a:lnTo>
                <a:lnTo>
                  <a:pt x="685328" y="2504011"/>
                </a:lnTo>
                <a:lnTo>
                  <a:pt x="686777" y="2507879"/>
                </a:lnTo>
                <a:lnTo>
                  <a:pt x="688228" y="2511261"/>
                </a:lnTo>
                <a:lnTo>
                  <a:pt x="690643" y="2514161"/>
                </a:lnTo>
                <a:lnTo>
                  <a:pt x="693060" y="2516578"/>
                </a:lnTo>
                <a:lnTo>
                  <a:pt x="696443" y="2518994"/>
                </a:lnTo>
                <a:lnTo>
                  <a:pt x="699827" y="2519961"/>
                </a:lnTo>
                <a:lnTo>
                  <a:pt x="703694" y="2520928"/>
                </a:lnTo>
                <a:lnTo>
                  <a:pt x="708044" y="2522376"/>
                </a:lnTo>
                <a:lnTo>
                  <a:pt x="712393" y="2522861"/>
                </a:lnTo>
                <a:lnTo>
                  <a:pt x="717710" y="2522861"/>
                </a:lnTo>
                <a:lnTo>
                  <a:pt x="729310" y="2521412"/>
                </a:lnTo>
                <a:lnTo>
                  <a:pt x="729792" y="2525761"/>
                </a:lnTo>
                <a:lnTo>
                  <a:pt x="729792" y="2529143"/>
                </a:lnTo>
                <a:lnTo>
                  <a:pt x="729310" y="2532527"/>
                </a:lnTo>
                <a:lnTo>
                  <a:pt x="728343" y="2535909"/>
                </a:lnTo>
                <a:lnTo>
                  <a:pt x="727374" y="2538327"/>
                </a:lnTo>
                <a:lnTo>
                  <a:pt x="725441" y="2541226"/>
                </a:lnTo>
                <a:lnTo>
                  <a:pt x="721575" y="2545577"/>
                </a:lnTo>
                <a:lnTo>
                  <a:pt x="717226" y="2548959"/>
                </a:lnTo>
                <a:lnTo>
                  <a:pt x="711909" y="2552825"/>
                </a:lnTo>
                <a:lnTo>
                  <a:pt x="706593" y="2554759"/>
                </a:lnTo>
                <a:lnTo>
                  <a:pt x="701760" y="2557176"/>
                </a:lnTo>
                <a:lnTo>
                  <a:pt x="693060" y="2561043"/>
                </a:lnTo>
                <a:lnTo>
                  <a:pt x="689677" y="2563458"/>
                </a:lnTo>
                <a:lnTo>
                  <a:pt x="687745" y="2565876"/>
                </a:lnTo>
                <a:lnTo>
                  <a:pt x="687745" y="2566841"/>
                </a:lnTo>
                <a:lnTo>
                  <a:pt x="687745" y="2568291"/>
                </a:lnTo>
                <a:lnTo>
                  <a:pt x="688228" y="2569742"/>
                </a:lnTo>
                <a:lnTo>
                  <a:pt x="689677" y="2571191"/>
                </a:lnTo>
                <a:lnTo>
                  <a:pt x="693545" y="2574575"/>
                </a:lnTo>
                <a:lnTo>
                  <a:pt x="700310" y="2578442"/>
                </a:lnTo>
                <a:lnTo>
                  <a:pt x="696443" y="2583757"/>
                </a:lnTo>
                <a:lnTo>
                  <a:pt x="694510" y="2585208"/>
                </a:lnTo>
                <a:lnTo>
                  <a:pt x="692578" y="2586657"/>
                </a:lnTo>
                <a:lnTo>
                  <a:pt x="690643" y="2587139"/>
                </a:lnTo>
                <a:lnTo>
                  <a:pt x="688712" y="2587139"/>
                </a:lnTo>
                <a:lnTo>
                  <a:pt x="687263" y="2586657"/>
                </a:lnTo>
                <a:lnTo>
                  <a:pt x="684844" y="2586175"/>
                </a:lnTo>
                <a:lnTo>
                  <a:pt x="681462" y="2583757"/>
                </a:lnTo>
                <a:lnTo>
                  <a:pt x="678079" y="2580373"/>
                </a:lnTo>
                <a:lnTo>
                  <a:pt x="674211" y="2575540"/>
                </a:lnTo>
                <a:lnTo>
                  <a:pt x="670345" y="2570225"/>
                </a:lnTo>
                <a:lnTo>
                  <a:pt x="663095" y="2559109"/>
                </a:lnTo>
                <a:lnTo>
                  <a:pt x="655845" y="2547510"/>
                </a:lnTo>
                <a:lnTo>
                  <a:pt x="651497" y="2542193"/>
                </a:lnTo>
                <a:lnTo>
                  <a:pt x="647630" y="2537842"/>
                </a:lnTo>
                <a:lnTo>
                  <a:pt x="643763" y="2534460"/>
                </a:lnTo>
                <a:lnTo>
                  <a:pt x="638930" y="2532044"/>
                </a:lnTo>
                <a:lnTo>
                  <a:pt x="636031" y="2575540"/>
                </a:lnTo>
                <a:lnTo>
                  <a:pt x="634580" y="2595839"/>
                </a:lnTo>
                <a:lnTo>
                  <a:pt x="632164" y="2615173"/>
                </a:lnTo>
                <a:lnTo>
                  <a:pt x="629747" y="2634021"/>
                </a:lnTo>
                <a:lnTo>
                  <a:pt x="626848" y="2652387"/>
                </a:lnTo>
                <a:lnTo>
                  <a:pt x="622982" y="2670270"/>
                </a:lnTo>
                <a:lnTo>
                  <a:pt x="618632" y="2687667"/>
                </a:lnTo>
                <a:lnTo>
                  <a:pt x="614281" y="2704584"/>
                </a:lnTo>
                <a:lnTo>
                  <a:pt x="607999" y="2721983"/>
                </a:lnTo>
                <a:lnTo>
                  <a:pt x="601717" y="2738898"/>
                </a:lnTo>
                <a:lnTo>
                  <a:pt x="593499" y="2755814"/>
                </a:lnTo>
                <a:lnTo>
                  <a:pt x="584316" y="2773213"/>
                </a:lnTo>
                <a:lnTo>
                  <a:pt x="574650" y="2791095"/>
                </a:lnTo>
                <a:lnTo>
                  <a:pt x="562568" y="2809462"/>
                </a:lnTo>
                <a:lnTo>
                  <a:pt x="550002" y="2827827"/>
                </a:lnTo>
                <a:lnTo>
                  <a:pt x="552902" y="2828792"/>
                </a:lnTo>
                <a:lnTo>
                  <a:pt x="555802" y="2829277"/>
                </a:lnTo>
                <a:lnTo>
                  <a:pt x="558217" y="2828792"/>
                </a:lnTo>
                <a:lnTo>
                  <a:pt x="560151" y="2828310"/>
                </a:lnTo>
                <a:lnTo>
                  <a:pt x="562568" y="2827827"/>
                </a:lnTo>
                <a:lnTo>
                  <a:pt x="564502" y="2825894"/>
                </a:lnTo>
                <a:lnTo>
                  <a:pt x="567884" y="2822510"/>
                </a:lnTo>
                <a:lnTo>
                  <a:pt x="570785" y="2818644"/>
                </a:lnTo>
                <a:lnTo>
                  <a:pt x="573684" y="2813811"/>
                </a:lnTo>
                <a:lnTo>
                  <a:pt x="575618" y="2809462"/>
                </a:lnTo>
                <a:lnTo>
                  <a:pt x="578517" y="2805111"/>
                </a:lnTo>
                <a:lnTo>
                  <a:pt x="575134" y="2816228"/>
                </a:lnTo>
                <a:lnTo>
                  <a:pt x="571752" y="2829277"/>
                </a:lnTo>
                <a:lnTo>
                  <a:pt x="564502" y="2861175"/>
                </a:lnTo>
                <a:lnTo>
                  <a:pt x="555802" y="2896939"/>
                </a:lnTo>
                <a:lnTo>
                  <a:pt x="550969" y="2916272"/>
                </a:lnTo>
                <a:lnTo>
                  <a:pt x="546136" y="2935604"/>
                </a:lnTo>
                <a:lnTo>
                  <a:pt x="540337" y="2955903"/>
                </a:lnTo>
                <a:lnTo>
                  <a:pt x="534536" y="2975235"/>
                </a:lnTo>
                <a:lnTo>
                  <a:pt x="526804" y="2994083"/>
                </a:lnTo>
                <a:lnTo>
                  <a:pt x="519553" y="3012449"/>
                </a:lnTo>
                <a:lnTo>
                  <a:pt x="510855" y="3030332"/>
                </a:lnTo>
                <a:lnTo>
                  <a:pt x="506504" y="3039031"/>
                </a:lnTo>
                <a:lnTo>
                  <a:pt x="501189" y="3046763"/>
                </a:lnTo>
                <a:lnTo>
                  <a:pt x="495872" y="3054497"/>
                </a:lnTo>
                <a:lnTo>
                  <a:pt x="491039" y="3061262"/>
                </a:lnTo>
                <a:lnTo>
                  <a:pt x="485240" y="3068029"/>
                </a:lnTo>
                <a:lnTo>
                  <a:pt x="478956" y="3074312"/>
                </a:lnTo>
                <a:lnTo>
                  <a:pt x="476540" y="3079145"/>
                </a:lnTo>
                <a:lnTo>
                  <a:pt x="474607" y="3083979"/>
                </a:lnTo>
                <a:lnTo>
                  <a:pt x="473640" y="3087846"/>
                </a:lnTo>
                <a:lnTo>
                  <a:pt x="473156" y="3091712"/>
                </a:lnTo>
                <a:lnTo>
                  <a:pt x="473156" y="3095577"/>
                </a:lnTo>
                <a:lnTo>
                  <a:pt x="473640" y="3099444"/>
                </a:lnTo>
                <a:lnTo>
                  <a:pt x="474123" y="3102827"/>
                </a:lnTo>
                <a:lnTo>
                  <a:pt x="474607" y="3106211"/>
                </a:lnTo>
                <a:lnTo>
                  <a:pt x="477989" y="3112009"/>
                </a:lnTo>
                <a:lnTo>
                  <a:pt x="481855" y="3118293"/>
                </a:lnTo>
                <a:lnTo>
                  <a:pt x="486206" y="3123126"/>
                </a:lnTo>
                <a:lnTo>
                  <a:pt x="491522" y="3128926"/>
                </a:lnTo>
                <a:lnTo>
                  <a:pt x="495872" y="3134242"/>
                </a:lnTo>
                <a:lnTo>
                  <a:pt x="500705" y="3140041"/>
                </a:lnTo>
                <a:lnTo>
                  <a:pt x="504571" y="3145842"/>
                </a:lnTo>
                <a:lnTo>
                  <a:pt x="507472" y="3151641"/>
                </a:lnTo>
                <a:lnTo>
                  <a:pt x="507954" y="3155024"/>
                </a:lnTo>
                <a:lnTo>
                  <a:pt x="509405" y="3158407"/>
                </a:lnTo>
                <a:lnTo>
                  <a:pt x="509405" y="3161791"/>
                </a:lnTo>
                <a:lnTo>
                  <a:pt x="509405" y="3165657"/>
                </a:lnTo>
                <a:lnTo>
                  <a:pt x="508438" y="3169524"/>
                </a:lnTo>
                <a:lnTo>
                  <a:pt x="507472" y="3173873"/>
                </a:lnTo>
                <a:lnTo>
                  <a:pt x="505538" y="3177741"/>
                </a:lnTo>
                <a:lnTo>
                  <a:pt x="503605" y="3182573"/>
                </a:lnTo>
                <a:lnTo>
                  <a:pt x="497805" y="3184988"/>
                </a:lnTo>
                <a:lnTo>
                  <a:pt x="492488" y="3187888"/>
                </a:lnTo>
                <a:lnTo>
                  <a:pt x="486689" y="3190305"/>
                </a:lnTo>
                <a:lnTo>
                  <a:pt x="482339" y="3194173"/>
                </a:lnTo>
                <a:lnTo>
                  <a:pt x="477022" y="3198039"/>
                </a:lnTo>
                <a:lnTo>
                  <a:pt x="472674" y="3201904"/>
                </a:lnTo>
                <a:lnTo>
                  <a:pt x="468323" y="3207220"/>
                </a:lnTo>
                <a:lnTo>
                  <a:pt x="464458" y="3211572"/>
                </a:lnTo>
                <a:lnTo>
                  <a:pt x="460592" y="3217370"/>
                </a:lnTo>
                <a:lnTo>
                  <a:pt x="457208" y="3223170"/>
                </a:lnTo>
                <a:lnTo>
                  <a:pt x="449959" y="3235252"/>
                </a:lnTo>
                <a:lnTo>
                  <a:pt x="444159" y="3248303"/>
                </a:lnTo>
                <a:lnTo>
                  <a:pt x="439809" y="3262318"/>
                </a:lnTo>
                <a:lnTo>
                  <a:pt x="437392" y="3266667"/>
                </a:lnTo>
                <a:lnTo>
                  <a:pt x="435942" y="3271016"/>
                </a:lnTo>
                <a:lnTo>
                  <a:pt x="434975" y="3274398"/>
                </a:lnTo>
                <a:lnTo>
                  <a:pt x="434975" y="3277784"/>
                </a:lnTo>
                <a:lnTo>
                  <a:pt x="435942" y="3281168"/>
                </a:lnTo>
                <a:lnTo>
                  <a:pt x="436424" y="3284066"/>
                </a:lnTo>
                <a:lnTo>
                  <a:pt x="437876" y="3286482"/>
                </a:lnTo>
                <a:lnTo>
                  <a:pt x="440293" y="3288899"/>
                </a:lnTo>
                <a:lnTo>
                  <a:pt x="442709" y="3290831"/>
                </a:lnTo>
                <a:lnTo>
                  <a:pt x="445608" y="3293250"/>
                </a:lnTo>
                <a:lnTo>
                  <a:pt x="451891" y="3296634"/>
                </a:lnTo>
                <a:lnTo>
                  <a:pt x="459625" y="3300015"/>
                </a:lnTo>
                <a:lnTo>
                  <a:pt x="467356" y="3302914"/>
                </a:lnTo>
                <a:lnTo>
                  <a:pt x="463974" y="3309198"/>
                </a:lnTo>
                <a:lnTo>
                  <a:pt x="459625" y="3314999"/>
                </a:lnTo>
                <a:lnTo>
                  <a:pt x="451408" y="3327565"/>
                </a:lnTo>
                <a:lnTo>
                  <a:pt x="442709" y="3341096"/>
                </a:lnTo>
                <a:lnTo>
                  <a:pt x="439326" y="3347379"/>
                </a:lnTo>
                <a:lnTo>
                  <a:pt x="436424" y="3353662"/>
                </a:lnTo>
                <a:lnTo>
                  <a:pt x="434009" y="3359946"/>
                </a:lnTo>
                <a:lnTo>
                  <a:pt x="433525" y="3366228"/>
                </a:lnTo>
                <a:lnTo>
                  <a:pt x="433525" y="3369128"/>
                </a:lnTo>
                <a:lnTo>
                  <a:pt x="433525" y="3372510"/>
                </a:lnTo>
                <a:lnTo>
                  <a:pt x="434009" y="3375412"/>
                </a:lnTo>
                <a:lnTo>
                  <a:pt x="434975" y="3378312"/>
                </a:lnTo>
                <a:lnTo>
                  <a:pt x="436908" y="3381211"/>
                </a:lnTo>
                <a:lnTo>
                  <a:pt x="438844" y="3384111"/>
                </a:lnTo>
                <a:lnTo>
                  <a:pt x="441258" y="3386527"/>
                </a:lnTo>
                <a:lnTo>
                  <a:pt x="444159" y="3389427"/>
                </a:lnTo>
                <a:lnTo>
                  <a:pt x="448024" y="3391360"/>
                </a:lnTo>
                <a:lnTo>
                  <a:pt x="451891" y="3394260"/>
                </a:lnTo>
                <a:lnTo>
                  <a:pt x="456241" y="3396676"/>
                </a:lnTo>
                <a:lnTo>
                  <a:pt x="461557" y="3399093"/>
                </a:lnTo>
                <a:lnTo>
                  <a:pt x="465424" y="3398610"/>
                </a:lnTo>
                <a:lnTo>
                  <a:pt x="468807" y="3397644"/>
                </a:lnTo>
                <a:lnTo>
                  <a:pt x="472674" y="3396676"/>
                </a:lnTo>
                <a:lnTo>
                  <a:pt x="475573" y="3394744"/>
                </a:lnTo>
                <a:lnTo>
                  <a:pt x="477989" y="3393293"/>
                </a:lnTo>
                <a:lnTo>
                  <a:pt x="480406" y="3390877"/>
                </a:lnTo>
                <a:lnTo>
                  <a:pt x="482822" y="3387978"/>
                </a:lnTo>
                <a:lnTo>
                  <a:pt x="485240" y="3385078"/>
                </a:lnTo>
                <a:lnTo>
                  <a:pt x="488621" y="3378312"/>
                </a:lnTo>
                <a:lnTo>
                  <a:pt x="491522" y="3370579"/>
                </a:lnTo>
                <a:lnTo>
                  <a:pt x="493939" y="3362362"/>
                </a:lnTo>
                <a:lnTo>
                  <a:pt x="495390" y="3353178"/>
                </a:lnTo>
                <a:lnTo>
                  <a:pt x="498772" y="3333846"/>
                </a:lnTo>
                <a:lnTo>
                  <a:pt x="501671" y="3314999"/>
                </a:lnTo>
                <a:lnTo>
                  <a:pt x="503605" y="3305814"/>
                </a:lnTo>
                <a:lnTo>
                  <a:pt x="505538" y="3297116"/>
                </a:lnTo>
                <a:lnTo>
                  <a:pt x="508438" y="3289864"/>
                </a:lnTo>
                <a:lnTo>
                  <a:pt x="512787" y="3283100"/>
                </a:lnTo>
                <a:lnTo>
                  <a:pt x="529219" y="3288899"/>
                </a:lnTo>
                <a:lnTo>
                  <a:pt x="537437" y="3290831"/>
                </a:lnTo>
                <a:lnTo>
                  <a:pt x="544685" y="3292766"/>
                </a:lnTo>
                <a:lnTo>
                  <a:pt x="551935" y="3293732"/>
                </a:lnTo>
                <a:lnTo>
                  <a:pt x="558701" y="3293732"/>
                </a:lnTo>
                <a:lnTo>
                  <a:pt x="564502" y="3293732"/>
                </a:lnTo>
                <a:lnTo>
                  <a:pt x="570301" y="3293250"/>
                </a:lnTo>
                <a:lnTo>
                  <a:pt x="575618" y="3291799"/>
                </a:lnTo>
                <a:lnTo>
                  <a:pt x="580450" y="3289382"/>
                </a:lnTo>
                <a:lnTo>
                  <a:pt x="584800" y="3286482"/>
                </a:lnTo>
                <a:lnTo>
                  <a:pt x="588666" y="3283100"/>
                </a:lnTo>
                <a:lnTo>
                  <a:pt x="592050" y="3278268"/>
                </a:lnTo>
                <a:lnTo>
                  <a:pt x="593983" y="3272467"/>
                </a:lnTo>
                <a:lnTo>
                  <a:pt x="596400" y="3266667"/>
                </a:lnTo>
                <a:lnTo>
                  <a:pt x="598333" y="3259417"/>
                </a:lnTo>
                <a:lnTo>
                  <a:pt x="597850" y="3255066"/>
                </a:lnTo>
                <a:lnTo>
                  <a:pt x="595917" y="3250717"/>
                </a:lnTo>
                <a:lnTo>
                  <a:pt x="592050" y="3242986"/>
                </a:lnTo>
                <a:lnTo>
                  <a:pt x="590116" y="3238634"/>
                </a:lnTo>
                <a:lnTo>
                  <a:pt x="588666" y="3234769"/>
                </a:lnTo>
                <a:lnTo>
                  <a:pt x="588666" y="3229937"/>
                </a:lnTo>
                <a:lnTo>
                  <a:pt x="588666" y="3227520"/>
                </a:lnTo>
                <a:lnTo>
                  <a:pt x="589634" y="3225103"/>
                </a:lnTo>
                <a:lnTo>
                  <a:pt x="585768" y="3225587"/>
                </a:lnTo>
                <a:lnTo>
                  <a:pt x="581418" y="3227520"/>
                </a:lnTo>
                <a:lnTo>
                  <a:pt x="575134" y="3230904"/>
                </a:lnTo>
                <a:lnTo>
                  <a:pt x="568850" y="3234769"/>
                </a:lnTo>
                <a:lnTo>
                  <a:pt x="562086" y="3238634"/>
                </a:lnTo>
                <a:lnTo>
                  <a:pt x="558701" y="3240567"/>
                </a:lnTo>
                <a:lnTo>
                  <a:pt x="555320" y="3241534"/>
                </a:lnTo>
                <a:lnTo>
                  <a:pt x="550969" y="3242986"/>
                </a:lnTo>
                <a:lnTo>
                  <a:pt x="546620" y="3242986"/>
                </a:lnTo>
                <a:lnTo>
                  <a:pt x="541787" y="3242986"/>
                </a:lnTo>
                <a:lnTo>
                  <a:pt x="537437" y="3242018"/>
                </a:lnTo>
                <a:lnTo>
                  <a:pt x="531637" y="3240567"/>
                </a:lnTo>
                <a:lnTo>
                  <a:pt x="525355" y="3238151"/>
                </a:lnTo>
                <a:lnTo>
                  <a:pt x="552902" y="3173390"/>
                </a:lnTo>
                <a:lnTo>
                  <a:pt x="578034" y="3112494"/>
                </a:lnTo>
                <a:lnTo>
                  <a:pt x="601233" y="3054979"/>
                </a:lnTo>
                <a:lnTo>
                  <a:pt x="621531" y="3000849"/>
                </a:lnTo>
                <a:lnTo>
                  <a:pt x="641347" y="2948654"/>
                </a:lnTo>
                <a:lnTo>
                  <a:pt x="660196" y="2898388"/>
                </a:lnTo>
                <a:lnTo>
                  <a:pt x="695960" y="2801245"/>
                </a:lnTo>
                <a:lnTo>
                  <a:pt x="714808" y="2754365"/>
                </a:lnTo>
                <a:lnTo>
                  <a:pt x="734143" y="2706034"/>
                </a:lnTo>
                <a:lnTo>
                  <a:pt x="754924" y="2657704"/>
                </a:lnTo>
                <a:lnTo>
                  <a:pt x="766039" y="2633539"/>
                </a:lnTo>
                <a:lnTo>
                  <a:pt x="777156" y="2608889"/>
                </a:lnTo>
                <a:lnTo>
                  <a:pt x="803739" y="2559109"/>
                </a:lnTo>
                <a:lnTo>
                  <a:pt x="817270" y="2533009"/>
                </a:lnTo>
                <a:lnTo>
                  <a:pt x="832252" y="2506912"/>
                </a:lnTo>
                <a:lnTo>
                  <a:pt x="847718" y="2480330"/>
                </a:lnTo>
                <a:lnTo>
                  <a:pt x="864635" y="2453265"/>
                </a:lnTo>
                <a:lnTo>
                  <a:pt x="882516" y="2425716"/>
                </a:lnTo>
                <a:lnTo>
                  <a:pt x="901366" y="2397685"/>
                </a:lnTo>
                <a:lnTo>
                  <a:pt x="911515" y="2396234"/>
                </a:lnTo>
                <a:lnTo>
                  <a:pt x="915865" y="2397201"/>
                </a:lnTo>
                <a:lnTo>
                  <a:pt x="919247" y="2397685"/>
                </a:lnTo>
                <a:lnTo>
                  <a:pt x="922630" y="2398168"/>
                </a:lnTo>
                <a:lnTo>
                  <a:pt x="925532" y="2399135"/>
                </a:lnTo>
                <a:lnTo>
                  <a:pt x="927947" y="2401068"/>
                </a:lnTo>
                <a:lnTo>
                  <a:pt x="929881" y="2403001"/>
                </a:lnTo>
                <a:lnTo>
                  <a:pt x="934713" y="2406867"/>
                </a:lnTo>
                <a:lnTo>
                  <a:pt x="939063" y="2412183"/>
                </a:lnTo>
                <a:lnTo>
                  <a:pt x="944380" y="2418467"/>
                </a:lnTo>
                <a:lnTo>
                  <a:pt x="951146" y="2424750"/>
                </a:lnTo>
                <a:lnTo>
                  <a:pt x="959846" y="2408317"/>
                </a:lnTo>
                <a:lnTo>
                  <a:pt x="968061" y="2392851"/>
                </a:lnTo>
                <a:lnTo>
                  <a:pt x="984011" y="2361437"/>
                </a:lnTo>
                <a:lnTo>
                  <a:pt x="998992" y="2330988"/>
                </a:lnTo>
                <a:lnTo>
                  <a:pt x="1013493" y="2301507"/>
                </a:lnTo>
                <a:lnTo>
                  <a:pt x="1021224" y="2287490"/>
                </a:lnTo>
                <a:lnTo>
                  <a:pt x="1028958" y="2273475"/>
                </a:lnTo>
                <a:lnTo>
                  <a:pt x="1037174" y="2259943"/>
                </a:lnTo>
                <a:lnTo>
                  <a:pt x="1045873" y="2247376"/>
                </a:lnTo>
                <a:lnTo>
                  <a:pt x="1055056" y="2234326"/>
                </a:lnTo>
                <a:lnTo>
                  <a:pt x="1064722" y="2222727"/>
                </a:lnTo>
                <a:lnTo>
                  <a:pt x="1075354" y="2211128"/>
                </a:lnTo>
                <a:lnTo>
                  <a:pt x="1085987" y="2200013"/>
                </a:lnTo>
                <a:lnTo>
                  <a:pt x="1086954" y="2197113"/>
                </a:lnTo>
                <a:lnTo>
                  <a:pt x="1086954" y="2194213"/>
                </a:lnTo>
                <a:lnTo>
                  <a:pt x="1085987" y="2191313"/>
                </a:lnTo>
                <a:lnTo>
                  <a:pt x="1085021" y="2188413"/>
                </a:lnTo>
                <a:lnTo>
                  <a:pt x="1081155" y="2183096"/>
                </a:lnTo>
                <a:lnTo>
                  <a:pt x="1076806" y="2177296"/>
                </a:lnTo>
                <a:lnTo>
                  <a:pt x="1072939" y="2171981"/>
                </a:lnTo>
                <a:lnTo>
                  <a:pt x="1071488" y="2169081"/>
                </a:lnTo>
                <a:lnTo>
                  <a:pt x="1070039" y="2166181"/>
                </a:lnTo>
                <a:lnTo>
                  <a:pt x="1069555" y="2163281"/>
                </a:lnTo>
                <a:lnTo>
                  <a:pt x="1069555" y="2159897"/>
                </a:lnTo>
                <a:lnTo>
                  <a:pt x="1070039" y="2156998"/>
                </a:lnTo>
                <a:lnTo>
                  <a:pt x="1071972" y="2153615"/>
                </a:lnTo>
                <a:lnTo>
                  <a:pt x="1084056" y="2142498"/>
                </a:lnTo>
                <a:lnTo>
                  <a:pt x="1090338" y="2137665"/>
                </a:lnTo>
                <a:lnTo>
                  <a:pt x="1096620" y="2132350"/>
                </a:lnTo>
                <a:lnTo>
                  <a:pt x="1102906" y="2127999"/>
                </a:lnTo>
                <a:lnTo>
                  <a:pt x="1109670" y="2123650"/>
                </a:lnTo>
                <a:lnTo>
                  <a:pt x="1116437" y="2120266"/>
                </a:lnTo>
                <a:lnTo>
                  <a:pt x="1123687" y="2117851"/>
                </a:lnTo>
                <a:lnTo>
                  <a:pt x="1130935" y="2116400"/>
                </a:lnTo>
                <a:lnTo>
                  <a:pt x="1138186" y="2115917"/>
                </a:lnTo>
                <a:lnTo>
                  <a:pt x="1146402" y="2116884"/>
                </a:lnTo>
                <a:lnTo>
                  <a:pt x="1155101" y="2118333"/>
                </a:lnTo>
                <a:lnTo>
                  <a:pt x="1163802" y="2122200"/>
                </a:lnTo>
                <a:lnTo>
                  <a:pt x="1172984" y="2126550"/>
                </a:lnTo>
                <a:lnTo>
                  <a:pt x="1182650" y="2133316"/>
                </a:lnTo>
                <a:lnTo>
                  <a:pt x="1192799" y="2141532"/>
                </a:lnTo>
                <a:lnTo>
                  <a:pt x="1195698" y="2114467"/>
                </a:lnTo>
                <a:lnTo>
                  <a:pt x="1195698" y="2109151"/>
                </a:lnTo>
                <a:lnTo>
                  <a:pt x="1195698" y="2105285"/>
                </a:lnTo>
                <a:lnTo>
                  <a:pt x="1195216" y="2101418"/>
                </a:lnTo>
                <a:lnTo>
                  <a:pt x="1193765" y="2098034"/>
                </a:lnTo>
                <a:lnTo>
                  <a:pt x="1191832" y="2094652"/>
                </a:lnTo>
                <a:lnTo>
                  <a:pt x="1188933" y="2091752"/>
                </a:lnTo>
                <a:lnTo>
                  <a:pt x="1185065" y="2088852"/>
                </a:lnTo>
                <a:lnTo>
                  <a:pt x="1179750" y="2085953"/>
                </a:lnTo>
                <a:lnTo>
                  <a:pt x="1173951" y="2083535"/>
                </a:lnTo>
                <a:lnTo>
                  <a:pt x="1166700" y="2080153"/>
                </a:lnTo>
                <a:lnTo>
                  <a:pt x="1147368" y="2073869"/>
                </a:lnTo>
                <a:lnTo>
                  <a:pt x="1151235" y="2073386"/>
                </a:lnTo>
                <a:lnTo>
                  <a:pt x="1155101" y="2072420"/>
                </a:lnTo>
                <a:lnTo>
                  <a:pt x="1162351" y="2072420"/>
                </a:lnTo>
                <a:lnTo>
                  <a:pt x="1170567" y="2073386"/>
                </a:lnTo>
                <a:lnTo>
                  <a:pt x="1178783" y="2073869"/>
                </a:lnTo>
                <a:lnTo>
                  <a:pt x="1182166" y="2073869"/>
                </a:lnTo>
                <a:lnTo>
                  <a:pt x="1186033" y="2073386"/>
                </a:lnTo>
                <a:lnTo>
                  <a:pt x="1189416" y="2071936"/>
                </a:lnTo>
                <a:lnTo>
                  <a:pt x="1192799" y="2070969"/>
                </a:lnTo>
                <a:lnTo>
                  <a:pt x="1196182" y="2068554"/>
                </a:lnTo>
                <a:lnTo>
                  <a:pt x="1200049" y="2065653"/>
                </a:lnTo>
                <a:lnTo>
                  <a:pt x="1202948" y="2062270"/>
                </a:lnTo>
                <a:lnTo>
                  <a:pt x="1204882" y="2056954"/>
                </a:lnTo>
                <a:lnTo>
                  <a:pt x="1213581" y="2065653"/>
                </a:lnTo>
                <a:lnTo>
                  <a:pt x="1221315" y="2073869"/>
                </a:lnTo>
                <a:lnTo>
                  <a:pt x="1226148" y="2082568"/>
                </a:lnTo>
                <a:lnTo>
                  <a:pt x="1230980" y="2090785"/>
                </a:lnTo>
                <a:lnTo>
                  <a:pt x="1233881" y="2099485"/>
                </a:lnTo>
                <a:lnTo>
                  <a:pt x="1235813" y="2108667"/>
                </a:lnTo>
                <a:lnTo>
                  <a:pt x="1237262" y="2117367"/>
                </a:lnTo>
                <a:lnTo>
                  <a:pt x="1238230" y="2126066"/>
                </a:lnTo>
                <a:lnTo>
                  <a:pt x="1238714" y="2143949"/>
                </a:lnTo>
                <a:lnTo>
                  <a:pt x="1240164" y="2161831"/>
                </a:lnTo>
                <a:lnTo>
                  <a:pt x="1240647" y="2170048"/>
                </a:lnTo>
                <a:lnTo>
                  <a:pt x="1242096" y="2179230"/>
                </a:lnTo>
                <a:lnTo>
                  <a:pt x="1244513" y="2187929"/>
                </a:lnTo>
                <a:lnTo>
                  <a:pt x="1247895" y="2196146"/>
                </a:lnTo>
                <a:lnTo>
                  <a:pt x="1228563" y="2205812"/>
                </a:lnTo>
                <a:lnTo>
                  <a:pt x="1220347" y="2209679"/>
                </a:lnTo>
                <a:lnTo>
                  <a:pt x="1214064" y="2214028"/>
                </a:lnTo>
                <a:lnTo>
                  <a:pt x="1208265" y="2217894"/>
                </a:lnTo>
                <a:lnTo>
                  <a:pt x="1203916" y="2221761"/>
                </a:lnTo>
                <a:lnTo>
                  <a:pt x="1199083" y="2226593"/>
                </a:lnTo>
                <a:lnTo>
                  <a:pt x="1195216" y="2230944"/>
                </a:lnTo>
                <a:lnTo>
                  <a:pt x="1191832" y="2236260"/>
                </a:lnTo>
                <a:lnTo>
                  <a:pt x="1187966" y="2242544"/>
                </a:lnTo>
                <a:lnTo>
                  <a:pt x="1180232" y="2256560"/>
                </a:lnTo>
                <a:lnTo>
                  <a:pt x="1170567" y="2275408"/>
                </a:lnTo>
                <a:lnTo>
                  <a:pt x="1157518" y="2298123"/>
                </a:lnTo>
                <a:lnTo>
                  <a:pt x="1146402" y="2295223"/>
                </a:lnTo>
                <a:lnTo>
                  <a:pt x="1142052" y="2293774"/>
                </a:lnTo>
                <a:lnTo>
                  <a:pt x="1138186" y="2291841"/>
                </a:lnTo>
                <a:lnTo>
                  <a:pt x="1135769" y="2290390"/>
                </a:lnTo>
                <a:lnTo>
                  <a:pt x="1133352" y="2287974"/>
                </a:lnTo>
                <a:lnTo>
                  <a:pt x="1131419" y="2286041"/>
                </a:lnTo>
                <a:lnTo>
                  <a:pt x="1130453" y="2284108"/>
                </a:lnTo>
                <a:lnTo>
                  <a:pt x="1129969" y="2281691"/>
                </a:lnTo>
                <a:lnTo>
                  <a:pt x="1129969" y="2279757"/>
                </a:lnTo>
                <a:lnTo>
                  <a:pt x="1129969" y="2277824"/>
                </a:lnTo>
                <a:lnTo>
                  <a:pt x="1130453" y="2275408"/>
                </a:lnTo>
                <a:lnTo>
                  <a:pt x="1132868" y="2270575"/>
                </a:lnTo>
                <a:lnTo>
                  <a:pt x="1135769" y="2265742"/>
                </a:lnTo>
                <a:lnTo>
                  <a:pt x="1141086" y="2256560"/>
                </a:lnTo>
                <a:lnTo>
                  <a:pt x="1143985" y="2251726"/>
                </a:lnTo>
                <a:lnTo>
                  <a:pt x="1145919" y="2247376"/>
                </a:lnTo>
                <a:lnTo>
                  <a:pt x="1145919" y="2244959"/>
                </a:lnTo>
                <a:lnTo>
                  <a:pt x="1145919" y="2242544"/>
                </a:lnTo>
                <a:lnTo>
                  <a:pt x="1145434" y="2240126"/>
                </a:lnTo>
                <a:lnTo>
                  <a:pt x="1144952" y="2238677"/>
                </a:lnTo>
                <a:lnTo>
                  <a:pt x="1143019" y="2236260"/>
                </a:lnTo>
                <a:lnTo>
                  <a:pt x="1140602" y="2234326"/>
                </a:lnTo>
                <a:lnTo>
                  <a:pt x="1137702" y="2232393"/>
                </a:lnTo>
                <a:lnTo>
                  <a:pt x="1134320" y="2230460"/>
                </a:lnTo>
                <a:lnTo>
                  <a:pt x="1129004" y="2230944"/>
                </a:lnTo>
                <a:lnTo>
                  <a:pt x="1124653" y="2231911"/>
                </a:lnTo>
                <a:lnTo>
                  <a:pt x="1119820" y="2233360"/>
                </a:lnTo>
                <a:lnTo>
                  <a:pt x="1115469" y="2235293"/>
                </a:lnTo>
                <a:lnTo>
                  <a:pt x="1111604" y="2237226"/>
                </a:lnTo>
                <a:lnTo>
                  <a:pt x="1108221" y="2240126"/>
                </a:lnTo>
                <a:lnTo>
                  <a:pt x="1104355" y="2243026"/>
                </a:lnTo>
                <a:lnTo>
                  <a:pt x="1100971" y="2246410"/>
                </a:lnTo>
                <a:lnTo>
                  <a:pt x="1099038" y="2250276"/>
                </a:lnTo>
                <a:lnTo>
                  <a:pt x="1096137" y="2254143"/>
                </a:lnTo>
                <a:lnTo>
                  <a:pt x="1094205" y="2258009"/>
                </a:lnTo>
                <a:lnTo>
                  <a:pt x="1092271" y="2261876"/>
                </a:lnTo>
                <a:lnTo>
                  <a:pt x="1090820" y="2266709"/>
                </a:lnTo>
                <a:lnTo>
                  <a:pt x="1089854" y="2270575"/>
                </a:lnTo>
                <a:lnTo>
                  <a:pt x="1088889" y="2275408"/>
                </a:lnTo>
                <a:lnTo>
                  <a:pt x="1088889" y="2279757"/>
                </a:lnTo>
                <a:lnTo>
                  <a:pt x="1088889" y="2284590"/>
                </a:lnTo>
                <a:lnTo>
                  <a:pt x="1089854" y="2288941"/>
                </a:lnTo>
                <a:lnTo>
                  <a:pt x="1090338" y="2293290"/>
                </a:lnTo>
                <a:lnTo>
                  <a:pt x="1091304" y="2297156"/>
                </a:lnTo>
                <a:lnTo>
                  <a:pt x="1093237" y="2301023"/>
                </a:lnTo>
                <a:lnTo>
                  <a:pt x="1095171" y="2305373"/>
                </a:lnTo>
                <a:lnTo>
                  <a:pt x="1098073" y="2308755"/>
                </a:lnTo>
                <a:lnTo>
                  <a:pt x="1100971" y="2312139"/>
                </a:lnTo>
                <a:lnTo>
                  <a:pt x="1104355" y="2315039"/>
                </a:lnTo>
                <a:lnTo>
                  <a:pt x="1108705" y="2317939"/>
                </a:lnTo>
                <a:lnTo>
                  <a:pt x="1112570" y="2319872"/>
                </a:lnTo>
                <a:lnTo>
                  <a:pt x="1117887" y="2321805"/>
                </a:lnTo>
                <a:lnTo>
                  <a:pt x="1122720" y="2322772"/>
                </a:lnTo>
                <a:lnTo>
                  <a:pt x="1128520" y="2324221"/>
                </a:lnTo>
                <a:lnTo>
                  <a:pt x="1134802" y="2324221"/>
                </a:lnTo>
                <a:lnTo>
                  <a:pt x="1142052" y="2324221"/>
                </a:lnTo>
                <a:lnTo>
                  <a:pt x="1137702" y="2328089"/>
                </a:lnTo>
                <a:lnTo>
                  <a:pt x="1134320" y="2331472"/>
                </a:lnTo>
                <a:lnTo>
                  <a:pt x="1130935" y="2335821"/>
                </a:lnTo>
                <a:lnTo>
                  <a:pt x="1128035" y="2340171"/>
                </a:lnTo>
                <a:lnTo>
                  <a:pt x="1123687" y="2348388"/>
                </a:lnTo>
                <a:lnTo>
                  <a:pt x="1119820" y="2356119"/>
                </a:lnTo>
                <a:lnTo>
                  <a:pt x="1117887" y="2364819"/>
                </a:lnTo>
                <a:lnTo>
                  <a:pt x="1115953" y="2373036"/>
                </a:lnTo>
                <a:lnTo>
                  <a:pt x="1113538" y="2388502"/>
                </a:lnTo>
                <a:lnTo>
                  <a:pt x="1112570" y="2395268"/>
                </a:lnTo>
                <a:lnTo>
                  <a:pt x="1111604" y="2402034"/>
                </a:lnTo>
                <a:lnTo>
                  <a:pt x="1109187" y="2408317"/>
                </a:lnTo>
                <a:lnTo>
                  <a:pt x="1106288" y="2413634"/>
                </a:lnTo>
                <a:lnTo>
                  <a:pt x="1104355" y="2416534"/>
                </a:lnTo>
                <a:lnTo>
                  <a:pt x="1102421" y="2418949"/>
                </a:lnTo>
                <a:lnTo>
                  <a:pt x="1100004" y="2420400"/>
                </a:lnTo>
                <a:lnTo>
                  <a:pt x="1097104" y="2422333"/>
                </a:lnTo>
                <a:lnTo>
                  <a:pt x="1093722" y="2424266"/>
                </a:lnTo>
                <a:lnTo>
                  <a:pt x="1089854" y="2425233"/>
                </a:lnTo>
                <a:lnTo>
                  <a:pt x="1085505" y="2426200"/>
                </a:lnTo>
                <a:lnTo>
                  <a:pt x="1081155" y="2427649"/>
                </a:lnTo>
                <a:lnTo>
                  <a:pt x="1073905" y="2424750"/>
                </a:lnTo>
                <a:lnTo>
                  <a:pt x="1069073" y="2421849"/>
                </a:lnTo>
                <a:lnTo>
                  <a:pt x="1064722" y="2418949"/>
                </a:lnTo>
                <a:lnTo>
                  <a:pt x="1061339" y="2415567"/>
                </a:lnTo>
                <a:lnTo>
                  <a:pt x="1059407" y="2412183"/>
                </a:lnTo>
                <a:lnTo>
                  <a:pt x="1057957" y="2408317"/>
                </a:lnTo>
                <a:lnTo>
                  <a:pt x="1057473" y="2404934"/>
                </a:lnTo>
                <a:lnTo>
                  <a:pt x="1057473" y="2401550"/>
                </a:lnTo>
                <a:lnTo>
                  <a:pt x="1057957" y="2397685"/>
                </a:lnTo>
                <a:lnTo>
                  <a:pt x="1059407" y="2393817"/>
                </a:lnTo>
                <a:lnTo>
                  <a:pt x="1062791" y="2385602"/>
                </a:lnTo>
                <a:lnTo>
                  <a:pt x="1071488" y="2369652"/>
                </a:lnTo>
                <a:lnTo>
                  <a:pt x="1066173" y="2369652"/>
                </a:lnTo>
                <a:lnTo>
                  <a:pt x="1061339" y="2369652"/>
                </a:lnTo>
                <a:lnTo>
                  <a:pt x="1056989" y="2370136"/>
                </a:lnTo>
                <a:lnTo>
                  <a:pt x="1053124" y="2371103"/>
                </a:lnTo>
                <a:lnTo>
                  <a:pt x="1049256" y="2373036"/>
                </a:lnTo>
                <a:lnTo>
                  <a:pt x="1045389" y="2374485"/>
                </a:lnTo>
                <a:lnTo>
                  <a:pt x="1042492" y="2376903"/>
                </a:lnTo>
                <a:lnTo>
                  <a:pt x="1039590" y="2379802"/>
                </a:lnTo>
                <a:lnTo>
                  <a:pt x="1036690" y="2382702"/>
                </a:lnTo>
                <a:lnTo>
                  <a:pt x="1034275" y="2385602"/>
                </a:lnTo>
                <a:lnTo>
                  <a:pt x="1032825" y="2388984"/>
                </a:lnTo>
                <a:lnTo>
                  <a:pt x="1030891" y="2392851"/>
                </a:lnTo>
                <a:lnTo>
                  <a:pt x="1028958" y="2401068"/>
                </a:lnTo>
                <a:lnTo>
                  <a:pt x="1027025" y="2409283"/>
                </a:lnTo>
                <a:lnTo>
                  <a:pt x="1027025" y="2417500"/>
                </a:lnTo>
                <a:lnTo>
                  <a:pt x="1027992" y="2426200"/>
                </a:lnTo>
                <a:lnTo>
                  <a:pt x="1029924" y="2434899"/>
                </a:lnTo>
                <a:lnTo>
                  <a:pt x="1033308" y="2443115"/>
                </a:lnTo>
                <a:lnTo>
                  <a:pt x="1035724" y="2446983"/>
                </a:lnTo>
                <a:lnTo>
                  <a:pt x="1038141" y="2450365"/>
                </a:lnTo>
                <a:lnTo>
                  <a:pt x="1041040" y="2453749"/>
                </a:lnTo>
                <a:lnTo>
                  <a:pt x="1043458" y="2456647"/>
                </a:lnTo>
                <a:lnTo>
                  <a:pt x="1046357" y="2459547"/>
                </a:lnTo>
                <a:lnTo>
                  <a:pt x="1050707" y="2462448"/>
                </a:lnTo>
                <a:lnTo>
                  <a:pt x="1054091" y="2464380"/>
                </a:lnTo>
                <a:lnTo>
                  <a:pt x="1057957" y="2466313"/>
                </a:lnTo>
                <a:lnTo>
                  <a:pt x="1050707" y="2474530"/>
                </a:lnTo>
                <a:lnTo>
                  <a:pt x="1042492" y="2483712"/>
                </a:lnTo>
                <a:lnTo>
                  <a:pt x="1035241" y="2492412"/>
                </a:lnTo>
                <a:lnTo>
                  <a:pt x="1027508" y="2502078"/>
                </a:lnTo>
                <a:lnTo>
                  <a:pt x="1020742" y="2511746"/>
                </a:lnTo>
                <a:lnTo>
                  <a:pt x="1013976" y="2521412"/>
                </a:lnTo>
                <a:lnTo>
                  <a:pt x="1000443" y="2542193"/>
                </a:lnTo>
                <a:lnTo>
                  <a:pt x="988359" y="2563942"/>
                </a:lnTo>
                <a:lnTo>
                  <a:pt x="977729" y="2587139"/>
                </a:lnTo>
                <a:lnTo>
                  <a:pt x="967578" y="2610822"/>
                </a:lnTo>
                <a:lnTo>
                  <a:pt x="957429" y="2635472"/>
                </a:lnTo>
                <a:lnTo>
                  <a:pt x="965161" y="2621939"/>
                </a:lnTo>
                <a:lnTo>
                  <a:pt x="969027" y="2616138"/>
                </a:lnTo>
                <a:lnTo>
                  <a:pt x="973861" y="2609856"/>
                </a:lnTo>
                <a:lnTo>
                  <a:pt x="989811" y="2591490"/>
                </a:lnTo>
                <a:lnTo>
                  <a:pt x="1006727" y="2573125"/>
                </a:lnTo>
                <a:lnTo>
                  <a:pt x="1041524" y="2537842"/>
                </a:lnTo>
                <a:lnTo>
                  <a:pt x="1058439" y="2520445"/>
                </a:lnTo>
                <a:lnTo>
                  <a:pt x="1075354" y="2502562"/>
                </a:lnTo>
                <a:lnTo>
                  <a:pt x="1091304" y="2484680"/>
                </a:lnTo>
                <a:lnTo>
                  <a:pt x="1106288" y="2466313"/>
                </a:lnTo>
                <a:lnTo>
                  <a:pt x="1112088" y="2459547"/>
                </a:lnTo>
                <a:lnTo>
                  <a:pt x="1118854" y="2452781"/>
                </a:lnTo>
                <a:lnTo>
                  <a:pt x="1132868" y="2439732"/>
                </a:lnTo>
                <a:lnTo>
                  <a:pt x="1146886" y="2425716"/>
                </a:lnTo>
                <a:lnTo>
                  <a:pt x="1160900" y="2412183"/>
                </a:lnTo>
                <a:lnTo>
                  <a:pt x="1161867" y="2405417"/>
                </a:lnTo>
                <a:lnTo>
                  <a:pt x="1163802" y="2398650"/>
                </a:lnTo>
                <a:lnTo>
                  <a:pt x="1166217" y="2392368"/>
                </a:lnTo>
                <a:lnTo>
                  <a:pt x="1169602" y="2385602"/>
                </a:lnTo>
                <a:lnTo>
                  <a:pt x="1172984" y="2378835"/>
                </a:lnTo>
                <a:lnTo>
                  <a:pt x="1176850" y="2371585"/>
                </a:lnTo>
                <a:lnTo>
                  <a:pt x="1186517" y="2357570"/>
                </a:lnTo>
                <a:lnTo>
                  <a:pt x="1186517" y="2342105"/>
                </a:lnTo>
                <a:lnTo>
                  <a:pt x="1186517" y="2333888"/>
                </a:lnTo>
                <a:lnTo>
                  <a:pt x="1186999" y="2325672"/>
                </a:lnTo>
                <a:lnTo>
                  <a:pt x="1188450" y="2317939"/>
                </a:lnTo>
                <a:lnTo>
                  <a:pt x="1189901" y="2310206"/>
                </a:lnTo>
                <a:lnTo>
                  <a:pt x="1192799" y="2302956"/>
                </a:lnTo>
                <a:lnTo>
                  <a:pt x="1196182" y="2295223"/>
                </a:lnTo>
                <a:lnTo>
                  <a:pt x="1203432" y="2285074"/>
                </a:lnTo>
                <a:lnTo>
                  <a:pt x="1210199" y="2275408"/>
                </a:lnTo>
                <a:lnTo>
                  <a:pt x="1217448" y="2265742"/>
                </a:lnTo>
                <a:lnTo>
                  <a:pt x="1225664" y="2256560"/>
                </a:lnTo>
                <a:lnTo>
                  <a:pt x="1241613" y="2238193"/>
                </a:lnTo>
                <a:lnTo>
                  <a:pt x="1259012" y="2220312"/>
                </a:lnTo>
                <a:lnTo>
                  <a:pt x="1276411" y="2202428"/>
                </a:lnTo>
                <a:lnTo>
                  <a:pt x="1292844" y="2184547"/>
                </a:lnTo>
                <a:lnTo>
                  <a:pt x="1308310" y="2166181"/>
                </a:lnTo>
                <a:lnTo>
                  <a:pt x="1316042" y="2156998"/>
                </a:lnTo>
                <a:lnTo>
                  <a:pt x="1323291" y="2147816"/>
                </a:lnTo>
                <a:lnTo>
                  <a:pt x="1330542" y="2135732"/>
                </a:lnTo>
                <a:lnTo>
                  <a:pt x="1336826" y="2123166"/>
                </a:lnTo>
                <a:lnTo>
                  <a:pt x="1343590" y="2110118"/>
                </a:lnTo>
                <a:lnTo>
                  <a:pt x="1348907" y="2096585"/>
                </a:lnTo>
                <a:lnTo>
                  <a:pt x="1354707" y="2084019"/>
                </a:lnTo>
                <a:lnTo>
                  <a:pt x="1360507" y="2070969"/>
                </a:lnTo>
                <a:lnTo>
                  <a:pt x="1366790" y="2058887"/>
                </a:lnTo>
                <a:lnTo>
                  <a:pt x="1374039" y="2047288"/>
                </a:lnTo>
                <a:lnTo>
                  <a:pt x="1377906" y="2041488"/>
                </a:lnTo>
                <a:lnTo>
                  <a:pt x="1382256" y="2037138"/>
                </a:lnTo>
                <a:lnTo>
                  <a:pt x="1386605" y="2032305"/>
                </a:lnTo>
                <a:lnTo>
                  <a:pt x="1390954" y="2028438"/>
                </a:lnTo>
                <a:lnTo>
                  <a:pt x="1400620" y="2020223"/>
                </a:lnTo>
                <a:lnTo>
                  <a:pt x="1410771" y="2013456"/>
                </a:lnTo>
                <a:lnTo>
                  <a:pt x="1420919" y="2006690"/>
                </a:lnTo>
                <a:lnTo>
                  <a:pt x="1430585" y="1998957"/>
                </a:lnTo>
                <a:lnTo>
                  <a:pt x="1435418" y="1995091"/>
                </a:lnTo>
                <a:lnTo>
                  <a:pt x="1439768" y="1991224"/>
                </a:lnTo>
                <a:lnTo>
                  <a:pt x="1444601" y="1985907"/>
                </a:lnTo>
                <a:lnTo>
                  <a:pt x="1448468" y="1981558"/>
                </a:lnTo>
                <a:lnTo>
                  <a:pt x="1450884" y="1977692"/>
                </a:lnTo>
                <a:lnTo>
                  <a:pt x="1452335" y="1974308"/>
                </a:lnTo>
                <a:lnTo>
                  <a:pt x="1455234" y="1966575"/>
                </a:lnTo>
                <a:lnTo>
                  <a:pt x="1457652" y="1958360"/>
                </a:lnTo>
                <a:lnTo>
                  <a:pt x="1459101" y="1949176"/>
                </a:lnTo>
                <a:lnTo>
                  <a:pt x="1461516" y="1930812"/>
                </a:lnTo>
                <a:lnTo>
                  <a:pt x="1462968" y="1922111"/>
                </a:lnTo>
                <a:lnTo>
                  <a:pt x="1463933" y="1913411"/>
                </a:lnTo>
                <a:lnTo>
                  <a:pt x="1455234" y="1919695"/>
                </a:lnTo>
                <a:lnTo>
                  <a:pt x="1446050" y="1925495"/>
                </a:lnTo>
                <a:lnTo>
                  <a:pt x="1436869" y="1930812"/>
                </a:lnTo>
                <a:lnTo>
                  <a:pt x="1427686" y="1934194"/>
                </a:lnTo>
                <a:lnTo>
                  <a:pt x="1423336" y="1935644"/>
                </a:lnTo>
                <a:lnTo>
                  <a:pt x="1418503" y="1936128"/>
                </a:lnTo>
                <a:lnTo>
                  <a:pt x="1414153" y="1936610"/>
                </a:lnTo>
                <a:lnTo>
                  <a:pt x="1409319" y="1936610"/>
                </a:lnTo>
                <a:lnTo>
                  <a:pt x="1405453" y="1936128"/>
                </a:lnTo>
                <a:lnTo>
                  <a:pt x="1401587" y="1934679"/>
                </a:lnTo>
                <a:lnTo>
                  <a:pt x="1397238" y="1933710"/>
                </a:lnTo>
                <a:lnTo>
                  <a:pt x="1393372" y="1931777"/>
                </a:lnTo>
                <a:lnTo>
                  <a:pt x="1391438" y="1940477"/>
                </a:lnTo>
                <a:lnTo>
                  <a:pt x="1389988" y="1948694"/>
                </a:lnTo>
                <a:lnTo>
                  <a:pt x="1387571" y="1956426"/>
                </a:lnTo>
                <a:lnTo>
                  <a:pt x="1384672" y="1964159"/>
                </a:lnTo>
                <a:lnTo>
                  <a:pt x="1381772" y="1970926"/>
                </a:lnTo>
                <a:lnTo>
                  <a:pt x="1378388" y="1977208"/>
                </a:lnTo>
                <a:lnTo>
                  <a:pt x="1374521" y="1983492"/>
                </a:lnTo>
                <a:lnTo>
                  <a:pt x="1370172" y="1989774"/>
                </a:lnTo>
                <a:lnTo>
                  <a:pt x="1365822" y="1995573"/>
                </a:lnTo>
                <a:lnTo>
                  <a:pt x="1360507" y="2000891"/>
                </a:lnTo>
                <a:lnTo>
                  <a:pt x="1355190" y="2006206"/>
                </a:lnTo>
                <a:lnTo>
                  <a:pt x="1348907" y="2011039"/>
                </a:lnTo>
                <a:lnTo>
                  <a:pt x="1342624" y="2015872"/>
                </a:lnTo>
                <a:lnTo>
                  <a:pt x="1335857" y="2019739"/>
                </a:lnTo>
                <a:lnTo>
                  <a:pt x="1329091" y="2024572"/>
                </a:lnTo>
                <a:lnTo>
                  <a:pt x="1320876" y="2028438"/>
                </a:lnTo>
                <a:lnTo>
                  <a:pt x="1317975" y="2022639"/>
                </a:lnTo>
                <a:lnTo>
                  <a:pt x="1316042" y="2016356"/>
                </a:lnTo>
                <a:lnTo>
                  <a:pt x="1314592" y="2010557"/>
                </a:lnTo>
                <a:lnTo>
                  <a:pt x="1314109" y="2004757"/>
                </a:lnTo>
                <a:lnTo>
                  <a:pt x="1313625" y="1998957"/>
                </a:lnTo>
                <a:lnTo>
                  <a:pt x="1313625" y="1993640"/>
                </a:lnTo>
                <a:lnTo>
                  <a:pt x="1314109" y="1981558"/>
                </a:lnTo>
                <a:lnTo>
                  <a:pt x="1314109" y="1975759"/>
                </a:lnTo>
                <a:lnTo>
                  <a:pt x="1314109" y="1969475"/>
                </a:lnTo>
                <a:lnTo>
                  <a:pt x="1313143" y="1963675"/>
                </a:lnTo>
                <a:lnTo>
                  <a:pt x="1311694" y="1957876"/>
                </a:lnTo>
                <a:lnTo>
                  <a:pt x="1309276" y="1951593"/>
                </a:lnTo>
                <a:lnTo>
                  <a:pt x="1306858" y="1945794"/>
                </a:lnTo>
                <a:lnTo>
                  <a:pt x="1302025" y="1939994"/>
                </a:lnTo>
                <a:lnTo>
                  <a:pt x="1296710" y="1934194"/>
                </a:lnTo>
                <a:lnTo>
                  <a:pt x="1298643" y="1932745"/>
                </a:lnTo>
                <a:lnTo>
                  <a:pt x="1300092" y="1930812"/>
                </a:lnTo>
                <a:lnTo>
                  <a:pt x="1302510" y="1929844"/>
                </a:lnTo>
                <a:lnTo>
                  <a:pt x="1304925" y="1928879"/>
                </a:lnTo>
                <a:lnTo>
                  <a:pt x="1308792" y="1928395"/>
                </a:lnTo>
                <a:lnTo>
                  <a:pt x="1313625" y="1928879"/>
                </a:lnTo>
                <a:lnTo>
                  <a:pt x="1318458" y="1930328"/>
                </a:lnTo>
                <a:lnTo>
                  <a:pt x="1323776" y="1932745"/>
                </a:lnTo>
                <a:lnTo>
                  <a:pt x="1334408" y="1937094"/>
                </a:lnTo>
                <a:lnTo>
                  <a:pt x="1339241" y="1939028"/>
                </a:lnTo>
                <a:lnTo>
                  <a:pt x="1344074" y="1940961"/>
                </a:lnTo>
                <a:lnTo>
                  <a:pt x="1348907" y="1942410"/>
                </a:lnTo>
                <a:lnTo>
                  <a:pt x="1353740" y="1942894"/>
                </a:lnTo>
                <a:lnTo>
                  <a:pt x="1358089" y="1942410"/>
                </a:lnTo>
                <a:lnTo>
                  <a:pt x="1360023" y="1941927"/>
                </a:lnTo>
                <a:lnTo>
                  <a:pt x="1362440" y="1940477"/>
                </a:lnTo>
                <a:lnTo>
                  <a:pt x="1363889" y="1939028"/>
                </a:lnTo>
                <a:lnTo>
                  <a:pt x="1365822" y="1937094"/>
                </a:lnTo>
                <a:lnTo>
                  <a:pt x="1367273" y="1934679"/>
                </a:lnTo>
                <a:lnTo>
                  <a:pt x="1369206" y="1932745"/>
                </a:lnTo>
                <a:lnTo>
                  <a:pt x="1370172" y="1928395"/>
                </a:lnTo>
                <a:lnTo>
                  <a:pt x="1370172" y="1925012"/>
                </a:lnTo>
                <a:lnTo>
                  <a:pt x="1369206" y="1921144"/>
                </a:lnTo>
                <a:lnTo>
                  <a:pt x="1367273" y="1917762"/>
                </a:lnTo>
                <a:lnTo>
                  <a:pt x="1364856" y="1913411"/>
                </a:lnTo>
                <a:lnTo>
                  <a:pt x="1360989" y="1910029"/>
                </a:lnTo>
                <a:lnTo>
                  <a:pt x="1354222" y="1902779"/>
                </a:lnTo>
                <a:lnTo>
                  <a:pt x="1347457" y="1896012"/>
                </a:lnTo>
                <a:lnTo>
                  <a:pt x="1344557" y="1891663"/>
                </a:lnTo>
                <a:lnTo>
                  <a:pt x="1342140" y="1888280"/>
                </a:lnTo>
                <a:lnTo>
                  <a:pt x="1341175" y="1884897"/>
                </a:lnTo>
                <a:lnTo>
                  <a:pt x="1340690" y="1881031"/>
                </a:lnTo>
                <a:lnTo>
                  <a:pt x="1341659" y="1877647"/>
                </a:lnTo>
                <a:lnTo>
                  <a:pt x="1344074" y="1873298"/>
                </a:lnTo>
                <a:lnTo>
                  <a:pt x="1339241" y="1871847"/>
                </a:lnTo>
                <a:lnTo>
                  <a:pt x="1335374" y="1870881"/>
                </a:lnTo>
                <a:lnTo>
                  <a:pt x="1331508" y="1870881"/>
                </a:lnTo>
                <a:lnTo>
                  <a:pt x="1327642" y="1871847"/>
                </a:lnTo>
                <a:lnTo>
                  <a:pt x="1324257" y="1873298"/>
                </a:lnTo>
                <a:lnTo>
                  <a:pt x="1320876" y="1875714"/>
                </a:lnTo>
                <a:lnTo>
                  <a:pt x="1317491" y="1878131"/>
                </a:lnTo>
                <a:lnTo>
                  <a:pt x="1314592" y="1881515"/>
                </a:lnTo>
                <a:lnTo>
                  <a:pt x="1308310" y="1888280"/>
                </a:lnTo>
                <a:lnTo>
                  <a:pt x="1302510" y="1896012"/>
                </a:lnTo>
                <a:lnTo>
                  <a:pt x="1296710" y="1903745"/>
                </a:lnTo>
                <a:lnTo>
                  <a:pt x="1290911" y="1910512"/>
                </a:lnTo>
                <a:lnTo>
                  <a:pt x="1286078" y="1904230"/>
                </a:lnTo>
                <a:lnTo>
                  <a:pt x="1281727" y="1898430"/>
                </a:lnTo>
                <a:lnTo>
                  <a:pt x="1277861" y="1893113"/>
                </a:lnTo>
                <a:lnTo>
                  <a:pt x="1274478" y="1887315"/>
                </a:lnTo>
                <a:lnTo>
                  <a:pt x="1271579" y="1881031"/>
                </a:lnTo>
                <a:lnTo>
                  <a:pt x="1269161" y="1875231"/>
                </a:lnTo>
                <a:lnTo>
                  <a:pt x="1267227" y="1869431"/>
                </a:lnTo>
                <a:lnTo>
                  <a:pt x="1265296" y="1863632"/>
                </a:lnTo>
                <a:lnTo>
                  <a:pt x="1264328" y="1857832"/>
                </a:lnTo>
                <a:lnTo>
                  <a:pt x="1263361" y="1852032"/>
                </a:lnTo>
                <a:lnTo>
                  <a:pt x="1262395" y="1841400"/>
                </a:lnTo>
                <a:lnTo>
                  <a:pt x="1263361" y="1830283"/>
                </a:lnTo>
                <a:lnTo>
                  <a:pt x="1265296" y="1819650"/>
                </a:lnTo>
                <a:lnTo>
                  <a:pt x="1268195" y="1809018"/>
                </a:lnTo>
                <a:lnTo>
                  <a:pt x="1271579" y="1798869"/>
                </a:lnTo>
                <a:lnTo>
                  <a:pt x="1276411" y="1788236"/>
                </a:lnTo>
                <a:lnTo>
                  <a:pt x="1281244" y="1778570"/>
                </a:lnTo>
                <a:lnTo>
                  <a:pt x="1286560" y="1769386"/>
                </a:lnTo>
                <a:lnTo>
                  <a:pt x="1292360" y="1760204"/>
                </a:lnTo>
                <a:lnTo>
                  <a:pt x="1304925" y="1743288"/>
                </a:lnTo>
                <a:lnTo>
                  <a:pt x="1307826" y="1738939"/>
                </a:lnTo>
                <a:lnTo>
                  <a:pt x="1311209" y="1735555"/>
                </a:lnTo>
                <a:lnTo>
                  <a:pt x="1319424" y="1728789"/>
                </a:lnTo>
                <a:lnTo>
                  <a:pt x="1327642" y="1722505"/>
                </a:lnTo>
                <a:lnTo>
                  <a:pt x="1336826" y="1716707"/>
                </a:lnTo>
                <a:lnTo>
                  <a:pt x="1347457" y="1711390"/>
                </a:lnTo>
                <a:lnTo>
                  <a:pt x="1357606" y="1706557"/>
                </a:lnTo>
                <a:lnTo>
                  <a:pt x="1380321" y="1696408"/>
                </a:lnTo>
                <a:lnTo>
                  <a:pt x="1403037" y="1686740"/>
                </a:lnTo>
                <a:lnTo>
                  <a:pt x="1414153" y="1681425"/>
                </a:lnTo>
                <a:lnTo>
                  <a:pt x="1424303" y="1676592"/>
                </a:lnTo>
                <a:lnTo>
                  <a:pt x="1434452" y="1670308"/>
                </a:lnTo>
                <a:lnTo>
                  <a:pt x="1443635" y="1664026"/>
                </a:lnTo>
                <a:lnTo>
                  <a:pt x="1452335" y="1656777"/>
                </a:lnTo>
                <a:lnTo>
                  <a:pt x="1460068" y="1649527"/>
                </a:lnTo>
                <a:lnTo>
                  <a:pt x="1468767" y="1639378"/>
                </a:lnTo>
                <a:lnTo>
                  <a:pt x="1475533" y="1628745"/>
                </a:lnTo>
                <a:lnTo>
                  <a:pt x="1480367" y="1619079"/>
                </a:lnTo>
                <a:lnTo>
                  <a:pt x="1485199" y="1609896"/>
                </a:lnTo>
                <a:lnTo>
                  <a:pt x="1488583" y="1600714"/>
                </a:lnTo>
                <a:lnTo>
                  <a:pt x="1491481" y="1591530"/>
                </a:lnTo>
                <a:lnTo>
                  <a:pt x="1493417" y="1582348"/>
                </a:lnTo>
                <a:lnTo>
                  <a:pt x="1494866" y="1572682"/>
                </a:lnTo>
                <a:lnTo>
                  <a:pt x="1497281" y="1553832"/>
                </a:lnTo>
                <a:lnTo>
                  <a:pt x="1500181" y="1533051"/>
                </a:lnTo>
                <a:lnTo>
                  <a:pt x="1501632" y="1521451"/>
                </a:lnTo>
                <a:lnTo>
                  <a:pt x="1504049" y="1509852"/>
                </a:lnTo>
                <a:lnTo>
                  <a:pt x="1507431" y="1497286"/>
                </a:lnTo>
                <a:lnTo>
                  <a:pt x="1511781" y="1484236"/>
                </a:lnTo>
                <a:lnTo>
                  <a:pt x="1520964" y="1482303"/>
                </a:lnTo>
                <a:lnTo>
                  <a:pt x="1530630" y="1480854"/>
                </a:lnTo>
                <a:lnTo>
                  <a:pt x="1540296" y="1479403"/>
                </a:lnTo>
                <a:lnTo>
                  <a:pt x="1549963" y="1478921"/>
                </a:lnTo>
                <a:lnTo>
                  <a:pt x="1570261" y="1478436"/>
                </a:lnTo>
                <a:lnTo>
                  <a:pt x="1589593" y="1478436"/>
                </a:lnTo>
                <a:lnTo>
                  <a:pt x="1609892" y="1479887"/>
                </a:lnTo>
                <a:lnTo>
                  <a:pt x="1629707" y="1481820"/>
                </a:lnTo>
                <a:lnTo>
                  <a:pt x="1669338" y="1487136"/>
                </a:lnTo>
                <a:lnTo>
                  <a:pt x="1673689" y="1500186"/>
                </a:lnTo>
                <a:lnTo>
                  <a:pt x="1675622" y="1512752"/>
                </a:lnTo>
                <a:lnTo>
                  <a:pt x="1677555" y="1525318"/>
                </a:lnTo>
                <a:lnTo>
                  <a:pt x="1677555" y="1537884"/>
                </a:lnTo>
                <a:lnTo>
                  <a:pt x="1677071" y="1550932"/>
                </a:lnTo>
                <a:lnTo>
                  <a:pt x="1675138" y="1563016"/>
                </a:lnTo>
                <a:lnTo>
                  <a:pt x="1672722" y="1575582"/>
                </a:lnTo>
                <a:lnTo>
                  <a:pt x="1669338" y="1587664"/>
                </a:lnTo>
                <a:lnTo>
                  <a:pt x="1665955" y="1599747"/>
                </a:lnTo>
                <a:lnTo>
                  <a:pt x="1662089" y="1612311"/>
                </a:lnTo>
                <a:lnTo>
                  <a:pt x="1652905" y="1636477"/>
                </a:lnTo>
                <a:lnTo>
                  <a:pt x="1643724" y="1660160"/>
                </a:lnTo>
                <a:lnTo>
                  <a:pt x="1634540" y="1684325"/>
                </a:lnTo>
                <a:lnTo>
                  <a:pt x="1630191" y="1668376"/>
                </a:lnTo>
                <a:lnTo>
                  <a:pt x="1626807" y="1651944"/>
                </a:lnTo>
                <a:lnTo>
                  <a:pt x="1625842" y="1643727"/>
                </a:lnTo>
                <a:lnTo>
                  <a:pt x="1625358" y="1635028"/>
                </a:lnTo>
                <a:lnTo>
                  <a:pt x="1624876" y="1627295"/>
                </a:lnTo>
                <a:lnTo>
                  <a:pt x="1624876" y="1619079"/>
                </a:lnTo>
                <a:lnTo>
                  <a:pt x="1625358" y="1610862"/>
                </a:lnTo>
                <a:lnTo>
                  <a:pt x="1626807" y="1603129"/>
                </a:lnTo>
                <a:lnTo>
                  <a:pt x="1628740" y="1594914"/>
                </a:lnTo>
                <a:lnTo>
                  <a:pt x="1631640" y="1586697"/>
                </a:lnTo>
                <a:lnTo>
                  <a:pt x="1635508" y="1578964"/>
                </a:lnTo>
                <a:lnTo>
                  <a:pt x="1640341" y="1571231"/>
                </a:lnTo>
                <a:lnTo>
                  <a:pt x="1645174" y="1563498"/>
                </a:lnTo>
                <a:lnTo>
                  <a:pt x="1652423" y="1555765"/>
                </a:lnTo>
                <a:lnTo>
                  <a:pt x="1646623" y="1549483"/>
                </a:lnTo>
                <a:lnTo>
                  <a:pt x="1640341" y="1543684"/>
                </a:lnTo>
                <a:lnTo>
                  <a:pt x="1634540" y="1539333"/>
                </a:lnTo>
                <a:lnTo>
                  <a:pt x="1628740" y="1535951"/>
                </a:lnTo>
                <a:lnTo>
                  <a:pt x="1623425" y="1533533"/>
                </a:lnTo>
                <a:lnTo>
                  <a:pt x="1617625" y="1531600"/>
                </a:lnTo>
                <a:lnTo>
                  <a:pt x="1612792" y="1531118"/>
                </a:lnTo>
                <a:lnTo>
                  <a:pt x="1607475" y="1531600"/>
                </a:lnTo>
                <a:lnTo>
                  <a:pt x="1602160" y="1532567"/>
                </a:lnTo>
                <a:lnTo>
                  <a:pt x="1597326" y="1534500"/>
                </a:lnTo>
                <a:lnTo>
                  <a:pt x="1592493" y="1536917"/>
                </a:lnTo>
                <a:lnTo>
                  <a:pt x="1587176" y="1540300"/>
                </a:lnTo>
                <a:lnTo>
                  <a:pt x="1582827" y="1544650"/>
                </a:lnTo>
                <a:lnTo>
                  <a:pt x="1577994" y="1549483"/>
                </a:lnTo>
                <a:lnTo>
                  <a:pt x="1573644" y="1554799"/>
                </a:lnTo>
                <a:lnTo>
                  <a:pt x="1568811" y="1560598"/>
                </a:lnTo>
                <a:lnTo>
                  <a:pt x="1574128" y="1567849"/>
                </a:lnTo>
                <a:lnTo>
                  <a:pt x="1579445" y="1576064"/>
                </a:lnTo>
                <a:lnTo>
                  <a:pt x="1583309" y="1584764"/>
                </a:lnTo>
                <a:lnTo>
                  <a:pt x="1587176" y="1593947"/>
                </a:lnTo>
                <a:lnTo>
                  <a:pt x="1590078" y="1603613"/>
                </a:lnTo>
                <a:lnTo>
                  <a:pt x="1592493" y="1613280"/>
                </a:lnTo>
                <a:lnTo>
                  <a:pt x="1594910" y="1623428"/>
                </a:lnTo>
                <a:lnTo>
                  <a:pt x="1595875" y="1634061"/>
                </a:lnTo>
                <a:lnTo>
                  <a:pt x="1597326" y="1644694"/>
                </a:lnTo>
                <a:lnTo>
                  <a:pt x="1597808" y="1655326"/>
                </a:lnTo>
                <a:lnTo>
                  <a:pt x="1597326" y="1665959"/>
                </a:lnTo>
                <a:lnTo>
                  <a:pt x="1596359" y="1676592"/>
                </a:lnTo>
                <a:lnTo>
                  <a:pt x="1595393" y="1686740"/>
                </a:lnTo>
                <a:lnTo>
                  <a:pt x="1592976" y="1697373"/>
                </a:lnTo>
                <a:lnTo>
                  <a:pt x="1591043" y="1707041"/>
                </a:lnTo>
                <a:lnTo>
                  <a:pt x="1588143" y="1716707"/>
                </a:lnTo>
                <a:lnTo>
                  <a:pt x="1584276" y="1725407"/>
                </a:lnTo>
                <a:lnTo>
                  <a:pt x="1580409" y="1734106"/>
                </a:lnTo>
                <a:lnTo>
                  <a:pt x="1576061" y="1741839"/>
                </a:lnTo>
                <a:lnTo>
                  <a:pt x="1570744" y="1748604"/>
                </a:lnTo>
                <a:lnTo>
                  <a:pt x="1564945" y="1755854"/>
                </a:lnTo>
                <a:lnTo>
                  <a:pt x="1558662" y="1761654"/>
                </a:lnTo>
                <a:lnTo>
                  <a:pt x="1551896" y="1766004"/>
                </a:lnTo>
                <a:lnTo>
                  <a:pt x="1544162" y="1769871"/>
                </a:lnTo>
                <a:lnTo>
                  <a:pt x="1536430" y="1772286"/>
                </a:lnTo>
                <a:lnTo>
                  <a:pt x="1528212" y="1774220"/>
                </a:lnTo>
                <a:lnTo>
                  <a:pt x="1519031" y="1774704"/>
                </a:lnTo>
                <a:lnTo>
                  <a:pt x="1509364" y="1774220"/>
                </a:lnTo>
                <a:lnTo>
                  <a:pt x="1499699" y="1771804"/>
                </a:lnTo>
                <a:lnTo>
                  <a:pt x="1489066" y="1768420"/>
                </a:lnTo>
                <a:lnTo>
                  <a:pt x="1477950" y="1763104"/>
                </a:lnTo>
                <a:lnTo>
                  <a:pt x="1466350" y="1756821"/>
                </a:lnTo>
                <a:lnTo>
                  <a:pt x="1470700" y="1752472"/>
                </a:lnTo>
                <a:lnTo>
                  <a:pt x="1476015" y="1748121"/>
                </a:lnTo>
                <a:lnTo>
                  <a:pt x="1481332" y="1744737"/>
                </a:lnTo>
                <a:lnTo>
                  <a:pt x="1485682" y="1742321"/>
                </a:lnTo>
                <a:lnTo>
                  <a:pt x="1495348" y="1738455"/>
                </a:lnTo>
                <a:lnTo>
                  <a:pt x="1503565" y="1734589"/>
                </a:lnTo>
                <a:lnTo>
                  <a:pt x="1506947" y="1732655"/>
                </a:lnTo>
                <a:lnTo>
                  <a:pt x="1510331" y="1729755"/>
                </a:lnTo>
                <a:lnTo>
                  <a:pt x="1513231" y="1726856"/>
                </a:lnTo>
                <a:lnTo>
                  <a:pt x="1515165" y="1723473"/>
                </a:lnTo>
                <a:lnTo>
                  <a:pt x="1516614" y="1719123"/>
                </a:lnTo>
                <a:lnTo>
                  <a:pt x="1517098" y="1713807"/>
                </a:lnTo>
                <a:lnTo>
                  <a:pt x="1517098" y="1707523"/>
                </a:lnTo>
                <a:lnTo>
                  <a:pt x="1516614" y="1699790"/>
                </a:lnTo>
                <a:lnTo>
                  <a:pt x="1506465" y="1699306"/>
                </a:lnTo>
                <a:lnTo>
                  <a:pt x="1497281" y="1699790"/>
                </a:lnTo>
                <a:lnTo>
                  <a:pt x="1489066" y="1701241"/>
                </a:lnTo>
                <a:lnTo>
                  <a:pt x="1481332" y="1703657"/>
                </a:lnTo>
                <a:lnTo>
                  <a:pt x="1473600" y="1707041"/>
                </a:lnTo>
                <a:lnTo>
                  <a:pt x="1466834" y="1710906"/>
                </a:lnTo>
                <a:lnTo>
                  <a:pt x="1460550" y="1715740"/>
                </a:lnTo>
                <a:lnTo>
                  <a:pt x="1454750" y="1720573"/>
                </a:lnTo>
                <a:lnTo>
                  <a:pt x="1449435" y="1726373"/>
                </a:lnTo>
                <a:lnTo>
                  <a:pt x="1444601" y="1732655"/>
                </a:lnTo>
                <a:lnTo>
                  <a:pt x="1439768" y="1738939"/>
                </a:lnTo>
                <a:lnTo>
                  <a:pt x="1435418" y="1745705"/>
                </a:lnTo>
                <a:lnTo>
                  <a:pt x="1427202" y="1760687"/>
                </a:lnTo>
                <a:lnTo>
                  <a:pt x="1419952" y="1775670"/>
                </a:lnTo>
                <a:lnTo>
                  <a:pt x="1412221" y="1790652"/>
                </a:lnTo>
                <a:lnTo>
                  <a:pt x="1404970" y="1805635"/>
                </a:lnTo>
                <a:lnTo>
                  <a:pt x="1397238" y="1818684"/>
                </a:lnTo>
                <a:lnTo>
                  <a:pt x="1392887" y="1824967"/>
                </a:lnTo>
                <a:lnTo>
                  <a:pt x="1388538" y="1830283"/>
                </a:lnTo>
                <a:lnTo>
                  <a:pt x="1383705" y="1835600"/>
                </a:lnTo>
                <a:lnTo>
                  <a:pt x="1378388" y="1839949"/>
                </a:lnTo>
                <a:lnTo>
                  <a:pt x="1373073" y="1844300"/>
                </a:lnTo>
                <a:lnTo>
                  <a:pt x="1367273" y="1847200"/>
                </a:lnTo>
                <a:lnTo>
                  <a:pt x="1360989" y="1849133"/>
                </a:lnTo>
                <a:lnTo>
                  <a:pt x="1354222" y="1850582"/>
                </a:lnTo>
                <a:lnTo>
                  <a:pt x="1346974" y="1851066"/>
                </a:lnTo>
                <a:lnTo>
                  <a:pt x="1338757" y="1850099"/>
                </a:lnTo>
                <a:lnTo>
                  <a:pt x="1397721" y="1896979"/>
                </a:lnTo>
                <a:lnTo>
                  <a:pt x="1405937" y="1890697"/>
                </a:lnTo>
                <a:lnTo>
                  <a:pt x="1412704" y="1884413"/>
                </a:lnTo>
                <a:lnTo>
                  <a:pt x="1418503" y="1877647"/>
                </a:lnTo>
                <a:lnTo>
                  <a:pt x="1423336" y="1870881"/>
                </a:lnTo>
                <a:lnTo>
                  <a:pt x="1426718" y="1864599"/>
                </a:lnTo>
                <a:lnTo>
                  <a:pt x="1429619" y="1857832"/>
                </a:lnTo>
                <a:lnTo>
                  <a:pt x="1432519" y="1851548"/>
                </a:lnTo>
                <a:lnTo>
                  <a:pt x="1433969" y="1844782"/>
                </a:lnTo>
                <a:lnTo>
                  <a:pt x="1438319" y="1831734"/>
                </a:lnTo>
                <a:lnTo>
                  <a:pt x="1440251" y="1824967"/>
                </a:lnTo>
                <a:lnTo>
                  <a:pt x="1443152" y="1818201"/>
                </a:lnTo>
                <a:lnTo>
                  <a:pt x="1446050" y="1811917"/>
                </a:lnTo>
                <a:lnTo>
                  <a:pt x="1449917" y="1805151"/>
                </a:lnTo>
                <a:lnTo>
                  <a:pt x="1454750" y="1798869"/>
                </a:lnTo>
                <a:lnTo>
                  <a:pt x="1461034" y="1792585"/>
                </a:lnTo>
                <a:lnTo>
                  <a:pt x="1467800" y="1795969"/>
                </a:lnTo>
                <a:lnTo>
                  <a:pt x="1474082" y="1799351"/>
                </a:lnTo>
                <a:lnTo>
                  <a:pt x="1479399" y="1803218"/>
                </a:lnTo>
                <a:lnTo>
                  <a:pt x="1484715" y="1807568"/>
                </a:lnTo>
                <a:lnTo>
                  <a:pt x="1488583" y="1811917"/>
                </a:lnTo>
                <a:lnTo>
                  <a:pt x="1491965" y="1816751"/>
                </a:lnTo>
                <a:lnTo>
                  <a:pt x="1494866" y="1821101"/>
                </a:lnTo>
                <a:lnTo>
                  <a:pt x="1497281" y="1825934"/>
                </a:lnTo>
                <a:lnTo>
                  <a:pt x="1498731" y="1830767"/>
                </a:lnTo>
                <a:lnTo>
                  <a:pt x="1500181" y="1835600"/>
                </a:lnTo>
                <a:lnTo>
                  <a:pt x="1501148" y="1840916"/>
                </a:lnTo>
                <a:lnTo>
                  <a:pt x="1501148" y="1845749"/>
                </a:lnTo>
                <a:lnTo>
                  <a:pt x="1500665" y="1851066"/>
                </a:lnTo>
                <a:lnTo>
                  <a:pt x="1500181" y="1856381"/>
                </a:lnTo>
                <a:lnTo>
                  <a:pt x="1498731" y="1861215"/>
                </a:lnTo>
                <a:lnTo>
                  <a:pt x="1497766" y="1866532"/>
                </a:lnTo>
                <a:lnTo>
                  <a:pt x="1510813" y="1856381"/>
                </a:lnTo>
                <a:lnTo>
                  <a:pt x="1524830" y="1846233"/>
                </a:lnTo>
                <a:lnTo>
                  <a:pt x="1537396" y="1836567"/>
                </a:lnTo>
                <a:lnTo>
                  <a:pt x="1548511" y="1827383"/>
                </a:lnTo>
                <a:lnTo>
                  <a:pt x="1557695" y="1819650"/>
                </a:lnTo>
                <a:lnTo>
                  <a:pt x="1567362" y="1811917"/>
                </a:lnTo>
                <a:lnTo>
                  <a:pt x="1577510" y="1804669"/>
                </a:lnTo>
                <a:lnTo>
                  <a:pt x="1588627" y="1797418"/>
                </a:lnTo>
                <a:lnTo>
                  <a:pt x="1610859" y="1784370"/>
                </a:lnTo>
                <a:lnTo>
                  <a:pt x="1634540" y="1771320"/>
                </a:lnTo>
                <a:lnTo>
                  <a:pt x="1657739" y="1758754"/>
                </a:lnTo>
                <a:lnTo>
                  <a:pt x="1680455" y="1745221"/>
                </a:lnTo>
                <a:lnTo>
                  <a:pt x="1691088" y="1738455"/>
                </a:lnTo>
                <a:lnTo>
                  <a:pt x="1702202" y="1731205"/>
                </a:lnTo>
                <a:lnTo>
                  <a:pt x="1711871" y="1723473"/>
                </a:lnTo>
                <a:lnTo>
                  <a:pt x="1721053" y="1714774"/>
                </a:lnTo>
                <a:lnTo>
                  <a:pt x="1729268" y="1707523"/>
                </a:lnTo>
                <a:lnTo>
                  <a:pt x="1736518" y="1699306"/>
                </a:lnTo>
                <a:lnTo>
                  <a:pt x="1743285" y="1690609"/>
                </a:lnTo>
                <a:lnTo>
                  <a:pt x="1750533" y="1681425"/>
                </a:lnTo>
                <a:lnTo>
                  <a:pt x="1763099" y="1663059"/>
                </a:lnTo>
                <a:lnTo>
                  <a:pt x="1775665" y="1643727"/>
                </a:lnTo>
                <a:lnTo>
                  <a:pt x="1788233" y="1624395"/>
                </a:lnTo>
                <a:lnTo>
                  <a:pt x="1802248" y="1604096"/>
                </a:lnTo>
                <a:lnTo>
                  <a:pt x="1809014" y="1594430"/>
                </a:lnTo>
                <a:lnTo>
                  <a:pt x="1816263" y="1585248"/>
                </a:lnTo>
                <a:lnTo>
                  <a:pt x="1824480" y="1576064"/>
                </a:lnTo>
                <a:lnTo>
                  <a:pt x="1833179" y="1566882"/>
                </a:lnTo>
                <a:lnTo>
                  <a:pt x="1849612" y="1549483"/>
                </a:lnTo>
                <a:lnTo>
                  <a:pt x="1866527" y="1533051"/>
                </a:lnTo>
                <a:lnTo>
                  <a:pt x="1900842" y="1499702"/>
                </a:lnTo>
                <a:lnTo>
                  <a:pt x="1937089" y="1466837"/>
                </a:lnTo>
                <a:lnTo>
                  <a:pt x="1973338" y="1433490"/>
                </a:lnTo>
                <a:lnTo>
                  <a:pt x="2010553" y="1399175"/>
                </a:lnTo>
                <a:lnTo>
                  <a:pt x="2048249" y="1363410"/>
                </a:lnTo>
                <a:lnTo>
                  <a:pt x="2067099" y="1344562"/>
                </a:lnTo>
                <a:lnTo>
                  <a:pt x="2086432" y="1325712"/>
                </a:lnTo>
                <a:lnTo>
                  <a:pt x="2105279" y="1305413"/>
                </a:lnTo>
                <a:lnTo>
                  <a:pt x="2124130" y="1285114"/>
                </a:lnTo>
                <a:lnTo>
                  <a:pt x="2142494" y="1264815"/>
                </a:lnTo>
                <a:lnTo>
                  <a:pt x="2161343" y="1245967"/>
                </a:lnTo>
                <a:lnTo>
                  <a:pt x="2200008" y="1207785"/>
                </a:lnTo>
                <a:lnTo>
                  <a:pt x="2218375" y="1189420"/>
                </a:lnTo>
                <a:lnTo>
                  <a:pt x="2236739" y="1172021"/>
                </a:lnTo>
                <a:lnTo>
                  <a:pt x="2253655" y="1153173"/>
                </a:lnTo>
                <a:lnTo>
                  <a:pt x="2269605" y="1135774"/>
                </a:lnTo>
                <a:lnTo>
                  <a:pt x="2276369" y="1126590"/>
                </a:lnTo>
                <a:lnTo>
                  <a:pt x="2282654" y="1117408"/>
                </a:lnTo>
                <a:lnTo>
                  <a:pt x="2294736" y="1098076"/>
                </a:lnTo>
                <a:lnTo>
                  <a:pt x="2279753" y="1109675"/>
                </a:lnTo>
                <a:lnTo>
                  <a:pt x="2271537" y="1114991"/>
                </a:lnTo>
                <a:lnTo>
                  <a:pt x="2263806" y="1120308"/>
                </a:lnTo>
                <a:lnTo>
                  <a:pt x="2261388" y="1116442"/>
                </a:lnTo>
                <a:lnTo>
                  <a:pt x="2259455" y="1113057"/>
                </a:lnTo>
                <a:lnTo>
                  <a:pt x="2258004" y="1109675"/>
                </a:lnTo>
                <a:lnTo>
                  <a:pt x="2257521" y="1106291"/>
                </a:lnTo>
                <a:lnTo>
                  <a:pt x="2256071" y="1100009"/>
                </a:lnTo>
                <a:lnTo>
                  <a:pt x="2256555" y="1094209"/>
                </a:lnTo>
                <a:lnTo>
                  <a:pt x="2258489" y="1088410"/>
                </a:lnTo>
                <a:lnTo>
                  <a:pt x="2260904" y="1083577"/>
                </a:lnTo>
                <a:lnTo>
                  <a:pt x="2262838" y="1077777"/>
                </a:lnTo>
                <a:lnTo>
                  <a:pt x="2266704" y="1072944"/>
                </a:lnTo>
                <a:lnTo>
                  <a:pt x="2272021" y="1062311"/>
                </a:lnTo>
                <a:lnTo>
                  <a:pt x="2274438" y="1056994"/>
                </a:lnTo>
                <a:lnTo>
                  <a:pt x="2276369" y="1051194"/>
                </a:lnTo>
                <a:lnTo>
                  <a:pt x="2276854" y="1045395"/>
                </a:lnTo>
                <a:lnTo>
                  <a:pt x="2275888" y="1039112"/>
                </a:lnTo>
                <a:lnTo>
                  <a:pt x="2274920" y="1035729"/>
                </a:lnTo>
                <a:lnTo>
                  <a:pt x="2273470" y="1032346"/>
                </a:lnTo>
                <a:lnTo>
                  <a:pt x="2271537" y="1028962"/>
                </a:lnTo>
                <a:lnTo>
                  <a:pt x="2270088" y="1024613"/>
                </a:lnTo>
                <a:lnTo>
                  <a:pt x="2265737" y="1027513"/>
                </a:lnTo>
                <a:lnTo>
                  <a:pt x="2262354" y="1030413"/>
                </a:lnTo>
                <a:lnTo>
                  <a:pt x="2255588" y="1037662"/>
                </a:lnTo>
                <a:lnTo>
                  <a:pt x="2249306" y="1045395"/>
                </a:lnTo>
                <a:lnTo>
                  <a:pt x="2243506" y="1054094"/>
                </a:lnTo>
                <a:lnTo>
                  <a:pt x="2231906" y="1072944"/>
                </a:lnTo>
                <a:lnTo>
                  <a:pt x="2220790" y="1091792"/>
                </a:lnTo>
                <a:lnTo>
                  <a:pt x="2214507" y="1100492"/>
                </a:lnTo>
                <a:lnTo>
                  <a:pt x="2207741" y="1108709"/>
                </a:lnTo>
                <a:lnTo>
                  <a:pt x="2200974" y="1115475"/>
                </a:lnTo>
                <a:lnTo>
                  <a:pt x="2197592" y="1118375"/>
                </a:lnTo>
                <a:lnTo>
                  <a:pt x="2194207" y="1121274"/>
                </a:lnTo>
                <a:lnTo>
                  <a:pt x="2190342" y="1123690"/>
                </a:lnTo>
                <a:lnTo>
                  <a:pt x="2185992" y="1125141"/>
                </a:lnTo>
                <a:lnTo>
                  <a:pt x="2181642" y="1126590"/>
                </a:lnTo>
                <a:lnTo>
                  <a:pt x="2177292" y="1127557"/>
                </a:lnTo>
                <a:lnTo>
                  <a:pt x="2172944" y="1128041"/>
                </a:lnTo>
                <a:lnTo>
                  <a:pt x="2167627" y="1127557"/>
                </a:lnTo>
                <a:lnTo>
                  <a:pt x="2162794" y="1127074"/>
                </a:lnTo>
                <a:lnTo>
                  <a:pt x="2157478" y="1125141"/>
                </a:lnTo>
                <a:lnTo>
                  <a:pt x="2152645" y="1119341"/>
                </a:lnTo>
                <a:lnTo>
                  <a:pt x="2149744" y="1114508"/>
                </a:lnTo>
                <a:lnTo>
                  <a:pt x="2147812" y="1109191"/>
                </a:lnTo>
                <a:lnTo>
                  <a:pt x="2145877" y="1105325"/>
                </a:lnTo>
                <a:lnTo>
                  <a:pt x="2144911" y="1100976"/>
                </a:lnTo>
                <a:lnTo>
                  <a:pt x="2144911" y="1098076"/>
                </a:lnTo>
                <a:lnTo>
                  <a:pt x="2145395" y="1095659"/>
                </a:lnTo>
                <a:lnTo>
                  <a:pt x="2145877" y="1092759"/>
                </a:lnTo>
                <a:lnTo>
                  <a:pt x="2147812" y="1090825"/>
                </a:lnTo>
                <a:lnTo>
                  <a:pt x="2149261" y="1088410"/>
                </a:lnTo>
                <a:lnTo>
                  <a:pt x="2151677" y="1087443"/>
                </a:lnTo>
                <a:lnTo>
                  <a:pt x="2154095" y="1085510"/>
                </a:lnTo>
                <a:lnTo>
                  <a:pt x="2159893" y="1083577"/>
                </a:lnTo>
                <a:lnTo>
                  <a:pt x="2166176" y="1081643"/>
                </a:lnTo>
                <a:lnTo>
                  <a:pt x="2172944" y="1079226"/>
                </a:lnTo>
                <a:lnTo>
                  <a:pt x="2179226" y="1076810"/>
                </a:lnTo>
                <a:lnTo>
                  <a:pt x="2185026" y="1074393"/>
                </a:lnTo>
                <a:lnTo>
                  <a:pt x="2187441" y="1071977"/>
                </a:lnTo>
                <a:lnTo>
                  <a:pt x="2188893" y="1069560"/>
                </a:lnTo>
                <a:lnTo>
                  <a:pt x="2190826" y="1067144"/>
                </a:lnTo>
                <a:lnTo>
                  <a:pt x="2191792" y="1064244"/>
                </a:lnTo>
                <a:lnTo>
                  <a:pt x="2192274" y="1060861"/>
                </a:lnTo>
                <a:lnTo>
                  <a:pt x="2192274" y="1056994"/>
                </a:lnTo>
                <a:lnTo>
                  <a:pt x="2191792" y="1052161"/>
                </a:lnTo>
                <a:lnTo>
                  <a:pt x="2190826" y="1047812"/>
                </a:lnTo>
                <a:lnTo>
                  <a:pt x="2188410" y="1042012"/>
                </a:lnTo>
                <a:lnTo>
                  <a:pt x="2185508" y="1035729"/>
                </a:lnTo>
                <a:lnTo>
                  <a:pt x="2191792" y="1030413"/>
                </a:lnTo>
                <a:lnTo>
                  <a:pt x="2198075" y="1026062"/>
                </a:lnTo>
                <a:lnTo>
                  <a:pt x="2204358" y="1022680"/>
                </a:lnTo>
                <a:lnTo>
                  <a:pt x="2210157" y="1020747"/>
                </a:lnTo>
                <a:lnTo>
                  <a:pt x="2216440" y="1018814"/>
                </a:lnTo>
                <a:lnTo>
                  <a:pt x="2222723" y="1017847"/>
                </a:lnTo>
                <a:lnTo>
                  <a:pt x="2234323" y="1016881"/>
                </a:lnTo>
                <a:lnTo>
                  <a:pt x="2240605" y="1016396"/>
                </a:lnTo>
                <a:lnTo>
                  <a:pt x="2246404" y="1015430"/>
                </a:lnTo>
                <a:lnTo>
                  <a:pt x="2252689" y="1013981"/>
                </a:lnTo>
                <a:lnTo>
                  <a:pt x="2258973" y="1012047"/>
                </a:lnTo>
                <a:lnTo>
                  <a:pt x="2264771" y="1008663"/>
                </a:lnTo>
                <a:lnTo>
                  <a:pt x="2271054" y="1004797"/>
                </a:lnTo>
                <a:lnTo>
                  <a:pt x="2277337" y="999481"/>
                </a:lnTo>
                <a:lnTo>
                  <a:pt x="2283620" y="992715"/>
                </a:lnTo>
                <a:lnTo>
                  <a:pt x="2286520" y="988849"/>
                </a:lnTo>
                <a:lnTo>
                  <a:pt x="2287969" y="984498"/>
                </a:lnTo>
                <a:lnTo>
                  <a:pt x="2289420" y="975799"/>
                </a:lnTo>
                <a:lnTo>
                  <a:pt x="2290386" y="971450"/>
                </a:lnTo>
                <a:lnTo>
                  <a:pt x="2292319" y="967583"/>
                </a:lnTo>
                <a:lnTo>
                  <a:pt x="2294736" y="963233"/>
                </a:lnTo>
                <a:lnTo>
                  <a:pt x="2296185" y="961784"/>
                </a:lnTo>
                <a:lnTo>
                  <a:pt x="2298601" y="959850"/>
                </a:lnTo>
                <a:lnTo>
                  <a:pt x="2290386" y="946800"/>
                </a:lnTo>
                <a:lnTo>
                  <a:pt x="2283136" y="935201"/>
                </a:lnTo>
                <a:lnTo>
                  <a:pt x="2279271" y="929885"/>
                </a:lnTo>
                <a:lnTo>
                  <a:pt x="2274920" y="925535"/>
                </a:lnTo>
                <a:lnTo>
                  <a:pt x="2270570" y="921668"/>
                </a:lnTo>
                <a:lnTo>
                  <a:pt x="2266704" y="918769"/>
                </a:lnTo>
                <a:lnTo>
                  <a:pt x="2262354" y="915869"/>
                </a:lnTo>
                <a:lnTo>
                  <a:pt x="2258004" y="913453"/>
                </a:lnTo>
                <a:lnTo>
                  <a:pt x="2253655" y="911520"/>
                </a:lnTo>
                <a:lnTo>
                  <a:pt x="2249306" y="911036"/>
                </a:lnTo>
                <a:lnTo>
                  <a:pt x="2244471" y="910553"/>
                </a:lnTo>
                <a:lnTo>
                  <a:pt x="2240605" y="911036"/>
                </a:lnTo>
                <a:lnTo>
                  <a:pt x="2235290" y="912486"/>
                </a:lnTo>
                <a:lnTo>
                  <a:pt x="2230939" y="913935"/>
                </a:lnTo>
                <a:lnTo>
                  <a:pt x="2233841" y="909587"/>
                </a:lnTo>
                <a:lnTo>
                  <a:pt x="2235290" y="904754"/>
                </a:lnTo>
                <a:lnTo>
                  <a:pt x="2237223" y="900403"/>
                </a:lnTo>
                <a:lnTo>
                  <a:pt x="2239156" y="895570"/>
                </a:lnTo>
                <a:lnTo>
                  <a:pt x="2240605" y="885904"/>
                </a:lnTo>
                <a:lnTo>
                  <a:pt x="2241090" y="875755"/>
                </a:lnTo>
                <a:lnTo>
                  <a:pt x="2241090" y="865122"/>
                </a:lnTo>
                <a:lnTo>
                  <a:pt x="2240122" y="854490"/>
                </a:lnTo>
                <a:lnTo>
                  <a:pt x="2237705" y="843857"/>
                </a:lnTo>
                <a:lnTo>
                  <a:pt x="2235290" y="833707"/>
                </a:lnTo>
                <a:lnTo>
                  <a:pt x="2232872" y="823074"/>
                </a:lnTo>
                <a:lnTo>
                  <a:pt x="2229008" y="813408"/>
                </a:lnTo>
                <a:lnTo>
                  <a:pt x="2222239" y="795527"/>
                </a:lnTo>
                <a:lnTo>
                  <a:pt x="2215473" y="780061"/>
                </a:lnTo>
                <a:lnTo>
                  <a:pt x="2209673" y="768944"/>
                </a:lnTo>
                <a:lnTo>
                  <a:pt x="2204358" y="764595"/>
                </a:lnTo>
                <a:lnTo>
                  <a:pt x="2198558" y="761695"/>
                </a:lnTo>
                <a:lnTo>
                  <a:pt x="2193726" y="759762"/>
                </a:lnTo>
                <a:lnTo>
                  <a:pt x="2188893" y="757829"/>
                </a:lnTo>
                <a:lnTo>
                  <a:pt x="2184542" y="756862"/>
                </a:lnTo>
                <a:lnTo>
                  <a:pt x="2179709" y="755895"/>
                </a:lnTo>
                <a:lnTo>
                  <a:pt x="2175359" y="756862"/>
                </a:lnTo>
                <a:lnTo>
                  <a:pt x="2171009" y="757345"/>
                </a:lnTo>
                <a:lnTo>
                  <a:pt x="2167143" y="758311"/>
                </a:lnTo>
                <a:lnTo>
                  <a:pt x="2163277" y="760244"/>
                </a:lnTo>
                <a:lnTo>
                  <a:pt x="2159893" y="762178"/>
                </a:lnTo>
                <a:lnTo>
                  <a:pt x="2155544" y="764595"/>
                </a:lnTo>
                <a:lnTo>
                  <a:pt x="2148777" y="769911"/>
                </a:lnTo>
                <a:lnTo>
                  <a:pt x="2142494" y="776194"/>
                </a:lnTo>
                <a:lnTo>
                  <a:pt x="2129445" y="789727"/>
                </a:lnTo>
                <a:lnTo>
                  <a:pt x="2122196" y="796493"/>
                </a:lnTo>
                <a:lnTo>
                  <a:pt x="2115430" y="801326"/>
                </a:lnTo>
                <a:lnTo>
                  <a:pt x="2112048" y="803742"/>
                </a:lnTo>
                <a:lnTo>
                  <a:pt x="2108180" y="806159"/>
                </a:lnTo>
                <a:lnTo>
                  <a:pt x="2104797" y="807608"/>
                </a:lnTo>
                <a:lnTo>
                  <a:pt x="2100446" y="809059"/>
                </a:lnTo>
                <a:lnTo>
                  <a:pt x="2096582" y="809542"/>
                </a:lnTo>
                <a:lnTo>
                  <a:pt x="2091749" y="809542"/>
                </a:lnTo>
                <a:lnTo>
                  <a:pt x="2087398" y="809542"/>
                </a:lnTo>
                <a:lnTo>
                  <a:pt x="2082565" y="808575"/>
                </a:lnTo>
                <a:lnTo>
                  <a:pt x="2076282" y="800842"/>
                </a:lnTo>
                <a:lnTo>
                  <a:pt x="2074348" y="796976"/>
                </a:lnTo>
                <a:lnTo>
                  <a:pt x="2072414" y="794076"/>
                </a:lnTo>
                <a:lnTo>
                  <a:pt x="2071449" y="791176"/>
                </a:lnTo>
                <a:lnTo>
                  <a:pt x="2070965" y="788276"/>
                </a:lnTo>
                <a:lnTo>
                  <a:pt x="2070965" y="785376"/>
                </a:lnTo>
                <a:lnTo>
                  <a:pt x="2070965" y="782960"/>
                </a:lnTo>
                <a:lnTo>
                  <a:pt x="2071933" y="780543"/>
                </a:lnTo>
                <a:lnTo>
                  <a:pt x="2072899" y="779094"/>
                </a:lnTo>
                <a:lnTo>
                  <a:pt x="2074348" y="776677"/>
                </a:lnTo>
                <a:lnTo>
                  <a:pt x="2075799" y="775228"/>
                </a:lnTo>
                <a:lnTo>
                  <a:pt x="2080632" y="772328"/>
                </a:lnTo>
                <a:lnTo>
                  <a:pt x="2085465" y="769911"/>
                </a:lnTo>
                <a:lnTo>
                  <a:pt x="2091265" y="767495"/>
                </a:lnTo>
                <a:lnTo>
                  <a:pt x="2097064" y="766044"/>
                </a:lnTo>
                <a:lnTo>
                  <a:pt x="2109146" y="762178"/>
                </a:lnTo>
                <a:lnTo>
                  <a:pt x="2119778" y="760244"/>
                </a:lnTo>
                <a:lnTo>
                  <a:pt x="2123162" y="758311"/>
                </a:lnTo>
                <a:lnTo>
                  <a:pt x="2125095" y="756862"/>
                </a:lnTo>
                <a:lnTo>
                  <a:pt x="2127513" y="754445"/>
                </a:lnTo>
                <a:lnTo>
                  <a:pt x="2127996" y="752029"/>
                </a:lnTo>
                <a:lnTo>
                  <a:pt x="2128962" y="749129"/>
                </a:lnTo>
                <a:lnTo>
                  <a:pt x="2128962" y="746229"/>
                </a:lnTo>
                <a:lnTo>
                  <a:pt x="2127996" y="743330"/>
                </a:lnTo>
                <a:lnTo>
                  <a:pt x="2127029" y="739946"/>
                </a:lnTo>
                <a:lnTo>
                  <a:pt x="2124130" y="734146"/>
                </a:lnTo>
                <a:lnTo>
                  <a:pt x="2118329" y="723513"/>
                </a:lnTo>
                <a:lnTo>
                  <a:pt x="2117363" y="719164"/>
                </a:lnTo>
                <a:lnTo>
                  <a:pt x="2117363" y="717713"/>
                </a:lnTo>
                <a:lnTo>
                  <a:pt x="2117845" y="716264"/>
                </a:lnTo>
                <a:lnTo>
                  <a:pt x="2124130" y="709498"/>
                </a:lnTo>
                <a:lnTo>
                  <a:pt x="2130896" y="702732"/>
                </a:lnTo>
                <a:lnTo>
                  <a:pt x="2138145" y="696448"/>
                </a:lnTo>
                <a:lnTo>
                  <a:pt x="2145395" y="689682"/>
                </a:lnTo>
                <a:lnTo>
                  <a:pt x="2161827" y="677600"/>
                </a:lnTo>
                <a:lnTo>
                  <a:pt x="2179709" y="665034"/>
                </a:lnTo>
                <a:lnTo>
                  <a:pt x="2198558" y="651501"/>
                </a:lnTo>
                <a:lnTo>
                  <a:pt x="2218375" y="637969"/>
                </a:lnTo>
                <a:lnTo>
                  <a:pt x="2237705" y="622503"/>
                </a:lnTo>
                <a:lnTo>
                  <a:pt x="2248340" y="614286"/>
                </a:lnTo>
                <a:lnTo>
                  <a:pt x="2258004" y="605587"/>
                </a:lnTo>
                <a:lnTo>
                  <a:pt x="2261870" y="607520"/>
                </a:lnTo>
                <a:lnTo>
                  <a:pt x="2265737" y="609453"/>
                </a:lnTo>
                <a:lnTo>
                  <a:pt x="2273954" y="614770"/>
                </a:lnTo>
                <a:lnTo>
                  <a:pt x="2282170" y="621536"/>
                </a:lnTo>
                <a:lnTo>
                  <a:pt x="2289420" y="629752"/>
                </a:lnTo>
                <a:lnTo>
                  <a:pt x="2297635" y="638451"/>
                </a:lnTo>
                <a:lnTo>
                  <a:pt x="2304403" y="648118"/>
                </a:lnTo>
                <a:lnTo>
                  <a:pt x="2311167" y="658268"/>
                </a:lnTo>
                <a:lnTo>
                  <a:pt x="2316967" y="668900"/>
                </a:lnTo>
                <a:lnTo>
                  <a:pt x="2322284" y="679533"/>
                </a:lnTo>
                <a:lnTo>
                  <a:pt x="2326151" y="690648"/>
                </a:lnTo>
                <a:lnTo>
                  <a:pt x="2329050" y="700799"/>
                </a:lnTo>
                <a:lnTo>
                  <a:pt x="2331466" y="711431"/>
                </a:lnTo>
                <a:lnTo>
                  <a:pt x="2331466" y="715780"/>
                </a:lnTo>
                <a:lnTo>
                  <a:pt x="2331950" y="720613"/>
                </a:lnTo>
                <a:lnTo>
                  <a:pt x="2331466" y="724964"/>
                </a:lnTo>
                <a:lnTo>
                  <a:pt x="2330983" y="729313"/>
                </a:lnTo>
                <a:lnTo>
                  <a:pt x="2329534" y="733179"/>
                </a:lnTo>
                <a:lnTo>
                  <a:pt x="2328084" y="736563"/>
                </a:lnTo>
                <a:lnTo>
                  <a:pt x="2326151" y="739946"/>
                </a:lnTo>
                <a:lnTo>
                  <a:pt x="2323733" y="742845"/>
                </a:lnTo>
                <a:lnTo>
                  <a:pt x="2325184" y="746712"/>
                </a:lnTo>
                <a:lnTo>
                  <a:pt x="2326633" y="750578"/>
                </a:lnTo>
                <a:lnTo>
                  <a:pt x="2329050" y="752996"/>
                </a:lnTo>
                <a:lnTo>
                  <a:pt x="2331466" y="756862"/>
                </a:lnTo>
                <a:lnTo>
                  <a:pt x="2333883" y="758795"/>
                </a:lnTo>
                <a:lnTo>
                  <a:pt x="2336783" y="761211"/>
                </a:lnTo>
                <a:lnTo>
                  <a:pt x="2343065" y="766044"/>
                </a:lnTo>
                <a:lnTo>
                  <a:pt x="2349833" y="768944"/>
                </a:lnTo>
                <a:lnTo>
                  <a:pt x="2356598" y="770877"/>
                </a:lnTo>
                <a:lnTo>
                  <a:pt x="2364331" y="772328"/>
                </a:lnTo>
                <a:lnTo>
                  <a:pt x="2371099" y="772810"/>
                </a:lnTo>
                <a:lnTo>
                  <a:pt x="2377863" y="772328"/>
                </a:lnTo>
                <a:lnTo>
                  <a:pt x="2384147" y="770395"/>
                </a:lnTo>
                <a:lnTo>
                  <a:pt x="2389947" y="767977"/>
                </a:lnTo>
                <a:lnTo>
                  <a:pt x="2392363" y="766528"/>
                </a:lnTo>
                <a:lnTo>
                  <a:pt x="2393813" y="764595"/>
                </a:lnTo>
                <a:lnTo>
                  <a:pt x="2395747" y="763144"/>
                </a:lnTo>
                <a:lnTo>
                  <a:pt x="2397195" y="760729"/>
                </a:lnTo>
                <a:lnTo>
                  <a:pt x="2398646" y="758311"/>
                </a:lnTo>
                <a:lnTo>
                  <a:pt x="2399129" y="755411"/>
                </a:lnTo>
                <a:lnTo>
                  <a:pt x="2399129" y="752511"/>
                </a:lnTo>
                <a:lnTo>
                  <a:pt x="2399129" y="749612"/>
                </a:lnTo>
                <a:lnTo>
                  <a:pt x="2398162" y="746712"/>
                </a:lnTo>
                <a:lnTo>
                  <a:pt x="2396713" y="743330"/>
                </a:lnTo>
                <a:lnTo>
                  <a:pt x="2402029" y="743330"/>
                </a:lnTo>
                <a:lnTo>
                  <a:pt x="2406379" y="744779"/>
                </a:lnTo>
                <a:lnTo>
                  <a:pt x="2410245" y="745745"/>
                </a:lnTo>
                <a:lnTo>
                  <a:pt x="2413628" y="746712"/>
                </a:lnTo>
                <a:lnTo>
                  <a:pt x="2416529" y="748645"/>
                </a:lnTo>
                <a:lnTo>
                  <a:pt x="2418461" y="750578"/>
                </a:lnTo>
                <a:lnTo>
                  <a:pt x="2420394" y="752511"/>
                </a:lnTo>
                <a:lnTo>
                  <a:pt x="2422327" y="754929"/>
                </a:lnTo>
                <a:lnTo>
                  <a:pt x="2422811" y="757829"/>
                </a:lnTo>
                <a:lnTo>
                  <a:pt x="2423778" y="760729"/>
                </a:lnTo>
                <a:lnTo>
                  <a:pt x="2424261" y="767011"/>
                </a:lnTo>
                <a:lnTo>
                  <a:pt x="2423778" y="773777"/>
                </a:lnTo>
                <a:lnTo>
                  <a:pt x="2422811" y="781510"/>
                </a:lnTo>
                <a:lnTo>
                  <a:pt x="2419428" y="797460"/>
                </a:lnTo>
                <a:lnTo>
                  <a:pt x="2417495" y="804709"/>
                </a:lnTo>
                <a:lnTo>
                  <a:pt x="2415561" y="812925"/>
                </a:lnTo>
                <a:lnTo>
                  <a:pt x="2415079" y="820174"/>
                </a:lnTo>
                <a:lnTo>
                  <a:pt x="2415561" y="827907"/>
                </a:lnTo>
                <a:lnTo>
                  <a:pt x="2415561" y="830807"/>
                </a:lnTo>
                <a:lnTo>
                  <a:pt x="2417012" y="834191"/>
                </a:lnTo>
                <a:lnTo>
                  <a:pt x="2417979" y="837091"/>
                </a:lnTo>
                <a:lnTo>
                  <a:pt x="2419912" y="839991"/>
                </a:lnTo>
                <a:lnTo>
                  <a:pt x="2424745" y="837091"/>
                </a:lnTo>
                <a:lnTo>
                  <a:pt x="2429578" y="834191"/>
                </a:lnTo>
                <a:lnTo>
                  <a:pt x="2433444" y="831291"/>
                </a:lnTo>
                <a:lnTo>
                  <a:pt x="2436828" y="827907"/>
                </a:lnTo>
                <a:lnTo>
                  <a:pt x="2439727" y="824041"/>
                </a:lnTo>
                <a:lnTo>
                  <a:pt x="2442144" y="820174"/>
                </a:lnTo>
                <a:lnTo>
                  <a:pt x="2444077" y="815825"/>
                </a:lnTo>
                <a:lnTo>
                  <a:pt x="2445043" y="811959"/>
                </a:lnTo>
                <a:lnTo>
                  <a:pt x="2445043" y="807126"/>
                </a:lnTo>
                <a:lnTo>
                  <a:pt x="2445043" y="801809"/>
                </a:lnTo>
                <a:lnTo>
                  <a:pt x="2444077" y="796976"/>
                </a:lnTo>
                <a:lnTo>
                  <a:pt x="2442144" y="791660"/>
                </a:lnTo>
                <a:lnTo>
                  <a:pt x="2439727" y="785860"/>
                </a:lnTo>
                <a:lnTo>
                  <a:pt x="2436828" y="780061"/>
                </a:lnTo>
                <a:lnTo>
                  <a:pt x="2433444" y="774261"/>
                </a:lnTo>
                <a:lnTo>
                  <a:pt x="2429578" y="767977"/>
                </a:lnTo>
                <a:lnTo>
                  <a:pt x="2432960" y="765078"/>
                </a:lnTo>
                <a:lnTo>
                  <a:pt x="2436344" y="763144"/>
                </a:lnTo>
                <a:lnTo>
                  <a:pt x="2439727" y="761211"/>
                </a:lnTo>
                <a:lnTo>
                  <a:pt x="2442626" y="760244"/>
                </a:lnTo>
                <a:lnTo>
                  <a:pt x="2446010" y="758795"/>
                </a:lnTo>
                <a:lnTo>
                  <a:pt x="2448910" y="758311"/>
                </a:lnTo>
                <a:lnTo>
                  <a:pt x="2455192" y="758311"/>
                </a:lnTo>
                <a:lnTo>
                  <a:pt x="2460992" y="759762"/>
                </a:lnTo>
                <a:lnTo>
                  <a:pt x="2466793" y="761211"/>
                </a:lnTo>
                <a:lnTo>
                  <a:pt x="2477909" y="766528"/>
                </a:lnTo>
                <a:lnTo>
                  <a:pt x="2483708" y="768944"/>
                </a:lnTo>
                <a:lnTo>
                  <a:pt x="2489024" y="770395"/>
                </a:lnTo>
                <a:lnTo>
                  <a:pt x="2494823" y="771361"/>
                </a:lnTo>
                <a:lnTo>
                  <a:pt x="2501107" y="770877"/>
                </a:lnTo>
                <a:lnTo>
                  <a:pt x="2504007" y="770877"/>
                </a:lnTo>
                <a:lnTo>
                  <a:pt x="2507391" y="769911"/>
                </a:lnTo>
                <a:lnTo>
                  <a:pt x="2510289" y="768944"/>
                </a:lnTo>
                <a:lnTo>
                  <a:pt x="2514155" y="766528"/>
                </a:lnTo>
                <a:lnTo>
                  <a:pt x="2517539" y="764111"/>
                </a:lnTo>
                <a:lnTo>
                  <a:pt x="2520922" y="761695"/>
                </a:lnTo>
                <a:lnTo>
                  <a:pt x="2524306" y="758311"/>
                </a:lnTo>
                <a:lnTo>
                  <a:pt x="2527689" y="754445"/>
                </a:lnTo>
                <a:lnTo>
                  <a:pt x="2528655" y="761211"/>
                </a:lnTo>
                <a:lnTo>
                  <a:pt x="2529621" y="767495"/>
                </a:lnTo>
                <a:lnTo>
                  <a:pt x="2528655" y="773294"/>
                </a:lnTo>
                <a:lnTo>
                  <a:pt x="2528172" y="778610"/>
                </a:lnTo>
                <a:lnTo>
                  <a:pt x="2526721" y="782960"/>
                </a:lnTo>
                <a:lnTo>
                  <a:pt x="2524788" y="786343"/>
                </a:lnTo>
                <a:lnTo>
                  <a:pt x="2522373" y="790693"/>
                </a:lnTo>
                <a:lnTo>
                  <a:pt x="2519473" y="793593"/>
                </a:lnTo>
                <a:lnTo>
                  <a:pt x="2516089" y="796493"/>
                </a:lnTo>
                <a:lnTo>
                  <a:pt x="2512707" y="798426"/>
                </a:lnTo>
                <a:lnTo>
                  <a:pt x="2505456" y="802775"/>
                </a:lnTo>
                <a:lnTo>
                  <a:pt x="2496758" y="806159"/>
                </a:lnTo>
                <a:lnTo>
                  <a:pt x="2488057" y="809059"/>
                </a:lnTo>
                <a:lnTo>
                  <a:pt x="2479357" y="811959"/>
                </a:lnTo>
                <a:lnTo>
                  <a:pt x="2471626" y="815341"/>
                </a:lnTo>
                <a:lnTo>
                  <a:pt x="2467276" y="817759"/>
                </a:lnTo>
                <a:lnTo>
                  <a:pt x="2463892" y="819208"/>
                </a:lnTo>
                <a:lnTo>
                  <a:pt x="2460509" y="822108"/>
                </a:lnTo>
                <a:lnTo>
                  <a:pt x="2457609" y="825007"/>
                </a:lnTo>
                <a:lnTo>
                  <a:pt x="2454710" y="827907"/>
                </a:lnTo>
                <a:lnTo>
                  <a:pt x="2453259" y="831291"/>
                </a:lnTo>
                <a:lnTo>
                  <a:pt x="2451327" y="835158"/>
                </a:lnTo>
                <a:lnTo>
                  <a:pt x="2450359" y="839991"/>
                </a:lnTo>
                <a:lnTo>
                  <a:pt x="2449877" y="845306"/>
                </a:lnTo>
                <a:lnTo>
                  <a:pt x="2449877" y="850623"/>
                </a:lnTo>
                <a:lnTo>
                  <a:pt x="2450843" y="857872"/>
                </a:lnTo>
                <a:lnTo>
                  <a:pt x="2452293" y="864638"/>
                </a:lnTo>
                <a:lnTo>
                  <a:pt x="2447943" y="867056"/>
                </a:lnTo>
                <a:lnTo>
                  <a:pt x="2443111" y="868989"/>
                </a:lnTo>
                <a:lnTo>
                  <a:pt x="2438760" y="870922"/>
                </a:lnTo>
                <a:lnTo>
                  <a:pt x="2433444" y="871889"/>
                </a:lnTo>
                <a:lnTo>
                  <a:pt x="2423294" y="874305"/>
                </a:lnTo>
                <a:lnTo>
                  <a:pt x="2411696" y="875755"/>
                </a:lnTo>
                <a:lnTo>
                  <a:pt x="2387529" y="877204"/>
                </a:lnTo>
                <a:lnTo>
                  <a:pt x="2375447" y="877688"/>
                </a:lnTo>
                <a:lnTo>
                  <a:pt x="2363364" y="879138"/>
                </a:lnTo>
                <a:lnTo>
                  <a:pt x="2352249" y="880588"/>
                </a:lnTo>
                <a:lnTo>
                  <a:pt x="2341132" y="883488"/>
                </a:lnTo>
                <a:lnTo>
                  <a:pt x="2335817" y="885421"/>
                </a:lnTo>
                <a:lnTo>
                  <a:pt x="2330983" y="887355"/>
                </a:lnTo>
                <a:lnTo>
                  <a:pt x="2326151" y="890254"/>
                </a:lnTo>
                <a:lnTo>
                  <a:pt x="2321800" y="893154"/>
                </a:lnTo>
                <a:lnTo>
                  <a:pt x="2317451" y="896537"/>
                </a:lnTo>
                <a:lnTo>
                  <a:pt x="2314067" y="900403"/>
                </a:lnTo>
                <a:lnTo>
                  <a:pt x="2310685" y="904754"/>
                </a:lnTo>
                <a:lnTo>
                  <a:pt x="2307785" y="910069"/>
                </a:lnTo>
                <a:lnTo>
                  <a:pt x="2305367" y="914902"/>
                </a:lnTo>
                <a:lnTo>
                  <a:pt x="2303434" y="921668"/>
                </a:lnTo>
                <a:lnTo>
                  <a:pt x="2301501" y="928435"/>
                </a:lnTo>
                <a:lnTo>
                  <a:pt x="2301019" y="935685"/>
                </a:lnTo>
                <a:lnTo>
                  <a:pt x="2303434" y="941967"/>
                </a:lnTo>
                <a:lnTo>
                  <a:pt x="2306334" y="947284"/>
                </a:lnTo>
                <a:lnTo>
                  <a:pt x="2309235" y="951151"/>
                </a:lnTo>
                <a:lnTo>
                  <a:pt x="2311651" y="954533"/>
                </a:lnTo>
                <a:lnTo>
                  <a:pt x="2314551" y="956951"/>
                </a:lnTo>
                <a:lnTo>
                  <a:pt x="2318417" y="958884"/>
                </a:lnTo>
                <a:lnTo>
                  <a:pt x="2321800" y="959366"/>
                </a:lnTo>
                <a:lnTo>
                  <a:pt x="2325666" y="959850"/>
                </a:lnTo>
                <a:lnTo>
                  <a:pt x="2329050" y="959850"/>
                </a:lnTo>
                <a:lnTo>
                  <a:pt x="2332433" y="959366"/>
                </a:lnTo>
                <a:lnTo>
                  <a:pt x="2336783" y="958400"/>
                </a:lnTo>
                <a:lnTo>
                  <a:pt x="2340649" y="956466"/>
                </a:lnTo>
                <a:lnTo>
                  <a:pt x="2347899" y="952600"/>
                </a:lnTo>
                <a:lnTo>
                  <a:pt x="2355633" y="947767"/>
                </a:lnTo>
                <a:lnTo>
                  <a:pt x="2369648" y="938585"/>
                </a:lnTo>
                <a:lnTo>
                  <a:pt x="2375447" y="935201"/>
                </a:lnTo>
                <a:lnTo>
                  <a:pt x="2381247" y="933268"/>
                </a:lnTo>
                <a:lnTo>
                  <a:pt x="2383663" y="932785"/>
                </a:lnTo>
                <a:lnTo>
                  <a:pt x="2386080" y="932785"/>
                </a:lnTo>
                <a:lnTo>
                  <a:pt x="2388013" y="934234"/>
                </a:lnTo>
                <a:lnTo>
                  <a:pt x="2389463" y="935201"/>
                </a:lnTo>
                <a:lnTo>
                  <a:pt x="2390913" y="937618"/>
                </a:lnTo>
                <a:lnTo>
                  <a:pt x="2392363" y="941001"/>
                </a:lnTo>
                <a:lnTo>
                  <a:pt x="2392847" y="944384"/>
                </a:lnTo>
                <a:lnTo>
                  <a:pt x="2393329" y="949700"/>
                </a:lnTo>
                <a:lnTo>
                  <a:pt x="2400095" y="944384"/>
                </a:lnTo>
                <a:lnTo>
                  <a:pt x="2407828" y="940034"/>
                </a:lnTo>
                <a:lnTo>
                  <a:pt x="2413628" y="932301"/>
                </a:lnTo>
                <a:lnTo>
                  <a:pt x="2419428" y="926019"/>
                </a:lnTo>
                <a:lnTo>
                  <a:pt x="2425711" y="920219"/>
                </a:lnTo>
                <a:lnTo>
                  <a:pt x="2431995" y="914902"/>
                </a:lnTo>
                <a:lnTo>
                  <a:pt x="2444559" y="905720"/>
                </a:lnTo>
                <a:lnTo>
                  <a:pt x="2457127" y="897503"/>
                </a:lnTo>
                <a:lnTo>
                  <a:pt x="2462925" y="892670"/>
                </a:lnTo>
                <a:lnTo>
                  <a:pt x="2468242" y="887355"/>
                </a:lnTo>
                <a:lnTo>
                  <a:pt x="2473075" y="882521"/>
                </a:lnTo>
                <a:lnTo>
                  <a:pt x="2477909" y="876238"/>
                </a:lnTo>
                <a:lnTo>
                  <a:pt x="2482259" y="868989"/>
                </a:lnTo>
                <a:lnTo>
                  <a:pt x="2485641" y="861256"/>
                </a:lnTo>
                <a:lnTo>
                  <a:pt x="2488541" y="852072"/>
                </a:lnTo>
                <a:lnTo>
                  <a:pt x="2490957" y="841440"/>
                </a:lnTo>
                <a:lnTo>
                  <a:pt x="2502074" y="838057"/>
                </a:lnTo>
                <a:lnTo>
                  <a:pt x="2512707" y="834673"/>
                </a:lnTo>
                <a:lnTo>
                  <a:pt x="2523822" y="831774"/>
                </a:lnTo>
                <a:lnTo>
                  <a:pt x="2528655" y="831291"/>
                </a:lnTo>
                <a:lnTo>
                  <a:pt x="2533972" y="830807"/>
                </a:lnTo>
                <a:lnTo>
                  <a:pt x="2539287" y="831291"/>
                </a:lnTo>
                <a:lnTo>
                  <a:pt x="2544605" y="832258"/>
                </a:lnTo>
                <a:lnTo>
                  <a:pt x="2548953" y="834191"/>
                </a:lnTo>
                <a:lnTo>
                  <a:pt x="2553787" y="837091"/>
                </a:lnTo>
                <a:lnTo>
                  <a:pt x="2558137" y="840957"/>
                </a:lnTo>
                <a:lnTo>
                  <a:pt x="2562970" y="846273"/>
                </a:lnTo>
                <a:lnTo>
                  <a:pt x="2567319" y="852557"/>
                </a:lnTo>
                <a:lnTo>
                  <a:pt x="2571185" y="860772"/>
                </a:lnTo>
                <a:lnTo>
                  <a:pt x="2575536" y="850139"/>
                </a:lnTo>
                <a:lnTo>
                  <a:pt x="2580369" y="840473"/>
                </a:lnTo>
                <a:lnTo>
                  <a:pt x="2587618" y="831291"/>
                </a:lnTo>
                <a:lnTo>
                  <a:pt x="2594868" y="822592"/>
                </a:lnTo>
                <a:lnTo>
                  <a:pt x="2603568" y="814859"/>
                </a:lnTo>
                <a:lnTo>
                  <a:pt x="2612750" y="807126"/>
                </a:lnTo>
                <a:lnTo>
                  <a:pt x="2622900" y="799875"/>
                </a:lnTo>
                <a:lnTo>
                  <a:pt x="2634017" y="792627"/>
                </a:lnTo>
                <a:lnTo>
                  <a:pt x="2646099" y="786343"/>
                </a:lnTo>
                <a:lnTo>
                  <a:pt x="2658181" y="780061"/>
                </a:lnTo>
                <a:lnTo>
                  <a:pt x="2670747" y="774261"/>
                </a:lnTo>
                <a:lnTo>
                  <a:pt x="2684281" y="769428"/>
                </a:lnTo>
                <a:lnTo>
                  <a:pt x="2698296" y="764111"/>
                </a:lnTo>
                <a:lnTo>
                  <a:pt x="2711828" y="758795"/>
                </a:lnTo>
                <a:lnTo>
                  <a:pt x="2741309" y="749612"/>
                </a:lnTo>
                <a:lnTo>
                  <a:pt x="2784807" y="714814"/>
                </a:lnTo>
                <a:lnTo>
                  <a:pt x="2829755" y="680500"/>
                </a:lnTo>
                <a:lnTo>
                  <a:pt x="2851987" y="663101"/>
                </a:lnTo>
                <a:lnTo>
                  <a:pt x="2875668" y="645702"/>
                </a:lnTo>
                <a:lnTo>
                  <a:pt x="2899351" y="629752"/>
                </a:lnTo>
                <a:lnTo>
                  <a:pt x="2923033" y="613804"/>
                </a:lnTo>
                <a:lnTo>
                  <a:pt x="2976196" y="580455"/>
                </a:lnTo>
                <a:lnTo>
                  <a:pt x="3029359" y="547590"/>
                </a:lnTo>
                <a:lnTo>
                  <a:pt x="3039992" y="537924"/>
                </a:lnTo>
                <a:lnTo>
                  <a:pt x="3050625" y="529224"/>
                </a:lnTo>
                <a:lnTo>
                  <a:pt x="3056425" y="524875"/>
                </a:lnTo>
                <a:lnTo>
                  <a:pt x="3063191" y="520525"/>
                </a:lnTo>
                <a:lnTo>
                  <a:pt x="3070441" y="517142"/>
                </a:lnTo>
                <a:lnTo>
                  <a:pt x="3077207" y="513759"/>
                </a:lnTo>
                <a:lnTo>
                  <a:pt x="3077690" y="515692"/>
                </a:lnTo>
                <a:lnTo>
                  <a:pt x="3078174" y="517625"/>
                </a:lnTo>
                <a:lnTo>
                  <a:pt x="3124571" y="489593"/>
                </a:lnTo>
                <a:lnTo>
                  <a:pt x="3120705" y="488144"/>
                </a:lnTo>
                <a:lnTo>
                  <a:pt x="3116838" y="485244"/>
                </a:lnTo>
                <a:lnTo>
                  <a:pt x="3112488" y="481860"/>
                </a:lnTo>
                <a:lnTo>
                  <a:pt x="3109105" y="477511"/>
                </a:lnTo>
                <a:lnTo>
                  <a:pt x="3105721" y="473161"/>
                </a:lnTo>
                <a:lnTo>
                  <a:pt x="3102339" y="467845"/>
                </a:lnTo>
                <a:lnTo>
                  <a:pt x="3095573" y="456728"/>
                </a:lnTo>
                <a:lnTo>
                  <a:pt x="3083007" y="434496"/>
                </a:lnTo>
                <a:lnTo>
                  <a:pt x="3076723" y="424348"/>
                </a:lnTo>
                <a:lnTo>
                  <a:pt x="3073341" y="419515"/>
                </a:lnTo>
                <a:lnTo>
                  <a:pt x="3068990" y="415648"/>
                </a:lnTo>
                <a:lnTo>
                  <a:pt x="3078657" y="410815"/>
                </a:lnTo>
                <a:lnTo>
                  <a:pt x="3087840" y="407915"/>
                </a:lnTo>
                <a:lnTo>
                  <a:pt x="3096055" y="406465"/>
                </a:lnTo>
                <a:lnTo>
                  <a:pt x="3102822" y="406465"/>
                </a:lnTo>
                <a:lnTo>
                  <a:pt x="3110072" y="407915"/>
                </a:lnTo>
                <a:lnTo>
                  <a:pt x="3115388" y="410331"/>
                </a:lnTo>
                <a:lnTo>
                  <a:pt x="3120705" y="413715"/>
                </a:lnTo>
                <a:lnTo>
                  <a:pt x="3125538" y="418548"/>
                </a:lnTo>
                <a:lnTo>
                  <a:pt x="3129404" y="424348"/>
                </a:lnTo>
                <a:lnTo>
                  <a:pt x="3132787" y="430147"/>
                </a:lnTo>
                <a:lnTo>
                  <a:pt x="3135687" y="436914"/>
                </a:lnTo>
                <a:lnTo>
                  <a:pt x="3138104" y="444163"/>
                </a:lnTo>
                <a:lnTo>
                  <a:pt x="3140037" y="452379"/>
                </a:lnTo>
                <a:lnTo>
                  <a:pt x="3141970" y="460595"/>
                </a:lnTo>
                <a:lnTo>
                  <a:pt x="3144870" y="477027"/>
                </a:lnTo>
                <a:lnTo>
                  <a:pt x="3173384" y="459628"/>
                </a:lnTo>
                <a:lnTo>
                  <a:pt x="3177735" y="457695"/>
                </a:lnTo>
                <a:lnTo>
                  <a:pt x="3182084" y="455762"/>
                </a:lnTo>
                <a:lnTo>
                  <a:pt x="3186917" y="454313"/>
                </a:lnTo>
                <a:lnTo>
                  <a:pt x="3191750" y="452862"/>
                </a:lnTo>
                <a:lnTo>
                  <a:pt x="3202867" y="451413"/>
                </a:lnTo>
                <a:lnTo>
                  <a:pt x="3213982" y="449962"/>
                </a:lnTo>
                <a:lnTo>
                  <a:pt x="3224615" y="449480"/>
                </a:lnTo>
                <a:lnTo>
                  <a:pt x="3234765" y="447546"/>
                </a:lnTo>
                <a:lnTo>
                  <a:pt x="3245397" y="445613"/>
                </a:lnTo>
                <a:lnTo>
                  <a:pt x="3249747" y="444163"/>
                </a:lnTo>
                <a:lnTo>
                  <a:pt x="3254097" y="442713"/>
                </a:lnTo>
                <a:lnTo>
                  <a:pt x="3250713" y="439329"/>
                </a:lnTo>
                <a:lnTo>
                  <a:pt x="3246847" y="436430"/>
                </a:lnTo>
                <a:lnTo>
                  <a:pt x="3243465" y="434014"/>
                </a:lnTo>
                <a:lnTo>
                  <a:pt x="3239598" y="431597"/>
                </a:lnTo>
                <a:lnTo>
                  <a:pt x="3236214" y="430147"/>
                </a:lnTo>
                <a:lnTo>
                  <a:pt x="3232347" y="428214"/>
                </a:lnTo>
                <a:lnTo>
                  <a:pt x="3224132" y="426281"/>
                </a:lnTo>
                <a:lnTo>
                  <a:pt x="3215433" y="425797"/>
                </a:lnTo>
                <a:lnTo>
                  <a:pt x="3206249" y="425797"/>
                </a:lnTo>
                <a:lnTo>
                  <a:pt x="3197067" y="427730"/>
                </a:lnTo>
                <a:lnTo>
                  <a:pt x="3187883" y="430147"/>
                </a:lnTo>
                <a:lnTo>
                  <a:pt x="3189817" y="425797"/>
                </a:lnTo>
                <a:lnTo>
                  <a:pt x="3191267" y="422415"/>
                </a:lnTo>
                <a:lnTo>
                  <a:pt x="3195617" y="415648"/>
                </a:lnTo>
                <a:lnTo>
                  <a:pt x="3200933" y="409365"/>
                </a:lnTo>
                <a:lnTo>
                  <a:pt x="3207216" y="403565"/>
                </a:lnTo>
                <a:lnTo>
                  <a:pt x="3213982" y="398249"/>
                </a:lnTo>
                <a:lnTo>
                  <a:pt x="3221232" y="393899"/>
                </a:lnTo>
                <a:lnTo>
                  <a:pt x="3236214" y="384233"/>
                </a:lnTo>
                <a:lnTo>
                  <a:pt x="3251197" y="375051"/>
                </a:lnTo>
                <a:lnTo>
                  <a:pt x="3257963" y="369734"/>
                </a:lnTo>
                <a:lnTo>
                  <a:pt x="3264246" y="364418"/>
                </a:lnTo>
                <a:lnTo>
                  <a:pt x="3270045" y="358134"/>
                </a:lnTo>
                <a:lnTo>
                  <a:pt x="3274396" y="351852"/>
                </a:lnTo>
                <a:lnTo>
                  <a:pt x="3276329" y="348468"/>
                </a:lnTo>
                <a:lnTo>
                  <a:pt x="3278263" y="345086"/>
                </a:lnTo>
                <a:lnTo>
                  <a:pt x="3279711" y="340735"/>
                </a:lnTo>
                <a:lnTo>
                  <a:pt x="3281162" y="336869"/>
                </a:lnTo>
                <a:lnTo>
                  <a:pt x="3287445" y="335419"/>
                </a:lnTo>
                <a:lnTo>
                  <a:pt x="3293728" y="333969"/>
                </a:lnTo>
                <a:lnTo>
                  <a:pt x="3300011" y="333486"/>
                </a:lnTo>
                <a:lnTo>
                  <a:pt x="3305810" y="333002"/>
                </a:lnTo>
                <a:lnTo>
                  <a:pt x="3312094" y="333002"/>
                </a:lnTo>
                <a:lnTo>
                  <a:pt x="3317893" y="333486"/>
                </a:lnTo>
                <a:lnTo>
                  <a:pt x="3328526" y="334453"/>
                </a:lnTo>
                <a:lnTo>
                  <a:pt x="3339641" y="337353"/>
                </a:lnTo>
                <a:lnTo>
                  <a:pt x="3350274" y="340253"/>
                </a:lnTo>
                <a:lnTo>
                  <a:pt x="3371057" y="348468"/>
                </a:lnTo>
                <a:lnTo>
                  <a:pt x="3376857" y="345568"/>
                </a:lnTo>
                <a:lnTo>
                  <a:pt x="3382657" y="342668"/>
                </a:lnTo>
                <a:lnTo>
                  <a:pt x="3388456" y="340735"/>
                </a:lnTo>
                <a:lnTo>
                  <a:pt x="3394256" y="339286"/>
                </a:lnTo>
                <a:lnTo>
                  <a:pt x="3396671" y="338802"/>
                </a:lnTo>
                <a:lnTo>
                  <a:pt x="3399089" y="337353"/>
                </a:lnTo>
                <a:lnTo>
                  <a:pt x="3404405" y="333969"/>
                </a:lnTo>
                <a:lnTo>
                  <a:pt x="3408755" y="329620"/>
                </a:lnTo>
                <a:lnTo>
                  <a:pt x="3414071" y="324303"/>
                </a:lnTo>
                <a:lnTo>
                  <a:pt x="3419387" y="317536"/>
                </a:lnTo>
                <a:lnTo>
                  <a:pt x="3425187" y="309804"/>
                </a:lnTo>
                <a:lnTo>
                  <a:pt x="3436303" y="293855"/>
                </a:lnTo>
                <a:lnTo>
                  <a:pt x="3449835" y="276456"/>
                </a:lnTo>
                <a:lnTo>
                  <a:pt x="3456601" y="268239"/>
                </a:lnTo>
                <a:lnTo>
                  <a:pt x="3463852" y="260024"/>
                </a:lnTo>
                <a:lnTo>
                  <a:pt x="3472067" y="252774"/>
                </a:lnTo>
                <a:lnTo>
                  <a:pt x="3480767" y="246007"/>
                </a:lnTo>
                <a:lnTo>
                  <a:pt x="3489950" y="240692"/>
                </a:lnTo>
                <a:lnTo>
                  <a:pt x="3494299" y="237792"/>
                </a:lnTo>
                <a:lnTo>
                  <a:pt x="3499616" y="235859"/>
                </a:lnTo>
                <a:lnTo>
                  <a:pt x="3509283" y="231992"/>
                </a:lnTo>
                <a:lnTo>
                  <a:pt x="3519915" y="229092"/>
                </a:lnTo>
                <a:lnTo>
                  <a:pt x="3529581" y="226193"/>
                </a:lnTo>
                <a:lnTo>
                  <a:pt x="3539730" y="223293"/>
                </a:lnTo>
                <a:lnTo>
                  <a:pt x="3550363" y="221359"/>
                </a:lnTo>
                <a:lnTo>
                  <a:pt x="3560513" y="219909"/>
                </a:lnTo>
                <a:lnTo>
                  <a:pt x="3581294" y="217009"/>
                </a:lnTo>
                <a:lnTo>
                  <a:pt x="3587578" y="210727"/>
                </a:lnTo>
                <a:lnTo>
                  <a:pt x="3594344" y="205410"/>
                </a:lnTo>
                <a:lnTo>
                  <a:pt x="3601111" y="201543"/>
                </a:lnTo>
                <a:lnTo>
                  <a:pt x="3608359" y="198161"/>
                </a:lnTo>
                <a:lnTo>
                  <a:pt x="3615125" y="195744"/>
                </a:lnTo>
                <a:lnTo>
                  <a:pt x="3621892" y="194777"/>
                </a:lnTo>
                <a:lnTo>
                  <a:pt x="3628658" y="193328"/>
                </a:lnTo>
                <a:lnTo>
                  <a:pt x="3635909" y="193810"/>
                </a:lnTo>
                <a:lnTo>
                  <a:pt x="3643157" y="194777"/>
                </a:lnTo>
                <a:lnTo>
                  <a:pt x="3649923" y="195744"/>
                </a:lnTo>
                <a:lnTo>
                  <a:pt x="3657657" y="197194"/>
                </a:lnTo>
                <a:lnTo>
                  <a:pt x="3664423" y="199610"/>
                </a:lnTo>
                <a:lnTo>
                  <a:pt x="3678922" y="205410"/>
                </a:lnTo>
                <a:lnTo>
                  <a:pt x="3692455" y="211693"/>
                </a:lnTo>
                <a:lnTo>
                  <a:pt x="3697287" y="208309"/>
                </a:lnTo>
                <a:lnTo>
                  <a:pt x="3700187" y="205410"/>
                </a:lnTo>
                <a:lnTo>
                  <a:pt x="3701638" y="202510"/>
                </a:lnTo>
                <a:lnTo>
                  <a:pt x="3701638" y="199610"/>
                </a:lnTo>
                <a:lnTo>
                  <a:pt x="3701154" y="196710"/>
                </a:lnTo>
                <a:lnTo>
                  <a:pt x="3699221" y="193810"/>
                </a:lnTo>
                <a:lnTo>
                  <a:pt x="3694388" y="188977"/>
                </a:lnTo>
                <a:lnTo>
                  <a:pt x="3691972" y="185595"/>
                </a:lnTo>
                <a:lnTo>
                  <a:pt x="3689555" y="181728"/>
                </a:lnTo>
                <a:lnTo>
                  <a:pt x="3687621" y="178345"/>
                </a:lnTo>
                <a:lnTo>
                  <a:pt x="3686172" y="174478"/>
                </a:lnTo>
                <a:lnTo>
                  <a:pt x="3686172" y="169645"/>
                </a:lnTo>
                <a:lnTo>
                  <a:pt x="3686655" y="165296"/>
                </a:lnTo>
                <a:lnTo>
                  <a:pt x="3689072" y="159496"/>
                </a:lnTo>
                <a:lnTo>
                  <a:pt x="3692455" y="153213"/>
                </a:lnTo>
                <a:lnTo>
                  <a:pt x="3697771" y="153697"/>
                </a:lnTo>
                <a:lnTo>
                  <a:pt x="3703087" y="155146"/>
                </a:lnTo>
                <a:lnTo>
                  <a:pt x="3707438" y="157079"/>
                </a:lnTo>
                <a:lnTo>
                  <a:pt x="3711304" y="159979"/>
                </a:lnTo>
                <a:lnTo>
                  <a:pt x="3716137" y="162879"/>
                </a:lnTo>
                <a:lnTo>
                  <a:pt x="3719519" y="167229"/>
                </a:lnTo>
                <a:lnTo>
                  <a:pt x="3723386" y="171096"/>
                </a:lnTo>
                <a:lnTo>
                  <a:pt x="3726770" y="175445"/>
                </a:lnTo>
                <a:lnTo>
                  <a:pt x="3734019" y="185595"/>
                </a:lnTo>
                <a:lnTo>
                  <a:pt x="3740303" y="195261"/>
                </a:lnTo>
                <a:lnTo>
                  <a:pt x="3746585" y="205410"/>
                </a:lnTo>
                <a:lnTo>
                  <a:pt x="3753351" y="214593"/>
                </a:lnTo>
                <a:lnTo>
                  <a:pt x="3777516" y="213627"/>
                </a:lnTo>
                <a:lnTo>
                  <a:pt x="3789600" y="212176"/>
                </a:lnTo>
                <a:lnTo>
                  <a:pt x="3801681" y="211209"/>
                </a:lnTo>
                <a:lnTo>
                  <a:pt x="3802165" y="210727"/>
                </a:lnTo>
                <a:lnTo>
                  <a:pt x="3792982" y="205894"/>
                </a:lnTo>
                <a:lnTo>
                  <a:pt x="3789115" y="202510"/>
                </a:lnTo>
                <a:lnTo>
                  <a:pt x="3784767" y="199127"/>
                </a:lnTo>
                <a:lnTo>
                  <a:pt x="3780900" y="194777"/>
                </a:lnTo>
                <a:lnTo>
                  <a:pt x="3778000" y="188977"/>
                </a:lnTo>
                <a:lnTo>
                  <a:pt x="3775583" y="181728"/>
                </a:lnTo>
                <a:lnTo>
                  <a:pt x="3774134" y="172545"/>
                </a:lnTo>
                <a:lnTo>
                  <a:pt x="3779449" y="174478"/>
                </a:lnTo>
                <a:lnTo>
                  <a:pt x="3783800" y="175445"/>
                </a:lnTo>
                <a:lnTo>
                  <a:pt x="3788633" y="176895"/>
                </a:lnTo>
                <a:lnTo>
                  <a:pt x="3792499" y="176895"/>
                </a:lnTo>
                <a:lnTo>
                  <a:pt x="3795882" y="176895"/>
                </a:lnTo>
                <a:lnTo>
                  <a:pt x="3799266" y="176411"/>
                </a:lnTo>
                <a:lnTo>
                  <a:pt x="3802165" y="174962"/>
                </a:lnTo>
                <a:lnTo>
                  <a:pt x="3805065" y="173995"/>
                </a:lnTo>
                <a:lnTo>
                  <a:pt x="3807965" y="172062"/>
                </a:lnTo>
                <a:lnTo>
                  <a:pt x="3810381" y="170612"/>
                </a:lnTo>
                <a:lnTo>
                  <a:pt x="3814247" y="165778"/>
                </a:lnTo>
                <a:lnTo>
                  <a:pt x="3817631" y="160463"/>
                </a:lnTo>
                <a:lnTo>
                  <a:pt x="3821014" y="155630"/>
                </a:lnTo>
                <a:lnTo>
                  <a:pt x="3827297" y="144513"/>
                </a:lnTo>
                <a:lnTo>
                  <a:pt x="3830197" y="140164"/>
                </a:lnTo>
                <a:lnTo>
                  <a:pt x="3834546" y="135814"/>
                </a:lnTo>
                <a:lnTo>
                  <a:pt x="3835997" y="134847"/>
                </a:lnTo>
                <a:lnTo>
                  <a:pt x="3838413" y="133880"/>
                </a:lnTo>
                <a:lnTo>
                  <a:pt x="3840830" y="132431"/>
                </a:lnTo>
                <a:lnTo>
                  <a:pt x="3842763" y="131947"/>
                </a:lnTo>
                <a:lnTo>
                  <a:pt x="3845663" y="131947"/>
                </a:lnTo>
                <a:lnTo>
                  <a:pt x="3848563" y="132431"/>
                </a:lnTo>
                <a:lnTo>
                  <a:pt x="3851945" y="132914"/>
                </a:lnTo>
                <a:lnTo>
                  <a:pt x="3855812" y="134847"/>
                </a:lnTo>
                <a:lnTo>
                  <a:pt x="3854363" y="134847"/>
                </a:lnTo>
                <a:lnTo>
                  <a:pt x="3853879" y="136780"/>
                </a:lnTo>
                <a:lnTo>
                  <a:pt x="3853396" y="142097"/>
                </a:lnTo>
                <a:lnTo>
                  <a:pt x="3853396" y="150313"/>
                </a:lnTo>
                <a:lnTo>
                  <a:pt x="3853879" y="160463"/>
                </a:lnTo>
                <a:lnTo>
                  <a:pt x="3855812" y="170612"/>
                </a:lnTo>
                <a:lnTo>
                  <a:pt x="3857263" y="175445"/>
                </a:lnTo>
                <a:lnTo>
                  <a:pt x="3859196" y="179795"/>
                </a:lnTo>
                <a:lnTo>
                  <a:pt x="3860645" y="183662"/>
                </a:lnTo>
                <a:lnTo>
                  <a:pt x="3863062" y="186561"/>
                </a:lnTo>
                <a:lnTo>
                  <a:pt x="3865478" y="188977"/>
                </a:lnTo>
                <a:lnTo>
                  <a:pt x="3868862" y="189944"/>
                </a:lnTo>
                <a:lnTo>
                  <a:pt x="3871277" y="189944"/>
                </a:lnTo>
                <a:lnTo>
                  <a:pt x="3874177" y="188977"/>
                </a:lnTo>
                <a:lnTo>
                  <a:pt x="3876111" y="186561"/>
                </a:lnTo>
                <a:lnTo>
                  <a:pt x="3879011" y="183662"/>
                </a:lnTo>
                <a:lnTo>
                  <a:pt x="3880944" y="179795"/>
                </a:lnTo>
                <a:lnTo>
                  <a:pt x="3882394" y="175445"/>
                </a:lnTo>
                <a:lnTo>
                  <a:pt x="3884327" y="171578"/>
                </a:lnTo>
                <a:lnTo>
                  <a:pt x="3885294" y="167229"/>
                </a:lnTo>
                <a:lnTo>
                  <a:pt x="3886261" y="162879"/>
                </a:lnTo>
                <a:lnTo>
                  <a:pt x="3886743" y="159012"/>
                </a:lnTo>
                <a:lnTo>
                  <a:pt x="3886261" y="155630"/>
                </a:lnTo>
                <a:lnTo>
                  <a:pt x="3884810" y="152246"/>
                </a:lnTo>
                <a:lnTo>
                  <a:pt x="3883843" y="150313"/>
                </a:lnTo>
                <a:lnTo>
                  <a:pt x="3881428" y="148864"/>
                </a:lnTo>
                <a:lnTo>
                  <a:pt x="3878044" y="148864"/>
                </a:lnTo>
                <a:lnTo>
                  <a:pt x="3874177" y="149830"/>
                </a:lnTo>
                <a:lnTo>
                  <a:pt x="3872728" y="145964"/>
                </a:lnTo>
                <a:lnTo>
                  <a:pt x="3872244" y="141613"/>
                </a:lnTo>
                <a:lnTo>
                  <a:pt x="3872244" y="138231"/>
                </a:lnTo>
                <a:lnTo>
                  <a:pt x="3872244" y="135331"/>
                </a:lnTo>
                <a:lnTo>
                  <a:pt x="3873211" y="132914"/>
                </a:lnTo>
                <a:lnTo>
                  <a:pt x="3874661" y="130981"/>
                </a:lnTo>
                <a:lnTo>
                  <a:pt x="3877077" y="129047"/>
                </a:lnTo>
                <a:lnTo>
                  <a:pt x="3879011" y="127598"/>
                </a:lnTo>
                <a:lnTo>
                  <a:pt x="3881428" y="126147"/>
                </a:lnTo>
                <a:lnTo>
                  <a:pt x="3884327" y="125665"/>
                </a:lnTo>
                <a:lnTo>
                  <a:pt x="3891094" y="124698"/>
                </a:lnTo>
                <a:lnTo>
                  <a:pt x="3897860" y="123732"/>
                </a:lnTo>
                <a:lnTo>
                  <a:pt x="3906075" y="123248"/>
                </a:lnTo>
                <a:lnTo>
                  <a:pt x="3913809" y="122765"/>
                </a:lnTo>
                <a:lnTo>
                  <a:pt x="3920575" y="122281"/>
                </a:lnTo>
                <a:lnTo>
                  <a:pt x="3927341" y="120832"/>
                </a:lnTo>
                <a:lnTo>
                  <a:pt x="3930241" y="120348"/>
                </a:lnTo>
                <a:lnTo>
                  <a:pt x="3932658" y="119381"/>
                </a:lnTo>
                <a:lnTo>
                  <a:pt x="3934591" y="117448"/>
                </a:lnTo>
                <a:lnTo>
                  <a:pt x="3937007" y="115999"/>
                </a:lnTo>
                <a:lnTo>
                  <a:pt x="3938458" y="113582"/>
                </a:lnTo>
                <a:lnTo>
                  <a:pt x="3939425" y="111166"/>
                </a:lnTo>
                <a:lnTo>
                  <a:pt x="3939907" y="108266"/>
                </a:lnTo>
                <a:lnTo>
                  <a:pt x="3939907" y="104882"/>
                </a:lnTo>
                <a:lnTo>
                  <a:pt x="3938940" y="101016"/>
                </a:lnTo>
                <a:lnTo>
                  <a:pt x="3937491" y="97149"/>
                </a:lnTo>
                <a:lnTo>
                  <a:pt x="3934591" y="92800"/>
                </a:lnTo>
                <a:lnTo>
                  <a:pt x="3931207" y="89416"/>
                </a:lnTo>
                <a:lnTo>
                  <a:pt x="3927825" y="87001"/>
                </a:lnTo>
                <a:lnTo>
                  <a:pt x="3923959" y="85550"/>
                </a:lnTo>
                <a:lnTo>
                  <a:pt x="3919125" y="84101"/>
                </a:lnTo>
                <a:lnTo>
                  <a:pt x="3914775" y="83617"/>
                </a:lnTo>
                <a:lnTo>
                  <a:pt x="3909942" y="83617"/>
                </a:lnTo>
                <a:lnTo>
                  <a:pt x="3905109" y="83617"/>
                </a:lnTo>
                <a:lnTo>
                  <a:pt x="3894476" y="85550"/>
                </a:lnTo>
                <a:lnTo>
                  <a:pt x="3883843" y="87967"/>
                </a:lnTo>
                <a:lnTo>
                  <a:pt x="3862095" y="93283"/>
                </a:lnTo>
                <a:lnTo>
                  <a:pt x="3850979" y="95216"/>
                </a:lnTo>
                <a:lnTo>
                  <a:pt x="3845663" y="95700"/>
                </a:lnTo>
                <a:lnTo>
                  <a:pt x="3841313" y="96183"/>
                </a:lnTo>
                <a:lnTo>
                  <a:pt x="3835997" y="96183"/>
                </a:lnTo>
                <a:lnTo>
                  <a:pt x="3831647" y="95700"/>
                </a:lnTo>
                <a:lnTo>
                  <a:pt x="3827297" y="94733"/>
                </a:lnTo>
                <a:lnTo>
                  <a:pt x="3823431" y="92800"/>
                </a:lnTo>
                <a:lnTo>
                  <a:pt x="3819565" y="90867"/>
                </a:lnTo>
                <a:lnTo>
                  <a:pt x="3816181" y="87001"/>
                </a:lnTo>
                <a:lnTo>
                  <a:pt x="3813281" y="83134"/>
                </a:lnTo>
                <a:lnTo>
                  <a:pt x="3810865" y="78784"/>
                </a:lnTo>
                <a:lnTo>
                  <a:pt x="3808448" y="72984"/>
                </a:lnTo>
                <a:lnTo>
                  <a:pt x="3806999" y="65735"/>
                </a:lnTo>
                <a:lnTo>
                  <a:pt x="3805548" y="58485"/>
                </a:lnTo>
                <a:lnTo>
                  <a:pt x="3804581" y="49303"/>
                </a:lnTo>
                <a:lnTo>
                  <a:pt x="3801681" y="51718"/>
                </a:lnTo>
                <a:lnTo>
                  <a:pt x="3799266" y="54618"/>
                </a:lnTo>
                <a:lnTo>
                  <a:pt x="3797815" y="58002"/>
                </a:lnTo>
                <a:lnTo>
                  <a:pt x="3796849" y="61869"/>
                </a:lnTo>
                <a:lnTo>
                  <a:pt x="3796366" y="65735"/>
                </a:lnTo>
                <a:lnTo>
                  <a:pt x="3796366" y="70568"/>
                </a:lnTo>
                <a:lnTo>
                  <a:pt x="3797815" y="80717"/>
                </a:lnTo>
                <a:lnTo>
                  <a:pt x="3799748" y="92316"/>
                </a:lnTo>
                <a:lnTo>
                  <a:pt x="3802648" y="103915"/>
                </a:lnTo>
                <a:lnTo>
                  <a:pt x="3805548" y="115515"/>
                </a:lnTo>
                <a:lnTo>
                  <a:pt x="3807965" y="126147"/>
                </a:lnTo>
                <a:lnTo>
                  <a:pt x="3735469" y="143064"/>
                </a:lnTo>
                <a:lnTo>
                  <a:pt x="3732569" y="128081"/>
                </a:lnTo>
                <a:lnTo>
                  <a:pt x="3731119" y="114066"/>
                </a:lnTo>
                <a:lnTo>
                  <a:pt x="3729670" y="101016"/>
                </a:lnTo>
                <a:lnTo>
                  <a:pt x="3729670" y="88450"/>
                </a:lnTo>
                <a:lnTo>
                  <a:pt x="3730637" y="76850"/>
                </a:lnTo>
                <a:lnTo>
                  <a:pt x="3731603" y="65735"/>
                </a:lnTo>
                <a:lnTo>
                  <a:pt x="3734019" y="55585"/>
                </a:lnTo>
                <a:lnTo>
                  <a:pt x="3736919" y="45919"/>
                </a:lnTo>
                <a:lnTo>
                  <a:pt x="3740303" y="37219"/>
                </a:lnTo>
                <a:lnTo>
                  <a:pt x="3744169" y="29004"/>
                </a:lnTo>
                <a:lnTo>
                  <a:pt x="3749002" y="21753"/>
                </a:lnTo>
                <a:lnTo>
                  <a:pt x="3753835" y="14987"/>
                </a:lnTo>
                <a:lnTo>
                  <a:pt x="3760117" y="8705"/>
                </a:lnTo>
                <a:lnTo>
                  <a:pt x="3766401" y="2905"/>
                </a:lnTo>
                <a:close/>
                <a:moveTo>
                  <a:pt x="3651135" y="0"/>
                </a:moveTo>
                <a:lnTo>
                  <a:pt x="3711689" y="0"/>
                </a:lnTo>
                <a:lnTo>
                  <a:pt x="3711915" y="333"/>
                </a:lnTo>
                <a:lnTo>
                  <a:pt x="3715253" y="6726"/>
                </a:lnTo>
                <a:lnTo>
                  <a:pt x="3717638" y="13613"/>
                </a:lnTo>
                <a:lnTo>
                  <a:pt x="3719545" y="21482"/>
                </a:lnTo>
                <a:lnTo>
                  <a:pt x="3721453" y="29844"/>
                </a:lnTo>
                <a:lnTo>
                  <a:pt x="3714776" y="32302"/>
                </a:lnTo>
                <a:lnTo>
                  <a:pt x="3707622" y="34762"/>
                </a:lnTo>
                <a:lnTo>
                  <a:pt x="3701422" y="35746"/>
                </a:lnTo>
                <a:lnTo>
                  <a:pt x="3696175" y="36239"/>
                </a:lnTo>
                <a:lnTo>
                  <a:pt x="3689498" y="37222"/>
                </a:lnTo>
                <a:lnTo>
                  <a:pt x="3684728" y="36239"/>
                </a:lnTo>
                <a:lnTo>
                  <a:pt x="3679482" y="35254"/>
                </a:lnTo>
                <a:lnTo>
                  <a:pt x="3674235" y="33779"/>
                </a:lnTo>
                <a:lnTo>
                  <a:pt x="3669942" y="30827"/>
                </a:lnTo>
                <a:lnTo>
                  <a:pt x="3666128" y="27876"/>
                </a:lnTo>
                <a:lnTo>
                  <a:pt x="3661835" y="22958"/>
                </a:lnTo>
                <a:lnTo>
                  <a:pt x="3658497" y="18531"/>
                </a:lnTo>
                <a:lnTo>
                  <a:pt x="3655635" y="12136"/>
                </a:lnTo>
                <a:lnTo>
                  <a:pt x="3652773" y="574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6428623"/>
      </p:ext>
    </p:extLst>
  </p:cSld>
  <p:clrMapOvr>
    <a:masterClrMapping/>
  </p:clrMapOvr>
  <p:transition spd="slow">
    <p:cover dir="u"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B8F6EA7-9D6D-6600-2B8E-CFE0927EC7AD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C8E2CB-F46B-2ADA-DF1D-7D43329F9314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D848A09-EC89-7090-43A4-A2E725C9B44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593F280-9AD9-BB7F-1653-AED783360DB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691F207-91DB-2475-C71E-E00D9D049D0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DF6BC7-D53F-E8E9-2CAD-BE820FA29342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9199F1-6B49-A33D-6A66-A89FD83A4BEB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B5B4FE9-89C7-7EB8-4826-331D41EB95F6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DD785EC-AE96-98AB-A8DA-82386231C4B1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806C23A-A928-3063-6EE0-EA977BE83596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4BE01E8-17E5-1604-8B73-1CBCB44B65E8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E225751-3331-1989-317E-41E64D956B55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91711D7-75BC-F93D-DC98-8724E6AB6DAE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A0942D6-64DE-008F-A575-FFA5A3EC2301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363332B-EFC8-1B7B-08F2-69CFE48B02C5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79300B7-C2F0-A1BC-BD29-7F24170354C1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84A9842-91D6-82F5-E0B2-E030027A21EA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BB64BC7B-4C91-63C2-4BC8-82FCEFDBA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5312936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35443"/>
      </p:ext>
    </p:extLst>
  </p:cSld>
  <p:clrMapOvr>
    <a:masterClrMapping/>
  </p:clrMapOvr>
  <p:transition spd="slow">
    <p:cover dir="u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6DFDE6-357A-B64F-67D5-18FFE96B597E}"/>
              </a:ext>
            </a:extLst>
          </p:cNvPr>
          <p:cNvSpPr/>
          <p:nvPr userDrawn="1"/>
        </p:nvSpPr>
        <p:spPr>
          <a:xfrm>
            <a:off x="1463692" y="2466800"/>
            <a:ext cx="9264616" cy="1924400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09652"/>
      </p:ext>
    </p:extLst>
  </p:cSld>
  <p:clrMapOvr>
    <a:masterClrMapping/>
  </p:clrMapOvr>
  <p:transition spd="slow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026888"/>
      </p:ext>
    </p:extLst>
  </p:cSld>
  <p:clrMapOvr>
    <a:masterClrMapping/>
  </p:clrMapOvr>
  <p:transition spd="slow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EF67CD4-9A34-322B-7A0E-72CAF482EC30}"/>
              </a:ext>
            </a:extLst>
          </p:cNvPr>
          <p:cNvGrpSpPr/>
          <p:nvPr userDrawn="1"/>
        </p:nvGrpSpPr>
        <p:grpSpPr>
          <a:xfrm>
            <a:off x="1881668" y="1762035"/>
            <a:ext cx="8428663" cy="3333930"/>
            <a:chOff x="9722860" y="107014"/>
            <a:chExt cx="2292973" cy="906978"/>
          </a:xfrm>
          <a:solidFill>
            <a:srgbClr val="FCC333"/>
          </a:solidFill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D78BC60-6471-ACDB-2DBF-F74B9F98B381}"/>
                </a:ext>
              </a:extLst>
            </p:cNvPr>
            <p:cNvSpPr/>
            <p:nvPr userDrawn="1"/>
          </p:nvSpPr>
          <p:spPr>
            <a:xfrm>
              <a:off x="9722860" y="256933"/>
              <a:ext cx="2292973" cy="588812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67216FA-6698-98D1-0267-6ECF959760EE}"/>
                </a:ext>
              </a:extLst>
            </p:cNvPr>
            <p:cNvSpPr/>
            <p:nvPr userDrawn="1"/>
          </p:nvSpPr>
          <p:spPr>
            <a:xfrm>
              <a:off x="11676993" y="252085"/>
              <a:ext cx="338840" cy="588812"/>
            </a:xfrm>
            <a:custGeom>
              <a:avLst/>
              <a:gdLst>
                <a:gd name="connsiteX0" fmla="*/ 0 w 338840"/>
                <a:gd name="connsiteY0" fmla="*/ 0 h 588812"/>
                <a:gd name="connsiteX1" fmla="*/ 44434 w 338840"/>
                <a:gd name="connsiteY1" fmla="*/ 0 h 588812"/>
                <a:gd name="connsiteX2" fmla="*/ 338840 w 338840"/>
                <a:gd name="connsiteY2" fmla="*/ 294406 h 588812"/>
                <a:gd name="connsiteX3" fmla="*/ 44434 w 338840"/>
                <a:gd name="connsiteY3" fmla="*/ 588812 h 588812"/>
                <a:gd name="connsiteX4" fmla="*/ 0 w 338840"/>
                <a:gd name="connsiteY4" fmla="*/ 588812 h 58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40" h="588812">
                  <a:moveTo>
                    <a:pt x="0" y="0"/>
                  </a:moveTo>
                  <a:lnTo>
                    <a:pt x="44434" y="0"/>
                  </a:lnTo>
                  <a:cubicBezTo>
                    <a:pt x="207030" y="0"/>
                    <a:pt x="338840" y="131810"/>
                    <a:pt x="338840" y="294406"/>
                  </a:cubicBezTo>
                  <a:cubicBezTo>
                    <a:pt x="338840" y="457002"/>
                    <a:pt x="207030" y="588812"/>
                    <a:pt x="44434" y="588812"/>
                  </a:cubicBezTo>
                  <a:lnTo>
                    <a:pt x="0" y="588812"/>
                  </a:lnTo>
                  <a:close/>
                </a:path>
              </a:pathLst>
            </a:cu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70B80C3-69AF-5F3B-59E9-DD99A0D0EA51}"/>
                </a:ext>
              </a:extLst>
            </p:cNvPr>
            <p:cNvSpPr/>
            <p:nvPr userDrawn="1"/>
          </p:nvSpPr>
          <p:spPr>
            <a:xfrm>
              <a:off x="10979382" y="107014"/>
              <a:ext cx="906978" cy="90697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53B50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20298521"/>
      </p:ext>
    </p:extLst>
  </p:cSld>
  <p:clrMapOvr>
    <a:masterClrMapping/>
  </p:clrMapOvr>
  <p:transition spd="slow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2E28A5EC-708F-C591-C30E-7B29F2C51A9F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FAF58E0-B889-2C5B-1DCC-659951A5F8E4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  <a:solidFill>
            <a:srgbClr val="253B50"/>
          </a:solidFill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9FE2DCDF-8EA1-F1A2-363B-BA60976B9FC8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253B50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72451EA-3521-66F4-6E63-99958D908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grpFill/>
            <a:ln w="9525">
              <a:solidFill>
                <a:schemeClr val="bg1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1E3463B-31E3-0B40-448F-26277CC301D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grpFill/>
            <a:ln w="9525">
              <a:solidFill>
                <a:schemeClr val="bg1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A2985991-2EC5-5688-28BC-4FC31C4919CD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AEDD4FE3-D677-E377-B767-442A16540F4A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3A3C5F8C-5A3F-DF96-FA54-B3FF5745CC5F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C89FA20-5197-18A8-45EB-F9E9B291343F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9891B95F-A1FF-A61D-E179-9BB8FCFF19A0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9D2BC9AE-D71B-2844-B4F9-A178AC793C9A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2421411-9B2E-BAA5-43DC-6479E91E4BF8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54DAF2B8-D976-3C5D-EB14-769AF9231545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6016696D-B56C-633D-9D57-28CCD2A3C007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B92E8ECA-722B-BAEF-AC73-10DC68C7B53B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2A8A6102-46A3-0AB8-09B2-619787E0D138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C407587E-1A36-6807-FDF2-7DA97EC94D40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6" name="Slide Number Placeholder 5">
            <a:extLst>
              <a:ext uri="{FF2B5EF4-FFF2-40B4-BE49-F238E27FC236}">
                <a16:creationId xmlns:a16="http://schemas.microsoft.com/office/drawing/2014/main" id="{49FBA535-64D6-B4E7-5E46-3016C1573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1115005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1002"/>
      </p:ext>
    </p:extLst>
  </p:cSld>
  <p:clrMapOvr>
    <a:masterClrMapping/>
  </p:clrMapOvr>
  <p:transition spd="slow">
    <p:cover dir="u"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E850C2-4705-5C12-703C-5B7378113424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E7B7DB-77C0-19B8-A776-5673B3CD2C70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50BCA9D-105D-DFBD-FD5D-C074ECA7DF16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0645BFD-2653-E403-95D1-1E7FCF62C7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8984378-513F-06E9-74CB-8ADAC76062A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1F3465-2062-61BF-4DD5-E1361AD69162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32A40A2-1AFE-8DC7-B6C9-2436BED4BA86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808AB7-C8F4-8DB3-5726-F6FDAF95C8A2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3D87707-F3D5-6B29-124E-8F4775D322E1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55456CA-2B6D-B3E4-EECC-4C6DA57B8567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E86CF15-7FD0-9FC5-572A-444ABB472189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A269735-6CCA-5E9C-395E-60FC01F091DA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EE2E67-EF6E-DBF4-7D60-434EA751977A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C39A75-5CBB-7C3F-7461-A1167723BB75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8BFF146-62B5-B6B9-5A2D-0C0E6B43E084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70C9567-1895-CE22-D066-8378CC833D3D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92C1C49-A464-79F7-4739-A3D77BFCD217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1E5648B2-2598-2B5D-110E-410C90BAD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1954592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15112"/>
      </p:ext>
    </p:extLst>
  </p:cSld>
  <p:clrMapOvr>
    <a:masterClrMapping/>
  </p:clrMapOvr>
  <p:transition spd="slow">
    <p:cover dir="u"/>
  </p:transition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E850C2-4705-5C12-703C-5B7378113424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E7B7DB-77C0-19B8-A776-5673B3CD2C70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50BCA9D-105D-DFBD-FD5D-C074ECA7DF16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0645BFD-2653-E403-95D1-1E7FCF62C7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8984378-513F-06E9-74CB-8ADAC76062A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1F3465-2062-61BF-4DD5-E1361AD69162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32A40A2-1AFE-8DC7-B6C9-2436BED4BA86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808AB7-C8F4-8DB3-5726-F6FDAF95C8A2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3D87707-F3D5-6B29-124E-8F4775D322E1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55456CA-2B6D-B3E4-EECC-4C6DA57B8567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E86CF15-7FD0-9FC5-572A-444ABB472189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A269735-6CCA-5E9C-395E-60FC01F091DA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EE2E67-EF6E-DBF4-7D60-434EA751977A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C39A75-5CBB-7C3F-7461-A1167723BB75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8BFF146-62B5-B6B9-5A2D-0C0E6B43E084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70C9567-1895-CE22-D066-8378CC833D3D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92C1C49-A464-79F7-4739-A3D77BFCD217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1E5648B2-2598-2B5D-110E-410C90BAD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1954592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2EC87FC-FECB-1687-5016-FD6142B73A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4562" y="1069485"/>
            <a:ext cx="8959800" cy="2681900"/>
          </a:xfrm>
          <a:custGeom>
            <a:avLst/>
            <a:gdLst>
              <a:gd name="connsiteX0" fmla="*/ 0 w 11802778"/>
              <a:gd name="connsiteY0" fmla="*/ 0 h 3411740"/>
              <a:gd name="connsiteX1" fmla="*/ 11802778 w 11802778"/>
              <a:gd name="connsiteY1" fmla="*/ 0 h 3411740"/>
              <a:gd name="connsiteX2" fmla="*/ 11802778 w 11802778"/>
              <a:gd name="connsiteY2" fmla="*/ 2405686 h 3411740"/>
              <a:gd name="connsiteX3" fmla="*/ 5901389 w 11802778"/>
              <a:gd name="connsiteY3" fmla="*/ 3411740 h 3411740"/>
              <a:gd name="connsiteX4" fmla="*/ 0 w 11802778"/>
              <a:gd name="connsiteY4" fmla="*/ 2405686 h 341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2778" h="3411740">
                <a:moveTo>
                  <a:pt x="0" y="0"/>
                </a:moveTo>
                <a:lnTo>
                  <a:pt x="11802778" y="0"/>
                </a:lnTo>
                <a:lnTo>
                  <a:pt x="11802778" y="2405686"/>
                </a:lnTo>
                <a:lnTo>
                  <a:pt x="5901389" y="3411740"/>
                </a:lnTo>
                <a:lnTo>
                  <a:pt x="0" y="2405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35187"/>
      </p:ext>
    </p:extLst>
  </p:cSld>
  <p:clrMapOvr>
    <a:masterClrMapping/>
  </p:clrMapOvr>
  <p:transition spd="slow">
    <p:cover dir="u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A051C1-B882-FEFD-4E7E-FB5FA8F6A5C5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7F5D05B-1814-782F-EAC4-C39C5BDFF750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8270F7-549D-1309-7232-D5CFE89FF1B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CD94E13-1625-5577-866A-698E2176B1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4AD8536-2E83-8B12-D097-E1C07DD9C4B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06EF99-DB16-96AA-0238-8208B0876AC5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7B623A5-31A3-1236-C5A4-418BAE87A682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386E8EB-4D05-4950-73E9-FEA28ABCFD4F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B149808-1113-CA72-BA6E-A837CB13D471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49CF13B-713C-1A26-8669-4FCFBD446978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C3BE9BC-A0ED-FE83-743C-39538C891B04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EDAA323-F406-679E-BD50-98BE00C079C7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94803F9-9437-D6B8-CA22-8A4B73097455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EB93732-DD15-7391-5AEF-1A3D6D85A6AA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0B3135E-8F65-E4AB-329C-462573D15D80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B2FA6E-AADD-860C-788E-D0E5C37CA8CF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3DE57B4-E905-4D46-2E5B-CDA32ACDDC0F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2EFF62B1-7103-1394-1B41-96914D0FE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2794179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02503"/>
      </p:ext>
    </p:extLst>
  </p:cSld>
  <p:clrMapOvr>
    <a:masterClrMapping/>
  </p:clrMapOvr>
  <p:transition spd="slow">
    <p:cover dir="u"/>
  </p:transition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A051C1-B882-FEFD-4E7E-FB5FA8F6A5C5}"/>
              </a:ext>
            </a:extLst>
          </p:cNvPr>
          <p:cNvSpPr/>
          <p:nvPr userDrawn="1"/>
        </p:nvSpPr>
        <p:spPr>
          <a:xfrm>
            <a:off x="9722860" y="256933"/>
            <a:ext cx="2292973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7F5D05B-1814-782F-EAC4-C39C5BDFF750}"/>
              </a:ext>
            </a:extLst>
          </p:cNvPr>
          <p:cNvGrpSpPr/>
          <p:nvPr userDrawn="1"/>
        </p:nvGrpSpPr>
        <p:grpSpPr>
          <a:xfrm>
            <a:off x="9754286" y="6097035"/>
            <a:ext cx="2230120" cy="588812"/>
            <a:chOff x="9716016" y="5988583"/>
            <a:chExt cx="2230120" cy="58881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8270F7-549D-1309-7232-D5CFE89FF1B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>
                <a:gd name="adj" fmla="val 50000"/>
              </a:avLst>
            </a:prstGeom>
            <a:solidFill>
              <a:srgbClr val="253B50"/>
            </a:solidFill>
            <a:ln w="9525">
              <a:solidFill>
                <a:srgbClr val="6D41FA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CD94E13-1625-5577-866A-698E2176B1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4AD8536-2E83-8B12-D097-E1C07DD9C4B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prstDash val="solid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06EF99-DB16-96AA-0238-8208B0876AC5}"/>
              </a:ext>
            </a:extLst>
          </p:cNvPr>
          <p:cNvSpPr/>
          <p:nvPr userDrawn="1"/>
        </p:nvSpPr>
        <p:spPr>
          <a:xfrm>
            <a:off x="868512" y="266097"/>
            <a:ext cx="8565849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7B623A5-31A3-1236-C5A4-418BAE87A682}"/>
              </a:ext>
            </a:extLst>
          </p:cNvPr>
          <p:cNvSpPr/>
          <p:nvPr userDrawn="1"/>
        </p:nvSpPr>
        <p:spPr>
          <a:xfrm>
            <a:off x="474562" y="1066246"/>
            <a:ext cx="8959800" cy="5619601"/>
          </a:xfrm>
          <a:prstGeom prst="roundRect">
            <a:avLst>
              <a:gd name="adj" fmla="val 5034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386E8EB-4D05-4950-73E9-FEA28ABCFD4F}"/>
              </a:ext>
            </a:extLst>
          </p:cNvPr>
          <p:cNvSpPr/>
          <p:nvPr userDrawn="1"/>
        </p:nvSpPr>
        <p:spPr>
          <a:xfrm>
            <a:off x="11676993" y="252085"/>
            <a:ext cx="338840" cy="588812"/>
          </a:xfrm>
          <a:custGeom>
            <a:avLst/>
            <a:gdLst>
              <a:gd name="connsiteX0" fmla="*/ 0 w 338840"/>
              <a:gd name="connsiteY0" fmla="*/ 0 h 588812"/>
              <a:gd name="connsiteX1" fmla="*/ 44434 w 338840"/>
              <a:gd name="connsiteY1" fmla="*/ 0 h 588812"/>
              <a:gd name="connsiteX2" fmla="*/ 338840 w 338840"/>
              <a:gd name="connsiteY2" fmla="*/ 294406 h 588812"/>
              <a:gd name="connsiteX3" fmla="*/ 44434 w 338840"/>
              <a:gd name="connsiteY3" fmla="*/ 588812 h 588812"/>
              <a:gd name="connsiteX4" fmla="*/ 0 w 338840"/>
              <a:gd name="connsiteY4" fmla="*/ 588812 h 5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840" h="588812">
                <a:moveTo>
                  <a:pt x="0" y="0"/>
                </a:moveTo>
                <a:lnTo>
                  <a:pt x="44434" y="0"/>
                </a:lnTo>
                <a:cubicBezTo>
                  <a:pt x="207030" y="0"/>
                  <a:pt x="338840" y="131810"/>
                  <a:pt x="338840" y="294406"/>
                </a:cubicBezTo>
                <a:cubicBezTo>
                  <a:pt x="338840" y="457002"/>
                  <a:pt x="207030" y="588812"/>
                  <a:pt x="44434" y="588812"/>
                </a:cubicBezTo>
                <a:lnTo>
                  <a:pt x="0" y="588812"/>
                </a:lnTo>
                <a:close/>
              </a:path>
            </a:pathLst>
          </a:custGeom>
          <a:solidFill>
            <a:srgbClr val="253B50"/>
          </a:solidFill>
          <a:ln w="9525">
            <a:solidFill>
              <a:srgbClr val="6D41F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B149808-1113-CA72-BA6E-A837CB13D471}"/>
              </a:ext>
            </a:extLst>
          </p:cNvPr>
          <p:cNvSpPr/>
          <p:nvPr userDrawn="1"/>
        </p:nvSpPr>
        <p:spPr>
          <a:xfrm>
            <a:off x="10979382" y="107014"/>
            <a:ext cx="906978" cy="906978"/>
          </a:xfrm>
          <a:prstGeom prst="ellipse">
            <a:avLst/>
          </a:prstGeom>
          <a:solidFill>
            <a:schemeClr val="bg1"/>
          </a:solidFill>
          <a:ln w="38100">
            <a:solidFill>
              <a:srgbClr val="253B50"/>
            </a:solidFill>
            <a:prstDash val="solid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49CF13B-713C-1A26-8669-4FCFBD446978}"/>
              </a:ext>
            </a:extLst>
          </p:cNvPr>
          <p:cNvSpPr/>
          <p:nvPr userDrawn="1"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C3BE9BC-A0ED-FE83-743C-39538C891B04}"/>
              </a:ext>
            </a:extLst>
          </p:cNvPr>
          <p:cNvSpPr/>
          <p:nvPr userDrawn="1"/>
        </p:nvSpPr>
        <p:spPr>
          <a:xfrm>
            <a:off x="9754287" y="106624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EDAA323-F406-679E-BD50-98BE00C079C7}"/>
              </a:ext>
            </a:extLst>
          </p:cNvPr>
          <p:cNvSpPr/>
          <p:nvPr userDrawn="1"/>
        </p:nvSpPr>
        <p:spPr>
          <a:xfrm>
            <a:off x="9754286" y="190471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94803F9-9437-D6B8-CA22-8A4B73097455}"/>
              </a:ext>
            </a:extLst>
          </p:cNvPr>
          <p:cNvSpPr/>
          <p:nvPr userDrawn="1"/>
        </p:nvSpPr>
        <p:spPr>
          <a:xfrm>
            <a:off x="9754287" y="2743176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EB93732-DD15-7391-5AEF-1A3D6D85A6AA}"/>
              </a:ext>
            </a:extLst>
          </p:cNvPr>
          <p:cNvSpPr/>
          <p:nvPr userDrawn="1"/>
        </p:nvSpPr>
        <p:spPr>
          <a:xfrm>
            <a:off x="9754286" y="3581641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0B3135E-8F65-E4AB-329C-462573D15D80}"/>
              </a:ext>
            </a:extLst>
          </p:cNvPr>
          <p:cNvSpPr/>
          <p:nvPr userDrawn="1"/>
        </p:nvSpPr>
        <p:spPr>
          <a:xfrm>
            <a:off x="9754286" y="4420106"/>
            <a:ext cx="2230120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B2FA6E-AADD-860C-788E-D0E5C37CA8CF}"/>
              </a:ext>
            </a:extLst>
          </p:cNvPr>
          <p:cNvSpPr/>
          <p:nvPr userDrawn="1"/>
        </p:nvSpPr>
        <p:spPr>
          <a:xfrm>
            <a:off x="9754287" y="5258571"/>
            <a:ext cx="2230119" cy="588812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3DE57B4-E905-4D46-2E5B-CDA32ACDDC0F}"/>
              </a:ext>
            </a:extLst>
          </p:cNvPr>
          <p:cNvSpPr/>
          <p:nvPr userDrawn="1"/>
        </p:nvSpPr>
        <p:spPr>
          <a:xfrm rot="16200000">
            <a:off x="162006" y="256933"/>
            <a:ext cx="607140" cy="58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253B50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2EFF62B1-7103-1394-1B41-96914D0FE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>
            <a:lvl1pPr algn="ctr">
              <a:defRPr sz="2000" b="0">
                <a:solidFill>
                  <a:srgbClr val="253B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18C0FD7-91A9-4C29-267A-CC99FB42E924}"/>
              </a:ext>
            </a:extLst>
          </p:cNvPr>
          <p:cNvSpPr/>
          <p:nvPr userDrawn="1"/>
        </p:nvSpPr>
        <p:spPr>
          <a:xfrm>
            <a:off x="11852734" y="2794179"/>
            <a:ext cx="136484" cy="495508"/>
          </a:xfrm>
          <a:custGeom>
            <a:avLst/>
            <a:gdLst>
              <a:gd name="connsiteX0" fmla="*/ 0 w 136484"/>
              <a:gd name="connsiteY0" fmla="*/ 0 h 495508"/>
              <a:gd name="connsiteX1" fmla="*/ 6683 w 136484"/>
              <a:gd name="connsiteY1" fmla="*/ 3628 h 495508"/>
              <a:gd name="connsiteX2" fmla="*/ 136484 w 136484"/>
              <a:gd name="connsiteY2" fmla="*/ 247754 h 495508"/>
              <a:gd name="connsiteX3" fmla="*/ 6683 w 136484"/>
              <a:gd name="connsiteY3" fmla="*/ 491880 h 495508"/>
              <a:gd name="connsiteX4" fmla="*/ 0 w 136484"/>
              <a:gd name="connsiteY4" fmla="*/ 495508 h 49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84" h="495508">
                <a:moveTo>
                  <a:pt x="0" y="0"/>
                </a:moveTo>
                <a:lnTo>
                  <a:pt x="6683" y="3628"/>
                </a:lnTo>
                <a:cubicBezTo>
                  <a:pt x="84996" y="56535"/>
                  <a:pt x="136484" y="146132"/>
                  <a:pt x="136484" y="247754"/>
                </a:cubicBezTo>
                <a:cubicBezTo>
                  <a:pt x="136484" y="349377"/>
                  <a:pt x="84996" y="438973"/>
                  <a:pt x="6683" y="491880"/>
                </a:cubicBezTo>
                <a:lnTo>
                  <a:pt x="0" y="495508"/>
                </a:lnTo>
                <a:close/>
              </a:path>
            </a:pathLst>
          </a:custGeom>
          <a:solidFill>
            <a:srgbClr val="253B50"/>
          </a:solidFill>
          <a:ln w="9525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9D4ED4AD-0A27-5D73-84F0-9D7D84D074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512" y="1292358"/>
            <a:ext cx="4662601" cy="5167376"/>
          </a:xfrm>
          <a:custGeom>
            <a:avLst/>
            <a:gdLst>
              <a:gd name="connsiteX0" fmla="*/ 1666558 w 6188075"/>
              <a:gd name="connsiteY0" fmla="*/ 0 h 6857999"/>
              <a:gd name="connsiteX1" fmla="*/ 1714818 w 6188075"/>
              <a:gd name="connsiteY1" fmla="*/ 318 h 6857999"/>
              <a:gd name="connsiteX2" fmla="*/ 1763078 w 6188075"/>
              <a:gd name="connsiteY2" fmla="*/ 635 h 6857999"/>
              <a:gd name="connsiteX3" fmla="*/ 1811655 w 6188075"/>
              <a:gd name="connsiteY3" fmla="*/ 1270 h 6857999"/>
              <a:gd name="connsiteX4" fmla="*/ 2005648 w 6188075"/>
              <a:gd name="connsiteY4" fmla="*/ 4445 h 6857999"/>
              <a:gd name="connsiteX5" fmla="*/ 2060893 w 6188075"/>
              <a:gd name="connsiteY5" fmla="*/ 5715 h 6857999"/>
              <a:gd name="connsiteX6" fmla="*/ 2115503 w 6188075"/>
              <a:gd name="connsiteY6" fmla="*/ 7303 h 6857999"/>
              <a:gd name="connsiteX7" fmla="*/ 2170430 w 6188075"/>
              <a:gd name="connsiteY7" fmla="*/ 9525 h 6857999"/>
              <a:gd name="connsiteX8" fmla="*/ 2225358 w 6188075"/>
              <a:gd name="connsiteY8" fmla="*/ 12065 h 6857999"/>
              <a:gd name="connsiteX9" fmla="*/ 2334895 w 6188075"/>
              <a:gd name="connsiteY9" fmla="*/ 17780 h 6857999"/>
              <a:gd name="connsiteX10" fmla="*/ 2389506 w 6188075"/>
              <a:gd name="connsiteY10" fmla="*/ 20320 h 6857999"/>
              <a:gd name="connsiteX11" fmla="*/ 2444433 w 6188075"/>
              <a:gd name="connsiteY11" fmla="*/ 22860 h 6857999"/>
              <a:gd name="connsiteX12" fmla="*/ 2988310 w 6188075"/>
              <a:gd name="connsiteY12" fmla="*/ 33655 h 6857999"/>
              <a:gd name="connsiteX13" fmla="*/ 3007360 w 6188075"/>
              <a:gd name="connsiteY13" fmla="*/ 31433 h 6857999"/>
              <a:gd name="connsiteX14" fmla="*/ 3026410 w 6188075"/>
              <a:gd name="connsiteY14" fmla="*/ 29210 h 6857999"/>
              <a:gd name="connsiteX15" fmla="*/ 3045778 w 6188075"/>
              <a:gd name="connsiteY15" fmla="*/ 27623 h 6857999"/>
              <a:gd name="connsiteX16" fmla="*/ 3065145 w 6188075"/>
              <a:gd name="connsiteY16" fmla="*/ 26035 h 6857999"/>
              <a:gd name="connsiteX17" fmla="*/ 3084513 w 6188075"/>
              <a:gd name="connsiteY17" fmla="*/ 24765 h 6857999"/>
              <a:gd name="connsiteX18" fmla="*/ 3103563 w 6188075"/>
              <a:gd name="connsiteY18" fmla="*/ 23813 h 6857999"/>
              <a:gd name="connsiteX19" fmla="*/ 3122930 w 6188075"/>
              <a:gd name="connsiteY19" fmla="*/ 23178 h 6857999"/>
              <a:gd name="connsiteX20" fmla="*/ 3142298 w 6188075"/>
              <a:gd name="connsiteY20" fmla="*/ 22543 h 6857999"/>
              <a:gd name="connsiteX21" fmla="*/ 3180715 w 6188075"/>
              <a:gd name="connsiteY21" fmla="*/ 22225 h 6857999"/>
              <a:gd name="connsiteX22" fmla="*/ 3219768 w 6188075"/>
              <a:gd name="connsiteY22" fmla="*/ 22225 h 6857999"/>
              <a:gd name="connsiteX23" fmla="*/ 3258185 w 6188075"/>
              <a:gd name="connsiteY23" fmla="*/ 22860 h 6857999"/>
              <a:gd name="connsiteX24" fmla="*/ 3296920 w 6188075"/>
              <a:gd name="connsiteY24" fmla="*/ 23813 h 6857999"/>
              <a:gd name="connsiteX25" fmla="*/ 3339148 w 6188075"/>
              <a:gd name="connsiteY25" fmla="*/ 21908 h 6857999"/>
              <a:gd name="connsiteX26" fmla="*/ 3381693 w 6188075"/>
              <a:gd name="connsiteY26" fmla="*/ 20955 h 6857999"/>
              <a:gd name="connsiteX27" fmla="*/ 3424238 w 6188075"/>
              <a:gd name="connsiteY27" fmla="*/ 20320 h 6857999"/>
              <a:gd name="connsiteX28" fmla="*/ 3466148 w 6188075"/>
              <a:gd name="connsiteY28" fmla="*/ 20320 h 6857999"/>
              <a:gd name="connsiteX29" fmla="*/ 3508693 w 6188075"/>
              <a:gd name="connsiteY29" fmla="*/ 20955 h 6857999"/>
              <a:gd name="connsiteX30" fmla="*/ 3550603 w 6188075"/>
              <a:gd name="connsiteY30" fmla="*/ 21908 h 6857999"/>
              <a:gd name="connsiteX31" fmla="*/ 3593148 w 6188075"/>
              <a:gd name="connsiteY31" fmla="*/ 23495 h 6857999"/>
              <a:gd name="connsiteX32" fmla="*/ 3635375 w 6188075"/>
              <a:gd name="connsiteY32" fmla="*/ 25400 h 6857999"/>
              <a:gd name="connsiteX33" fmla="*/ 3677285 w 6188075"/>
              <a:gd name="connsiteY33" fmla="*/ 27623 h 6857999"/>
              <a:gd name="connsiteX34" fmla="*/ 3719830 w 6188075"/>
              <a:gd name="connsiteY34" fmla="*/ 30163 h 6857999"/>
              <a:gd name="connsiteX35" fmla="*/ 3761740 w 6188075"/>
              <a:gd name="connsiteY35" fmla="*/ 33020 h 6857999"/>
              <a:gd name="connsiteX36" fmla="*/ 3803968 w 6188075"/>
              <a:gd name="connsiteY36" fmla="*/ 35878 h 6857999"/>
              <a:gd name="connsiteX37" fmla="*/ 3888423 w 6188075"/>
              <a:gd name="connsiteY37" fmla="*/ 42863 h 6857999"/>
              <a:gd name="connsiteX38" fmla="*/ 3972878 w 6188075"/>
              <a:gd name="connsiteY38" fmla="*/ 49848 h 6857999"/>
              <a:gd name="connsiteX39" fmla="*/ 3994468 w 6188075"/>
              <a:gd name="connsiteY39" fmla="*/ 51435 h 6857999"/>
              <a:gd name="connsiteX40" fmla="*/ 4016693 w 6188075"/>
              <a:gd name="connsiteY40" fmla="*/ 52070 h 6857999"/>
              <a:gd name="connsiteX41" fmla="*/ 4038600 w 6188075"/>
              <a:gd name="connsiteY41" fmla="*/ 52388 h 6857999"/>
              <a:gd name="connsiteX42" fmla="*/ 4060825 w 6188075"/>
              <a:gd name="connsiteY42" fmla="*/ 52388 h 6857999"/>
              <a:gd name="connsiteX43" fmla="*/ 4082733 w 6188075"/>
              <a:gd name="connsiteY43" fmla="*/ 52070 h 6857999"/>
              <a:gd name="connsiteX44" fmla="*/ 4104640 w 6188075"/>
              <a:gd name="connsiteY44" fmla="*/ 51753 h 6857999"/>
              <a:gd name="connsiteX45" fmla="*/ 4148455 w 6188075"/>
              <a:gd name="connsiteY45" fmla="*/ 50483 h 6857999"/>
              <a:gd name="connsiteX46" fmla="*/ 4170680 w 6188075"/>
              <a:gd name="connsiteY46" fmla="*/ 50165 h 6857999"/>
              <a:gd name="connsiteX47" fmla="*/ 4192588 w 6188075"/>
              <a:gd name="connsiteY47" fmla="*/ 50165 h 6857999"/>
              <a:gd name="connsiteX48" fmla="*/ 4214495 w 6188075"/>
              <a:gd name="connsiteY48" fmla="*/ 50483 h 6857999"/>
              <a:gd name="connsiteX49" fmla="*/ 4236720 w 6188075"/>
              <a:gd name="connsiteY49" fmla="*/ 51118 h 6857999"/>
              <a:gd name="connsiteX50" fmla="*/ 4258310 w 6188075"/>
              <a:gd name="connsiteY50" fmla="*/ 52705 h 6857999"/>
              <a:gd name="connsiteX51" fmla="*/ 4269423 w 6188075"/>
              <a:gd name="connsiteY51" fmla="*/ 53658 h 6857999"/>
              <a:gd name="connsiteX52" fmla="*/ 4280218 w 6188075"/>
              <a:gd name="connsiteY52" fmla="*/ 54610 h 6857999"/>
              <a:gd name="connsiteX53" fmla="*/ 4291330 w 6188075"/>
              <a:gd name="connsiteY53" fmla="*/ 56198 h 6857999"/>
              <a:gd name="connsiteX54" fmla="*/ 4302125 w 6188075"/>
              <a:gd name="connsiteY54" fmla="*/ 57785 h 6857999"/>
              <a:gd name="connsiteX55" fmla="*/ 4312920 w 6188075"/>
              <a:gd name="connsiteY55" fmla="*/ 59373 h 6857999"/>
              <a:gd name="connsiteX56" fmla="*/ 4324033 w 6188075"/>
              <a:gd name="connsiteY56" fmla="*/ 61595 h 6857999"/>
              <a:gd name="connsiteX57" fmla="*/ 4381818 w 6188075"/>
              <a:gd name="connsiteY57" fmla="*/ 61913 h 6857999"/>
              <a:gd name="connsiteX58" fmla="*/ 4410710 w 6188075"/>
              <a:gd name="connsiteY58" fmla="*/ 62230 h 6857999"/>
              <a:gd name="connsiteX59" fmla="*/ 4439603 w 6188075"/>
              <a:gd name="connsiteY59" fmla="*/ 63183 h 6857999"/>
              <a:gd name="connsiteX60" fmla="*/ 4453890 w 6188075"/>
              <a:gd name="connsiteY60" fmla="*/ 64135 h 6857999"/>
              <a:gd name="connsiteX61" fmla="*/ 4468178 w 6188075"/>
              <a:gd name="connsiteY61" fmla="*/ 65405 h 6857999"/>
              <a:gd name="connsiteX62" fmla="*/ 4482783 w 6188075"/>
              <a:gd name="connsiteY62" fmla="*/ 66675 h 6857999"/>
              <a:gd name="connsiteX63" fmla="*/ 4497388 w 6188075"/>
              <a:gd name="connsiteY63" fmla="*/ 68263 h 6857999"/>
              <a:gd name="connsiteX64" fmla="*/ 4511358 w 6188075"/>
              <a:gd name="connsiteY64" fmla="*/ 70485 h 6857999"/>
              <a:gd name="connsiteX65" fmla="*/ 4525963 w 6188075"/>
              <a:gd name="connsiteY65" fmla="*/ 72708 h 6857999"/>
              <a:gd name="connsiteX66" fmla="*/ 4539933 w 6188075"/>
              <a:gd name="connsiteY66" fmla="*/ 75565 h 6857999"/>
              <a:gd name="connsiteX67" fmla="*/ 4554220 w 6188075"/>
              <a:gd name="connsiteY67" fmla="*/ 78740 h 6857999"/>
              <a:gd name="connsiteX68" fmla="*/ 4557713 w 6188075"/>
              <a:gd name="connsiteY68" fmla="*/ 78105 h 6857999"/>
              <a:gd name="connsiteX69" fmla="*/ 4560888 w 6188075"/>
              <a:gd name="connsiteY69" fmla="*/ 77470 h 6857999"/>
              <a:gd name="connsiteX70" fmla="*/ 4564063 w 6188075"/>
              <a:gd name="connsiteY70" fmla="*/ 77470 h 6857999"/>
              <a:gd name="connsiteX71" fmla="*/ 4567238 w 6188075"/>
              <a:gd name="connsiteY71" fmla="*/ 77470 h 6857999"/>
              <a:gd name="connsiteX72" fmla="*/ 4570413 w 6188075"/>
              <a:gd name="connsiteY72" fmla="*/ 77788 h 6857999"/>
              <a:gd name="connsiteX73" fmla="*/ 4573588 w 6188075"/>
              <a:gd name="connsiteY73" fmla="*/ 78105 h 6857999"/>
              <a:gd name="connsiteX74" fmla="*/ 4580255 w 6188075"/>
              <a:gd name="connsiteY74" fmla="*/ 79375 h 6857999"/>
              <a:gd name="connsiteX75" fmla="*/ 4586288 w 6188075"/>
              <a:gd name="connsiteY75" fmla="*/ 81280 h 6857999"/>
              <a:gd name="connsiteX76" fmla="*/ 4592638 w 6188075"/>
              <a:gd name="connsiteY76" fmla="*/ 83503 h 6857999"/>
              <a:gd name="connsiteX77" fmla="*/ 4605020 w 6188075"/>
              <a:gd name="connsiteY77" fmla="*/ 88265 h 6857999"/>
              <a:gd name="connsiteX78" fmla="*/ 4611370 w 6188075"/>
              <a:gd name="connsiteY78" fmla="*/ 90488 h 6857999"/>
              <a:gd name="connsiteX79" fmla="*/ 4617403 w 6188075"/>
              <a:gd name="connsiteY79" fmla="*/ 93028 h 6857999"/>
              <a:gd name="connsiteX80" fmla="*/ 4623753 w 6188075"/>
              <a:gd name="connsiteY80" fmla="*/ 94615 h 6857999"/>
              <a:gd name="connsiteX81" fmla="*/ 4630103 w 6188075"/>
              <a:gd name="connsiteY81" fmla="*/ 95568 h 6857999"/>
              <a:gd name="connsiteX82" fmla="*/ 4633278 w 6188075"/>
              <a:gd name="connsiteY82" fmla="*/ 95885 h 6857999"/>
              <a:gd name="connsiteX83" fmla="*/ 4636453 w 6188075"/>
              <a:gd name="connsiteY83" fmla="*/ 96203 h 6857999"/>
              <a:gd name="connsiteX84" fmla="*/ 4639945 w 6188075"/>
              <a:gd name="connsiteY84" fmla="*/ 95885 h 6857999"/>
              <a:gd name="connsiteX85" fmla="*/ 4643120 w 6188075"/>
              <a:gd name="connsiteY85" fmla="*/ 95568 h 6857999"/>
              <a:gd name="connsiteX86" fmla="*/ 4646295 w 6188075"/>
              <a:gd name="connsiteY86" fmla="*/ 94933 h 6857999"/>
              <a:gd name="connsiteX87" fmla="*/ 4649788 w 6188075"/>
              <a:gd name="connsiteY87" fmla="*/ 94298 h 6857999"/>
              <a:gd name="connsiteX88" fmla="*/ 4652963 w 6188075"/>
              <a:gd name="connsiteY88" fmla="*/ 93028 h 6857999"/>
              <a:gd name="connsiteX89" fmla="*/ 4656773 w 6188075"/>
              <a:gd name="connsiteY89" fmla="*/ 91440 h 6857999"/>
              <a:gd name="connsiteX90" fmla="*/ 4720908 w 6188075"/>
              <a:gd name="connsiteY90" fmla="*/ 100330 h 6857999"/>
              <a:gd name="connsiteX91" fmla="*/ 4785678 w 6188075"/>
              <a:gd name="connsiteY91" fmla="*/ 109220 h 6857999"/>
              <a:gd name="connsiteX92" fmla="*/ 5003165 w 6188075"/>
              <a:gd name="connsiteY92" fmla="*/ 150813 h 6857999"/>
              <a:gd name="connsiteX93" fmla="*/ 5039678 w 6188075"/>
              <a:gd name="connsiteY93" fmla="*/ 153035 h 6857999"/>
              <a:gd name="connsiteX94" fmla="*/ 5057775 w 6188075"/>
              <a:gd name="connsiteY94" fmla="*/ 154305 h 6857999"/>
              <a:gd name="connsiteX95" fmla="*/ 5076190 w 6188075"/>
              <a:gd name="connsiteY95" fmla="*/ 155893 h 6857999"/>
              <a:gd name="connsiteX96" fmla="*/ 5093970 w 6188075"/>
              <a:gd name="connsiteY96" fmla="*/ 157798 h 6857999"/>
              <a:gd name="connsiteX97" fmla="*/ 5112385 w 6188075"/>
              <a:gd name="connsiteY97" fmla="*/ 160020 h 6857999"/>
              <a:gd name="connsiteX98" fmla="*/ 5130483 w 6188075"/>
              <a:gd name="connsiteY98" fmla="*/ 162560 h 6857999"/>
              <a:gd name="connsiteX99" fmla="*/ 5147945 w 6188075"/>
              <a:gd name="connsiteY99" fmla="*/ 165418 h 6857999"/>
              <a:gd name="connsiteX100" fmla="*/ 5166043 w 6188075"/>
              <a:gd name="connsiteY100" fmla="*/ 169228 h 6857999"/>
              <a:gd name="connsiteX101" fmla="*/ 5184140 w 6188075"/>
              <a:gd name="connsiteY101" fmla="*/ 172720 h 6857999"/>
              <a:gd name="connsiteX102" fmla="*/ 5201603 w 6188075"/>
              <a:gd name="connsiteY102" fmla="*/ 176848 h 6857999"/>
              <a:gd name="connsiteX103" fmla="*/ 5219383 w 6188075"/>
              <a:gd name="connsiteY103" fmla="*/ 181610 h 6857999"/>
              <a:gd name="connsiteX104" fmla="*/ 5236845 w 6188075"/>
              <a:gd name="connsiteY104" fmla="*/ 186690 h 6857999"/>
              <a:gd name="connsiteX105" fmla="*/ 5254308 w 6188075"/>
              <a:gd name="connsiteY105" fmla="*/ 192405 h 6857999"/>
              <a:gd name="connsiteX106" fmla="*/ 5271770 w 6188075"/>
              <a:gd name="connsiteY106" fmla="*/ 198755 h 6857999"/>
              <a:gd name="connsiteX107" fmla="*/ 5288915 w 6188075"/>
              <a:gd name="connsiteY107" fmla="*/ 205740 h 6857999"/>
              <a:gd name="connsiteX108" fmla="*/ 5300663 w 6188075"/>
              <a:gd name="connsiteY108" fmla="*/ 210820 h 6857999"/>
              <a:gd name="connsiteX109" fmla="*/ 5305743 w 6188075"/>
              <a:gd name="connsiteY109" fmla="*/ 213043 h 6857999"/>
              <a:gd name="connsiteX110" fmla="*/ 5310188 w 6188075"/>
              <a:gd name="connsiteY110" fmla="*/ 215265 h 6857999"/>
              <a:gd name="connsiteX111" fmla="*/ 5313680 w 6188075"/>
              <a:gd name="connsiteY111" fmla="*/ 217488 h 6857999"/>
              <a:gd name="connsiteX112" fmla="*/ 5316855 w 6188075"/>
              <a:gd name="connsiteY112" fmla="*/ 219710 h 6857999"/>
              <a:gd name="connsiteX113" fmla="*/ 5319078 w 6188075"/>
              <a:gd name="connsiteY113" fmla="*/ 222568 h 6857999"/>
              <a:gd name="connsiteX114" fmla="*/ 5320665 w 6188075"/>
              <a:gd name="connsiteY114" fmla="*/ 225108 h 6857999"/>
              <a:gd name="connsiteX115" fmla="*/ 5320983 w 6188075"/>
              <a:gd name="connsiteY115" fmla="*/ 226695 h 6857999"/>
              <a:gd name="connsiteX116" fmla="*/ 5321300 w 6188075"/>
              <a:gd name="connsiteY116" fmla="*/ 227965 h 6857999"/>
              <a:gd name="connsiteX117" fmla="*/ 5321300 w 6188075"/>
              <a:gd name="connsiteY117" fmla="*/ 229553 h 6857999"/>
              <a:gd name="connsiteX118" fmla="*/ 5321300 w 6188075"/>
              <a:gd name="connsiteY118" fmla="*/ 231458 h 6857999"/>
              <a:gd name="connsiteX119" fmla="*/ 5320665 w 6188075"/>
              <a:gd name="connsiteY119" fmla="*/ 234950 h 6857999"/>
              <a:gd name="connsiteX120" fmla="*/ 5319078 w 6188075"/>
              <a:gd name="connsiteY120" fmla="*/ 239078 h 6857999"/>
              <a:gd name="connsiteX121" fmla="*/ 5316855 w 6188075"/>
              <a:gd name="connsiteY121" fmla="*/ 243840 h 6857999"/>
              <a:gd name="connsiteX122" fmla="*/ 5313363 w 6188075"/>
              <a:gd name="connsiteY122" fmla="*/ 249238 h 6857999"/>
              <a:gd name="connsiteX123" fmla="*/ 5308918 w 6188075"/>
              <a:gd name="connsiteY123" fmla="*/ 255270 h 6857999"/>
              <a:gd name="connsiteX124" fmla="*/ 5304155 w 6188075"/>
              <a:gd name="connsiteY124" fmla="*/ 261938 h 6857999"/>
              <a:gd name="connsiteX125" fmla="*/ 5297805 w 6188075"/>
              <a:gd name="connsiteY125" fmla="*/ 269558 h 6857999"/>
              <a:gd name="connsiteX126" fmla="*/ 5291455 w 6188075"/>
              <a:gd name="connsiteY126" fmla="*/ 276860 h 6857999"/>
              <a:gd name="connsiteX127" fmla="*/ 5285105 w 6188075"/>
              <a:gd name="connsiteY127" fmla="*/ 283210 h 6857999"/>
              <a:gd name="connsiteX128" fmla="*/ 5278120 w 6188075"/>
              <a:gd name="connsiteY128" fmla="*/ 289243 h 6857999"/>
              <a:gd name="connsiteX129" fmla="*/ 5271453 w 6188075"/>
              <a:gd name="connsiteY129" fmla="*/ 294640 h 6857999"/>
              <a:gd name="connsiteX130" fmla="*/ 5264468 w 6188075"/>
              <a:gd name="connsiteY130" fmla="*/ 300038 h 6857999"/>
              <a:gd name="connsiteX131" fmla="*/ 5257483 w 6188075"/>
              <a:gd name="connsiteY131" fmla="*/ 304483 h 6857999"/>
              <a:gd name="connsiteX132" fmla="*/ 5250180 w 6188075"/>
              <a:gd name="connsiteY132" fmla="*/ 308610 h 6857999"/>
              <a:gd name="connsiteX133" fmla="*/ 5242878 w 6188075"/>
              <a:gd name="connsiteY133" fmla="*/ 312103 h 6857999"/>
              <a:gd name="connsiteX134" fmla="*/ 5235893 w 6188075"/>
              <a:gd name="connsiteY134" fmla="*/ 315278 h 6857999"/>
              <a:gd name="connsiteX135" fmla="*/ 5227955 w 6188075"/>
              <a:gd name="connsiteY135" fmla="*/ 318453 h 6857999"/>
              <a:gd name="connsiteX136" fmla="*/ 5220653 w 6188075"/>
              <a:gd name="connsiteY136" fmla="*/ 320993 h 6857999"/>
              <a:gd name="connsiteX137" fmla="*/ 5213033 w 6188075"/>
              <a:gd name="connsiteY137" fmla="*/ 323215 h 6857999"/>
              <a:gd name="connsiteX138" fmla="*/ 5205413 w 6188075"/>
              <a:gd name="connsiteY138" fmla="*/ 325438 h 6857999"/>
              <a:gd name="connsiteX139" fmla="*/ 5197475 w 6188075"/>
              <a:gd name="connsiteY139" fmla="*/ 327025 h 6857999"/>
              <a:gd name="connsiteX140" fmla="*/ 5189538 w 6188075"/>
              <a:gd name="connsiteY140" fmla="*/ 328613 h 6857999"/>
              <a:gd name="connsiteX141" fmla="*/ 5181918 w 6188075"/>
              <a:gd name="connsiteY141" fmla="*/ 329883 h 6857999"/>
              <a:gd name="connsiteX142" fmla="*/ 5173663 w 6188075"/>
              <a:gd name="connsiteY142" fmla="*/ 331153 h 6857999"/>
              <a:gd name="connsiteX143" fmla="*/ 5157788 w 6188075"/>
              <a:gd name="connsiteY143" fmla="*/ 332740 h 6857999"/>
              <a:gd name="connsiteX144" fmla="*/ 5141278 w 6188075"/>
              <a:gd name="connsiteY144" fmla="*/ 334010 h 6857999"/>
              <a:gd name="connsiteX145" fmla="*/ 5125085 w 6188075"/>
              <a:gd name="connsiteY145" fmla="*/ 334963 h 6857999"/>
              <a:gd name="connsiteX146" fmla="*/ 5092383 w 6188075"/>
              <a:gd name="connsiteY146" fmla="*/ 336550 h 6857999"/>
              <a:gd name="connsiteX147" fmla="*/ 5076190 w 6188075"/>
              <a:gd name="connsiteY147" fmla="*/ 337820 h 6857999"/>
              <a:gd name="connsiteX148" fmla="*/ 5059998 w 6188075"/>
              <a:gd name="connsiteY148" fmla="*/ 339725 h 6857999"/>
              <a:gd name="connsiteX149" fmla="*/ 5057458 w 6188075"/>
              <a:gd name="connsiteY149" fmla="*/ 340678 h 6857999"/>
              <a:gd name="connsiteX150" fmla="*/ 5054600 w 6188075"/>
              <a:gd name="connsiteY150" fmla="*/ 341313 h 6857999"/>
              <a:gd name="connsiteX151" fmla="*/ 5051743 w 6188075"/>
              <a:gd name="connsiteY151" fmla="*/ 341630 h 6857999"/>
              <a:gd name="connsiteX152" fmla="*/ 5048568 w 6188075"/>
              <a:gd name="connsiteY152" fmla="*/ 341630 h 6857999"/>
              <a:gd name="connsiteX153" fmla="*/ 5034915 w 6188075"/>
              <a:gd name="connsiteY153" fmla="*/ 347980 h 6857999"/>
              <a:gd name="connsiteX154" fmla="*/ 5021580 w 6188075"/>
              <a:gd name="connsiteY154" fmla="*/ 354965 h 6857999"/>
              <a:gd name="connsiteX155" fmla="*/ 5007928 w 6188075"/>
              <a:gd name="connsiteY155" fmla="*/ 361633 h 6857999"/>
              <a:gd name="connsiteX156" fmla="*/ 5001260 w 6188075"/>
              <a:gd name="connsiteY156" fmla="*/ 364490 h 6857999"/>
              <a:gd name="connsiteX157" fmla="*/ 4994275 w 6188075"/>
              <a:gd name="connsiteY157" fmla="*/ 367665 h 6857999"/>
              <a:gd name="connsiteX158" fmla="*/ 4987290 w 6188075"/>
              <a:gd name="connsiteY158" fmla="*/ 370205 h 6857999"/>
              <a:gd name="connsiteX159" fmla="*/ 4980305 w 6188075"/>
              <a:gd name="connsiteY159" fmla="*/ 372745 h 6857999"/>
              <a:gd name="connsiteX160" fmla="*/ 4973320 w 6188075"/>
              <a:gd name="connsiteY160" fmla="*/ 374968 h 6857999"/>
              <a:gd name="connsiteX161" fmla="*/ 4965700 w 6188075"/>
              <a:gd name="connsiteY161" fmla="*/ 376873 h 6857999"/>
              <a:gd name="connsiteX162" fmla="*/ 4958398 w 6188075"/>
              <a:gd name="connsiteY162" fmla="*/ 378143 h 6857999"/>
              <a:gd name="connsiteX163" fmla="*/ 4951095 w 6188075"/>
              <a:gd name="connsiteY163" fmla="*/ 379095 h 6857999"/>
              <a:gd name="connsiteX164" fmla="*/ 4943475 w 6188075"/>
              <a:gd name="connsiteY164" fmla="*/ 379413 h 6857999"/>
              <a:gd name="connsiteX165" fmla="*/ 4935220 w 6188075"/>
              <a:gd name="connsiteY165" fmla="*/ 379095 h 6857999"/>
              <a:gd name="connsiteX166" fmla="*/ 4943475 w 6188075"/>
              <a:gd name="connsiteY166" fmla="*/ 398463 h 6857999"/>
              <a:gd name="connsiteX167" fmla="*/ 4975860 w 6188075"/>
              <a:gd name="connsiteY167" fmla="*/ 400050 h 6857999"/>
              <a:gd name="connsiteX168" fmla="*/ 5008563 w 6188075"/>
              <a:gd name="connsiteY168" fmla="*/ 402273 h 6857999"/>
              <a:gd name="connsiteX169" fmla="*/ 5040948 w 6188075"/>
              <a:gd name="connsiteY169" fmla="*/ 404813 h 6857999"/>
              <a:gd name="connsiteX170" fmla="*/ 5073333 w 6188075"/>
              <a:gd name="connsiteY170" fmla="*/ 407670 h 6857999"/>
              <a:gd name="connsiteX171" fmla="*/ 5106035 w 6188075"/>
              <a:gd name="connsiteY171" fmla="*/ 410528 h 6857999"/>
              <a:gd name="connsiteX172" fmla="*/ 5138103 w 6188075"/>
              <a:gd name="connsiteY172" fmla="*/ 413703 h 6857999"/>
              <a:gd name="connsiteX173" fmla="*/ 5170488 w 6188075"/>
              <a:gd name="connsiteY173" fmla="*/ 417513 h 6857999"/>
              <a:gd name="connsiteX174" fmla="*/ 5202873 w 6188075"/>
              <a:gd name="connsiteY174" fmla="*/ 421005 h 6857999"/>
              <a:gd name="connsiteX175" fmla="*/ 5235258 w 6188075"/>
              <a:gd name="connsiteY175" fmla="*/ 425133 h 6857999"/>
              <a:gd name="connsiteX176" fmla="*/ 5267325 w 6188075"/>
              <a:gd name="connsiteY176" fmla="*/ 429895 h 6857999"/>
              <a:gd name="connsiteX177" fmla="*/ 5299710 w 6188075"/>
              <a:gd name="connsiteY177" fmla="*/ 434340 h 6857999"/>
              <a:gd name="connsiteX178" fmla="*/ 5331778 w 6188075"/>
              <a:gd name="connsiteY178" fmla="*/ 438785 h 6857999"/>
              <a:gd name="connsiteX179" fmla="*/ 5396230 w 6188075"/>
              <a:gd name="connsiteY179" fmla="*/ 448628 h 6857999"/>
              <a:gd name="connsiteX180" fmla="*/ 5460047 w 6188075"/>
              <a:gd name="connsiteY180" fmla="*/ 459423 h 6857999"/>
              <a:gd name="connsiteX181" fmla="*/ 5524500 w 6188075"/>
              <a:gd name="connsiteY181" fmla="*/ 470535 h 6857999"/>
              <a:gd name="connsiteX182" fmla="*/ 5588317 w 6188075"/>
              <a:gd name="connsiteY182" fmla="*/ 482283 h 6857999"/>
              <a:gd name="connsiteX183" fmla="*/ 5652453 w 6188075"/>
              <a:gd name="connsiteY183" fmla="*/ 493713 h 6857999"/>
              <a:gd name="connsiteX184" fmla="*/ 5716270 w 6188075"/>
              <a:gd name="connsiteY184" fmla="*/ 505778 h 6857999"/>
              <a:gd name="connsiteX185" fmla="*/ 5844223 w 6188075"/>
              <a:gd name="connsiteY185" fmla="*/ 529590 h 6857999"/>
              <a:gd name="connsiteX186" fmla="*/ 5908040 w 6188075"/>
              <a:gd name="connsiteY186" fmla="*/ 541655 h 6857999"/>
              <a:gd name="connsiteX187" fmla="*/ 5972175 w 6188075"/>
              <a:gd name="connsiteY187" fmla="*/ 552768 h 6857999"/>
              <a:gd name="connsiteX188" fmla="*/ 5979160 w 6188075"/>
              <a:gd name="connsiteY188" fmla="*/ 551815 h 6857999"/>
              <a:gd name="connsiteX189" fmla="*/ 5985827 w 6188075"/>
              <a:gd name="connsiteY189" fmla="*/ 550863 h 6857999"/>
              <a:gd name="connsiteX190" fmla="*/ 5992813 w 6188075"/>
              <a:gd name="connsiteY190" fmla="*/ 550545 h 6857999"/>
              <a:gd name="connsiteX191" fmla="*/ 5999480 w 6188075"/>
              <a:gd name="connsiteY191" fmla="*/ 550545 h 6857999"/>
              <a:gd name="connsiteX192" fmla="*/ 6006147 w 6188075"/>
              <a:gd name="connsiteY192" fmla="*/ 550863 h 6857999"/>
              <a:gd name="connsiteX193" fmla="*/ 6012497 w 6188075"/>
              <a:gd name="connsiteY193" fmla="*/ 551180 h 6857999"/>
              <a:gd name="connsiteX194" fmla="*/ 6019165 w 6188075"/>
              <a:gd name="connsiteY194" fmla="*/ 552133 h 6857999"/>
              <a:gd name="connsiteX195" fmla="*/ 6025515 w 6188075"/>
              <a:gd name="connsiteY195" fmla="*/ 553403 h 6857999"/>
              <a:gd name="connsiteX196" fmla="*/ 6031865 w 6188075"/>
              <a:gd name="connsiteY196" fmla="*/ 554673 h 6857999"/>
              <a:gd name="connsiteX197" fmla="*/ 6037897 w 6188075"/>
              <a:gd name="connsiteY197" fmla="*/ 556260 h 6857999"/>
              <a:gd name="connsiteX198" fmla="*/ 6050597 w 6188075"/>
              <a:gd name="connsiteY198" fmla="*/ 560388 h 6857999"/>
              <a:gd name="connsiteX199" fmla="*/ 6062663 w 6188075"/>
              <a:gd name="connsiteY199" fmla="*/ 564833 h 6857999"/>
              <a:gd name="connsiteX200" fmla="*/ 6075045 w 6188075"/>
              <a:gd name="connsiteY200" fmla="*/ 569595 h 6857999"/>
              <a:gd name="connsiteX201" fmla="*/ 6099493 w 6188075"/>
              <a:gd name="connsiteY201" fmla="*/ 579755 h 6857999"/>
              <a:gd name="connsiteX202" fmla="*/ 6111557 w 6188075"/>
              <a:gd name="connsiteY202" fmla="*/ 585153 h 6857999"/>
              <a:gd name="connsiteX203" fmla="*/ 6123940 w 6188075"/>
              <a:gd name="connsiteY203" fmla="*/ 589598 h 6857999"/>
              <a:gd name="connsiteX204" fmla="*/ 6136323 w 6188075"/>
              <a:gd name="connsiteY204" fmla="*/ 593725 h 6857999"/>
              <a:gd name="connsiteX205" fmla="*/ 6142355 w 6188075"/>
              <a:gd name="connsiteY205" fmla="*/ 595630 h 6857999"/>
              <a:gd name="connsiteX206" fmla="*/ 6149023 w 6188075"/>
              <a:gd name="connsiteY206" fmla="*/ 597218 h 6857999"/>
              <a:gd name="connsiteX207" fmla="*/ 6155055 w 6188075"/>
              <a:gd name="connsiteY207" fmla="*/ 598488 h 6857999"/>
              <a:gd name="connsiteX208" fmla="*/ 6161405 w 6188075"/>
              <a:gd name="connsiteY208" fmla="*/ 599440 h 6857999"/>
              <a:gd name="connsiteX209" fmla="*/ 6168073 w 6188075"/>
              <a:gd name="connsiteY209" fmla="*/ 600393 h 6857999"/>
              <a:gd name="connsiteX210" fmla="*/ 6174423 w 6188075"/>
              <a:gd name="connsiteY210" fmla="*/ 601028 h 6857999"/>
              <a:gd name="connsiteX211" fmla="*/ 6176010 w 6188075"/>
              <a:gd name="connsiteY211" fmla="*/ 601028 h 6857999"/>
              <a:gd name="connsiteX212" fmla="*/ 6177597 w 6188075"/>
              <a:gd name="connsiteY212" fmla="*/ 601663 h 6857999"/>
              <a:gd name="connsiteX213" fmla="*/ 6178867 w 6188075"/>
              <a:gd name="connsiteY213" fmla="*/ 602615 h 6857999"/>
              <a:gd name="connsiteX214" fmla="*/ 6180455 w 6188075"/>
              <a:gd name="connsiteY214" fmla="*/ 603568 h 6857999"/>
              <a:gd name="connsiteX215" fmla="*/ 6182995 w 6188075"/>
              <a:gd name="connsiteY215" fmla="*/ 606108 h 6857999"/>
              <a:gd name="connsiteX216" fmla="*/ 6184900 w 6188075"/>
              <a:gd name="connsiteY216" fmla="*/ 608965 h 6857999"/>
              <a:gd name="connsiteX217" fmla="*/ 6185853 w 6188075"/>
              <a:gd name="connsiteY217" fmla="*/ 611188 h 6857999"/>
              <a:gd name="connsiteX218" fmla="*/ 6186805 w 6188075"/>
              <a:gd name="connsiteY218" fmla="*/ 614363 h 6857999"/>
              <a:gd name="connsiteX219" fmla="*/ 6187440 w 6188075"/>
              <a:gd name="connsiteY219" fmla="*/ 618490 h 6857999"/>
              <a:gd name="connsiteX220" fmla="*/ 6187757 w 6188075"/>
              <a:gd name="connsiteY220" fmla="*/ 622935 h 6857999"/>
              <a:gd name="connsiteX221" fmla="*/ 6188075 w 6188075"/>
              <a:gd name="connsiteY221" fmla="*/ 634683 h 6857999"/>
              <a:gd name="connsiteX222" fmla="*/ 6187757 w 6188075"/>
              <a:gd name="connsiteY222" fmla="*/ 648970 h 6857999"/>
              <a:gd name="connsiteX223" fmla="*/ 6187123 w 6188075"/>
              <a:gd name="connsiteY223" fmla="*/ 665163 h 6857999"/>
              <a:gd name="connsiteX224" fmla="*/ 6185853 w 6188075"/>
              <a:gd name="connsiteY224" fmla="*/ 682625 h 6857999"/>
              <a:gd name="connsiteX225" fmla="*/ 6183947 w 6188075"/>
              <a:gd name="connsiteY225" fmla="*/ 701358 h 6857999"/>
              <a:gd name="connsiteX226" fmla="*/ 6182043 w 6188075"/>
              <a:gd name="connsiteY226" fmla="*/ 720408 h 6857999"/>
              <a:gd name="connsiteX227" fmla="*/ 6179503 w 6188075"/>
              <a:gd name="connsiteY227" fmla="*/ 739140 h 6857999"/>
              <a:gd name="connsiteX228" fmla="*/ 6176645 w 6188075"/>
              <a:gd name="connsiteY228" fmla="*/ 757555 h 6857999"/>
              <a:gd name="connsiteX229" fmla="*/ 6173470 w 6188075"/>
              <a:gd name="connsiteY229" fmla="*/ 775335 h 6857999"/>
              <a:gd name="connsiteX230" fmla="*/ 6170613 w 6188075"/>
              <a:gd name="connsiteY230" fmla="*/ 790893 h 6857999"/>
              <a:gd name="connsiteX231" fmla="*/ 6167437 w 6188075"/>
              <a:gd name="connsiteY231" fmla="*/ 804863 h 6857999"/>
              <a:gd name="connsiteX232" fmla="*/ 6165850 w 6188075"/>
              <a:gd name="connsiteY232" fmla="*/ 810578 h 6857999"/>
              <a:gd name="connsiteX233" fmla="*/ 6164263 w 6188075"/>
              <a:gd name="connsiteY233" fmla="*/ 815975 h 6857999"/>
              <a:gd name="connsiteX234" fmla="*/ 6162675 w 6188075"/>
              <a:gd name="connsiteY234" fmla="*/ 820738 h 6857999"/>
              <a:gd name="connsiteX235" fmla="*/ 6161087 w 6188075"/>
              <a:gd name="connsiteY235" fmla="*/ 824230 h 6857999"/>
              <a:gd name="connsiteX236" fmla="*/ 6159500 w 6188075"/>
              <a:gd name="connsiteY236" fmla="*/ 827088 h 6857999"/>
              <a:gd name="connsiteX237" fmla="*/ 6158230 w 6188075"/>
              <a:gd name="connsiteY237" fmla="*/ 828993 h 6857999"/>
              <a:gd name="connsiteX238" fmla="*/ 6154737 w 6188075"/>
              <a:gd name="connsiteY238" fmla="*/ 831533 h 6857999"/>
              <a:gd name="connsiteX239" fmla="*/ 6151245 w 6188075"/>
              <a:gd name="connsiteY239" fmla="*/ 833438 h 6857999"/>
              <a:gd name="connsiteX240" fmla="*/ 6147117 w 6188075"/>
              <a:gd name="connsiteY240" fmla="*/ 835660 h 6857999"/>
              <a:gd name="connsiteX241" fmla="*/ 6142990 w 6188075"/>
              <a:gd name="connsiteY241" fmla="*/ 837248 h 6857999"/>
              <a:gd name="connsiteX242" fmla="*/ 6135053 w 6188075"/>
              <a:gd name="connsiteY242" fmla="*/ 840423 h 6857999"/>
              <a:gd name="connsiteX243" fmla="*/ 6126797 w 6188075"/>
              <a:gd name="connsiteY243" fmla="*/ 843915 h 6857999"/>
              <a:gd name="connsiteX244" fmla="*/ 6123305 w 6188075"/>
              <a:gd name="connsiteY244" fmla="*/ 846773 h 6857999"/>
              <a:gd name="connsiteX245" fmla="*/ 6119813 w 6188075"/>
              <a:gd name="connsiteY245" fmla="*/ 849313 h 6857999"/>
              <a:gd name="connsiteX246" fmla="*/ 6117590 w 6188075"/>
              <a:gd name="connsiteY246" fmla="*/ 851853 h 6857999"/>
              <a:gd name="connsiteX247" fmla="*/ 6115367 w 6188075"/>
              <a:gd name="connsiteY247" fmla="*/ 854075 h 6857999"/>
              <a:gd name="connsiteX248" fmla="*/ 6114097 w 6188075"/>
              <a:gd name="connsiteY248" fmla="*/ 856298 h 6857999"/>
              <a:gd name="connsiteX249" fmla="*/ 6112827 w 6188075"/>
              <a:gd name="connsiteY249" fmla="*/ 858520 h 6857999"/>
              <a:gd name="connsiteX250" fmla="*/ 6112193 w 6188075"/>
              <a:gd name="connsiteY250" fmla="*/ 860425 h 6857999"/>
              <a:gd name="connsiteX251" fmla="*/ 6111875 w 6188075"/>
              <a:gd name="connsiteY251" fmla="*/ 862648 h 6857999"/>
              <a:gd name="connsiteX252" fmla="*/ 6112193 w 6188075"/>
              <a:gd name="connsiteY252" fmla="*/ 864553 h 6857999"/>
              <a:gd name="connsiteX253" fmla="*/ 6112510 w 6188075"/>
              <a:gd name="connsiteY253" fmla="*/ 866140 h 6857999"/>
              <a:gd name="connsiteX254" fmla="*/ 6113145 w 6188075"/>
              <a:gd name="connsiteY254" fmla="*/ 868045 h 6857999"/>
              <a:gd name="connsiteX255" fmla="*/ 6114097 w 6188075"/>
              <a:gd name="connsiteY255" fmla="*/ 869633 h 6857999"/>
              <a:gd name="connsiteX256" fmla="*/ 6116637 w 6188075"/>
              <a:gd name="connsiteY256" fmla="*/ 873443 h 6857999"/>
              <a:gd name="connsiteX257" fmla="*/ 6119813 w 6188075"/>
              <a:gd name="connsiteY257" fmla="*/ 876618 h 6857999"/>
              <a:gd name="connsiteX258" fmla="*/ 6127433 w 6188075"/>
              <a:gd name="connsiteY258" fmla="*/ 883285 h 6857999"/>
              <a:gd name="connsiteX259" fmla="*/ 6130925 w 6188075"/>
              <a:gd name="connsiteY259" fmla="*/ 886778 h 6857999"/>
              <a:gd name="connsiteX260" fmla="*/ 6134100 w 6188075"/>
              <a:gd name="connsiteY260" fmla="*/ 890270 h 6857999"/>
              <a:gd name="connsiteX261" fmla="*/ 6135370 w 6188075"/>
              <a:gd name="connsiteY261" fmla="*/ 892175 h 6857999"/>
              <a:gd name="connsiteX262" fmla="*/ 6136640 w 6188075"/>
              <a:gd name="connsiteY262" fmla="*/ 894080 h 6857999"/>
              <a:gd name="connsiteX263" fmla="*/ 6137593 w 6188075"/>
              <a:gd name="connsiteY263" fmla="*/ 895985 h 6857999"/>
              <a:gd name="connsiteX264" fmla="*/ 6138227 w 6188075"/>
              <a:gd name="connsiteY264" fmla="*/ 898525 h 6857999"/>
              <a:gd name="connsiteX265" fmla="*/ 6138545 w 6188075"/>
              <a:gd name="connsiteY265" fmla="*/ 900748 h 6857999"/>
              <a:gd name="connsiteX266" fmla="*/ 6138545 w 6188075"/>
              <a:gd name="connsiteY266" fmla="*/ 902970 h 6857999"/>
              <a:gd name="connsiteX267" fmla="*/ 6138227 w 6188075"/>
              <a:gd name="connsiteY267" fmla="*/ 905510 h 6857999"/>
              <a:gd name="connsiteX268" fmla="*/ 6137593 w 6188075"/>
              <a:gd name="connsiteY268" fmla="*/ 908050 h 6857999"/>
              <a:gd name="connsiteX269" fmla="*/ 6132513 w 6188075"/>
              <a:gd name="connsiteY269" fmla="*/ 905510 h 6857999"/>
              <a:gd name="connsiteX270" fmla="*/ 6127433 w 6188075"/>
              <a:gd name="connsiteY270" fmla="*/ 903923 h 6857999"/>
              <a:gd name="connsiteX271" fmla="*/ 6122987 w 6188075"/>
              <a:gd name="connsiteY271" fmla="*/ 902970 h 6857999"/>
              <a:gd name="connsiteX272" fmla="*/ 6118543 w 6188075"/>
              <a:gd name="connsiteY272" fmla="*/ 902653 h 6857999"/>
              <a:gd name="connsiteX273" fmla="*/ 6114733 w 6188075"/>
              <a:gd name="connsiteY273" fmla="*/ 902970 h 6857999"/>
              <a:gd name="connsiteX274" fmla="*/ 6110923 w 6188075"/>
              <a:gd name="connsiteY274" fmla="*/ 903923 h 6857999"/>
              <a:gd name="connsiteX275" fmla="*/ 6107747 w 6188075"/>
              <a:gd name="connsiteY275" fmla="*/ 905193 h 6857999"/>
              <a:gd name="connsiteX276" fmla="*/ 6104573 w 6188075"/>
              <a:gd name="connsiteY276" fmla="*/ 907098 h 6857999"/>
              <a:gd name="connsiteX277" fmla="*/ 6101397 w 6188075"/>
              <a:gd name="connsiteY277" fmla="*/ 909320 h 6857999"/>
              <a:gd name="connsiteX278" fmla="*/ 6098540 w 6188075"/>
              <a:gd name="connsiteY278" fmla="*/ 911860 h 6857999"/>
              <a:gd name="connsiteX279" fmla="*/ 6095683 w 6188075"/>
              <a:gd name="connsiteY279" fmla="*/ 914718 h 6857999"/>
              <a:gd name="connsiteX280" fmla="*/ 6093143 w 6188075"/>
              <a:gd name="connsiteY280" fmla="*/ 917893 h 6857999"/>
              <a:gd name="connsiteX281" fmla="*/ 6088380 w 6188075"/>
              <a:gd name="connsiteY281" fmla="*/ 924878 h 6857999"/>
              <a:gd name="connsiteX282" fmla="*/ 6083617 w 6188075"/>
              <a:gd name="connsiteY282" fmla="*/ 932180 h 6857999"/>
              <a:gd name="connsiteX283" fmla="*/ 6078855 w 6188075"/>
              <a:gd name="connsiteY283" fmla="*/ 939800 h 6857999"/>
              <a:gd name="connsiteX284" fmla="*/ 6074093 w 6188075"/>
              <a:gd name="connsiteY284" fmla="*/ 946785 h 6857999"/>
              <a:gd name="connsiteX285" fmla="*/ 6071553 w 6188075"/>
              <a:gd name="connsiteY285" fmla="*/ 950278 h 6857999"/>
              <a:gd name="connsiteX286" fmla="*/ 6068377 w 6188075"/>
              <a:gd name="connsiteY286" fmla="*/ 953453 h 6857999"/>
              <a:gd name="connsiteX287" fmla="*/ 6065520 w 6188075"/>
              <a:gd name="connsiteY287" fmla="*/ 956310 h 6857999"/>
              <a:gd name="connsiteX288" fmla="*/ 6062663 w 6188075"/>
              <a:gd name="connsiteY288" fmla="*/ 958850 h 6857999"/>
              <a:gd name="connsiteX289" fmla="*/ 6059170 w 6188075"/>
              <a:gd name="connsiteY289" fmla="*/ 960755 h 6857999"/>
              <a:gd name="connsiteX290" fmla="*/ 6055677 w 6188075"/>
              <a:gd name="connsiteY290" fmla="*/ 962660 h 6857999"/>
              <a:gd name="connsiteX291" fmla="*/ 6052185 w 6188075"/>
              <a:gd name="connsiteY291" fmla="*/ 963930 h 6857999"/>
              <a:gd name="connsiteX292" fmla="*/ 6048057 w 6188075"/>
              <a:gd name="connsiteY292" fmla="*/ 964565 h 6857999"/>
              <a:gd name="connsiteX293" fmla="*/ 6043613 w 6188075"/>
              <a:gd name="connsiteY293" fmla="*/ 964883 h 6857999"/>
              <a:gd name="connsiteX294" fmla="*/ 6038850 w 6188075"/>
              <a:gd name="connsiteY294" fmla="*/ 964565 h 6857999"/>
              <a:gd name="connsiteX295" fmla="*/ 6033770 w 6188075"/>
              <a:gd name="connsiteY295" fmla="*/ 963613 h 6857999"/>
              <a:gd name="connsiteX296" fmla="*/ 6028690 w 6188075"/>
              <a:gd name="connsiteY296" fmla="*/ 961708 h 6857999"/>
              <a:gd name="connsiteX297" fmla="*/ 6008687 w 6188075"/>
              <a:gd name="connsiteY297" fmla="*/ 965835 h 6857999"/>
              <a:gd name="connsiteX298" fmla="*/ 5989003 w 6188075"/>
              <a:gd name="connsiteY298" fmla="*/ 969010 h 6857999"/>
              <a:gd name="connsiteX299" fmla="*/ 5969635 w 6188075"/>
              <a:gd name="connsiteY299" fmla="*/ 972185 h 6857999"/>
              <a:gd name="connsiteX300" fmla="*/ 5949633 w 6188075"/>
              <a:gd name="connsiteY300" fmla="*/ 974725 h 6857999"/>
              <a:gd name="connsiteX301" fmla="*/ 5929947 w 6188075"/>
              <a:gd name="connsiteY301" fmla="*/ 976630 h 6857999"/>
              <a:gd name="connsiteX302" fmla="*/ 5920105 w 6188075"/>
              <a:gd name="connsiteY302" fmla="*/ 977265 h 6857999"/>
              <a:gd name="connsiteX303" fmla="*/ 5909945 w 6188075"/>
              <a:gd name="connsiteY303" fmla="*/ 977583 h 6857999"/>
              <a:gd name="connsiteX304" fmla="*/ 5900103 w 6188075"/>
              <a:gd name="connsiteY304" fmla="*/ 977900 h 6857999"/>
              <a:gd name="connsiteX305" fmla="*/ 5889943 w 6188075"/>
              <a:gd name="connsiteY305" fmla="*/ 977900 h 6857999"/>
              <a:gd name="connsiteX306" fmla="*/ 5879783 w 6188075"/>
              <a:gd name="connsiteY306" fmla="*/ 977583 h 6857999"/>
              <a:gd name="connsiteX307" fmla="*/ 5869940 w 6188075"/>
              <a:gd name="connsiteY307" fmla="*/ 977265 h 6857999"/>
              <a:gd name="connsiteX308" fmla="*/ 5849303 w 6188075"/>
              <a:gd name="connsiteY308" fmla="*/ 979805 h 6857999"/>
              <a:gd name="connsiteX309" fmla="*/ 5828665 w 6188075"/>
              <a:gd name="connsiteY309" fmla="*/ 982028 h 6857999"/>
              <a:gd name="connsiteX310" fmla="*/ 5808345 w 6188075"/>
              <a:gd name="connsiteY310" fmla="*/ 983933 h 6857999"/>
              <a:gd name="connsiteX311" fmla="*/ 5787707 w 6188075"/>
              <a:gd name="connsiteY311" fmla="*/ 985203 h 6857999"/>
              <a:gd name="connsiteX312" fmla="*/ 5767070 w 6188075"/>
              <a:gd name="connsiteY312" fmla="*/ 986473 h 6857999"/>
              <a:gd name="connsiteX313" fmla="*/ 5746433 w 6188075"/>
              <a:gd name="connsiteY313" fmla="*/ 987425 h 6857999"/>
              <a:gd name="connsiteX314" fmla="*/ 5725795 w 6188075"/>
              <a:gd name="connsiteY314" fmla="*/ 987743 h 6857999"/>
              <a:gd name="connsiteX315" fmla="*/ 5705475 w 6188075"/>
              <a:gd name="connsiteY315" fmla="*/ 988378 h 6857999"/>
              <a:gd name="connsiteX316" fmla="*/ 5664200 w 6188075"/>
              <a:gd name="connsiteY316" fmla="*/ 989013 h 6857999"/>
              <a:gd name="connsiteX317" fmla="*/ 5622607 w 6188075"/>
              <a:gd name="connsiteY317" fmla="*/ 989330 h 6857999"/>
              <a:gd name="connsiteX318" fmla="*/ 5581650 w 6188075"/>
              <a:gd name="connsiteY318" fmla="*/ 989965 h 6857999"/>
              <a:gd name="connsiteX319" fmla="*/ 5561013 w 6188075"/>
              <a:gd name="connsiteY319" fmla="*/ 990600 h 6857999"/>
              <a:gd name="connsiteX320" fmla="*/ 5540057 w 6188075"/>
              <a:gd name="connsiteY320" fmla="*/ 991553 h 6857999"/>
              <a:gd name="connsiteX321" fmla="*/ 5117783 w 6188075"/>
              <a:gd name="connsiteY321" fmla="*/ 1004888 h 6857999"/>
              <a:gd name="connsiteX322" fmla="*/ 5117465 w 6188075"/>
              <a:gd name="connsiteY322" fmla="*/ 1019175 h 6857999"/>
              <a:gd name="connsiteX323" fmla="*/ 5145405 w 6188075"/>
              <a:gd name="connsiteY323" fmla="*/ 1025525 h 6857999"/>
              <a:gd name="connsiteX324" fmla="*/ 5173663 w 6188075"/>
              <a:gd name="connsiteY324" fmla="*/ 1031875 h 6857999"/>
              <a:gd name="connsiteX325" fmla="*/ 5201603 w 6188075"/>
              <a:gd name="connsiteY325" fmla="*/ 1037590 h 6857999"/>
              <a:gd name="connsiteX326" fmla="*/ 5229860 w 6188075"/>
              <a:gd name="connsiteY326" fmla="*/ 1043305 h 6857999"/>
              <a:gd name="connsiteX327" fmla="*/ 5342573 w 6188075"/>
              <a:gd name="connsiteY327" fmla="*/ 1065848 h 6857999"/>
              <a:gd name="connsiteX328" fmla="*/ 5370830 w 6188075"/>
              <a:gd name="connsiteY328" fmla="*/ 1071563 h 6857999"/>
              <a:gd name="connsiteX329" fmla="*/ 5398770 w 6188075"/>
              <a:gd name="connsiteY329" fmla="*/ 1077278 h 6857999"/>
              <a:gd name="connsiteX330" fmla="*/ 5427027 w 6188075"/>
              <a:gd name="connsiteY330" fmla="*/ 1083945 h 6857999"/>
              <a:gd name="connsiteX331" fmla="*/ 5454967 w 6188075"/>
              <a:gd name="connsiteY331" fmla="*/ 1090295 h 6857999"/>
              <a:gd name="connsiteX332" fmla="*/ 5482590 w 6188075"/>
              <a:gd name="connsiteY332" fmla="*/ 1096963 h 6857999"/>
              <a:gd name="connsiteX333" fmla="*/ 5510530 w 6188075"/>
              <a:gd name="connsiteY333" fmla="*/ 1104583 h 6857999"/>
              <a:gd name="connsiteX334" fmla="*/ 5538153 w 6188075"/>
              <a:gd name="connsiteY334" fmla="*/ 1112520 h 6857999"/>
              <a:gd name="connsiteX335" fmla="*/ 5565775 w 6188075"/>
              <a:gd name="connsiteY335" fmla="*/ 1120775 h 6857999"/>
              <a:gd name="connsiteX336" fmla="*/ 5577523 w 6188075"/>
              <a:gd name="connsiteY336" fmla="*/ 1119823 h 6857999"/>
              <a:gd name="connsiteX337" fmla="*/ 5588635 w 6188075"/>
              <a:gd name="connsiteY337" fmla="*/ 1119505 h 6857999"/>
              <a:gd name="connsiteX338" fmla="*/ 5600383 w 6188075"/>
              <a:gd name="connsiteY338" fmla="*/ 1119823 h 6857999"/>
              <a:gd name="connsiteX339" fmla="*/ 5611495 w 6188075"/>
              <a:gd name="connsiteY339" fmla="*/ 1121093 h 6857999"/>
              <a:gd name="connsiteX340" fmla="*/ 5622607 w 6188075"/>
              <a:gd name="connsiteY340" fmla="*/ 1122680 h 6857999"/>
              <a:gd name="connsiteX341" fmla="*/ 5634037 w 6188075"/>
              <a:gd name="connsiteY341" fmla="*/ 1124903 h 6857999"/>
              <a:gd name="connsiteX342" fmla="*/ 5645150 w 6188075"/>
              <a:gd name="connsiteY342" fmla="*/ 1128078 h 6857999"/>
              <a:gd name="connsiteX343" fmla="*/ 5656263 w 6188075"/>
              <a:gd name="connsiteY343" fmla="*/ 1132523 h 6857999"/>
              <a:gd name="connsiteX344" fmla="*/ 5660390 w 6188075"/>
              <a:gd name="connsiteY344" fmla="*/ 1132205 h 6857999"/>
              <a:gd name="connsiteX345" fmla="*/ 5664517 w 6188075"/>
              <a:gd name="connsiteY345" fmla="*/ 1132205 h 6857999"/>
              <a:gd name="connsiteX346" fmla="*/ 5668327 w 6188075"/>
              <a:gd name="connsiteY346" fmla="*/ 1132523 h 6857999"/>
              <a:gd name="connsiteX347" fmla="*/ 5672455 w 6188075"/>
              <a:gd name="connsiteY347" fmla="*/ 1132840 h 6857999"/>
              <a:gd name="connsiteX348" fmla="*/ 5676265 w 6188075"/>
              <a:gd name="connsiteY348" fmla="*/ 1133793 h 6857999"/>
              <a:gd name="connsiteX349" fmla="*/ 5680075 w 6188075"/>
              <a:gd name="connsiteY349" fmla="*/ 1134745 h 6857999"/>
              <a:gd name="connsiteX350" fmla="*/ 5683885 w 6188075"/>
              <a:gd name="connsiteY350" fmla="*/ 1136015 h 6857999"/>
              <a:gd name="connsiteX351" fmla="*/ 5687377 w 6188075"/>
              <a:gd name="connsiteY351" fmla="*/ 1137285 h 6857999"/>
              <a:gd name="connsiteX352" fmla="*/ 5694363 w 6188075"/>
              <a:gd name="connsiteY352" fmla="*/ 1140460 h 6857999"/>
              <a:gd name="connsiteX353" fmla="*/ 5701030 w 6188075"/>
              <a:gd name="connsiteY353" fmla="*/ 1144270 h 6857999"/>
              <a:gd name="connsiteX354" fmla="*/ 5708015 w 6188075"/>
              <a:gd name="connsiteY354" fmla="*/ 1148398 h 6857999"/>
              <a:gd name="connsiteX355" fmla="*/ 5714683 w 6188075"/>
              <a:gd name="connsiteY355" fmla="*/ 1152525 h 6857999"/>
              <a:gd name="connsiteX356" fmla="*/ 5721350 w 6188075"/>
              <a:gd name="connsiteY356" fmla="*/ 1157288 h 6857999"/>
              <a:gd name="connsiteX357" fmla="*/ 5728335 w 6188075"/>
              <a:gd name="connsiteY357" fmla="*/ 1161415 h 6857999"/>
              <a:gd name="connsiteX358" fmla="*/ 5735320 w 6188075"/>
              <a:gd name="connsiteY358" fmla="*/ 1165225 h 6857999"/>
              <a:gd name="connsiteX359" fmla="*/ 5742623 w 6188075"/>
              <a:gd name="connsiteY359" fmla="*/ 1168718 h 6857999"/>
              <a:gd name="connsiteX360" fmla="*/ 5749925 w 6188075"/>
              <a:gd name="connsiteY360" fmla="*/ 1171258 h 6857999"/>
              <a:gd name="connsiteX361" fmla="*/ 5753735 w 6188075"/>
              <a:gd name="connsiteY361" fmla="*/ 1172528 h 6857999"/>
              <a:gd name="connsiteX362" fmla="*/ 5757863 w 6188075"/>
              <a:gd name="connsiteY362" fmla="*/ 1173480 h 6857999"/>
              <a:gd name="connsiteX363" fmla="*/ 5761990 w 6188075"/>
              <a:gd name="connsiteY363" fmla="*/ 1174115 h 6857999"/>
              <a:gd name="connsiteX364" fmla="*/ 5765800 w 6188075"/>
              <a:gd name="connsiteY364" fmla="*/ 1174750 h 6857999"/>
              <a:gd name="connsiteX365" fmla="*/ 5770245 w 6188075"/>
              <a:gd name="connsiteY365" fmla="*/ 1174750 h 6857999"/>
              <a:gd name="connsiteX366" fmla="*/ 5774373 w 6188075"/>
              <a:gd name="connsiteY366" fmla="*/ 1174750 h 6857999"/>
              <a:gd name="connsiteX367" fmla="*/ 5778183 w 6188075"/>
              <a:gd name="connsiteY367" fmla="*/ 1174750 h 6857999"/>
              <a:gd name="connsiteX368" fmla="*/ 5781357 w 6188075"/>
              <a:gd name="connsiteY368" fmla="*/ 1175385 h 6857999"/>
              <a:gd name="connsiteX369" fmla="*/ 5784215 w 6188075"/>
              <a:gd name="connsiteY369" fmla="*/ 1176655 h 6857999"/>
              <a:gd name="connsiteX370" fmla="*/ 5786120 w 6188075"/>
              <a:gd name="connsiteY370" fmla="*/ 1178243 h 6857999"/>
              <a:gd name="connsiteX371" fmla="*/ 5787707 w 6188075"/>
              <a:gd name="connsiteY371" fmla="*/ 1180465 h 6857999"/>
              <a:gd name="connsiteX372" fmla="*/ 5788343 w 6188075"/>
              <a:gd name="connsiteY372" fmla="*/ 1183005 h 6857999"/>
              <a:gd name="connsiteX373" fmla="*/ 5788977 w 6188075"/>
              <a:gd name="connsiteY373" fmla="*/ 1185545 h 6857999"/>
              <a:gd name="connsiteX374" fmla="*/ 5789295 w 6188075"/>
              <a:gd name="connsiteY374" fmla="*/ 1188720 h 6857999"/>
              <a:gd name="connsiteX375" fmla="*/ 5788977 w 6188075"/>
              <a:gd name="connsiteY375" fmla="*/ 1191895 h 6857999"/>
              <a:gd name="connsiteX376" fmla="*/ 5788977 w 6188075"/>
              <a:gd name="connsiteY376" fmla="*/ 1195070 h 6857999"/>
              <a:gd name="connsiteX377" fmla="*/ 5788025 w 6188075"/>
              <a:gd name="connsiteY377" fmla="*/ 1201738 h 6857999"/>
              <a:gd name="connsiteX378" fmla="*/ 5787073 w 6188075"/>
              <a:gd name="connsiteY378" fmla="*/ 1208723 h 6857999"/>
              <a:gd name="connsiteX379" fmla="*/ 5786437 w 6188075"/>
              <a:gd name="connsiteY379" fmla="*/ 1214755 h 6857999"/>
              <a:gd name="connsiteX380" fmla="*/ 5786120 w 6188075"/>
              <a:gd name="connsiteY380" fmla="*/ 1255078 h 6857999"/>
              <a:gd name="connsiteX381" fmla="*/ 5785803 w 6188075"/>
              <a:gd name="connsiteY381" fmla="*/ 1295718 h 6857999"/>
              <a:gd name="connsiteX382" fmla="*/ 5785485 w 6188075"/>
              <a:gd name="connsiteY382" fmla="*/ 1376998 h 6857999"/>
              <a:gd name="connsiteX383" fmla="*/ 5794375 w 6188075"/>
              <a:gd name="connsiteY383" fmla="*/ 1375093 h 6857999"/>
              <a:gd name="connsiteX384" fmla="*/ 5798185 w 6188075"/>
              <a:gd name="connsiteY384" fmla="*/ 1374775 h 6857999"/>
              <a:gd name="connsiteX385" fmla="*/ 5801677 w 6188075"/>
              <a:gd name="connsiteY385" fmla="*/ 1374458 h 6857999"/>
              <a:gd name="connsiteX386" fmla="*/ 5804535 w 6188075"/>
              <a:gd name="connsiteY386" fmla="*/ 1374458 h 6857999"/>
              <a:gd name="connsiteX387" fmla="*/ 5807393 w 6188075"/>
              <a:gd name="connsiteY387" fmla="*/ 1374458 h 6857999"/>
              <a:gd name="connsiteX388" fmla="*/ 5809933 w 6188075"/>
              <a:gd name="connsiteY388" fmla="*/ 1375093 h 6857999"/>
              <a:gd name="connsiteX389" fmla="*/ 5812155 w 6188075"/>
              <a:gd name="connsiteY389" fmla="*/ 1375728 h 6857999"/>
              <a:gd name="connsiteX390" fmla="*/ 5813743 w 6188075"/>
              <a:gd name="connsiteY390" fmla="*/ 1376363 h 6857999"/>
              <a:gd name="connsiteX391" fmla="*/ 5815330 w 6188075"/>
              <a:gd name="connsiteY391" fmla="*/ 1377633 h 6857999"/>
              <a:gd name="connsiteX392" fmla="*/ 5816600 w 6188075"/>
              <a:gd name="connsiteY392" fmla="*/ 1378585 h 6857999"/>
              <a:gd name="connsiteX393" fmla="*/ 5817553 w 6188075"/>
              <a:gd name="connsiteY393" fmla="*/ 1379855 h 6857999"/>
              <a:gd name="connsiteX394" fmla="*/ 5818187 w 6188075"/>
              <a:gd name="connsiteY394" fmla="*/ 1381443 h 6857999"/>
              <a:gd name="connsiteX395" fmla="*/ 5818823 w 6188075"/>
              <a:gd name="connsiteY395" fmla="*/ 1383030 h 6857999"/>
              <a:gd name="connsiteX396" fmla="*/ 5819140 w 6188075"/>
              <a:gd name="connsiteY396" fmla="*/ 1384618 h 6857999"/>
              <a:gd name="connsiteX397" fmla="*/ 5819457 w 6188075"/>
              <a:gd name="connsiteY397" fmla="*/ 1386523 h 6857999"/>
              <a:gd name="connsiteX398" fmla="*/ 5819457 w 6188075"/>
              <a:gd name="connsiteY398" fmla="*/ 1390650 h 6857999"/>
              <a:gd name="connsiteX399" fmla="*/ 5818823 w 6188075"/>
              <a:gd name="connsiteY399" fmla="*/ 1395095 h 6857999"/>
              <a:gd name="connsiteX400" fmla="*/ 5817870 w 6188075"/>
              <a:gd name="connsiteY400" fmla="*/ 1399540 h 6857999"/>
              <a:gd name="connsiteX401" fmla="*/ 5816917 w 6188075"/>
              <a:gd name="connsiteY401" fmla="*/ 1403985 h 6857999"/>
              <a:gd name="connsiteX402" fmla="*/ 5815013 w 6188075"/>
              <a:gd name="connsiteY402" fmla="*/ 1413193 h 6857999"/>
              <a:gd name="connsiteX403" fmla="*/ 5814377 w 6188075"/>
              <a:gd name="connsiteY403" fmla="*/ 1417638 h 6857999"/>
              <a:gd name="connsiteX404" fmla="*/ 5814060 w 6188075"/>
              <a:gd name="connsiteY404" fmla="*/ 1421765 h 6857999"/>
              <a:gd name="connsiteX405" fmla="*/ 5814695 w 6188075"/>
              <a:gd name="connsiteY405" fmla="*/ 1432878 h 6857999"/>
              <a:gd name="connsiteX406" fmla="*/ 5815965 w 6188075"/>
              <a:gd name="connsiteY406" fmla="*/ 1444308 h 6857999"/>
              <a:gd name="connsiteX407" fmla="*/ 5817870 w 6188075"/>
              <a:gd name="connsiteY407" fmla="*/ 1455738 h 6857999"/>
              <a:gd name="connsiteX408" fmla="*/ 5820093 w 6188075"/>
              <a:gd name="connsiteY408" fmla="*/ 1466850 h 6857999"/>
              <a:gd name="connsiteX409" fmla="*/ 5824220 w 6188075"/>
              <a:gd name="connsiteY409" fmla="*/ 1489710 h 6857999"/>
              <a:gd name="connsiteX410" fmla="*/ 5825807 w 6188075"/>
              <a:gd name="connsiteY410" fmla="*/ 1501140 h 6857999"/>
              <a:gd name="connsiteX411" fmla="*/ 5827077 w 6188075"/>
              <a:gd name="connsiteY411" fmla="*/ 1512570 h 6857999"/>
              <a:gd name="connsiteX412" fmla="*/ 5827395 w 6188075"/>
              <a:gd name="connsiteY412" fmla="*/ 1517968 h 6857999"/>
              <a:gd name="connsiteX413" fmla="*/ 5827713 w 6188075"/>
              <a:gd name="connsiteY413" fmla="*/ 1524000 h 6857999"/>
              <a:gd name="connsiteX414" fmla="*/ 5827713 w 6188075"/>
              <a:gd name="connsiteY414" fmla="*/ 1529398 h 6857999"/>
              <a:gd name="connsiteX415" fmla="*/ 5827395 w 6188075"/>
              <a:gd name="connsiteY415" fmla="*/ 1534795 h 6857999"/>
              <a:gd name="connsiteX416" fmla="*/ 5826760 w 6188075"/>
              <a:gd name="connsiteY416" fmla="*/ 1540510 h 6857999"/>
              <a:gd name="connsiteX417" fmla="*/ 5826125 w 6188075"/>
              <a:gd name="connsiteY417" fmla="*/ 1546225 h 6857999"/>
              <a:gd name="connsiteX418" fmla="*/ 5824855 w 6188075"/>
              <a:gd name="connsiteY418" fmla="*/ 1551623 h 6857999"/>
              <a:gd name="connsiteX419" fmla="*/ 5823585 w 6188075"/>
              <a:gd name="connsiteY419" fmla="*/ 1557020 h 6857999"/>
              <a:gd name="connsiteX420" fmla="*/ 5821680 w 6188075"/>
              <a:gd name="connsiteY420" fmla="*/ 1562418 h 6857999"/>
              <a:gd name="connsiteX421" fmla="*/ 5819775 w 6188075"/>
              <a:gd name="connsiteY421" fmla="*/ 1567815 h 6857999"/>
              <a:gd name="connsiteX422" fmla="*/ 5817235 w 6188075"/>
              <a:gd name="connsiteY422" fmla="*/ 1573213 h 6857999"/>
              <a:gd name="connsiteX423" fmla="*/ 5814377 w 6188075"/>
              <a:gd name="connsiteY423" fmla="*/ 1578610 h 6857999"/>
              <a:gd name="connsiteX424" fmla="*/ 5810885 w 6188075"/>
              <a:gd name="connsiteY424" fmla="*/ 1584008 h 6857999"/>
              <a:gd name="connsiteX425" fmla="*/ 5806757 w 6188075"/>
              <a:gd name="connsiteY425" fmla="*/ 1589088 h 6857999"/>
              <a:gd name="connsiteX426" fmla="*/ 5802630 w 6188075"/>
              <a:gd name="connsiteY426" fmla="*/ 1594168 h 6857999"/>
              <a:gd name="connsiteX427" fmla="*/ 5797867 w 6188075"/>
              <a:gd name="connsiteY427" fmla="*/ 1599565 h 6857999"/>
              <a:gd name="connsiteX428" fmla="*/ 5779453 w 6188075"/>
              <a:gd name="connsiteY428" fmla="*/ 1622425 h 6857999"/>
              <a:gd name="connsiteX429" fmla="*/ 5782310 w 6188075"/>
              <a:gd name="connsiteY429" fmla="*/ 1628775 h 6857999"/>
              <a:gd name="connsiteX430" fmla="*/ 5784533 w 6188075"/>
              <a:gd name="connsiteY430" fmla="*/ 1635125 h 6857999"/>
              <a:gd name="connsiteX431" fmla="*/ 5786120 w 6188075"/>
              <a:gd name="connsiteY431" fmla="*/ 1640840 h 6857999"/>
              <a:gd name="connsiteX432" fmla="*/ 5787390 w 6188075"/>
              <a:gd name="connsiteY432" fmla="*/ 1646873 h 6857999"/>
              <a:gd name="connsiteX433" fmla="*/ 5788025 w 6188075"/>
              <a:gd name="connsiteY433" fmla="*/ 1652905 h 6857999"/>
              <a:gd name="connsiteX434" fmla="*/ 5788660 w 6188075"/>
              <a:gd name="connsiteY434" fmla="*/ 1658303 h 6857999"/>
              <a:gd name="connsiteX435" fmla="*/ 5788660 w 6188075"/>
              <a:gd name="connsiteY435" fmla="*/ 1663700 h 6857999"/>
              <a:gd name="connsiteX436" fmla="*/ 5788343 w 6188075"/>
              <a:gd name="connsiteY436" fmla="*/ 1669098 h 6857999"/>
              <a:gd name="connsiteX437" fmla="*/ 5787707 w 6188075"/>
              <a:gd name="connsiteY437" fmla="*/ 1674178 h 6857999"/>
              <a:gd name="connsiteX438" fmla="*/ 5786755 w 6188075"/>
              <a:gd name="connsiteY438" fmla="*/ 1679575 h 6857999"/>
              <a:gd name="connsiteX439" fmla="*/ 5785485 w 6188075"/>
              <a:gd name="connsiteY439" fmla="*/ 1684338 h 6857999"/>
              <a:gd name="connsiteX440" fmla="*/ 5783580 w 6188075"/>
              <a:gd name="connsiteY440" fmla="*/ 1689100 h 6857999"/>
              <a:gd name="connsiteX441" fmla="*/ 5781040 w 6188075"/>
              <a:gd name="connsiteY441" fmla="*/ 1693545 h 6857999"/>
              <a:gd name="connsiteX442" fmla="*/ 5778500 w 6188075"/>
              <a:gd name="connsiteY442" fmla="*/ 1697673 h 6857999"/>
              <a:gd name="connsiteX443" fmla="*/ 5775960 w 6188075"/>
              <a:gd name="connsiteY443" fmla="*/ 1702118 h 6857999"/>
              <a:gd name="connsiteX444" fmla="*/ 5772785 w 6188075"/>
              <a:gd name="connsiteY444" fmla="*/ 1706245 h 6857999"/>
              <a:gd name="connsiteX445" fmla="*/ 5769293 w 6188075"/>
              <a:gd name="connsiteY445" fmla="*/ 1709738 h 6857999"/>
              <a:gd name="connsiteX446" fmla="*/ 5765483 w 6188075"/>
              <a:gd name="connsiteY446" fmla="*/ 1713230 h 6857999"/>
              <a:gd name="connsiteX447" fmla="*/ 5761355 w 6188075"/>
              <a:gd name="connsiteY447" fmla="*/ 1716723 h 6857999"/>
              <a:gd name="connsiteX448" fmla="*/ 5756593 w 6188075"/>
              <a:gd name="connsiteY448" fmla="*/ 1719580 h 6857999"/>
              <a:gd name="connsiteX449" fmla="*/ 5751513 w 6188075"/>
              <a:gd name="connsiteY449" fmla="*/ 1722438 h 6857999"/>
              <a:gd name="connsiteX450" fmla="*/ 5746433 w 6188075"/>
              <a:gd name="connsiteY450" fmla="*/ 1725295 h 6857999"/>
              <a:gd name="connsiteX451" fmla="*/ 5741035 w 6188075"/>
              <a:gd name="connsiteY451" fmla="*/ 1727835 h 6857999"/>
              <a:gd name="connsiteX452" fmla="*/ 5735320 w 6188075"/>
              <a:gd name="connsiteY452" fmla="*/ 1730058 h 6857999"/>
              <a:gd name="connsiteX453" fmla="*/ 5728970 w 6188075"/>
              <a:gd name="connsiteY453" fmla="*/ 1731963 h 6857999"/>
              <a:gd name="connsiteX454" fmla="*/ 5722620 w 6188075"/>
              <a:gd name="connsiteY454" fmla="*/ 1733550 h 6857999"/>
              <a:gd name="connsiteX455" fmla="*/ 5716270 w 6188075"/>
              <a:gd name="connsiteY455" fmla="*/ 1735138 h 6857999"/>
              <a:gd name="connsiteX456" fmla="*/ 5709285 w 6188075"/>
              <a:gd name="connsiteY456" fmla="*/ 1736408 h 6857999"/>
              <a:gd name="connsiteX457" fmla="*/ 5701983 w 6188075"/>
              <a:gd name="connsiteY457" fmla="*/ 1737043 h 6857999"/>
              <a:gd name="connsiteX458" fmla="*/ 5694363 w 6188075"/>
              <a:gd name="connsiteY458" fmla="*/ 1737678 h 6857999"/>
              <a:gd name="connsiteX459" fmla="*/ 5686743 w 6188075"/>
              <a:gd name="connsiteY459" fmla="*/ 1737995 h 6857999"/>
              <a:gd name="connsiteX460" fmla="*/ 5678805 w 6188075"/>
              <a:gd name="connsiteY460" fmla="*/ 1737995 h 6857999"/>
              <a:gd name="connsiteX461" fmla="*/ 5671820 w 6188075"/>
              <a:gd name="connsiteY461" fmla="*/ 1739900 h 6857999"/>
              <a:gd name="connsiteX462" fmla="*/ 5665153 w 6188075"/>
              <a:gd name="connsiteY462" fmla="*/ 1741805 h 6857999"/>
              <a:gd name="connsiteX463" fmla="*/ 5658167 w 6188075"/>
              <a:gd name="connsiteY463" fmla="*/ 1743075 h 6857999"/>
              <a:gd name="connsiteX464" fmla="*/ 5651500 w 6188075"/>
              <a:gd name="connsiteY464" fmla="*/ 1744028 h 6857999"/>
              <a:gd name="connsiteX465" fmla="*/ 5644197 w 6188075"/>
              <a:gd name="connsiteY465" fmla="*/ 1744345 h 6857999"/>
              <a:gd name="connsiteX466" fmla="*/ 5637530 w 6188075"/>
              <a:gd name="connsiteY466" fmla="*/ 1744028 h 6857999"/>
              <a:gd name="connsiteX467" fmla="*/ 5634037 w 6188075"/>
              <a:gd name="connsiteY467" fmla="*/ 1743710 h 6857999"/>
              <a:gd name="connsiteX468" fmla="*/ 5630545 w 6188075"/>
              <a:gd name="connsiteY468" fmla="*/ 1743075 h 6857999"/>
              <a:gd name="connsiteX469" fmla="*/ 5627053 w 6188075"/>
              <a:gd name="connsiteY469" fmla="*/ 1742123 h 6857999"/>
              <a:gd name="connsiteX470" fmla="*/ 5623243 w 6188075"/>
              <a:gd name="connsiteY470" fmla="*/ 1741170 h 6857999"/>
              <a:gd name="connsiteX471" fmla="*/ 5616257 w 6188075"/>
              <a:gd name="connsiteY471" fmla="*/ 1743710 h 6857999"/>
              <a:gd name="connsiteX472" fmla="*/ 5609273 w 6188075"/>
              <a:gd name="connsiteY472" fmla="*/ 1745933 h 6857999"/>
              <a:gd name="connsiteX473" fmla="*/ 5601970 w 6188075"/>
              <a:gd name="connsiteY473" fmla="*/ 1747203 h 6857999"/>
              <a:gd name="connsiteX474" fmla="*/ 5598477 w 6188075"/>
              <a:gd name="connsiteY474" fmla="*/ 1747838 h 6857999"/>
              <a:gd name="connsiteX475" fmla="*/ 5594667 w 6188075"/>
              <a:gd name="connsiteY475" fmla="*/ 1748155 h 6857999"/>
              <a:gd name="connsiteX476" fmla="*/ 5591175 w 6188075"/>
              <a:gd name="connsiteY476" fmla="*/ 1748473 h 6857999"/>
              <a:gd name="connsiteX477" fmla="*/ 5587365 w 6188075"/>
              <a:gd name="connsiteY477" fmla="*/ 1748155 h 6857999"/>
              <a:gd name="connsiteX478" fmla="*/ 5583873 w 6188075"/>
              <a:gd name="connsiteY478" fmla="*/ 1747838 h 6857999"/>
              <a:gd name="connsiteX479" fmla="*/ 5580380 w 6188075"/>
              <a:gd name="connsiteY479" fmla="*/ 1747520 h 6857999"/>
              <a:gd name="connsiteX480" fmla="*/ 5576887 w 6188075"/>
              <a:gd name="connsiteY480" fmla="*/ 1746568 h 6857999"/>
              <a:gd name="connsiteX481" fmla="*/ 5573077 w 6188075"/>
              <a:gd name="connsiteY481" fmla="*/ 1745298 h 6857999"/>
              <a:gd name="connsiteX482" fmla="*/ 5569267 w 6188075"/>
              <a:gd name="connsiteY482" fmla="*/ 1743710 h 6857999"/>
              <a:gd name="connsiteX483" fmla="*/ 5565775 w 6188075"/>
              <a:gd name="connsiteY483" fmla="*/ 1741805 h 6857999"/>
              <a:gd name="connsiteX484" fmla="*/ 5479415 w 6188075"/>
              <a:gd name="connsiteY484" fmla="*/ 1756728 h 6857999"/>
              <a:gd name="connsiteX485" fmla="*/ 5479415 w 6188075"/>
              <a:gd name="connsiteY485" fmla="*/ 1763713 h 6857999"/>
              <a:gd name="connsiteX486" fmla="*/ 5478780 w 6188075"/>
              <a:gd name="connsiteY486" fmla="*/ 1771015 h 6857999"/>
              <a:gd name="connsiteX487" fmla="*/ 5710237 w 6188075"/>
              <a:gd name="connsiteY487" fmla="*/ 1828483 h 6857999"/>
              <a:gd name="connsiteX488" fmla="*/ 5728970 w 6188075"/>
              <a:gd name="connsiteY488" fmla="*/ 1833880 h 6857999"/>
              <a:gd name="connsiteX489" fmla="*/ 5748337 w 6188075"/>
              <a:gd name="connsiteY489" fmla="*/ 1838643 h 6857999"/>
              <a:gd name="connsiteX490" fmla="*/ 5786755 w 6188075"/>
              <a:gd name="connsiteY490" fmla="*/ 1847850 h 6857999"/>
              <a:gd name="connsiteX491" fmla="*/ 5824855 w 6188075"/>
              <a:gd name="connsiteY491" fmla="*/ 1856740 h 6857999"/>
              <a:gd name="connsiteX492" fmla="*/ 5863273 w 6188075"/>
              <a:gd name="connsiteY492" fmla="*/ 1866583 h 6857999"/>
              <a:gd name="connsiteX493" fmla="*/ 5882005 w 6188075"/>
              <a:gd name="connsiteY493" fmla="*/ 1871345 h 6857999"/>
              <a:gd name="connsiteX494" fmla="*/ 5901055 w 6188075"/>
              <a:gd name="connsiteY494" fmla="*/ 1876743 h 6857999"/>
              <a:gd name="connsiteX495" fmla="*/ 5920105 w 6188075"/>
              <a:gd name="connsiteY495" fmla="*/ 1882458 h 6857999"/>
              <a:gd name="connsiteX496" fmla="*/ 5938520 w 6188075"/>
              <a:gd name="connsiteY496" fmla="*/ 1888808 h 6857999"/>
              <a:gd name="connsiteX497" fmla="*/ 5957253 w 6188075"/>
              <a:gd name="connsiteY497" fmla="*/ 1895158 h 6857999"/>
              <a:gd name="connsiteX498" fmla="*/ 5975667 w 6188075"/>
              <a:gd name="connsiteY498" fmla="*/ 1902460 h 6857999"/>
              <a:gd name="connsiteX499" fmla="*/ 5994083 w 6188075"/>
              <a:gd name="connsiteY499" fmla="*/ 1910398 h 6857999"/>
              <a:gd name="connsiteX500" fmla="*/ 6011863 w 6188075"/>
              <a:gd name="connsiteY500" fmla="*/ 1918653 h 6857999"/>
              <a:gd name="connsiteX501" fmla="*/ 6020753 w 6188075"/>
              <a:gd name="connsiteY501" fmla="*/ 1920558 h 6857999"/>
              <a:gd name="connsiteX502" fmla="*/ 6029007 w 6188075"/>
              <a:gd name="connsiteY502" fmla="*/ 1922780 h 6857999"/>
              <a:gd name="connsiteX503" fmla="*/ 6036627 w 6188075"/>
              <a:gd name="connsiteY503" fmla="*/ 1925320 h 6857999"/>
              <a:gd name="connsiteX504" fmla="*/ 6044247 w 6188075"/>
              <a:gd name="connsiteY504" fmla="*/ 1928178 h 6857999"/>
              <a:gd name="connsiteX505" fmla="*/ 6050597 w 6188075"/>
              <a:gd name="connsiteY505" fmla="*/ 1931353 h 6857999"/>
              <a:gd name="connsiteX506" fmla="*/ 6056630 w 6188075"/>
              <a:gd name="connsiteY506" fmla="*/ 1934845 h 6857999"/>
              <a:gd name="connsiteX507" fmla="*/ 6059170 w 6188075"/>
              <a:gd name="connsiteY507" fmla="*/ 1937385 h 6857999"/>
              <a:gd name="connsiteX508" fmla="*/ 6061710 w 6188075"/>
              <a:gd name="connsiteY508" fmla="*/ 1939608 h 6857999"/>
              <a:gd name="connsiteX509" fmla="*/ 6064250 w 6188075"/>
              <a:gd name="connsiteY509" fmla="*/ 1941830 h 6857999"/>
              <a:gd name="connsiteX510" fmla="*/ 6066473 w 6188075"/>
              <a:gd name="connsiteY510" fmla="*/ 1944053 h 6857999"/>
              <a:gd name="connsiteX511" fmla="*/ 6068377 w 6188075"/>
              <a:gd name="connsiteY511" fmla="*/ 1946593 h 6857999"/>
              <a:gd name="connsiteX512" fmla="*/ 6070283 w 6188075"/>
              <a:gd name="connsiteY512" fmla="*/ 1949450 h 6857999"/>
              <a:gd name="connsiteX513" fmla="*/ 6071870 w 6188075"/>
              <a:gd name="connsiteY513" fmla="*/ 1951990 h 6857999"/>
              <a:gd name="connsiteX514" fmla="*/ 6073457 w 6188075"/>
              <a:gd name="connsiteY514" fmla="*/ 1955165 h 6857999"/>
              <a:gd name="connsiteX515" fmla="*/ 6074410 w 6188075"/>
              <a:gd name="connsiteY515" fmla="*/ 1958340 h 6857999"/>
              <a:gd name="connsiteX516" fmla="*/ 6075363 w 6188075"/>
              <a:gd name="connsiteY516" fmla="*/ 1961833 h 6857999"/>
              <a:gd name="connsiteX517" fmla="*/ 6076315 w 6188075"/>
              <a:gd name="connsiteY517" fmla="*/ 1965325 h 6857999"/>
              <a:gd name="connsiteX518" fmla="*/ 6076633 w 6188075"/>
              <a:gd name="connsiteY518" fmla="*/ 1968818 h 6857999"/>
              <a:gd name="connsiteX519" fmla="*/ 6076950 w 6188075"/>
              <a:gd name="connsiteY519" fmla="*/ 1972628 h 6857999"/>
              <a:gd name="connsiteX520" fmla="*/ 6076950 w 6188075"/>
              <a:gd name="connsiteY520" fmla="*/ 1976755 h 6857999"/>
              <a:gd name="connsiteX521" fmla="*/ 6076633 w 6188075"/>
              <a:gd name="connsiteY521" fmla="*/ 1980883 h 6857999"/>
              <a:gd name="connsiteX522" fmla="*/ 6076315 w 6188075"/>
              <a:gd name="connsiteY522" fmla="*/ 1985328 h 6857999"/>
              <a:gd name="connsiteX523" fmla="*/ 6075363 w 6188075"/>
              <a:gd name="connsiteY523" fmla="*/ 1990090 h 6857999"/>
              <a:gd name="connsiteX524" fmla="*/ 6074410 w 6188075"/>
              <a:gd name="connsiteY524" fmla="*/ 1994853 h 6857999"/>
              <a:gd name="connsiteX525" fmla="*/ 6073140 w 6188075"/>
              <a:gd name="connsiteY525" fmla="*/ 1999933 h 6857999"/>
              <a:gd name="connsiteX526" fmla="*/ 6071553 w 6188075"/>
              <a:gd name="connsiteY526" fmla="*/ 2005013 h 6857999"/>
              <a:gd name="connsiteX527" fmla="*/ 6070600 w 6188075"/>
              <a:gd name="connsiteY527" fmla="*/ 2009140 h 6857999"/>
              <a:gd name="connsiteX528" fmla="*/ 6069330 w 6188075"/>
              <a:gd name="connsiteY528" fmla="*/ 2012950 h 6857999"/>
              <a:gd name="connsiteX529" fmla="*/ 6068695 w 6188075"/>
              <a:gd name="connsiteY529" fmla="*/ 2017395 h 6857999"/>
              <a:gd name="connsiteX530" fmla="*/ 6068377 w 6188075"/>
              <a:gd name="connsiteY530" fmla="*/ 2021523 h 6857999"/>
              <a:gd name="connsiteX531" fmla="*/ 6068060 w 6188075"/>
              <a:gd name="connsiteY531" fmla="*/ 2030095 h 6857999"/>
              <a:gd name="connsiteX532" fmla="*/ 6068060 w 6188075"/>
              <a:gd name="connsiteY532" fmla="*/ 2038668 h 6857999"/>
              <a:gd name="connsiteX533" fmla="*/ 6069330 w 6188075"/>
              <a:gd name="connsiteY533" fmla="*/ 2056448 h 6857999"/>
              <a:gd name="connsiteX534" fmla="*/ 6069647 w 6188075"/>
              <a:gd name="connsiteY534" fmla="*/ 2065655 h 6857999"/>
              <a:gd name="connsiteX535" fmla="*/ 6070283 w 6188075"/>
              <a:gd name="connsiteY535" fmla="*/ 2073910 h 6857999"/>
              <a:gd name="connsiteX536" fmla="*/ 6072187 w 6188075"/>
              <a:gd name="connsiteY536" fmla="*/ 2084388 h 6857999"/>
              <a:gd name="connsiteX537" fmla="*/ 6073457 w 6188075"/>
              <a:gd name="connsiteY537" fmla="*/ 2094865 h 6857999"/>
              <a:gd name="connsiteX538" fmla="*/ 6073775 w 6188075"/>
              <a:gd name="connsiteY538" fmla="*/ 2104708 h 6857999"/>
              <a:gd name="connsiteX539" fmla="*/ 6073457 w 6188075"/>
              <a:gd name="connsiteY539" fmla="*/ 2114233 h 6857999"/>
              <a:gd name="connsiteX540" fmla="*/ 6072505 w 6188075"/>
              <a:gd name="connsiteY540" fmla="*/ 2124075 h 6857999"/>
              <a:gd name="connsiteX541" fmla="*/ 6070917 w 6188075"/>
              <a:gd name="connsiteY541" fmla="*/ 2132965 h 6857999"/>
              <a:gd name="connsiteX542" fmla="*/ 6068060 w 6188075"/>
              <a:gd name="connsiteY542" fmla="*/ 2141538 h 6857999"/>
              <a:gd name="connsiteX543" fmla="*/ 6064885 w 6188075"/>
              <a:gd name="connsiteY543" fmla="*/ 2150428 h 6857999"/>
              <a:gd name="connsiteX544" fmla="*/ 6061075 w 6188075"/>
              <a:gd name="connsiteY544" fmla="*/ 2158365 h 6857999"/>
              <a:gd name="connsiteX545" fmla="*/ 6056630 w 6188075"/>
              <a:gd name="connsiteY545" fmla="*/ 2166303 h 6857999"/>
              <a:gd name="connsiteX546" fmla="*/ 6051550 w 6188075"/>
              <a:gd name="connsiteY546" fmla="*/ 2173923 h 6857999"/>
              <a:gd name="connsiteX547" fmla="*/ 6045835 w 6188075"/>
              <a:gd name="connsiteY547" fmla="*/ 2181225 h 6857999"/>
              <a:gd name="connsiteX548" fmla="*/ 6038850 w 6188075"/>
              <a:gd name="connsiteY548" fmla="*/ 2188210 h 6857999"/>
              <a:gd name="connsiteX549" fmla="*/ 6031865 w 6188075"/>
              <a:gd name="connsiteY549" fmla="*/ 2194878 h 6857999"/>
              <a:gd name="connsiteX550" fmla="*/ 6023927 w 6188075"/>
              <a:gd name="connsiteY550" fmla="*/ 2201863 h 6857999"/>
              <a:gd name="connsiteX551" fmla="*/ 6015037 w 6188075"/>
              <a:gd name="connsiteY551" fmla="*/ 2207895 h 6857999"/>
              <a:gd name="connsiteX552" fmla="*/ 6021387 w 6188075"/>
              <a:gd name="connsiteY552" fmla="*/ 2212340 h 6857999"/>
              <a:gd name="connsiteX553" fmla="*/ 6027737 w 6188075"/>
              <a:gd name="connsiteY553" fmla="*/ 2217420 h 6857999"/>
              <a:gd name="connsiteX554" fmla="*/ 6033770 w 6188075"/>
              <a:gd name="connsiteY554" fmla="*/ 2223135 h 6857999"/>
              <a:gd name="connsiteX555" fmla="*/ 6036310 w 6188075"/>
              <a:gd name="connsiteY555" fmla="*/ 2225675 h 6857999"/>
              <a:gd name="connsiteX556" fmla="*/ 6038533 w 6188075"/>
              <a:gd name="connsiteY556" fmla="*/ 2228533 h 6857999"/>
              <a:gd name="connsiteX557" fmla="*/ 6040755 w 6188075"/>
              <a:gd name="connsiteY557" fmla="*/ 2231390 h 6857999"/>
              <a:gd name="connsiteX558" fmla="*/ 6042025 w 6188075"/>
              <a:gd name="connsiteY558" fmla="*/ 2234248 h 6857999"/>
              <a:gd name="connsiteX559" fmla="*/ 6042977 w 6188075"/>
              <a:gd name="connsiteY559" fmla="*/ 2237105 h 6857999"/>
              <a:gd name="connsiteX560" fmla="*/ 6042977 w 6188075"/>
              <a:gd name="connsiteY560" fmla="*/ 2239963 h 6857999"/>
              <a:gd name="connsiteX561" fmla="*/ 6042977 w 6188075"/>
              <a:gd name="connsiteY561" fmla="*/ 2241550 h 6857999"/>
              <a:gd name="connsiteX562" fmla="*/ 6042660 w 6188075"/>
              <a:gd name="connsiteY562" fmla="*/ 2242820 h 6857999"/>
              <a:gd name="connsiteX563" fmla="*/ 6042025 w 6188075"/>
              <a:gd name="connsiteY563" fmla="*/ 2244090 h 6857999"/>
              <a:gd name="connsiteX564" fmla="*/ 6041073 w 6188075"/>
              <a:gd name="connsiteY564" fmla="*/ 2245678 h 6857999"/>
              <a:gd name="connsiteX565" fmla="*/ 6040120 w 6188075"/>
              <a:gd name="connsiteY565" fmla="*/ 2247265 h 6857999"/>
              <a:gd name="connsiteX566" fmla="*/ 6038850 w 6188075"/>
              <a:gd name="connsiteY566" fmla="*/ 2248535 h 6857999"/>
              <a:gd name="connsiteX567" fmla="*/ 6035675 w 6188075"/>
              <a:gd name="connsiteY567" fmla="*/ 2251075 h 6857999"/>
              <a:gd name="connsiteX568" fmla="*/ 6032500 w 6188075"/>
              <a:gd name="connsiteY568" fmla="*/ 2253615 h 6857999"/>
              <a:gd name="connsiteX569" fmla="*/ 6029007 w 6188075"/>
              <a:gd name="connsiteY569" fmla="*/ 2256155 h 6857999"/>
              <a:gd name="connsiteX570" fmla="*/ 6022657 w 6188075"/>
              <a:gd name="connsiteY570" fmla="*/ 2261870 h 6857999"/>
              <a:gd name="connsiteX571" fmla="*/ 6016307 w 6188075"/>
              <a:gd name="connsiteY571" fmla="*/ 2268220 h 6857999"/>
              <a:gd name="connsiteX572" fmla="*/ 6010275 w 6188075"/>
              <a:gd name="connsiteY572" fmla="*/ 2275205 h 6857999"/>
              <a:gd name="connsiteX573" fmla="*/ 5997893 w 6188075"/>
              <a:gd name="connsiteY573" fmla="*/ 2288540 h 6857999"/>
              <a:gd name="connsiteX574" fmla="*/ 5991225 w 6188075"/>
              <a:gd name="connsiteY574" fmla="*/ 2295208 h 6857999"/>
              <a:gd name="connsiteX575" fmla="*/ 5984875 w 6188075"/>
              <a:gd name="connsiteY575" fmla="*/ 2301240 h 6857999"/>
              <a:gd name="connsiteX576" fmla="*/ 5981383 w 6188075"/>
              <a:gd name="connsiteY576" fmla="*/ 2304098 h 6857999"/>
              <a:gd name="connsiteX577" fmla="*/ 5977890 w 6188075"/>
              <a:gd name="connsiteY577" fmla="*/ 2306638 h 6857999"/>
              <a:gd name="connsiteX578" fmla="*/ 5974397 w 6188075"/>
              <a:gd name="connsiteY578" fmla="*/ 2308860 h 6857999"/>
              <a:gd name="connsiteX579" fmla="*/ 5970587 w 6188075"/>
              <a:gd name="connsiteY579" fmla="*/ 2310765 h 6857999"/>
              <a:gd name="connsiteX580" fmla="*/ 5966777 w 6188075"/>
              <a:gd name="connsiteY580" fmla="*/ 2312670 h 6857999"/>
              <a:gd name="connsiteX581" fmla="*/ 5962650 w 6188075"/>
              <a:gd name="connsiteY581" fmla="*/ 2313940 h 6857999"/>
              <a:gd name="connsiteX582" fmla="*/ 5958523 w 6188075"/>
              <a:gd name="connsiteY582" fmla="*/ 2315210 h 6857999"/>
              <a:gd name="connsiteX583" fmla="*/ 5954395 w 6188075"/>
              <a:gd name="connsiteY583" fmla="*/ 2316163 h 6857999"/>
              <a:gd name="connsiteX584" fmla="*/ 5949950 w 6188075"/>
              <a:gd name="connsiteY584" fmla="*/ 2316480 h 6857999"/>
              <a:gd name="connsiteX585" fmla="*/ 5945505 w 6188075"/>
              <a:gd name="connsiteY585" fmla="*/ 2316480 h 6857999"/>
              <a:gd name="connsiteX586" fmla="*/ 5940743 w 6188075"/>
              <a:gd name="connsiteY586" fmla="*/ 2316163 h 6857999"/>
              <a:gd name="connsiteX587" fmla="*/ 5935345 w 6188075"/>
              <a:gd name="connsiteY587" fmla="*/ 2315210 h 6857999"/>
              <a:gd name="connsiteX588" fmla="*/ 5930265 w 6188075"/>
              <a:gd name="connsiteY588" fmla="*/ 2313940 h 6857999"/>
              <a:gd name="connsiteX589" fmla="*/ 5924867 w 6188075"/>
              <a:gd name="connsiteY589" fmla="*/ 2312035 h 6857999"/>
              <a:gd name="connsiteX590" fmla="*/ 5919470 w 6188075"/>
              <a:gd name="connsiteY590" fmla="*/ 2309813 h 6857999"/>
              <a:gd name="connsiteX591" fmla="*/ 5913755 w 6188075"/>
              <a:gd name="connsiteY591" fmla="*/ 2306955 h 6857999"/>
              <a:gd name="connsiteX592" fmla="*/ 5908040 w 6188075"/>
              <a:gd name="connsiteY592" fmla="*/ 2309495 h 6857999"/>
              <a:gd name="connsiteX593" fmla="*/ 5902960 w 6188075"/>
              <a:gd name="connsiteY593" fmla="*/ 2311718 h 6857999"/>
              <a:gd name="connsiteX594" fmla="*/ 5897880 w 6188075"/>
              <a:gd name="connsiteY594" fmla="*/ 2313940 h 6857999"/>
              <a:gd name="connsiteX595" fmla="*/ 5892800 w 6188075"/>
              <a:gd name="connsiteY595" fmla="*/ 2315845 h 6857999"/>
              <a:gd name="connsiteX596" fmla="*/ 5881687 w 6188075"/>
              <a:gd name="connsiteY596" fmla="*/ 2319020 h 6857999"/>
              <a:gd name="connsiteX597" fmla="*/ 5871210 w 6188075"/>
              <a:gd name="connsiteY597" fmla="*/ 2321878 h 6857999"/>
              <a:gd name="connsiteX598" fmla="*/ 5860097 w 6188075"/>
              <a:gd name="connsiteY598" fmla="*/ 2323783 h 6857999"/>
              <a:gd name="connsiteX599" fmla="*/ 5849303 w 6188075"/>
              <a:gd name="connsiteY599" fmla="*/ 2326005 h 6857999"/>
              <a:gd name="connsiteX600" fmla="*/ 5838507 w 6188075"/>
              <a:gd name="connsiteY600" fmla="*/ 2326958 h 6857999"/>
              <a:gd name="connsiteX601" fmla="*/ 5827395 w 6188075"/>
              <a:gd name="connsiteY601" fmla="*/ 2327910 h 6857999"/>
              <a:gd name="connsiteX602" fmla="*/ 5805170 w 6188075"/>
              <a:gd name="connsiteY602" fmla="*/ 2329180 h 6857999"/>
              <a:gd name="connsiteX603" fmla="*/ 5783580 w 6188075"/>
              <a:gd name="connsiteY603" fmla="*/ 2330450 h 6857999"/>
              <a:gd name="connsiteX604" fmla="*/ 5772150 w 6188075"/>
              <a:gd name="connsiteY604" fmla="*/ 2331085 h 6857999"/>
              <a:gd name="connsiteX605" fmla="*/ 5761355 w 6188075"/>
              <a:gd name="connsiteY605" fmla="*/ 2331720 h 6857999"/>
              <a:gd name="connsiteX606" fmla="*/ 5750243 w 6188075"/>
              <a:gd name="connsiteY606" fmla="*/ 2332673 h 6857999"/>
              <a:gd name="connsiteX607" fmla="*/ 5739447 w 6188075"/>
              <a:gd name="connsiteY607" fmla="*/ 2334260 h 6857999"/>
              <a:gd name="connsiteX608" fmla="*/ 5736907 w 6188075"/>
              <a:gd name="connsiteY608" fmla="*/ 2351405 h 6857999"/>
              <a:gd name="connsiteX609" fmla="*/ 5739447 w 6188075"/>
              <a:gd name="connsiteY609" fmla="*/ 2363470 h 6857999"/>
              <a:gd name="connsiteX610" fmla="*/ 5741987 w 6188075"/>
              <a:gd name="connsiteY610" fmla="*/ 2375535 h 6857999"/>
              <a:gd name="connsiteX611" fmla="*/ 5743893 w 6188075"/>
              <a:gd name="connsiteY611" fmla="*/ 2387918 h 6857999"/>
              <a:gd name="connsiteX612" fmla="*/ 5745163 w 6188075"/>
              <a:gd name="connsiteY612" fmla="*/ 2399983 h 6857999"/>
              <a:gd name="connsiteX613" fmla="*/ 5745797 w 6188075"/>
              <a:gd name="connsiteY613" fmla="*/ 2406333 h 6857999"/>
              <a:gd name="connsiteX614" fmla="*/ 5745797 w 6188075"/>
              <a:gd name="connsiteY614" fmla="*/ 2412365 h 6857999"/>
              <a:gd name="connsiteX615" fmla="*/ 5745797 w 6188075"/>
              <a:gd name="connsiteY615" fmla="*/ 2418398 h 6857999"/>
              <a:gd name="connsiteX616" fmla="*/ 5745163 w 6188075"/>
              <a:gd name="connsiteY616" fmla="*/ 2424430 h 6857999"/>
              <a:gd name="connsiteX617" fmla="*/ 5744527 w 6188075"/>
              <a:gd name="connsiteY617" fmla="*/ 2430780 h 6857999"/>
              <a:gd name="connsiteX618" fmla="*/ 5743575 w 6188075"/>
              <a:gd name="connsiteY618" fmla="*/ 2436813 h 6857999"/>
              <a:gd name="connsiteX619" fmla="*/ 5741987 w 6188075"/>
              <a:gd name="connsiteY619" fmla="*/ 2442845 h 6857999"/>
              <a:gd name="connsiteX620" fmla="*/ 5740083 w 6188075"/>
              <a:gd name="connsiteY620" fmla="*/ 2449195 h 6857999"/>
              <a:gd name="connsiteX621" fmla="*/ 5741987 w 6188075"/>
              <a:gd name="connsiteY621" fmla="*/ 2452688 h 6857999"/>
              <a:gd name="connsiteX622" fmla="*/ 5743575 w 6188075"/>
              <a:gd name="connsiteY622" fmla="*/ 2456815 h 6857999"/>
              <a:gd name="connsiteX623" fmla="*/ 5744527 w 6188075"/>
              <a:gd name="connsiteY623" fmla="*/ 2460308 h 6857999"/>
              <a:gd name="connsiteX624" fmla="*/ 5745480 w 6188075"/>
              <a:gd name="connsiteY624" fmla="*/ 2463800 h 6857999"/>
              <a:gd name="connsiteX625" fmla="*/ 5745797 w 6188075"/>
              <a:gd name="connsiteY625" fmla="*/ 2467610 h 6857999"/>
              <a:gd name="connsiteX626" fmla="*/ 5746115 w 6188075"/>
              <a:gd name="connsiteY626" fmla="*/ 2471103 h 6857999"/>
              <a:gd name="connsiteX627" fmla="*/ 5746115 w 6188075"/>
              <a:gd name="connsiteY627" fmla="*/ 2474595 h 6857999"/>
              <a:gd name="connsiteX628" fmla="*/ 5745797 w 6188075"/>
              <a:gd name="connsiteY628" fmla="*/ 2478405 h 6857999"/>
              <a:gd name="connsiteX629" fmla="*/ 5744527 w 6188075"/>
              <a:gd name="connsiteY629" fmla="*/ 2485708 h 6857999"/>
              <a:gd name="connsiteX630" fmla="*/ 5742940 w 6188075"/>
              <a:gd name="connsiteY630" fmla="*/ 2493010 h 6857999"/>
              <a:gd name="connsiteX631" fmla="*/ 5739130 w 6188075"/>
              <a:gd name="connsiteY631" fmla="*/ 2507615 h 6857999"/>
              <a:gd name="connsiteX632" fmla="*/ 5737543 w 6188075"/>
              <a:gd name="connsiteY632" fmla="*/ 2521585 h 6857999"/>
              <a:gd name="connsiteX633" fmla="*/ 5735320 w 6188075"/>
              <a:gd name="connsiteY633" fmla="*/ 2535555 h 6857999"/>
              <a:gd name="connsiteX634" fmla="*/ 5733733 w 6188075"/>
              <a:gd name="connsiteY634" fmla="*/ 2542540 h 6857999"/>
              <a:gd name="connsiteX635" fmla="*/ 5732145 w 6188075"/>
              <a:gd name="connsiteY635" fmla="*/ 2549208 h 6857999"/>
              <a:gd name="connsiteX636" fmla="*/ 5730240 w 6188075"/>
              <a:gd name="connsiteY636" fmla="*/ 2555558 h 6857999"/>
              <a:gd name="connsiteX637" fmla="*/ 5727700 w 6188075"/>
              <a:gd name="connsiteY637" fmla="*/ 2562543 h 6857999"/>
              <a:gd name="connsiteX638" fmla="*/ 5725477 w 6188075"/>
              <a:gd name="connsiteY638" fmla="*/ 2568575 h 6857999"/>
              <a:gd name="connsiteX639" fmla="*/ 5722620 w 6188075"/>
              <a:gd name="connsiteY639" fmla="*/ 2574925 h 6857999"/>
              <a:gd name="connsiteX640" fmla="*/ 5719127 w 6188075"/>
              <a:gd name="connsiteY640" fmla="*/ 2580640 h 6857999"/>
              <a:gd name="connsiteX641" fmla="*/ 5715317 w 6188075"/>
              <a:gd name="connsiteY641" fmla="*/ 2586990 h 6857999"/>
              <a:gd name="connsiteX642" fmla="*/ 5711190 w 6188075"/>
              <a:gd name="connsiteY642" fmla="*/ 2592388 h 6857999"/>
              <a:gd name="connsiteX643" fmla="*/ 5706427 w 6188075"/>
              <a:gd name="connsiteY643" fmla="*/ 2597785 h 6857999"/>
              <a:gd name="connsiteX644" fmla="*/ 5700713 w 6188075"/>
              <a:gd name="connsiteY644" fmla="*/ 2602548 h 6857999"/>
              <a:gd name="connsiteX645" fmla="*/ 5694997 w 6188075"/>
              <a:gd name="connsiteY645" fmla="*/ 2607310 h 6857999"/>
              <a:gd name="connsiteX646" fmla="*/ 5695315 w 6188075"/>
              <a:gd name="connsiteY646" fmla="*/ 2608263 h 6857999"/>
              <a:gd name="connsiteX647" fmla="*/ 5695633 w 6188075"/>
              <a:gd name="connsiteY647" fmla="*/ 2609215 h 6857999"/>
              <a:gd name="connsiteX648" fmla="*/ 5695633 w 6188075"/>
              <a:gd name="connsiteY648" fmla="*/ 2610168 h 6857999"/>
              <a:gd name="connsiteX649" fmla="*/ 5695633 w 6188075"/>
              <a:gd name="connsiteY649" fmla="*/ 2611438 h 6857999"/>
              <a:gd name="connsiteX650" fmla="*/ 5694680 w 6188075"/>
              <a:gd name="connsiteY650" fmla="*/ 2613025 h 6857999"/>
              <a:gd name="connsiteX651" fmla="*/ 5693410 w 6188075"/>
              <a:gd name="connsiteY651" fmla="*/ 2614930 h 6857999"/>
              <a:gd name="connsiteX652" fmla="*/ 5691823 w 6188075"/>
              <a:gd name="connsiteY652" fmla="*/ 2616518 h 6857999"/>
              <a:gd name="connsiteX653" fmla="*/ 5689917 w 6188075"/>
              <a:gd name="connsiteY653" fmla="*/ 2618105 h 6857999"/>
              <a:gd name="connsiteX654" fmla="*/ 5686107 w 6188075"/>
              <a:gd name="connsiteY654" fmla="*/ 2621280 h 6857999"/>
              <a:gd name="connsiteX655" fmla="*/ 5684203 w 6188075"/>
              <a:gd name="connsiteY655" fmla="*/ 2622868 h 6857999"/>
              <a:gd name="connsiteX656" fmla="*/ 5682933 w 6188075"/>
              <a:gd name="connsiteY656" fmla="*/ 2624773 h 6857999"/>
              <a:gd name="connsiteX657" fmla="*/ 5682297 w 6188075"/>
              <a:gd name="connsiteY657" fmla="*/ 2626360 h 6857999"/>
              <a:gd name="connsiteX658" fmla="*/ 5682297 w 6188075"/>
              <a:gd name="connsiteY658" fmla="*/ 2627313 h 6857999"/>
              <a:gd name="connsiteX659" fmla="*/ 5682297 w 6188075"/>
              <a:gd name="connsiteY659" fmla="*/ 2627948 h 6857999"/>
              <a:gd name="connsiteX660" fmla="*/ 5682615 w 6188075"/>
              <a:gd name="connsiteY660" fmla="*/ 2628900 h 6857999"/>
              <a:gd name="connsiteX661" fmla="*/ 5682933 w 6188075"/>
              <a:gd name="connsiteY661" fmla="*/ 2629853 h 6857999"/>
              <a:gd name="connsiteX662" fmla="*/ 5684837 w 6188075"/>
              <a:gd name="connsiteY662" fmla="*/ 2631758 h 6857999"/>
              <a:gd name="connsiteX663" fmla="*/ 5687695 w 6188075"/>
              <a:gd name="connsiteY663" fmla="*/ 2633663 h 6857999"/>
              <a:gd name="connsiteX664" fmla="*/ 5692140 w 6188075"/>
              <a:gd name="connsiteY664" fmla="*/ 2635568 h 6857999"/>
              <a:gd name="connsiteX665" fmla="*/ 5695633 w 6188075"/>
              <a:gd name="connsiteY665" fmla="*/ 2637790 h 6857999"/>
              <a:gd name="connsiteX666" fmla="*/ 5698807 w 6188075"/>
              <a:gd name="connsiteY666" fmla="*/ 2639695 h 6857999"/>
              <a:gd name="connsiteX667" fmla="*/ 5701665 w 6188075"/>
              <a:gd name="connsiteY667" fmla="*/ 2642235 h 6857999"/>
              <a:gd name="connsiteX668" fmla="*/ 5704523 w 6188075"/>
              <a:gd name="connsiteY668" fmla="*/ 2644775 h 6857999"/>
              <a:gd name="connsiteX669" fmla="*/ 5706745 w 6188075"/>
              <a:gd name="connsiteY669" fmla="*/ 2647315 h 6857999"/>
              <a:gd name="connsiteX670" fmla="*/ 5708650 w 6188075"/>
              <a:gd name="connsiteY670" fmla="*/ 2650173 h 6857999"/>
              <a:gd name="connsiteX671" fmla="*/ 5709920 w 6188075"/>
              <a:gd name="connsiteY671" fmla="*/ 2653030 h 6857999"/>
              <a:gd name="connsiteX672" fmla="*/ 5710873 w 6188075"/>
              <a:gd name="connsiteY672" fmla="*/ 2655888 h 6857999"/>
              <a:gd name="connsiteX673" fmla="*/ 5711507 w 6188075"/>
              <a:gd name="connsiteY673" fmla="*/ 2658428 h 6857999"/>
              <a:gd name="connsiteX674" fmla="*/ 5711507 w 6188075"/>
              <a:gd name="connsiteY674" fmla="*/ 2661285 h 6857999"/>
              <a:gd name="connsiteX675" fmla="*/ 5711190 w 6188075"/>
              <a:gd name="connsiteY675" fmla="*/ 2663825 h 6857999"/>
              <a:gd name="connsiteX676" fmla="*/ 5710555 w 6188075"/>
              <a:gd name="connsiteY676" fmla="*/ 2666048 h 6857999"/>
              <a:gd name="connsiteX677" fmla="*/ 5709603 w 6188075"/>
              <a:gd name="connsiteY677" fmla="*/ 2667953 h 6857999"/>
              <a:gd name="connsiteX678" fmla="*/ 5708015 w 6188075"/>
              <a:gd name="connsiteY678" fmla="*/ 2669540 h 6857999"/>
              <a:gd name="connsiteX679" fmla="*/ 5705793 w 6188075"/>
              <a:gd name="connsiteY679" fmla="*/ 2670493 h 6857999"/>
              <a:gd name="connsiteX680" fmla="*/ 5703253 w 6188075"/>
              <a:gd name="connsiteY680" fmla="*/ 2671128 h 6857999"/>
              <a:gd name="connsiteX681" fmla="*/ 5699443 w 6188075"/>
              <a:gd name="connsiteY681" fmla="*/ 2671763 h 6857999"/>
              <a:gd name="connsiteX682" fmla="*/ 5695950 w 6188075"/>
              <a:gd name="connsiteY682" fmla="*/ 2672398 h 6857999"/>
              <a:gd name="connsiteX683" fmla="*/ 5692457 w 6188075"/>
              <a:gd name="connsiteY683" fmla="*/ 2673668 h 6857999"/>
              <a:gd name="connsiteX684" fmla="*/ 5688965 w 6188075"/>
              <a:gd name="connsiteY684" fmla="*/ 2674620 h 6857999"/>
              <a:gd name="connsiteX685" fmla="*/ 5682933 w 6188075"/>
              <a:gd name="connsiteY685" fmla="*/ 2677478 h 6857999"/>
              <a:gd name="connsiteX686" fmla="*/ 5676583 w 6188075"/>
              <a:gd name="connsiteY686" fmla="*/ 2680970 h 6857999"/>
              <a:gd name="connsiteX687" fmla="*/ 5670867 w 6188075"/>
              <a:gd name="connsiteY687" fmla="*/ 2684780 h 6857999"/>
              <a:gd name="connsiteX688" fmla="*/ 5665470 w 6188075"/>
              <a:gd name="connsiteY688" fmla="*/ 2689543 h 6857999"/>
              <a:gd name="connsiteX689" fmla="*/ 5654993 w 6188075"/>
              <a:gd name="connsiteY689" fmla="*/ 2698433 h 6857999"/>
              <a:gd name="connsiteX690" fmla="*/ 5649595 w 6188075"/>
              <a:gd name="connsiteY690" fmla="*/ 2702560 h 6857999"/>
              <a:gd name="connsiteX691" fmla="*/ 5644197 w 6188075"/>
              <a:gd name="connsiteY691" fmla="*/ 2707005 h 6857999"/>
              <a:gd name="connsiteX692" fmla="*/ 5638800 w 6188075"/>
              <a:gd name="connsiteY692" fmla="*/ 2710815 h 6857999"/>
              <a:gd name="connsiteX693" fmla="*/ 5633085 w 6188075"/>
              <a:gd name="connsiteY693" fmla="*/ 2714308 h 6857999"/>
              <a:gd name="connsiteX694" fmla="*/ 5627053 w 6188075"/>
              <a:gd name="connsiteY694" fmla="*/ 2717483 h 6857999"/>
              <a:gd name="connsiteX695" fmla="*/ 5623877 w 6188075"/>
              <a:gd name="connsiteY695" fmla="*/ 2718753 h 6857999"/>
              <a:gd name="connsiteX696" fmla="*/ 5620703 w 6188075"/>
              <a:gd name="connsiteY696" fmla="*/ 2719705 h 6857999"/>
              <a:gd name="connsiteX697" fmla="*/ 5617210 w 6188075"/>
              <a:gd name="connsiteY697" fmla="*/ 2720340 h 6857999"/>
              <a:gd name="connsiteX698" fmla="*/ 5614035 w 6188075"/>
              <a:gd name="connsiteY698" fmla="*/ 2720975 h 6857999"/>
              <a:gd name="connsiteX699" fmla="*/ 5610225 w 6188075"/>
              <a:gd name="connsiteY699" fmla="*/ 2721293 h 6857999"/>
              <a:gd name="connsiteX700" fmla="*/ 5606733 w 6188075"/>
              <a:gd name="connsiteY700" fmla="*/ 2721610 h 6857999"/>
              <a:gd name="connsiteX701" fmla="*/ 5580380 w 6188075"/>
              <a:gd name="connsiteY701" fmla="*/ 2724150 h 6857999"/>
              <a:gd name="connsiteX702" fmla="*/ 5522913 w 6188075"/>
              <a:gd name="connsiteY702" fmla="*/ 2725738 h 6857999"/>
              <a:gd name="connsiteX703" fmla="*/ 5450205 w 6188075"/>
              <a:gd name="connsiteY703" fmla="*/ 2738755 h 6857999"/>
              <a:gd name="connsiteX704" fmla="*/ 5449253 w 6188075"/>
              <a:gd name="connsiteY704" fmla="*/ 2750820 h 6857999"/>
              <a:gd name="connsiteX705" fmla="*/ 5448617 w 6188075"/>
              <a:gd name="connsiteY705" fmla="*/ 2762885 h 6857999"/>
              <a:gd name="connsiteX706" fmla="*/ 5448300 w 6188075"/>
              <a:gd name="connsiteY706" fmla="*/ 2775585 h 6857999"/>
              <a:gd name="connsiteX707" fmla="*/ 5448617 w 6188075"/>
              <a:gd name="connsiteY707" fmla="*/ 2787650 h 6857999"/>
              <a:gd name="connsiteX708" fmla="*/ 5448935 w 6188075"/>
              <a:gd name="connsiteY708" fmla="*/ 2812415 h 6857999"/>
              <a:gd name="connsiteX709" fmla="*/ 5448617 w 6188075"/>
              <a:gd name="connsiteY709" fmla="*/ 2825115 h 6857999"/>
              <a:gd name="connsiteX710" fmla="*/ 5448300 w 6188075"/>
              <a:gd name="connsiteY710" fmla="*/ 2837180 h 6857999"/>
              <a:gd name="connsiteX711" fmla="*/ 5447030 w 6188075"/>
              <a:gd name="connsiteY711" fmla="*/ 2849245 h 6857999"/>
              <a:gd name="connsiteX712" fmla="*/ 5446077 w 6188075"/>
              <a:gd name="connsiteY712" fmla="*/ 2855278 h 6857999"/>
              <a:gd name="connsiteX713" fmla="*/ 5444807 w 6188075"/>
              <a:gd name="connsiteY713" fmla="*/ 2860993 h 6857999"/>
              <a:gd name="connsiteX714" fmla="*/ 5443537 w 6188075"/>
              <a:gd name="connsiteY714" fmla="*/ 2866708 h 6857999"/>
              <a:gd name="connsiteX715" fmla="*/ 5441950 w 6188075"/>
              <a:gd name="connsiteY715" fmla="*/ 2872740 h 6857999"/>
              <a:gd name="connsiteX716" fmla="*/ 5439727 w 6188075"/>
              <a:gd name="connsiteY716" fmla="*/ 2878455 h 6857999"/>
              <a:gd name="connsiteX717" fmla="*/ 5437505 w 6188075"/>
              <a:gd name="connsiteY717" fmla="*/ 2884170 h 6857999"/>
              <a:gd name="connsiteX718" fmla="*/ 5434965 w 6188075"/>
              <a:gd name="connsiteY718" fmla="*/ 2889568 h 6857999"/>
              <a:gd name="connsiteX719" fmla="*/ 5432107 w 6188075"/>
              <a:gd name="connsiteY719" fmla="*/ 2894965 h 6857999"/>
              <a:gd name="connsiteX720" fmla="*/ 5428933 w 6188075"/>
              <a:gd name="connsiteY720" fmla="*/ 2900680 h 6857999"/>
              <a:gd name="connsiteX721" fmla="*/ 5425123 w 6188075"/>
              <a:gd name="connsiteY721" fmla="*/ 2905760 h 6857999"/>
              <a:gd name="connsiteX722" fmla="*/ 5420995 w 6188075"/>
              <a:gd name="connsiteY722" fmla="*/ 2910840 h 6857999"/>
              <a:gd name="connsiteX723" fmla="*/ 5416550 w 6188075"/>
              <a:gd name="connsiteY723" fmla="*/ 2915920 h 6857999"/>
              <a:gd name="connsiteX724" fmla="*/ 5411153 w 6188075"/>
              <a:gd name="connsiteY724" fmla="*/ 2921000 h 6857999"/>
              <a:gd name="connsiteX725" fmla="*/ 5405755 w 6188075"/>
              <a:gd name="connsiteY725" fmla="*/ 2926080 h 6857999"/>
              <a:gd name="connsiteX726" fmla="*/ 5407343 w 6188075"/>
              <a:gd name="connsiteY726" fmla="*/ 2933065 h 6857999"/>
              <a:gd name="connsiteX727" fmla="*/ 5408613 w 6188075"/>
              <a:gd name="connsiteY727" fmla="*/ 2939415 h 6857999"/>
              <a:gd name="connsiteX728" fmla="*/ 5409565 w 6188075"/>
              <a:gd name="connsiteY728" fmla="*/ 2945765 h 6857999"/>
              <a:gd name="connsiteX729" fmla="*/ 5409883 w 6188075"/>
              <a:gd name="connsiteY729" fmla="*/ 2951798 h 6857999"/>
              <a:gd name="connsiteX730" fmla="*/ 5409883 w 6188075"/>
              <a:gd name="connsiteY730" fmla="*/ 2957513 h 6857999"/>
              <a:gd name="connsiteX731" fmla="*/ 5409247 w 6188075"/>
              <a:gd name="connsiteY731" fmla="*/ 2962910 h 6857999"/>
              <a:gd name="connsiteX732" fmla="*/ 5408613 w 6188075"/>
              <a:gd name="connsiteY732" fmla="*/ 2967673 h 6857999"/>
              <a:gd name="connsiteX733" fmla="*/ 5407343 w 6188075"/>
              <a:gd name="connsiteY733" fmla="*/ 2972435 h 6857999"/>
              <a:gd name="connsiteX734" fmla="*/ 5405755 w 6188075"/>
              <a:gd name="connsiteY734" fmla="*/ 2977198 h 6857999"/>
              <a:gd name="connsiteX735" fmla="*/ 5403850 w 6188075"/>
              <a:gd name="connsiteY735" fmla="*/ 2981325 h 6857999"/>
              <a:gd name="connsiteX736" fmla="*/ 5401627 w 6188075"/>
              <a:gd name="connsiteY736" fmla="*/ 2985453 h 6857999"/>
              <a:gd name="connsiteX737" fmla="*/ 5399405 w 6188075"/>
              <a:gd name="connsiteY737" fmla="*/ 2988945 h 6857999"/>
              <a:gd name="connsiteX738" fmla="*/ 5396547 w 6188075"/>
              <a:gd name="connsiteY738" fmla="*/ 2992438 h 6857999"/>
              <a:gd name="connsiteX739" fmla="*/ 5393690 w 6188075"/>
              <a:gd name="connsiteY739" fmla="*/ 2995930 h 6857999"/>
              <a:gd name="connsiteX740" fmla="*/ 5390515 w 6188075"/>
              <a:gd name="connsiteY740" fmla="*/ 2999105 h 6857999"/>
              <a:gd name="connsiteX741" fmla="*/ 5386705 w 6188075"/>
              <a:gd name="connsiteY741" fmla="*/ 3002280 h 6857999"/>
              <a:gd name="connsiteX742" fmla="*/ 5383213 w 6188075"/>
              <a:gd name="connsiteY742" fmla="*/ 3005138 h 6857999"/>
              <a:gd name="connsiteX743" fmla="*/ 5379403 w 6188075"/>
              <a:gd name="connsiteY743" fmla="*/ 3007995 h 6857999"/>
              <a:gd name="connsiteX744" fmla="*/ 5371465 w 6188075"/>
              <a:gd name="connsiteY744" fmla="*/ 3012758 h 6857999"/>
              <a:gd name="connsiteX745" fmla="*/ 5362893 w 6188075"/>
              <a:gd name="connsiteY745" fmla="*/ 3017520 h 6857999"/>
              <a:gd name="connsiteX746" fmla="*/ 5353685 w 6188075"/>
              <a:gd name="connsiteY746" fmla="*/ 3021965 h 6857999"/>
              <a:gd name="connsiteX747" fmla="*/ 5335270 w 6188075"/>
              <a:gd name="connsiteY747" fmla="*/ 3030538 h 6857999"/>
              <a:gd name="connsiteX748" fmla="*/ 5326063 w 6188075"/>
              <a:gd name="connsiteY748" fmla="*/ 3034665 h 6857999"/>
              <a:gd name="connsiteX749" fmla="*/ 5317490 w 6188075"/>
              <a:gd name="connsiteY749" fmla="*/ 3039110 h 6857999"/>
              <a:gd name="connsiteX750" fmla="*/ 5222240 w 6188075"/>
              <a:gd name="connsiteY750" fmla="*/ 3058478 h 6857999"/>
              <a:gd name="connsiteX751" fmla="*/ 5233670 w 6188075"/>
              <a:gd name="connsiteY751" fmla="*/ 3085465 h 6857999"/>
              <a:gd name="connsiteX752" fmla="*/ 5240020 w 6188075"/>
              <a:gd name="connsiteY752" fmla="*/ 3087053 h 6857999"/>
              <a:gd name="connsiteX753" fmla="*/ 5246688 w 6188075"/>
              <a:gd name="connsiteY753" fmla="*/ 3088005 h 6857999"/>
              <a:gd name="connsiteX754" fmla="*/ 5260658 w 6188075"/>
              <a:gd name="connsiteY754" fmla="*/ 3087688 h 6857999"/>
              <a:gd name="connsiteX755" fmla="*/ 5273993 w 6188075"/>
              <a:gd name="connsiteY755" fmla="*/ 3088323 h 6857999"/>
              <a:gd name="connsiteX756" fmla="*/ 5287645 w 6188075"/>
              <a:gd name="connsiteY756" fmla="*/ 3089275 h 6857999"/>
              <a:gd name="connsiteX757" fmla="*/ 5300663 w 6188075"/>
              <a:gd name="connsiteY757" fmla="*/ 3090863 h 6857999"/>
              <a:gd name="connsiteX758" fmla="*/ 5313998 w 6188075"/>
              <a:gd name="connsiteY758" fmla="*/ 3092768 h 6857999"/>
              <a:gd name="connsiteX759" fmla="*/ 5326698 w 6188075"/>
              <a:gd name="connsiteY759" fmla="*/ 3095308 h 6857999"/>
              <a:gd name="connsiteX760" fmla="*/ 5339715 w 6188075"/>
              <a:gd name="connsiteY760" fmla="*/ 3098483 h 6857999"/>
              <a:gd name="connsiteX761" fmla="*/ 5352415 w 6188075"/>
              <a:gd name="connsiteY761" fmla="*/ 3101975 h 6857999"/>
              <a:gd name="connsiteX762" fmla="*/ 5365115 w 6188075"/>
              <a:gd name="connsiteY762" fmla="*/ 3106103 h 6857999"/>
              <a:gd name="connsiteX763" fmla="*/ 5377498 w 6188075"/>
              <a:gd name="connsiteY763" fmla="*/ 3110230 h 6857999"/>
              <a:gd name="connsiteX764" fmla="*/ 5389880 w 6188075"/>
              <a:gd name="connsiteY764" fmla="*/ 3114993 h 6857999"/>
              <a:gd name="connsiteX765" fmla="*/ 5402263 w 6188075"/>
              <a:gd name="connsiteY765" fmla="*/ 3119755 h 6857999"/>
              <a:gd name="connsiteX766" fmla="*/ 5414327 w 6188075"/>
              <a:gd name="connsiteY766" fmla="*/ 3125153 h 6857999"/>
              <a:gd name="connsiteX767" fmla="*/ 5426710 w 6188075"/>
              <a:gd name="connsiteY767" fmla="*/ 3130868 h 6857999"/>
              <a:gd name="connsiteX768" fmla="*/ 5438457 w 6188075"/>
              <a:gd name="connsiteY768" fmla="*/ 3136583 h 6857999"/>
              <a:gd name="connsiteX769" fmla="*/ 5450840 w 6188075"/>
              <a:gd name="connsiteY769" fmla="*/ 3142615 h 6857999"/>
              <a:gd name="connsiteX770" fmla="*/ 5451157 w 6188075"/>
              <a:gd name="connsiteY770" fmla="*/ 3142615 h 6857999"/>
              <a:gd name="connsiteX771" fmla="*/ 5461317 w 6188075"/>
              <a:gd name="connsiteY771" fmla="*/ 3145155 h 6857999"/>
              <a:gd name="connsiteX772" fmla="*/ 5470843 w 6188075"/>
              <a:gd name="connsiteY772" fmla="*/ 3148013 h 6857999"/>
              <a:gd name="connsiteX773" fmla="*/ 5479415 w 6188075"/>
              <a:gd name="connsiteY773" fmla="*/ 3151505 h 6857999"/>
              <a:gd name="connsiteX774" fmla="*/ 5483543 w 6188075"/>
              <a:gd name="connsiteY774" fmla="*/ 3153410 h 6857999"/>
              <a:gd name="connsiteX775" fmla="*/ 5487353 w 6188075"/>
              <a:gd name="connsiteY775" fmla="*/ 3155315 h 6857999"/>
              <a:gd name="connsiteX776" fmla="*/ 5491163 w 6188075"/>
              <a:gd name="connsiteY776" fmla="*/ 3157855 h 6857999"/>
              <a:gd name="connsiteX777" fmla="*/ 5494655 w 6188075"/>
              <a:gd name="connsiteY777" fmla="*/ 3160078 h 6857999"/>
              <a:gd name="connsiteX778" fmla="*/ 5498147 w 6188075"/>
              <a:gd name="connsiteY778" fmla="*/ 3162300 h 6857999"/>
              <a:gd name="connsiteX779" fmla="*/ 5501323 w 6188075"/>
              <a:gd name="connsiteY779" fmla="*/ 3164840 h 6857999"/>
              <a:gd name="connsiteX780" fmla="*/ 5504180 w 6188075"/>
              <a:gd name="connsiteY780" fmla="*/ 3167698 h 6857999"/>
              <a:gd name="connsiteX781" fmla="*/ 5506720 w 6188075"/>
              <a:gd name="connsiteY781" fmla="*/ 3170555 h 6857999"/>
              <a:gd name="connsiteX782" fmla="*/ 5509260 w 6188075"/>
              <a:gd name="connsiteY782" fmla="*/ 3173413 h 6857999"/>
              <a:gd name="connsiteX783" fmla="*/ 5511800 w 6188075"/>
              <a:gd name="connsiteY783" fmla="*/ 3176588 h 6857999"/>
              <a:gd name="connsiteX784" fmla="*/ 5514023 w 6188075"/>
              <a:gd name="connsiteY784" fmla="*/ 3179763 h 6857999"/>
              <a:gd name="connsiteX785" fmla="*/ 5515927 w 6188075"/>
              <a:gd name="connsiteY785" fmla="*/ 3183255 h 6857999"/>
              <a:gd name="connsiteX786" fmla="*/ 5517833 w 6188075"/>
              <a:gd name="connsiteY786" fmla="*/ 3186748 h 6857999"/>
              <a:gd name="connsiteX787" fmla="*/ 5519737 w 6188075"/>
              <a:gd name="connsiteY787" fmla="*/ 3190558 h 6857999"/>
              <a:gd name="connsiteX788" fmla="*/ 5521007 w 6188075"/>
              <a:gd name="connsiteY788" fmla="*/ 3194368 h 6857999"/>
              <a:gd name="connsiteX789" fmla="*/ 5522277 w 6188075"/>
              <a:gd name="connsiteY789" fmla="*/ 3198178 h 6857999"/>
              <a:gd name="connsiteX790" fmla="*/ 5523547 w 6188075"/>
              <a:gd name="connsiteY790" fmla="*/ 3202305 h 6857999"/>
              <a:gd name="connsiteX791" fmla="*/ 5524500 w 6188075"/>
              <a:gd name="connsiteY791" fmla="*/ 3206433 h 6857999"/>
              <a:gd name="connsiteX792" fmla="*/ 5525135 w 6188075"/>
              <a:gd name="connsiteY792" fmla="*/ 3211195 h 6857999"/>
              <a:gd name="connsiteX793" fmla="*/ 5525770 w 6188075"/>
              <a:gd name="connsiteY793" fmla="*/ 3215640 h 6857999"/>
              <a:gd name="connsiteX794" fmla="*/ 5526087 w 6188075"/>
              <a:gd name="connsiteY794" fmla="*/ 3225165 h 6857999"/>
              <a:gd name="connsiteX795" fmla="*/ 5526087 w 6188075"/>
              <a:gd name="connsiteY795" fmla="*/ 3235643 h 6857999"/>
              <a:gd name="connsiteX796" fmla="*/ 5525135 w 6188075"/>
              <a:gd name="connsiteY796" fmla="*/ 3246120 h 6857999"/>
              <a:gd name="connsiteX797" fmla="*/ 5524500 w 6188075"/>
              <a:gd name="connsiteY797" fmla="*/ 3255328 h 6857999"/>
              <a:gd name="connsiteX798" fmla="*/ 5523865 w 6188075"/>
              <a:gd name="connsiteY798" fmla="*/ 3264535 h 6857999"/>
              <a:gd name="connsiteX799" fmla="*/ 5523865 w 6188075"/>
              <a:gd name="connsiteY799" fmla="*/ 3273425 h 6857999"/>
              <a:gd name="connsiteX800" fmla="*/ 5524183 w 6188075"/>
              <a:gd name="connsiteY800" fmla="*/ 3282633 h 6857999"/>
              <a:gd name="connsiteX801" fmla="*/ 5524817 w 6188075"/>
              <a:gd name="connsiteY801" fmla="*/ 3301048 h 6857999"/>
              <a:gd name="connsiteX802" fmla="*/ 5525135 w 6188075"/>
              <a:gd name="connsiteY802" fmla="*/ 3319780 h 6857999"/>
              <a:gd name="connsiteX803" fmla="*/ 5525135 w 6188075"/>
              <a:gd name="connsiteY803" fmla="*/ 3328670 h 6857999"/>
              <a:gd name="connsiteX804" fmla="*/ 5524817 w 6188075"/>
              <a:gd name="connsiteY804" fmla="*/ 3337878 h 6857999"/>
              <a:gd name="connsiteX805" fmla="*/ 5523865 w 6188075"/>
              <a:gd name="connsiteY805" fmla="*/ 3347085 h 6857999"/>
              <a:gd name="connsiteX806" fmla="*/ 5522595 w 6188075"/>
              <a:gd name="connsiteY806" fmla="*/ 3355975 h 6857999"/>
              <a:gd name="connsiteX807" fmla="*/ 5520690 w 6188075"/>
              <a:gd name="connsiteY807" fmla="*/ 3365183 h 6857999"/>
              <a:gd name="connsiteX808" fmla="*/ 5517515 w 6188075"/>
              <a:gd name="connsiteY808" fmla="*/ 3374073 h 6857999"/>
              <a:gd name="connsiteX809" fmla="*/ 5515927 w 6188075"/>
              <a:gd name="connsiteY809" fmla="*/ 3378518 h 6857999"/>
              <a:gd name="connsiteX810" fmla="*/ 5514340 w 6188075"/>
              <a:gd name="connsiteY810" fmla="*/ 3382963 h 6857999"/>
              <a:gd name="connsiteX811" fmla="*/ 5512117 w 6188075"/>
              <a:gd name="connsiteY811" fmla="*/ 3387090 h 6857999"/>
              <a:gd name="connsiteX812" fmla="*/ 5509895 w 6188075"/>
              <a:gd name="connsiteY812" fmla="*/ 3391853 h 6857999"/>
              <a:gd name="connsiteX813" fmla="*/ 5507990 w 6188075"/>
              <a:gd name="connsiteY813" fmla="*/ 3396615 h 6857999"/>
              <a:gd name="connsiteX814" fmla="*/ 5505767 w 6188075"/>
              <a:gd name="connsiteY814" fmla="*/ 3401695 h 6857999"/>
              <a:gd name="connsiteX815" fmla="*/ 5503545 w 6188075"/>
              <a:gd name="connsiteY815" fmla="*/ 3406140 h 6857999"/>
              <a:gd name="connsiteX816" fmla="*/ 5501005 w 6188075"/>
              <a:gd name="connsiteY816" fmla="*/ 3410903 h 6857999"/>
              <a:gd name="connsiteX817" fmla="*/ 5495607 w 6188075"/>
              <a:gd name="connsiteY817" fmla="*/ 3419793 h 6857999"/>
              <a:gd name="connsiteX818" fmla="*/ 5489575 w 6188075"/>
              <a:gd name="connsiteY818" fmla="*/ 3428365 h 6857999"/>
              <a:gd name="connsiteX819" fmla="*/ 5483225 w 6188075"/>
              <a:gd name="connsiteY819" fmla="*/ 3436303 h 6857999"/>
              <a:gd name="connsiteX820" fmla="*/ 5476557 w 6188075"/>
              <a:gd name="connsiteY820" fmla="*/ 3444240 h 6857999"/>
              <a:gd name="connsiteX821" fmla="*/ 5469573 w 6188075"/>
              <a:gd name="connsiteY821" fmla="*/ 3451860 h 6857999"/>
              <a:gd name="connsiteX822" fmla="*/ 5462270 w 6188075"/>
              <a:gd name="connsiteY822" fmla="*/ 3459163 h 6857999"/>
              <a:gd name="connsiteX823" fmla="*/ 5447665 w 6188075"/>
              <a:gd name="connsiteY823" fmla="*/ 3473768 h 6857999"/>
              <a:gd name="connsiteX824" fmla="*/ 5432743 w 6188075"/>
              <a:gd name="connsiteY824" fmla="*/ 3488055 h 6857999"/>
              <a:gd name="connsiteX825" fmla="*/ 5425440 w 6188075"/>
              <a:gd name="connsiteY825" fmla="*/ 3495993 h 6857999"/>
              <a:gd name="connsiteX826" fmla="*/ 5418773 w 6188075"/>
              <a:gd name="connsiteY826" fmla="*/ 3503613 h 6857999"/>
              <a:gd name="connsiteX827" fmla="*/ 5411787 w 6188075"/>
              <a:gd name="connsiteY827" fmla="*/ 3511550 h 6857999"/>
              <a:gd name="connsiteX828" fmla="*/ 5405755 w 6188075"/>
              <a:gd name="connsiteY828" fmla="*/ 3520123 h 6857999"/>
              <a:gd name="connsiteX829" fmla="*/ 5400675 w 6188075"/>
              <a:gd name="connsiteY829" fmla="*/ 3526790 h 6857999"/>
              <a:gd name="connsiteX830" fmla="*/ 5394960 w 6188075"/>
              <a:gd name="connsiteY830" fmla="*/ 3533140 h 6857999"/>
              <a:gd name="connsiteX831" fmla="*/ 5389245 w 6188075"/>
              <a:gd name="connsiteY831" fmla="*/ 3538538 h 6857999"/>
              <a:gd name="connsiteX832" fmla="*/ 5382578 w 6188075"/>
              <a:gd name="connsiteY832" fmla="*/ 3543300 h 6857999"/>
              <a:gd name="connsiteX833" fmla="*/ 5375910 w 6188075"/>
              <a:gd name="connsiteY833" fmla="*/ 3547745 h 6857999"/>
              <a:gd name="connsiteX834" fmla="*/ 5369243 w 6188075"/>
              <a:gd name="connsiteY834" fmla="*/ 3551555 h 6857999"/>
              <a:gd name="connsiteX835" fmla="*/ 5361940 w 6188075"/>
              <a:gd name="connsiteY835" fmla="*/ 3554413 h 6857999"/>
              <a:gd name="connsiteX836" fmla="*/ 5354638 w 6188075"/>
              <a:gd name="connsiteY836" fmla="*/ 3556953 h 6857999"/>
              <a:gd name="connsiteX837" fmla="*/ 5347335 w 6188075"/>
              <a:gd name="connsiteY837" fmla="*/ 3558858 h 6857999"/>
              <a:gd name="connsiteX838" fmla="*/ 5339398 w 6188075"/>
              <a:gd name="connsiteY838" fmla="*/ 3560128 h 6857999"/>
              <a:gd name="connsiteX839" fmla="*/ 5331460 w 6188075"/>
              <a:gd name="connsiteY839" fmla="*/ 3561080 h 6857999"/>
              <a:gd name="connsiteX840" fmla="*/ 5323523 w 6188075"/>
              <a:gd name="connsiteY840" fmla="*/ 3561398 h 6857999"/>
              <a:gd name="connsiteX841" fmla="*/ 5315268 w 6188075"/>
              <a:gd name="connsiteY841" fmla="*/ 3561398 h 6857999"/>
              <a:gd name="connsiteX842" fmla="*/ 5306695 w 6188075"/>
              <a:gd name="connsiteY842" fmla="*/ 3561080 h 6857999"/>
              <a:gd name="connsiteX843" fmla="*/ 5298440 w 6188075"/>
              <a:gd name="connsiteY843" fmla="*/ 3560445 h 6857999"/>
              <a:gd name="connsiteX844" fmla="*/ 5289868 w 6188075"/>
              <a:gd name="connsiteY844" fmla="*/ 3559175 h 6857999"/>
              <a:gd name="connsiteX845" fmla="*/ 5247958 w 6188075"/>
              <a:gd name="connsiteY845" fmla="*/ 3560763 h 6857999"/>
              <a:gd name="connsiteX846" fmla="*/ 5233670 w 6188075"/>
              <a:gd name="connsiteY846" fmla="*/ 3561080 h 6857999"/>
              <a:gd name="connsiteX847" fmla="*/ 5211128 w 6188075"/>
              <a:gd name="connsiteY847" fmla="*/ 3563620 h 6857999"/>
              <a:gd name="connsiteX848" fmla="*/ 5188903 w 6188075"/>
              <a:gd name="connsiteY848" fmla="*/ 3565843 h 6857999"/>
              <a:gd name="connsiteX849" fmla="*/ 5166360 w 6188075"/>
              <a:gd name="connsiteY849" fmla="*/ 3567748 h 6857999"/>
              <a:gd name="connsiteX850" fmla="*/ 5144135 w 6188075"/>
              <a:gd name="connsiteY850" fmla="*/ 3569018 h 6857999"/>
              <a:gd name="connsiteX851" fmla="*/ 5121593 w 6188075"/>
              <a:gd name="connsiteY851" fmla="*/ 3570288 h 6857999"/>
              <a:gd name="connsiteX852" fmla="*/ 5099368 w 6188075"/>
              <a:gd name="connsiteY852" fmla="*/ 3571240 h 6857999"/>
              <a:gd name="connsiteX853" fmla="*/ 5054918 w 6188075"/>
              <a:gd name="connsiteY853" fmla="*/ 3572828 h 6857999"/>
              <a:gd name="connsiteX854" fmla="*/ 5052060 w 6188075"/>
              <a:gd name="connsiteY854" fmla="*/ 3572828 h 6857999"/>
              <a:gd name="connsiteX855" fmla="*/ 5049520 w 6188075"/>
              <a:gd name="connsiteY855" fmla="*/ 3572828 h 6857999"/>
              <a:gd name="connsiteX856" fmla="*/ 5008880 w 6188075"/>
              <a:gd name="connsiteY856" fmla="*/ 3573463 h 6857999"/>
              <a:gd name="connsiteX857" fmla="*/ 4967923 w 6188075"/>
              <a:gd name="connsiteY857" fmla="*/ 3573780 h 6857999"/>
              <a:gd name="connsiteX858" fmla="*/ 4927600 w 6188075"/>
              <a:gd name="connsiteY858" fmla="*/ 3574098 h 6857999"/>
              <a:gd name="connsiteX859" fmla="*/ 4886643 w 6188075"/>
              <a:gd name="connsiteY859" fmla="*/ 3574733 h 6857999"/>
              <a:gd name="connsiteX860" fmla="*/ 4597400 w 6188075"/>
              <a:gd name="connsiteY860" fmla="*/ 3578860 h 6857999"/>
              <a:gd name="connsiteX861" fmla="*/ 4568508 w 6188075"/>
              <a:gd name="connsiteY861" fmla="*/ 3578860 h 6857999"/>
              <a:gd name="connsiteX862" fmla="*/ 4425315 w 6188075"/>
              <a:gd name="connsiteY862" fmla="*/ 3589338 h 6857999"/>
              <a:gd name="connsiteX863" fmla="*/ 4420870 w 6188075"/>
              <a:gd name="connsiteY863" fmla="*/ 3590925 h 6857999"/>
              <a:gd name="connsiteX864" fmla="*/ 4416108 w 6188075"/>
              <a:gd name="connsiteY864" fmla="*/ 3592195 h 6857999"/>
              <a:gd name="connsiteX865" fmla="*/ 4411663 w 6188075"/>
              <a:gd name="connsiteY865" fmla="*/ 3593148 h 6857999"/>
              <a:gd name="connsiteX866" fmla="*/ 4407218 w 6188075"/>
              <a:gd name="connsiteY866" fmla="*/ 3593783 h 6857999"/>
              <a:gd name="connsiteX867" fmla="*/ 4402773 w 6188075"/>
              <a:gd name="connsiteY867" fmla="*/ 3594418 h 6857999"/>
              <a:gd name="connsiteX868" fmla="*/ 4398328 w 6188075"/>
              <a:gd name="connsiteY868" fmla="*/ 3594735 h 6857999"/>
              <a:gd name="connsiteX869" fmla="*/ 4389120 w 6188075"/>
              <a:gd name="connsiteY869" fmla="*/ 3594735 h 6857999"/>
              <a:gd name="connsiteX870" fmla="*/ 4380230 w 6188075"/>
              <a:gd name="connsiteY870" fmla="*/ 3594418 h 6857999"/>
              <a:gd name="connsiteX871" fmla="*/ 4371023 w 6188075"/>
              <a:gd name="connsiteY871" fmla="*/ 3593783 h 6857999"/>
              <a:gd name="connsiteX872" fmla="*/ 4352925 w 6188075"/>
              <a:gd name="connsiteY872" fmla="*/ 3591560 h 6857999"/>
              <a:gd name="connsiteX873" fmla="*/ 4358640 w 6188075"/>
              <a:gd name="connsiteY873" fmla="*/ 3595370 h 6857999"/>
              <a:gd name="connsiteX874" fmla="*/ 4364673 w 6188075"/>
              <a:gd name="connsiteY874" fmla="*/ 3599180 h 6857999"/>
              <a:gd name="connsiteX875" fmla="*/ 4371023 w 6188075"/>
              <a:gd name="connsiteY875" fmla="*/ 3602355 h 6857999"/>
              <a:gd name="connsiteX876" fmla="*/ 4377055 w 6188075"/>
              <a:gd name="connsiteY876" fmla="*/ 3604895 h 6857999"/>
              <a:gd name="connsiteX877" fmla="*/ 4383405 w 6188075"/>
              <a:gd name="connsiteY877" fmla="*/ 3607435 h 6857999"/>
              <a:gd name="connsiteX878" fmla="*/ 4389438 w 6188075"/>
              <a:gd name="connsiteY878" fmla="*/ 3609658 h 6857999"/>
              <a:gd name="connsiteX879" fmla="*/ 4396105 w 6188075"/>
              <a:gd name="connsiteY879" fmla="*/ 3611880 h 6857999"/>
              <a:gd name="connsiteX880" fmla="*/ 4402455 w 6188075"/>
              <a:gd name="connsiteY880" fmla="*/ 3613468 h 6857999"/>
              <a:gd name="connsiteX881" fmla="*/ 4408805 w 6188075"/>
              <a:gd name="connsiteY881" fmla="*/ 3615055 h 6857999"/>
              <a:gd name="connsiteX882" fmla="*/ 4415155 w 6188075"/>
              <a:gd name="connsiteY882" fmla="*/ 3616325 h 6857999"/>
              <a:gd name="connsiteX883" fmla="*/ 4428173 w 6188075"/>
              <a:gd name="connsiteY883" fmla="*/ 3618230 h 6857999"/>
              <a:gd name="connsiteX884" fmla="*/ 4441190 w 6188075"/>
              <a:gd name="connsiteY884" fmla="*/ 3619500 h 6857999"/>
              <a:gd name="connsiteX885" fmla="*/ 4454525 w 6188075"/>
              <a:gd name="connsiteY885" fmla="*/ 3620453 h 6857999"/>
              <a:gd name="connsiteX886" fmla="*/ 4467860 w 6188075"/>
              <a:gd name="connsiteY886" fmla="*/ 3621088 h 6857999"/>
              <a:gd name="connsiteX887" fmla="*/ 4481195 w 6188075"/>
              <a:gd name="connsiteY887" fmla="*/ 3621405 h 6857999"/>
              <a:gd name="connsiteX888" fmla="*/ 4507865 w 6188075"/>
              <a:gd name="connsiteY888" fmla="*/ 3622040 h 6857999"/>
              <a:gd name="connsiteX889" fmla="*/ 4521200 w 6188075"/>
              <a:gd name="connsiteY889" fmla="*/ 3622358 h 6857999"/>
              <a:gd name="connsiteX890" fmla="*/ 4534535 w 6188075"/>
              <a:gd name="connsiteY890" fmla="*/ 3623310 h 6857999"/>
              <a:gd name="connsiteX891" fmla="*/ 4547553 w 6188075"/>
              <a:gd name="connsiteY891" fmla="*/ 3625215 h 6857999"/>
              <a:gd name="connsiteX892" fmla="*/ 4560570 w 6188075"/>
              <a:gd name="connsiteY892" fmla="*/ 3627120 h 6857999"/>
              <a:gd name="connsiteX893" fmla="*/ 4583748 w 6188075"/>
              <a:gd name="connsiteY893" fmla="*/ 3631248 h 6857999"/>
              <a:gd name="connsiteX894" fmla="*/ 4606608 w 6188075"/>
              <a:gd name="connsiteY894" fmla="*/ 3634423 h 6857999"/>
              <a:gd name="connsiteX895" fmla="*/ 4629785 w 6188075"/>
              <a:gd name="connsiteY895" fmla="*/ 3637598 h 6857999"/>
              <a:gd name="connsiteX896" fmla="*/ 4652645 w 6188075"/>
              <a:gd name="connsiteY896" fmla="*/ 3640455 h 6857999"/>
              <a:gd name="connsiteX897" fmla="*/ 4675823 w 6188075"/>
              <a:gd name="connsiteY897" fmla="*/ 3642678 h 6857999"/>
              <a:gd name="connsiteX898" fmla="*/ 4699000 w 6188075"/>
              <a:gd name="connsiteY898" fmla="*/ 3645218 h 6857999"/>
              <a:gd name="connsiteX899" fmla="*/ 4745673 w 6188075"/>
              <a:gd name="connsiteY899" fmla="*/ 3649980 h 6857999"/>
              <a:gd name="connsiteX900" fmla="*/ 4768850 w 6188075"/>
              <a:gd name="connsiteY900" fmla="*/ 3652203 h 6857999"/>
              <a:gd name="connsiteX901" fmla="*/ 4792028 w 6188075"/>
              <a:gd name="connsiteY901" fmla="*/ 3654743 h 6857999"/>
              <a:gd name="connsiteX902" fmla="*/ 4815205 w 6188075"/>
              <a:gd name="connsiteY902" fmla="*/ 3657283 h 6857999"/>
              <a:gd name="connsiteX903" fmla="*/ 4838383 w 6188075"/>
              <a:gd name="connsiteY903" fmla="*/ 3660458 h 6857999"/>
              <a:gd name="connsiteX904" fmla="*/ 4861243 w 6188075"/>
              <a:gd name="connsiteY904" fmla="*/ 3663950 h 6857999"/>
              <a:gd name="connsiteX905" fmla="*/ 4884103 w 6188075"/>
              <a:gd name="connsiteY905" fmla="*/ 3668078 h 6857999"/>
              <a:gd name="connsiteX906" fmla="*/ 4907280 w 6188075"/>
              <a:gd name="connsiteY906" fmla="*/ 3672523 h 6857999"/>
              <a:gd name="connsiteX907" fmla="*/ 4930140 w 6188075"/>
              <a:gd name="connsiteY907" fmla="*/ 3678238 h 6857999"/>
              <a:gd name="connsiteX908" fmla="*/ 5549265 w 6188075"/>
              <a:gd name="connsiteY908" fmla="*/ 3768408 h 6857999"/>
              <a:gd name="connsiteX909" fmla="*/ 5562283 w 6188075"/>
              <a:gd name="connsiteY909" fmla="*/ 3770313 h 6857999"/>
              <a:gd name="connsiteX910" fmla="*/ 5575617 w 6188075"/>
              <a:gd name="connsiteY910" fmla="*/ 3772535 h 6857999"/>
              <a:gd name="connsiteX911" fmla="*/ 5588635 w 6188075"/>
              <a:gd name="connsiteY911" fmla="*/ 3775393 h 6857999"/>
              <a:gd name="connsiteX912" fmla="*/ 5601653 w 6188075"/>
              <a:gd name="connsiteY912" fmla="*/ 3778885 h 6857999"/>
              <a:gd name="connsiteX913" fmla="*/ 5614035 w 6188075"/>
              <a:gd name="connsiteY913" fmla="*/ 3783013 h 6857999"/>
              <a:gd name="connsiteX914" fmla="*/ 5626735 w 6188075"/>
              <a:gd name="connsiteY914" fmla="*/ 3786823 h 6857999"/>
              <a:gd name="connsiteX915" fmla="*/ 5639117 w 6188075"/>
              <a:gd name="connsiteY915" fmla="*/ 3791268 h 6857999"/>
              <a:gd name="connsiteX916" fmla="*/ 5651817 w 6188075"/>
              <a:gd name="connsiteY916" fmla="*/ 3795713 h 6857999"/>
              <a:gd name="connsiteX917" fmla="*/ 5676583 w 6188075"/>
              <a:gd name="connsiteY917" fmla="*/ 3804920 h 6857999"/>
              <a:gd name="connsiteX918" fmla="*/ 5701347 w 6188075"/>
              <a:gd name="connsiteY918" fmla="*/ 3814445 h 6857999"/>
              <a:gd name="connsiteX919" fmla="*/ 5714047 w 6188075"/>
              <a:gd name="connsiteY919" fmla="*/ 3818573 h 6857999"/>
              <a:gd name="connsiteX920" fmla="*/ 5726430 w 6188075"/>
              <a:gd name="connsiteY920" fmla="*/ 3822700 h 6857999"/>
              <a:gd name="connsiteX921" fmla="*/ 5739447 w 6188075"/>
              <a:gd name="connsiteY921" fmla="*/ 3826510 h 6857999"/>
              <a:gd name="connsiteX922" fmla="*/ 5752147 w 6188075"/>
              <a:gd name="connsiteY922" fmla="*/ 3830003 h 6857999"/>
              <a:gd name="connsiteX923" fmla="*/ 5757545 w 6188075"/>
              <a:gd name="connsiteY923" fmla="*/ 3831908 h 6857999"/>
              <a:gd name="connsiteX924" fmla="*/ 5762625 w 6188075"/>
              <a:gd name="connsiteY924" fmla="*/ 3833813 h 6857999"/>
              <a:gd name="connsiteX925" fmla="*/ 5767387 w 6188075"/>
              <a:gd name="connsiteY925" fmla="*/ 3836670 h 6857999"/>
              <a:gd name="connsiteX926" fmla="*/ 5769610 w 6188075"/>
              <a:gd name="connsiteY926" fmla="*/ 3838258 h 6857999"/>
              <a:gd name="connsiteX927" fmla="*/ 5771515 w 6188075"/>
              <a:gd name="connsiteY927" fmla="*/ 3839845 h 6857999"/>
              <a:gd name="connsiteX928" fmla="*/ 5773420 w 6188075"/>
              <a:gd name="connsiteY928" fmla="*/ 3841750 h 6857999"/>
              <a:gd name="connsiteX929" fmla="*/ 5775007 w 6188075"/>
              <a:gd name="connsiteY929" fmla="*/ 3843655 h 6857999"/>
              <a:gd name="connsiteX930" fmla="*/ 5776277 w 6188075"/>
              <a:gd name="connsiteY930" fmla="*/ 3845878 h 6857999"/>
              <a:gd name="connsiteX931" fmla="*/ 5777547 w 6188075"/>
              <a:gd name="connsiteY931" fmla="*/ 3848100 h 6857999"/>
              <a:gd name="connsiteX932" fmla="*/ 5778500 w 6188075"/>
              <a:gd name="connsiteY932" fmla="*/ 3850640 h 6857999"/>
              <a:gd name="connsiteX933" fmla="*/ 5779135 w 6188075"/>
              <a:gd name="connsiteY933" fmla="*/ 3853180 h 6857999"/>
              <a:gd name="connsiteX934" fmla="*/ 5779453 w 6188075"/>
              <a:gd name="connsiteY934" fmla="*/ 3856038 h 6857999"/>
              <a:gd name="connsiteX935" fmla="*/ 5779453 w 6188075"/>
              <a:gd name="connsiteY935" fmla="*/ 3859530 h 6857999"/>
              <a:gd name="connsiteX936" fmla="*/ 5779135 w 6188075"/>
              <a:gd name="connsiteY936" fmla="*/ 3873818 h 6857999"/>
              <a:gd name="connsiteX937" fmla="*/ 5779135 w 6188075"/>
              <a:gd name="connsiteY937" fmla="*/ 3888423 h 6857999"/>
              <a:gd name="connsiteX938" fmla="*/ 5779453 w 6188075"/>
              <a:gd name="connsiteY938" fmla="*/ 3903028 h 6857999"/>
              <a:gd name="connsiteX939" fmla="*/ 5780087 w 6188075"/>
              <a:gd name="connsiteY939" fmla="*/ 3917950 h 6857999"/>
              <a:gd name="connsiteX940" fmla="*/ 5780723 w 6188075"/>
              <a:gd name="connsiteY940" fmla="*/ 3932555 h 6857999"/>
              <a:gd name="connsiteX941" fmla="*/ 5781357 w 6188075"/>
              <a:gd name="connsiteY941" fmla="*/ 3947478 h 6857999"/>
              <a:gd name="connsiteX942" fmla="*/ 5781357 w 6188075"/>
              <a:gd name="connsiteY942" fmla="*/ 3962083 h 6857999"/>
              <a:gd name="connsiteX943" fmla="*/ 5781040 w 6188075"/>
              <a:gd name="connsiteY943" fmla="*/ 3976688 h 6857999"/>
              <a:gd name="connsiteX944" fmla="*/ 5780087 w 6188075"/>
              <a:gd name="connsiteY944" fmla="*/ 3991293 h 6857999"/>
              <a:gd name="connsiteX945" fmla="*/ 5779453 w 6188075"/>
              <a:gd name="connsiteY945" fmla="*/ 3998278 h 6857999"/>
              <a:gd name="connsiteX946" fmla="*/ 5778500 w 6188075"/>
              <a:gd name="connsiteY946" fmla="*/ 4005263 h 6857999"/>
              <a:gd name="connsiteX947" fmla="*/ 5777230 w 6188075"/>
              <a:gd name="connsiteY947" fmla="*/ 4012248 h 6857999"/>
              <a:gd name="connsiteX948" fmla="*/ 5775643 w 6188075"/>
              <a:gd name="connsiteY948" fmla="*/ 4019550 h 6857999"/>
              <a:gd name="connsiteX949" fmla="*/ 5774055 w 6188075"/>
              <a:gd name="connsiteY949" fmla="*/ 4026535 h 6857999"/>
              <a:gd name="connsiteX950" fmla="*/ 5771833 w 6188075"/>
              <a:gd name="connsiteY950" fmla="*/ 4033520 h 6857999"/>
              <a:gd name="connsiteX951" fmla="*/ 5769610 w 6188075"/>
              <a:gd name="connsiteY951" fmla="*/ 4040505 h 6857999"/>
              <a:gd name="connsiteX952" fmla="*/ 5766753 w 6188075"/>
              <a:gd name="connsiteY952" fmla="*/ 4047490 h 6857999"/>
              <a:gd name="connsiteX953" fmla="*/ 5763895 w 6188075"/>
              <a:gd name="connsiteY953" fmla="*/ 4054158 h 6857999"/>
              <a:gd name="connsiteX954" fmla="*/ 5760403 w 6188075"/>
              <a:gd name="connsiteY954" fmla="*/ 4060825 h 6857999"/>
              <a:gd name="connsiteX955" fmla="*/ 5756593 w 6188075"/>
              <a:gd name="connsiteY955" fmla="*/ 4067810 h 6857999"/>
              <a:gd name="connsiteX956" fmla="*/ 5752147 w 6188075"/>
              <a:gd name="connsiteY956" fmla="*/ 4074160 h 6857999"/>
              <a:gd name="connsiteX957" fmla="*/ 5747385 w 6188075"/>
              <a:gd name="connsiteY957" fmla="*/ 4080510 h 6857999"/>
              <a:gd name="connsiteX958" fmla="*/ 5742305 w 6188075"/>
              <a:gd name="connsiteY958" fmla="*/ 4086860 h 6857999"/>
              <a:gd name="connsiteX959" fmla="*/ 5730875 w 6188075"/>
              <a:gd name="connsiteY959" fmla="*/ 4098925 h 6857999"/>
              <a:gd name="connsiteX960" fmla="*/ 5726113 w 6188075"/>
              <a:gd name="connsiteY960" fmla="*/ 4104005 h 6857999"/>
              <a:gd name="connsiteX961" fmla="*/ 5724525 w 6188075"/>
              <a:gd name="connsiteY961" fmla="*/ 4106228 h 6857999"/>
              <a:gd name="connsiteX962" fmla="*/ 5732780 w 6188075"/>
              <a:gd name="connsiteY962" fmla="*/ 4114800 h 6857999"/>
              <a:gd name="connsiteX963" fmla="*/ 5735955 w 6188075"/>
              <a:gd name="connsiteY963" fmla="*/ 4118928 h 6857999"/>
              <a:gd name="connsiteX964" fmla="*/ 5738495 w 6188075"/>
              <a:gd name="connsiteY964" fmla="*/ 4122738 h 6857999"/>
              <a:gd name="connsiteX965" fmla="*/ 5741035 w 6188075"/>
              <a:gd name="connsiteY965" fmla="*/ 4125913 h 6857999"/>
              <a:gd name="connsiteX966" fmla="*/ 5742623 w 6188075"/>
              <a:gd name="connsiteY966" fmla="*/ 4129088 h 6857999"/>
              <a:gd name="connsiteX967" fmla="*/ 5744210 w 6188075"/>
              <a:gd name="connsiteY967" fmla="*/ 4131945 h 6857999"/>
              <a:gd name="connsiteX968" fmla="*/ 5745163 w 6188075"/>
              <a:gd name="connsiteY968" fmla="*/ 4134803 h 6857999"/>
              <a:gd name="connsiteX969" fmla="*/ 5745797 w 6188075"/>
              <a:gd name="connsiteY969" fmla="*/ 4137025 h 6857999"/>
              <a:gd name="connsiteX970" fmla="*/ 5746115 w 6188075"/>
              <a:gd name="connsiteY970" fmla="*/ 4139248 h 6857999"/>
              <a:gd name="connsiteX971" fmla="*/ 5746115 w 6188075"/>
              <a:gd name="connsiteY971" fmla="*/ 4141470 h 6857999"/>
              <a:gd name="connsiteX972" fmla="*/ 5745797 w 6188075"/>
              <a:gd name="connsiteY972" fmla="*/ 4143058 h 6857999"/>
              <a:gd name="connsiteX973" fmla="*/ 5744845 w 6188075"/>
              <a:gd name="connsiteY973" fmla="*/ 4144963 h 6857999"/>
              <a:gd name="connsiteX974" fmla="*/ 5743893 w 6188075"/>
              <a:gd name="connsiteY974" fmla="*/ 4146550 h 6857999"/>
              <a:gd name="connsiteX975" fmla="*/ 5742623 w 6188075"/>
              <a:gd name="connsiteY975" fmla="*/ 4147820 h 6857999"/>
              <a:gd name="connsiteX976" fmla="*/ 5741035 w 6188075"/>
              <a:gd name="connsiteY976" fmla="*/ 4149090 h 6857999"/>
              <a:gd name="connsiteX977" fmla="*/ 5739447 w 6188075"/>
              <a:gd name="connsiteY977" fmla="*/ 4150043 h 6857999"/>
              <a:gd name="connsiteX978" fmla="*/ 5737225 w 6188075"/>
              <a:gd name="connsiteY978" fmla="*/ 4150995 h 6857999"/>
              <a:gd name="connsiteX979" fmla="*/ 5732780 w 6188075"/>
              <a:gd name="connsiteY979" fmla="*/ 4152265 h 6857999"/>
              <a:gd name="connsiteX980" fmla="*/ 5727383 w 6188075"/>
              <a:gd name="connsiteY980" fmla="*/ 4153535 h 6857999"/>
              <a:gd name="connsiteX981" fmla="*/ 5721667 w 6188075"/>
              <a:gd name="connsiteY981" fmla="*/ 4154170 h 6857999"/>
              <a:gd name="connsiteX982" fmla="*/ 5708967 w 6188075"/>
              <a:gd name="connsiteY982" fmla="*/ 4155123 h 6857999"/>
              <a:gd name="connsiteX983" fmla="*/ 5695950 w 6188075"/>
              <a:gd name="connsiteY983" fmla="*/ 4155758 h 6857999"/>
              <a:gd name="connsiteX984" fmla="*/ 5686425 w 6188075"/>
              <a:gd name="connsiteY984" fmla="*/ 4168458 h 6857999"/>
              <a:gd name="connsiteX985" fmla="*/ 5681663 w 6188075"/>
              <a:gd name="connsiteY985" fmla="*/ 4174808 h 6857999"/>
              <a:gd name="connsiteX986" fmla="*/ 5676583 w 6188075"/>
              <a:gd name="connsiteY986" fmla="*/ 4180840 h 6857999"/>
              <a:gd name="connsiteX987" fmla="*/ 5671503 w 6188075"/>
              <a:gd name="connsiteY987" fmla="*/ 4186873 h 6857999"/>
              <a:gd name="connsiteX988" fmla="*/ 5666105 w 6188075"/>
              <a:gd name="connsiteY988" fmla="*/ 4192270 h 6857999"/>
              <a:gd name="connsiteX989" fmla="*/ 5660707 w 6188075"/>
              <a:gd name="connsiteY989" fmla="*/ 4197668 h 6857999"/>
              <a:gd name="connsiteX990" fmla="*/ 5654993 w 6188075"/>
              <a:gd name="connsiteY990" fmla="*/ 4202113 h 6857999"/>
              <a:gd name="connsiteX991" fmla="*/ 5648643 w 6188075"/>
              <a:gd name="connsiteY991" fmla="*/ 4205923 h 6857999"/>
              <a:gd name="connsiteX992" fmla="*/ 5645467 w 6188075"/>
              <a:gd name="connsiteY992" fmla="*/ 4207828 h 6857999"/>
              <a:gd name="connsiteX993" fmla="*/ 5642293 w 6188075"/>
              <a:gd name="connsiteY993" fmla="*/ 4209415 h 6857999"/>
              <a:gd name="connsiteX994" fmla="*/ 5639117 w 6188075"/>
              <a:gd name="connsiteY994" fmla="*/ 4210685 h 6857999"/>
              <a:gd name="connsiteX995" fmla="*/ 5635625 w 6188075"/>
              <a:gd name="connsiteY995" fmla="*/ 4211955 h 6857999"/>
              <a:gd name="connsiteX996" fmla="*/ 5632133 w 6188075"/>
              <a:gd name="connsiteY996" fmla="*/ 4212908 h 6857999"/>
              <a:gd name="connsiteX997" fmla="*/ 5628323 w 6188075"/>
              <a:gd name="connsiteY997" fmla="*/ 4213860 h 6857999"/>
              <a:gd name="connsiteX998" fmla="*/ 5624513 w 6188075"/>
              <a:gd name="connsiteY998" fmla="*/ 4214178 h 6857999"/>
              <a:gd name="connsiteX999" fmla="*/ 5620385 w 6188075"/>
              <a:gd name="connsiteY999" fmla="*/ 4214495 h 6857999"/>
              <a:gd name="connsiteX1000" fmla="*/ 5616257 w 6188075"/>
              <a:gd name="connsiteY1000" fmla="*/ 4214813 h 6857999"/>
              <a:gd name="connsiteX1001" fmla="*/ 5612130 w 6188075"/>
              <a:gd name="connsiteY1001" fmla="*/ 4214495 h 6857999"/>
              <a:gd name="connsiteX1002" fmla="*/ 5608003 w 6188075"/>
              <a:gd name="connsiteY1002" fmla="*/ 4214178 h 6857999"/>
              <a:gd name="connsiteX1003" fmla="*/ 5603557 w 6188075"/>
              <a:gd name="connsiteY1003" fmla="*/ 4213543 h 6857999"/>
              <a:gd name="connsiteX1004" fmla="*/ 5598795 w 6188075"/>
              <a:gd name="connsiteY1004" fmla="*/ 4212590 h 6857999"/>
              <a:gd name="connsiteX1005" fmla="*/ 5593715 w 6188075"/>
              <a:gd name="connsiteY1005" fmla="*/ 4211320 h 6857999"/>
              <a:gd name="connsiteX1006" fmla="*/ 5541963 w 6188075"/>
              <a:gd name="connsiteY1006" fmla="*/ 4215448 h 6857999"/>
              <a:gd name="connsiteX1007" fmla="*/ 5501640 w 6188075"/>
              <a:gd name="connsiteY1007" fmla="*/ 4220210 h 6857999"/>
              <a:gd name="connsiteX1008" fmla="*/ 5481320 w 6188075"/>
              <a:gd name="connsiteY1008" fmla="*/ 4222750 h 6857999"/>
              <a:gd name="connsiteX1009" fmla="*/ 5461000 w 6188075"/>
              <a:gd name="connsiteY1009" fmla="*/ 4224655 h 6857999"/>
              <a:gd name="connsiteX1010" fmla="*/ 5440997 w 6188075"/>
              <a:gd name="connsiteY1010" fmla="*/ 4226560 h 6857999"/>
              <a:gd name="connsiteX1011" fmla="*/ 5420677 w 6188075"/>
              <a:gd name="connsiteY1011" fmla="*/ 4227830 h 6857999"/>
              <a:gd name="connsiteX1012" fmla="*/ 5400357 w 6188075"/>
              <a:gd name="connsiteY1012" fmla="*/ 4229100 h 6857999"/>
              <a:gd name="connsiteX1013" fmla="*/ 5380038 w 6188075"/>
              <a:gd name="connsiteY1013" fmla="*/ 4230053 h 6857999"/>
              <a:gd name="connsiteX1014" fmla="*/ 5359718 w 6188075"/>
              <a:gd name="connsiteY1014" fmla="*/ 4230370 h 6857999"/>
              <a:gd name="connsiteX1015" fmla="*/ 5339715 w 6188075"/>
              <a:gd name="connsiteY1015" fmla="*/ 4230688 h 6857999"/>
              <a:gd name="connsiteX1016" fmla="*/ 5319395 w 6188075"/>
              <a:gd name="connsiteY1016" fmla="*/ 4230370 h 6857999"/>
              <a:gd name="connsiteX1017" fmla="*/ 5299075 w 6188075"/>
              <a:gd name="connsiteY1017" fmla="*/ 4229418 h 6857999"/>
              <a:gd name="connsiteX1018" fmla="*/ 5278755 w 6188075"/>
              <a:gd name="connsiteY1018" fmla="*/ 4228148 h 6857999"/>
              <a:gd name="connsiteX1019" fmla="*/ 5258753 w 6188075"/>
              <a:gd name="connsiteY1019" fmla="*/ 4226243 h 6857999"/>
              <a:gd name="connsiteX1020" fmla="*/ 5238433 w 6188075"/>
              <a:gd name="connsiteY1020" fmla="*/ 4223703 h 6857999"/>
              <a:gd name="connsiteX1021" fmla="*/ 5218113 w 6188075"/>
              <a:gd name="connsiteY1021" fmla="*/ 4220210 h 6857999"/>
              <a:gd name="connsiteX1022" fmla="*/ 5215573 w 6188075"/>
              <a:gd name="connsiteY1022" fmla="*/ 4219893 h 6857999"/>
              <a:gd name="connsiteX1023" fmla="*/ 5213350 w 6188075"/>
              <a:gd name="connsiteY1023" fmla="*/ 4219893 h 6857999"/>
              <a:gd name="connsiteX1024" fmla="*/ 5210810 w 6188075"/>
              <a:gd name="connsiteY1024" fmla="*/ 4219893 h 6857999"/>
              <a:gd name="connsiteX1025" fmla="*/ 5208588 w 6188075"/>
              <a:gd name="connsiteY1025" fmla="*/ 4220210 h 6857999"/>
              <a:gd name="connsiteX1026" fmla="*/ 5203825 w 6188075"/>
              <a:gd name="connsiteY1026" fmla="*/ 4221798 h 6857999"/>
              <a:gd name="connsiteX1027" fmla="*/ 5199380 w 6188075"/>
              <a:gd name="connsiteY1027" fmla="*/ 4223385 h 6857999"/>
              <a:gd name="connsiteX1028" fmla="*/ 5195253 w 6188075"/>
              <a:gd name="connsiteY1028" fmla="*/ 4225290 h 6857999"/>
              <a:gd name="connsiteX1029" fmla="*/ 5191125 w 6188075"/>
              <a:gd name="connsiteY1029" fmla="*/ 4227513 h 6857999"/>
              <a:gd name="connsiteX1030" fmla="*/ 5182870 w 6188075"/>
              <a:gd name="connsiteY1030" fmla="*/ 4231958 h 6857999"/>
              <a:gd name="connsiteX1031" fmla="*/ 5178743 w 6188075"/>
              <a:gd name="connsiteY1031" fmla="*/ 4233863 h 6857999"/>
              <a:gd name="connsiteX1032" fmla="*/ 5174298 w 6188075"/>
              <a:gd name="connsiteY1032" fmla="*/ 4235450 h 6857999"/>
              <a:gd name="connsiteX1033" fmla="*/ 5170170 w 6188075"/>
              <a:gd name="connsiteY1033" fmla="*/ 4236720 h 6857999"/>
              <a:gd name="connsiteX1034" fmla="*/ 5166043 w 6188075"/>
              <a:gd name="connsiteY1034" fmla="*/ 4237038 h 6857999"/>
              <a:gd name="connsiteX1035" fmla="*/ 5163820 w 6188075"/>
              <a:gd name="connsiteY1035" fmla="*/ 4237038 h 6857999"/>
              <a:gd name="connsiteX1036" fmla="*/ 5161598 w 6188075"/>
              <a:gd name="connsiteY1036" fmla="*/ 4236720 h 6857999"/>
              <a:gd name="connsiteX1037" fmla="*/ 5159375 w 6188075"/>
              <a:gd name="connsiteY1037" fmla="*/ 4236085 h 6857999"/>
              <a:gd name="connsiteX1038" fmla="*/ 5157153 w 6188075"/>
              <a:gd name="connsiteY1038" fmla="*/ 4235450 h 6857999"/>
              <a:gd name="connsiteX1039" fmla="*/ 5154930 w 6188075"/>
              <a:gd name="connsiteY1039" fmla="*/ 4234498 h 6857999"/>
              <a:gd name="connsiteX1040" fmla="*/ 5152708 w 6188075"/>
              <a:gd name="connsiteY1040" fmla="*/ 4233228 h 6857999"/>
              <a:gd name="connsiteX1041" fmla="*/ 5149850 w 6188075"/>
              <a:gd name="connsiteY1041" fmla="*/ 4231323 h 6857999"/>
              <a:gd name="connsiteX1042" fmla="*/ 5147628 w 6188075"/>
              <a:gd name="connsiteY1042" fmla="*/ 4229418 h 6857999"/>
              <a:gd name="connsiteX1043" fmla="*/ 5145088 w 6188075"/>
              <a:gd name="connsiteY1043" fmla="*/ 4230688 h 6857999"/>
              <a:gd name="connsiteX1044" fmla="*/ 5142548 w 6188075"/>
              <a:gd name="connsiteY1044" fmla="*/ 4231640 h 6857999"/>
              <a:gd name="connsiteX1045" fmla="*/ 5140008 w 6188075"/>
              <a:gd name="connsiteY1045" fmla="*/ 4232275 h 6857999"/>
              <a:gd name="connsiteX1046" fmla="*/ 5137468 w 6188075"/>
              <a:gd name="connsiteY1046" fmla="*/ 4232593 h 6857999"/>
              <a:gd name="connsiteX1047" fmla="*/ 5132705 w 6188075"/>
              <a:gd name="connsiteY1047" fmla="*/ 4232910 h 6857999"/>
              <a:gd name="connsiteX1048" fmla="*/ 5127943 w 6188075"/>
              <a:gd name="connsiteY1048" fmla="*/ 4232593 h 6857999"/>
              <a:gd name="connsiteX1049" fmla="*/ 5114608 w 6188075"/>
              <a:gd name="connsiteY1049" fmla="*/ 4234498 h 6857999"/>
              <a:gd name="connsiteX1050" fmla="*/ 5101590 w 6188075"/>
              <a:gd name="connsiteY1050" fmla="*/ 4235768 h 6857999"/>
              <a:gd name="connsiteX1051" fmla="*/ 5088255 w 6188075"/>
              <a:gd name="connsiteY1051" fmla="*/ 4237038 h 6857999"/>
              <a:gd name="connsiteX1052" fmla="*/ 5074920 w 6188075"/>
              <a:gd name="connsiteY1052" fmla="*/ 4237673 h 6857999"/>
              <a:gd name="connsiteX1053" fmla="*/ 5061585 w 6188075"/>
              <a:gd name="connsiteY1053" fmla="*/ 4238308 h 6857999"/>
              <a:gd name="connsiteX1054" fmla="*/ 5048568 w 6188075"/>
              <a:gd name="connsiteY1054" fmla="*/ 4238625 h 6857999"/>
              <a:gd name="connsiteX1055" fmla="*/ 5021898 w 6188075"/>
              <a:gd name="connsiteY1055" fmla="*/ 4238625 h 6857999"/>
              <a:gd name="connsiteX1056" fmla="*/ 4968558 w 6188075"/>
              <a:gd name="connsiteY1056" fmla="*/ 4238308 h 6857999"/>
              <a:gd name="connsiteX1057" fmla="*/ 4941888 w 6188075"/>
              <a:gd name="connsiteY1057" fmla="*/ 4238625 h 6857999"/>
              <a:gd name="connsiteX1058" fmla="*/ 4928870 w 6188075"/>
              <a:gd name="connsiteY1058" fmla="*/ 4238943 h 6857999"/>
              <a:gd name="connsiteX1059" fmla="*/ 4915535 w 6188075"/>
              <a:gd name="connsiteY1059" fmla="*/ 4239260 h 6857999"/>
              <a:gd name="connsiteX1060" fmla="*/ 4900930 w 6188075"/>
              <a:gd name="connsiteY1060" fmla="*/ 4239260 h 6857999"/>
              <a:gd name="connsiteX1061" fmla="*/ 4835843 w 6188075"/>
              <a:gd name="connsiteY1061" fmla="*/ 4240213 h 6857999"/>
              <a:gd name="connsiteX1062" fmla="*/ 4803458 w 6188075"/>
              <a:gd name="connsiteY1062" fmla="*/ 4241165 h 6857999"/>
              <a:gd name="connsiteX1063" fmla="*/ 4787583 w 6188075"/>
              <a:gd name="connsiteY1063" fmla="*/ 4241800 h 6857999"/>
              <a:gd name="connsiteX1064" fmla="*/ 4771390 w 6188075"/>
              <a:gd name="connsiteY1064" fmla="*/ 4242435 h 6857999"/>
              <a:gd name="connsiteX1065" fmla="*/ 4765675 w 6188075"/>
              <a:gd name="connsiteY1065" fmla="*/ 4242753 h 6857999"/>
              <a:gd name="connsiteX1066" fmla="*/ 4760278 w 6188075"/>
              <a:gd name="connsiteY1066" fmla="*/ 4242753 h 6857999"/>
              <a:gd name="connsiteX1067" fmla="*/ 4754563 w 6188075"/>
              <a:gd name="connsiteY1067" fmla="*/ 4242435 h 6857999"/>
              <a:gd name="connsiteX1068" fmla="*/ 4749800 w 6188075"/>
              <a:gd name="connsiteY1068" fmla="*/ 4241800 h 6857999"/>
              <a:gd name="connsiteX1069" fmla="*/ 4745355 w 6188075"/>
              <a:gd name="connsiteY1069" fmla="*/ 4240848 h 6857999"/>
              <a:gd name="connsiteX1070" fmla="*/ 4741228 w 6188075"/>
              <a:gd name="connsiteY1070" fmla="*/ 4239578 h 6857999"/>
              <a:gd name="connsiteX1071" fmla="*/ 4737418 w 6188075"/>
              <a:gd name="connsiteY1071" fmla="*/ 4237673 h 6857999"/>
              <a:gd name="connsiteX1072" fmla="*/ 4734243 w 6188075"/>
              <a:gd name="connsiteY1072" fmla="*/ 4235768 h 6857999"/>
              <a:gd name="connsiteX1073" fmla="*/ 4730750 w 6188075"/>
              <a:gd name="connsiteY1073" fmla="*/ 4232910 h 6857999"/>
              <a:gd name="connsiteX1074" fmla="*/ 4728210 w 6188075"/>
              <a:gd name="connsiteY1074" fmla="*/ 4230053 h 6857999"/>
              <a:gd name="connsiteX1075" fmla="*/ 4725988 w 6188075"/>
              <a:gd name="connsiteY1075" fmla="*/ 4226560 h 6857999"/>
              <a:gd name="connsiteX1076" fmla="*/ 4724400 w 6188075"/>
              <a:gd name="connsiteY1076" fmla="*/ 4222433 h 6857999"/>
              <a:gd name="connsiteX1077" fmla="*/ 4723130 w 6188075"/>
              <a:gd name="connsiteY1077" fmla="*/ 4217670 h 6857999"/>
              <a:gd name="connsiteX1078" fmla="*/ 4722178 w 6188075"/>
              <a:gd name="connsiteY1078" fmla="*/ 4212273 h 6857999"/>
              <a:gd name="connsiteX1079" fmla="*/ 4721860 w 6188075"/>
              <a:gd name="connsiteY1079" fmla="*/ 4206558 h 6857999"/>
              <a:gd name="connsiteX1080" fmla="*/ 4722178 w 6188075"/>
              <a:gd name="connsiteY1080" fmla="*/ 4200208 h 6857999"/>
              <a:gd name="connsiteX1081" fmla="*/ 4714240 w 6188075"/>
              <a:gd name="connsiteY1081" fmla="*/ 4212908 h 6857999"/>
              <a:gd name="connsiteX1082" fmla="*/ 4713923 w 6188075"/>
              <a:gd name="connsiteY1082" fmla="*/ 4217353 h 6857999"/>
              <a:gd name="connsiteX1083" fmla="*/ 4713605 w 6188075"/>
              <a:gd name="connsiteY1083" fmla="*/ 4221480 h 6857999"/>
              <a:gd name="connsiteX1084" fmla="*/ 4712970 w 6188075"/>
              <a:gd name="connsiteY1084" fmla="*/ 4224973 h 6857999"/>
              <a:gd name="connsiteX1085" fmla="*/ 4712335 w 6188075"/>
              <a:gd name="connsiteY1085" fmla="*/ 4228148 h 6857999"/>
              <a:gd name="connsiteX1086" fmla="*/ 4711383 w 6188075"/>
              <a:gd name="connsiteY1086" fmla="*/ 4231005 h 6857999"/>
              <a:gd name="connsiteX1087" fmla="*/ 4710430 w 6188075"/>
              <a:gd name="connsiteY1087" fmla="*/ 4233545 h 6857999"/>
              <a:gd name="connsiteX1088" fmla="*/ 4709160 w 6188075"/>
              <a:gd name="connsiteY1088" fmla="*/ 4235450 h 6857999"/>
              <a:gd name="connsiteX1089" fmla="*/ 4707573 w 6188075"/>
              <a:gd name="connsiteY1089" fmla="*/ 4237355 h 6857999"/>
              <a:gd name="connsiteX1090" fmla="*/ 4705985 w 6188075"/>
              <a:gd name="connsiteY1090" fmla="*/ 4238625 h 6857999"/>
              <a:gd name="connsiteX1091" fmla="*/ 4704080 w 6188075"/>
              <a:gd name="connsiteY1091" fmla="*/ 4239895 h 6857999"/>
              <a:gd name="connsiteX1092" fmla="*/ 4702493 w 6188075"/>
              <a:gd name="connsiteY1092" fmla="*/ 4240848 h 6857999"/>
              <a:gd name="connsiteX1093" fmla="*/ 4700588 w 6188075"/>
              <a:gd name="connsiteY1093" fmla="*/ 4241800 h 6857999"/>
              <a:gd name="connsiteX1094" fmla="*/ 4698683 w 6188075"/>
              <a:gd name="connsiteY1094" fmla="*/ 4242118 h 6857999"/>
              <a:gd name="connsiteX1095" fmla="*/ 4696460 w 6188075"/>
              <a:gd name="connsiteY1095" fmla="*/ 4242435 h 6857999"/>
              <a:gd name="connsiteX1096" fmla="*/ 4692333 w 6188075"/>
              <a:gd name="connsiteY1096" fmla="*/ 4242753 h 6857999"/>
              <a:gd name="connsiteX1097" fmla="*/ 4687570 w 6188075"/>
              <a:gd name="connsiteY1097" fmla="*/ 4242435 h 6857999"/>
              <a:gd name="connsiteX1098" fmla="*/ 4683125 w 6188075"/>
              <a:gd name="connsiteY1098" fmla="*/ 4241800 h 6857999"/>
              <a:gd name="connsiteX1099" fmla="*/ 4672965 w 6188075"/>
              <a:gd name="connsiteY1099" fmla="*/ 4240213 h 6857999"/>
              <a:gd name="connsiteX1100" fmla="*/ 4668520 w 6188075"/>
              <a:gd name="connsiteY1100" fmla="*/ 4239578 h 6857999"/>
              <a:gd name="connsiteX1101" fmla="*/ 4663758 w 6188075"/>
              <a:gd name="connsiteY1101" fmla="*/ 4239260 h 6857999"/>
              <a:gd name="connsiteX1102" fmla="*/ 4659630 w 6188075"/>
              <a:gd name="connsiteY1102" fmla="*/ 4239578 h 6857999"/>
              <a:gd name="connsiteX1103" fmla="*/ 4657408 w 6188075"/>
              <a:gd name="connsiteY1103" fmla="*/ 4239895 h 6857999"/>
              <a:gd name="connsiteX1104" fmla="*/ 4655503 w 6188075"/>
              <a:gd name="connsiteY1104" fmla="*/ 4240213 h 6857999"/>
              <a:gd name="connsiteX1105" fmla="*/ 4626610 w 6188075"/>
              <a:gd name="connsiteY1105" fmla="*/ 4242753 h 6857999"/>
              <a:gd name="connsiteX1106" fmla="*/ 4631055 w 6188075"/>
              <a:gd name="connsiteY1106" fmla="*/ 4246563 h 6857999"/>
              <a:gd name="connsiteX1107" fmla="*/ 4635183 w 6188075"/>
              <a:gd name="connsiteY1107" fmla="*/ 4250690 h 6857999"/>
              <a:gd name="connsiteX1108" fmla="*/ 4639628 w 6188075"/>
              <a:gd name="connsiteY1108" fmla="*/ 4253865 h 6857999"/>
              <a:gd name="connsiteX1109" fmla="*/ 4644073 w 6188075"/>
              <a:gd name="connsiteY1109" fmla="*/ 4256723 h 6857999"/>
              <a:gd name="connsiteX1110" fmla="*/ 4648518 w 6188075"/>
              <a:gd name="connsiteY1110" fmla="*/ 4259580 h 6857999"/>
              <a:gd name="connsiteX1111" fmla="*/ 4653280 w 6188075"/>
              <a:gd name="connsiteY1111" fmla="*/ 4262120 h 6857999"/>
              <a:gd name="connsiteX1112" fmla="*/ 4658360 w 6188075"/>
              <a:gd name="connsiteY1112" fmla="*/ 4264343 h 6857999"/>
              <a:gd name="connsiteX1113" fmla="*/ 4663123 w 6188075"/>
              <a:gd name="connsiteY1113" fmla="*/ 4266248 h 6857999"/>
              <a:gd name="connsiteX1114" fmla="*/ 4667885 w 6188075"/>
              <a:gd name="connsiteY1114" fmla="*/ 4268153 h 6857999"/>
              <a:gd name="connsiteX1115" fmla="*/ 4672965 w 6188075"/>
              <a:gd name="connsiteY1115" fmla="*/ 4269740 h 6857999"/>
              <a:gd name="connsiteX1116" fmla="*/ 4683125 w 6188075"/>
              <a:gd name="connsiteY1116" fmla="*/ 4272598 h 6857999"/>
              <a:gd name="connsiteX1117" fmla="*/ 4693603 w 6188075"/>
              <a:gd name="connsiteY1117" fmla="*/ 4275138 h 6857999"/>
              <a:gd name="connsiteX1118" fmla="*/ 4703763 w 6188075"/>
              <a:gd name="connsiteY1118" fmla="*/ 4277360 h 6857999"/>
              <a:gd name="connsiteX1119" fmla="*/ 4725035 w 6188075"/>
              <a:gd name="connsiteY1119" fmla="*/ 4280853 h 6857999"/>
              <a:gd name="connsiteX1120" fmla="*/ 4735513 w 6188075"/>
              <a:gd name="connsiteY1120" fmla="*/ 4282758 h 6857999"/>
              <a:gd name="connsiteX1121" fmla="*/ 4745990 w 6188075"/>
              <a:gd name="connsiteY1121" fmla="*/ 4284980 h 6857999"/>
              <a:gd name="connsiteX1122" fmla="*/ 4756150 w 6188075"/>
              <a:gd name="connsiteY1122" fmla="*/ 4287520 h 6857999"/>
              <a:gd name="connsiteX1123" fmla="*/ 4766310 w 6188075"/>
              <a:gd name="connsiteY1123" fmla="*/ 4290695 h 6857999"/>
              <a:gd name="connsiteX1124" fmla="*/ 4771073 w 6188075"/>
              <a:gd name="connsiteY1124" fmla="*/ 4292600 h 6857999"/>
              <a:gd name="connsiteX1125" fmla="*/ 4775835 w 6188075"/>
              <a:gd name="connsiteY1125" fmla="*/ 4294823 h 6857999"/>
              <a:gd name="connsiteX1126" fmla="*/ 4780598 w 6188075"/>
              <a:gd name="connsiteY1126" fmla="*/ 4297045 h 6857999"/>
              <a:gd name="connsiteX1127" fmla="*/ 4785678 w 6188075"/>
              <a:gd name="connsiteY1127" fmla="*/ 4299903 h 6857999"/>
              <a:gd name="connsiteX1128" fmla="*/ 4791710 w 6188075"/>
              <a:gd name="connsiteY1128" fmla="*/ 4300855 h 6857999"/>
              <a:gd name="connsiteX1129" fmla="*/ 4797743 w 6188075"/>
              <a:gd name="connsiteY1129" fmla="*/ 4302125 h 6857999"/>
              <a:gd name="connsiteX1130" fmla="*/ 4803775 w 6188075"/>
              <a:gd name="connsiteY1130" fmla="*/ 4303713 h 6857999"/>
              <a:gd name="connsiteX1131" fmla="*/ 4809490 w 6188075"/>
              <a:gd name="connsiteY1131" fmla="*/ 4305618 h 6857999"/>
              <a:gd name="connsiteX1132" fmla="*/ 4815523 w 6188075"/>
              <a:gd name="connsiteY1132" fmla="*/ 4307523 h 6857999"/>
              <a:gd name="connsiteX1133" fmla="*/ 4820920 w 6188075"/>
              <a:gd name="connsiteY1133" fmla="*/ 4309745 h 6857999"/>
              <a:gd name="connsiteX1134" fmla="*/ 4826318 w 6188075"/>
              <a:gd name="connsiteY1134" fmla="*/ 4312285 h 6857999"/>
              <a:gd name="connsiteX1135" fmla="*/ 4831715 w 6188075"/>
              <a:gd name="connsiteY1135" fmla="*/ 4314825 h 6857999"/>
              <a:gd name="connsiteX1136" fmla="*/ 4837113 w 6188075"/>
              <a:gd name="connsiteY1136" fmla="*/ 4317683 h 6857999"/>
              <a:gd name="connsiteX1137" fmla="*/ 4842510 w 6188075"/>
              <a:gd name="connsiteY1137" fmla="*/ 4320540 h 6857999"/>
              <a:gd name="connsiteX1138" fmla="*/ 4852670 w 6188075"/>
              <a:gd name="connsiteY1138" fmla="*/ 4327525 h 6857999"/>
              <a:gd name="connsiteX1139" fmla="*/ 4862513 w 6188075"/>
              <a:gd name="connsiteY1139" fmla="*/ 4334510 h 6857999"/>
              <a:gd name="connsiteX1140" fmla="*/ 4872355 w 6188075"/>
              <a:gd name="connsiteY1140" fmla="*/ 4342130 h 6857999"/>
              <a:gd name="connsiteX1141" fmla="*/ 4874578 w 6188075"/>
              <a:gd name="connsiteY1141" fmla="*/ 4346258 h 6857999"/>
              <a:gd name="connsiteX1142" fmla="*/ 4876483 w 6188075"/>
              <a:gd name="connsiteY1142" fmla="*/ 4350068 h 6857999"/>
              <a:gd name="connsiteX1143" fmla="*/ 4878070 w 6188075"/>
              <a:gd name="connsiteY1143" fmla="*/ 4354513 h 6857999"/>
              <a:gd name="connsiteX1144" fmla="*/ 4879340 w 6188075"/>
              <a:gd name="connsiteY1144" fmla="*/ 4358640 h 6857999"/>
              <a:gd name="connsiteX1145" fmla="*/ 4880293 w 6188075"/>
              <a:gd name="connsiteY1145" fmla="*/ 4362768 h 6857999"/>
              <a:gd name="connsiteX1146" fmla="*/ 4881245 w 6188075"/>
              <a:gd name="connsiteY1146" fmla="*/ 4366578 h 6857999"/>
              <a:gd name="connsiteX1147" fmla="*/ 4881880 w 6188075"/>
              <a:gd name="connsiteY1147" fmla="*/ 4370705 h 6857999"/>
              <a:gd name="connsiteX1148" fmla="*/ 4882198 w 6188075"/>
              <a:gd name="connsiteY1148" fmla="*/ 4374833 h 6857999"/>
              <a:gd name="connsiteX1149" fmla="*/ 4882515 w 6188075"/>
              <a:gd name="connsiteY1149" fmla="*/ 4383088 h 6857999"/>
              <a:gd name="connsiteX1150" fmla="*/ 4882198 w 6188075"/>
              <a:gd name="connsiteY1150" fmla="*/ 4391025 h 6857999"/>
              <a:gd name="connsiteX1151" fmla="*/ 4881245 w 6188075"/>
              <a:gd name="connsiteY1151" fmla="*/ 4398963 h 6857999"/>
              <a:gd name="connsiteX1152" fmla="*/ 4880293 w 6188075"/>
              <a:gd name="connsiteY1152" fmla="*/ 4407218 h 6857999"/>
              <a:gd name="connsiteX1153" fmla="*/ 4878705 w 6188075"/>
              <a:gd name="connsiteY1153" fmla="*/ 4415155 h 6857999"/>
              <a:gd name="connsiteX1154" fmla="*/ 4876800 w 6188075"/>
              <a:gd name="connsiteY1154" fmla="*/ 4423410 h 6857999"/>
              <a:gd name="connsiteX1155" fmla="*/ 4873308 w 6188075"/>
              <a:gd name="connsiteY1155" fmla="*/ 4439603 h 6857999"/>
              <a:gd name="connsiteX1156" fmla="*/ 4871720 w 6188075"/>
              <a:gd name="connsiteY1156" fmla="*/ 4447540 h 6857999"/>
              <a:gd name="connsiteX1157" fmla="*/ 4870450 w 6188075"/>
              <a:gd name="connsiteY1157" fmla="*/ 4455795 h 6857999"/>
              <a:gd name="connsiteX1158" fmla="*/ 4869498 w 6188075"/>
              <a:gd name="connsiteY1158" fmla="*/ 4463733 h 6857999"/>
              <a:gd name="connsiteX1159" fmla="*/ 4869180 w 6188075"/>
              <a:gd name="connsiteY1159" fmla="*/ 4471988 h 6857999"/>
              <a:gd name="connsiteX1160" fmla="*/ 4870133 w 6188075"/>
              <a:gd name="connsiteY1160" fmla="*/ 4480243 h 6857999"/>
              <a:gd name="connsiteX1161" fmla="*/ 4870768 w 6188075"/>
              <a:gd name="connsiteY1161" fmla="*/ 4488815 h 6857999"/>
              <a:gd name="connsiteX1162" fmla="*/ 4870768 w 6188075"/>
              <a:gd name="connsiteY1162" fmla="*/ 4497388 h 6857999"/>
              <a:gd name="connsiteX1163" fmla="*/ 4870450 w 6188075"/>
              <a:gd name="connsiteY1163" fmla="*/ 4505960 h 6857999"/>
              <a:gd name="connsiteX1164" fmla="*/ 4869498 w 6188075"/>
              <a:gd name="connsiteY1164" fmla="*/ 4515168 h 6857999"/>
              <a:gd name="connsiteX1165" fmla="*/ 4868228 w 6188075"/>
              <a:gd name="connsiteY1165" fmla="*/ 4524058 h 6857999"/>
              <a:gd name="connsiteX1166" fmla="*/ 4866640 w 6188075"/>
              <a:gd name="connsiteY1166" fmla="*/ 4532630 h 6857999"/>
              <a:gd name="connsiteX1167" fmla="*/ 4864418 w 6188075"/>
              <a:gd name="connsiteY1167" fmla="*/ 4541838 h 6857999"/>
              <a:gd name="connsiteX1168" fmla="*/ 4861560 w 6188075"/>
              <a:gd name="connsiteY1168" fmla="*/ 4550728 h 6857999"/>
              <a:gd name="connsiteX1169" fmla="*/ 4858703 w 6188075"/>
              <a:gd name="connsiteY1169" fmla="*/ 4559935 h 6857999"/>
              <a:gd name="connsiteX1170" fmla="*/ 4855528 w 6188075"/>
              <a:gd name="connsiteY1170" fmla="*/ 4568508 h 6857999"/>
              <a:gd name="connsiteX1171" fmla="*/ 4852035 w 6188075"/>
              <a:gd name="connsiteY1171" fmla="*/ 4577080 h 6857999"/>
              <a:gd name="connsiteX1172" fmla="*/ 4848225 w 6188075"/>
              <a:gd name="connsiteY1172" fmla="*/ 4585970 h 6857999"/>
              <a:gd name="connsiteX1173" fmla="*/ 4844098 w 6188075"/>
              <a:gd name="connsiteY1173" fmla="*/ 4594543 h 6857999"/>
              <a:gd name="connsiteX1174" fmla="*/ 4839653 w 6188075"/>
              <a:gd name="connsiteY1174" fmla="*/ 4602798 h 6857999"/>
              <a:gd name="connsiteX1175" fmla="*/ 4834255 w 6188075"/>
              <a:gd name="connsiteY1175" fmla="*/ 4610735 h 6857999"/>
              <a:gd name="connsiteX1176" fmla="*/ 4829175 w 6188075"/>
              <a:gd name="connsiteY1176" fmla="*/ 4618990 h 6857999"/>
              <a:gd name="connsiteX1177" fmla="*/ 4824095 w 6188075"/>
              <a:gd name="connsiteY1177" fmla="*/ 4626928 h 6857999"/>
              <a:gd name="connsiteX1178" fmla="*/ 4818380 w 6188075"/>
              <a:gd name="connsiteY1178" fmla="*/ 4634548 h 6857999"/>
              <a:gd name="connsiteX1179" fmla="*/ 4812665 w 6188075"/>
              <a:gd name="connsiteY1179" fmla="*/ 4641850 h 6857999"/>
              <a:gd name="connsiteX1180" fmla="*/ 4806315 w 6188075"/>
              <a:gd name="connsiteY1180" fmla="*/ 4649153 h 6857999"/>
              <a:gd name="connsiteX1181" fmla="*/ 4799965 w 6188075"/>
              <a:gd name="connsiteY1181" fmla="*/ 4655820 h 6857999"/>
              <a:gd name="connsiteX1182" fmla="*/ 4793615 w 6188075"/>
              <a:gd name="connsiteY1182" fmla="*/ 4662170 h 6857999"/>
              <a:gd name="connsiteX1183" fmla="*/ 4786948 w 6188075"/>
              <a:gd name="connsiteY1183" fmla="*/ 4668520 h 6857999"/>
              <a:gd name="connsiteX1184" fmla="*/ 4779645 w 6188075"/>
              <a:gd name="connsiteY1184" fmla="*/ 4674235 h 6857999"/>
              <a:gd name="connsiteX1185" fmla="*/ 4772660 w 6188075"/>
              <a:gd name="connsiteY1185" fmla="*/ 4679633 h 6857999"/>
              <a:gd name="connsiteX1186" fmla="*/ 4765675 w 6188075"/>
              <a:gd name="connsiteY1186" fmla="*/ 4684713 h 6857999"/>
              <a:gd name="connsiteX1187" fmla="*/ 4758055 w 6188075"/>
              <a:gd name="connsiteY1187" fmla="*/ 4689475 h 6857999"/>
              <a:gd name="connsiteX1188" fmla="*/ 4750753 w 6188075"/>
              <a:gd name="connsiteY1188" fmla="*/ 4693603 h 6857999"/>
              <a:gd name="connsiteX1189" fmla="*/ 4743133 w 6188075"/>
              <a:gd name="connsiteY1189" fmla="*/ 4697095 h 6857999"/>
              <a:gd name="connsiteX1190" fmla="*/ 4735513 w 6188075"/>
              <a:gd name="connsiteY1190" fmla="*/ 4700270 h 6857999"/>
              <a:gd name="connsiteX1191" fmla="*/ 4727575 w 6188075"/>
              <a:gd name="connsiteY1191" fmla="*/ 4703128 h 6857999"/>
              <a:gd name="connsiteX1192" fmla="*/ 4725035 w 6188075"/>
              <a:gd name="connsiteY1192" fmla="*/ 4705033 h 6857999"/>
              <a:gd name="connsiteX1193" fmla="*/ 4722178 w 6188075"/>
              <a:gd name="connsiteY1193" fmla="*/ 4706303 h 6857999"/>
              <a:gd name="connsiteX1194" fmla="*/ 4719320 w 6188075"/>
              <a:gd name="connsiteY1194" fmla="*/ 4706620 h 6857999"/>
              <a:gd name="connsiteX1195" fmla="*/ 4716145 w 6188075"/>
              <a:gd name="connsiteY1195" fmla="*/ 4706303 h 6857999"/>
              <a:gd name="connsiteX1196" fmla="*/ 4712018 w 6188075"/>
              <a:gd name="connsiteY1196" fmla="*/ 4709160 h 6857999"/>
              <a:gd name="connsiteX1197" fmla="*/ 4707255 w 6188075"/>
              <a:gd name="connsiteY1197" fmla="*/ 4711700 h 6857999"/>
              <a:gd name="connsiteX1198" fmla="*/ 4702493 w 6188075"/>
              <a:gd name="connsiteY1198" fmla="*/ 4713605 h 6857999"/>
              <a:gd name="connsiteX1199" fmla="*/ 4697413 w 6188075"/>
              <a:gd name="connsiteY1199" fmla="*/ 4715193 h 6857999"/>
              <a:gd name="connsiteX1200" fmla="*/ 4692333 w 6188075"/>
              <a:gd name="connsiteY1200" fmla="*/ 4716463 h 6857999"/>
              <a:gd name="connsiteX1201" fmla="*/ 4687253 w 6188075"/>
              <a:gd name="connsiteY1201" fmla="*/ 4717098 h 6857999"/>
              <a:gd name="connsiteX1202" fmla="*/ 4675823 w 6188075"/>
              <a:gd name="connsiteY1202" fmla="*/ 4718368 h 6857999"/>
              <a:gd name="connsiteX1203" fmla="*/ 4664393 w 6188075"/>
              <a:gd name="connsiteY1203" fmla="*/ 4719638 h 6857999"/>
              <a:gd name="connsiteX1204" fmla="*/ 4658043 w 6188075"/>
              <a:gd name="connsiteY1204" fmla="*/ 4720273 h 6857999"/>
              <a:gd name="connsiteX1205" fmla="*/ 4651375 w 6188075"/>
              <a:gd name="connsiteY1205" fmla="*/ 4721225 h 6857999"/>
              <a:gd name="connsiteX1206" fmla="*/ 4645025 w 6188075"/>
              <a:gd name="connsiteY1206" fmla="*/ 4722495 h 6857999"/>
              <a:gd name="connsiteX1207" fmla="*/ 4638358 w 6188075"/>
              <a:gd name="connsiteY1207" fmla="*/ 4724083 h 6857999"/>
              <a:gd name="connsiteX1208" fmla="*/ 4631690 w 6188075"/>
              <a:gd name="connsiteY1208" fmla="*/ 4726305 h 6857999"/>
              <a:gd name="connsiteX1209" fmla="*/ 4624070 w 6188075"/>
              <a:gd name="connsiteY1209" fmla="*/ 4728845 h 6857999"/>
              <a:gd name="connsiteX1210" fmla="*/ 4640580 w 6188075"/>
              <a:gd name="connsiteY1210" fmla="*/ 4732655 h 6857999"/>
              <a:gd name="connsiteX1211" fmla="*/ 4656773 w 6188075"/>
              <a:gd name="connsiteY1211" fmla="*/ 4736148 h 6857999"/>
              <a:gd name="connsiteX1212" fmla="*/ 4688205 w 6188075"/>
              <a:gd name="connsiteY1212" fmla="*/ 4743133 h 6857999"/>
              <a:gd name="connsiteX1213" fmla="*/ 4718685 w 6188075"/>
              <a:gd name="connsiteY1213" fmla="*/ 4749483 h 6857999"/>
              <a:gd name="connsiteX1214" fmla="*/ 4748213 w 6188075"/>
              <a:gd name="connsiteY1214" fmla="*/ 4755515 h 6857999"/>
              <a:gd name="connsiteX1215" fmla="*/ 4762818 w 6188075"/>
              <a:gd name="connsiteY1215" fmla="*/ 4758690 h 6857999"/>
              <a:gd name="connsiteX1216" fmla="*/ 4777105 w 6188075"/>
              <a:gd name="connsiteY1216" fmla="*/ 4762183 h 6857999"/>
              <a:gd name="connsiteX1217" fmla="*/ 4791393 w 6188075"/>
              <a:gd name="connsiteY1217" fmla="*/ 4765993 h 6857999"/>
              <a:gd name="connsiteX1218" fmla="*/ 4805363 w 6188075"/>
              <a:gd name="connsiteY1218" fmla="*/ 4770120 h 6857999"/>
              <a:gd name="connsiteX1219" fmla="*/ 4819015 w 6188075"/>
              <a:gd name="connsiteY1219" fmla="*/ 4774248 h 6857999"/>
              <a:gd name="connsiteX1220" fmla="*/ 4832668 w 6188075"/>
              <a:gd name="connsiteY1220" fmla="*/ 4778693 h 6857999"/>
              <a:gd name="connsiteX1221" fmla="*/ 4846320 w 6188075"/>
              <a:gd name="connsiteY1221" fmla="*/ 4783773 h 6857999"/>
              <a:gd name="connsiteX1222" fmla="*/ 4859338 w 6188075"/>
              <a:gd name="connsiteY1222" fmla="*/ 4789170 h 6857999"/>
              <a:gd name="connsiteX1223" fmla="*/ 5147945 w 6188075"/>
              <a:gd name="connsiteY1223" fmla="*/ 4861560 h 6857999"/>
              <a:gd name="connsiteX1224" fmla="*/ 5147945 w 6188075"/>
              <a:gd name="connsiteY1224" fmla="*/ 4861243 h 6857999"/>
              <a:gd name="connsiteX1225" fmla="*/ 5158423 w 6188075"/>
              <a:gd name="connsiteY1225" fmla="*/ 4862513 h 6857999"/>
              <a:gd name="connsiteX1226" fmla="*/ 5168900 w 6188075"/>
              <a:gd name="connsiteY1226" fmla="*/ 4863783 h 6857999"/>
              <a:gd name="connsiteX1227" fmla="*/ 5189538 w 6188075"/>
              <a:gd name="connsiteY1227" fmla="*/ 4867275 h 6857999"/>
              <a:gd name="connsiteX1228" fmla="*/ 5210175 w 6188075"/>
              <a:gd name="connsiteY1228" fmla="*/ 4871403 h 6857999"/>
              <a:gd name="connsiteX1229" fmla="*/ 5230178 w 6188075"/>
              <a:gd name="connsiteY1229" fmla="*/ 4876165 h 6857999"/>
              <a:gd name="connsiteX1230" fmla="*/ 5250180 w 6188075"/>
              <a:gd name="connsiteY1230" fmla="*/ 4881245 h 6857999"/>
              <a:gd name="connsiteX1231" fmla="*/ 5270183 w 6188075"/>
              <a:gd name="connsiteY1231" fmla="*/ 4886960 h 6857999"/>
              <a:gd name="connsiteX1232" fmla="*/ 5289868 w 6188075"/>
              <a:gd name="connsiteY1232" fmla="*/ 4893310 h 6857999"/>
              <a:gd name="connsiteX1233" fmla="*/ 5309235 w 6188075"/>
              <a:gd name="connsiteY1233" fmla="*/ 4900295 h 6857999"/>
              <a:gd name="connsiteX1234" fmla="*/ 5328603 w 6188075"/>
              <a:gd name="connsiteY1234" fmla="*/ 4907280 h 6857999"/>
              <a:gd name="connsiteX1235" fmla="*/ 5347970 w 6188075"/>
              <a:gd name="connsiteY1235" fmla="*/ 4914583 h 6857999"/>
              <a:gd name="connsiteX1236" fmla="*/ 5367338 w 6188075"/>
              <a:gd name="connsiteY1236" fmla="*/ 4922520 h 6857999"/>
              <a:gd name="connsiteX1237" fmla="*/ 5386388 w 6188075"/>
              <a:gd name="connsiteY1237" fmla="*/ 4930458 h 6857999"/>
              <a:gd name="connsiteX1238" fmla="*/ 5424805 w 6188075"/>
              <a:gd name="connsiteY1238" fmla="*/ 4946968 h 6857999"/>
              <a:gd name="connsiteX1239" fmla="*/ 5462587 w 6188075"/>
              <a:gd name="connsiteY1239" fmla="*/ 4964113 h 6857999"/>
              <a:gd name="connsiteX1240" fmla="*/ 5466080 w 6188075"/>
              <a:gd name="connsiteY1240" fmla="*/ 4965700 h 6857999"/>
              <a:gd name="connsiteX1241" fmla="*/ 5469573 w 6188075"/>
              <a:gd name="connsiteY1241" fmla="*/ 4967605 h 6857999"/>
              <a:gd name="connsiteX1242" fmla="*/ 5471795 w 6188075"/>
              <a:gd name="connsiteY1242" fmla="*/ 4969510 h 6857999"/>
              <a:gd name="connsiteX1243" fmla="*/ 5473700 w 6188075"/>
              <a:gd name="connsiteY1243" fmla="*/ 4971098 h 6857999"/>
              <a:gd name="connsiteX1244" fmla="*/ 5475287 w 6188075"/>
              <a:gd name="connsiteY1244" fmla="*/ 4973003 h 6857999"/>
              <a:gd name="connsiteX1245" fmla="*/ 5476240 w 6188075"/>
              <a:gd name="connsiteY1245" fmla="*/ 4975543 h 6857999"/>
              <a:gd name="connsiteX1246" fmla="*/ 5476875 w 6188075"/>
              <a:gd name="connsiteY1246" fmla="*/ 4977448 h 6857999"/>
              <a:gd name="connsiteX1247" fmla="*/ 5477193 w 6188075"/>
              <a:gd name="connsiteY1247" fmla="*/ 4979353 h 6857999"/>
              <a:gd name="connsiteX1248" fmla="*/ 5477510 w 6188075"/>
              <a:gd name="connsiteY1248" fmla="*/ 4981258 h 6857999"/>
              <a:gd name="connsiteX1249" fmla="*/ 5477510 w 6188075"/>
              <a:gd name="connsiteY1249" fmla="*/ 4983480 h 6857999"/>
              <a:gd name="connsiteX1250" fmla="*/ 5476875 w 6188075"/>
              <a:gd name="connsiteY1250" fmla="*/ 4987608 h 6857999"/>
              <a:gd name="connsiteX1251" fmla="*/ 5476240 w 6188075"/>
              <a:gd name="connsiteY1251" fmla="*/ 4992370 h 6857999"/>
              <a:gd name="connsiteX1252" fmla="*/ 5475923 w 6188075"/>
              <a:gd name="connsiteY1252" fmla="*/ 4996815 h 6857999"/>
              <a:gd name="connsiteX1253" fmla="*/ 5476240 w 6188075"/>
              <a:gd name="connsiteY1253" fmla="*/ 5017770 h 6857999"/>
              <a:gd name="connsiteX1254" fmla="*/ 5476875 w 6188075"/>
              <a:gd name="connsiteY1254" fmla="*/ 5038408 h 6857999"/>
              <a:gd name="connsiteX1255" fmla="*/ 5478145 w 6188075"/>
              <a:gd name="connsiteY1255" fmla="*/ 5079683 h 6857999"/>
              <a:gd name="connsiteX1256" fmla="*/ 5479733 w 6188075"/>
              <a:gd name="connsiteY1256" fmla="*/ 5098098 h 6857999"/>
              <a:gd name="connsiteX1257" fmla="*/ 5480685 w 6188075"/>
              <a:gd name="connsiteY1257" fmla="*/ 5107623 h 6857999"/>
              <a:gd name="connsiteX1258" fmla="*/ 5481637 w 6188075"/>
              <a:gd name="connsiteY1258" fmla="*/ 5116830 h 6857999"/>
              <a:gd name="connsiteX1259" fmla="*/ 5481955 w 6188075"/>
              <a:gd name="connsiteY1259" fmla="*/ 5126038 h 6857999"/>
              <a:gd name="connsiteX1260" fmla="*/ 5481955 w 6188075"/>
              <a:gd name="connsiteY1260" fmla="*/ 5135245 h 6857999"/>
              <a:gd name="connsiteX1261" fmla="*/ 5481637 w 6188075"/>
              <a:gd name="connsiteY1261" fmla="*/ 5143818 h 6857999"/>
              <a:gd name="connsiteX1262" fmla="*/ 5480367 w 6188075"/>
              <a:gd name="connsiteY1262" fmla="*/ 5152390 h 6857999"/>
              <a:gd name="connsiteX1263" fmla="*/ 5479733 w 6188075"/>
              <a:gd name="connsiteY1263" fmla="*/ 5156835 h 6857999"/>
              <a:gd name="connsiteX1264" fmla="*/ 5478463 w 6188075"/>
              <a:gd name="connsiteY1264" fmla="*/ 5160963 h 6857999"/>
              <a:gd name="connsiteX1265" fmla="*/ 5477193 w 6188075"/>
              <a:gd name="connsiteY1265" fmla="*/ 5165090 h 6857999"/>
              <a:gd name="connsiteX1266" fmla="*/ 5475923 w 6188075"/>
              <a:gd name="connsiteY1266" fmla="*/ 5168900 h 6857999"/>
              <a:gd name="connsiteX1267" fmla="*/ 5474017 w 6188075"/>
              <a:gd name="connsiteY1267" fmla="*/ 5173028 h 6857999"/>
              <a:gd name="connsiteX1268" fmla="*/ 5472113 w 6188075"/>
              <a:gd name="connsiteY1268" fmla="*/ 5176838 h 6857999"/>
              <a:gd name="connsiteX1269" fmla="*/ 5469890 w 6188075"/>
              <a:gd name="connsiteY1269" fmla="*/ 5180330 h 6857999"/>
              <a:gd name="connsiteX1270" fmla="*/ 5467350 w 6188075"/>
              <a:gd name="connsiteY1270" fmla="*/ 5184140 h 6857999"/>
              <a:gd name="connsiteX1271" fmla="*/ 5464175 w 6188075"/>
              <a:gd name="connsiteY1271" fmla="*/ 5187633 h 6857999"/>
              <a:gd name="connsiteX1272" fmla="*/ 5461000 w 6188075"/>
              <a:gd name="connsiteY1272" fmla="*/ 5191125 h 6857999"/>
              <a:gd name="connsiteX1273" fmla="*/ 5457507 w 6188075"/>
              <a:gd name="connsiteY1273" fmla="*/ 5194300 h 6857999"/>
              <a:gd name="connsiteX1274" fmla="*/ 5453697 w 6188075"/>
              <a:gd name="connsiteY1274" fmla="*/ 5197475 h 6857999"/>
              <a:gd name="connsiteX1275" fmla="*/ 5449570 w 6188075"/>
              <a:gd name="connsiteY1275" fmla="*/ 5200650 h 6857999"/>
              <a:gd name="connsiteX1276" fmla="*/ 5444807 w 6188075"/>
              <a:gd name="connsiteY1276" fmla="*/ 5203508 h 6857999"/>
              <a:gd name="connsiteX1277" fmla="*/ 5439410 w 6188075"/>
              <a:gd name="connsiteY1277" fmla="*/ 5206365 h 6857999"/>
              <a:gd name="connsiteX1278" fmla="*/ 5434330 w 6188075"/>
              <a:gd name="connsiteY1278" fmla="*/ 5209223 h 6857999"/>
              <a:gd name="connsiteX1279" fmla="*/ 5434330 w 6188075"/>
              <a:gd name="connsiteY1279" fmla="*/ 5211763 h 6857999"/>
              <a:gd name="connsiteX1280" fmla="*/ 5434965 w 6188075"/>
              <a:gd name="connsiteY1280" fmla="*/ 5214620 h 6857999"/>
              <a:gd name="connsiteX1281" fmla="*/ 5435600 w 6188075"/>
              <a:gd name="connsiteY1281" fmla="*/ 5217160 h 6857999"/>
              <a:gd name="connsiteX1282" fmla="*/ 5436553 w 6188075"/>
              <a:gd name="connsiteY1282" fmla="*/ 5220018 h 6857999"/>
              <a:gd name="connsiteX1283" fmla="*/ 5438775 w 6188075"/>
              <a:gd name="connsiteY1283" fmla="*/ 5225098 h 6857999"/>
              <a:gd name="connsiteX1284" fmla="*/ 5441633 w 6188075"/>
              <a:gd name="connsiteY1284" fmla="*/ 5230178 h 6857999"/>
              <a:gd name="connsiteX1285" fmla="*/ 5444807 w 6188075"/>
              <a:gd name="connsiteY1285" fmla="*/ 5235575 h 6857999"/>
              <a:gd name="connsiteX1286" fmla="*/ 5447983 w 6188075"/>
              <a:gd name="connsiteY1286" fmla="*/ 5240338 h 6857999"/>
              <a:gd name="connsiteX1287" fmla="*/ 5451157 w 6188075"/>
              <a:gd name="connsiteY1287" fmla="*/ 5245418 h 6857999"/>
              <a:gd name="connsiteX1288" fmla="*/ 5454015 w 6188075"/>
              <a:gd name="connsiteY1288" fmla="*/ 5250498 h 6857999"/>
              <a:gd name="connsiteX1289" fmla="*/ 5456555 w 6188075"/>
              <a:gd name="connsiteY1289" fmla="*/ 5255578 h 6857999"/>
              <a:gd name="connsiteX1290" fmla="*/ 5458777 w 6188075"/>
              <a:gd name="connsiteY1290" fmla="*/ 5260975 h 6857999"/>
              <a:gd name="connsiteX1291" fmla="*/ 5459413 w 6188075"/>
              <a:gd name="connsiteY1291" fmla="*/ 5263833 h 6857999"/>
              <a:gd name="connsiteX1292" fmla="*/ 5460047 w 6188075"/>
              <a:gd name="connsiteY1292" fmla="*/ 5266373 h 6857999"/>
              <a:gd name="connsiteX1293" fmla="*/ 5460365 w 6188075"/>
              <a:gd name="connsiteY1293" fmla="*/ 5269230 h 6857999"/>
              <a:gd name="connsiteX1294" fmla="*/ 5460683 w 6188075"/>
              <a:gd name="connsiteY1294" fmla="*/ 5271770 h 6857999"/>
              <a:gd name="connsiteX1295" fmla="*/ 5460365 w 6188075"/>
              <a:gd name="connsiteY1295" fmla="*/ 5274628 h 6857999"/>
              <a:gd name="connsiteX1296" fmla="*/ 5460047 w 6188075"/>
              <a:gd name="connsiteY1296" fmla="*/ 5277485 h 6857999"/>
              <a:gd name="connsiteX1297" fmla="*/ 5459413 w 6188075"/>
              <a:gd name="connsiteY1297" fmla="*/ 5280343 h 6857999"/>
              <a:gd name="connsiteX1298" fmla="*/ 5458460 w 6188075"/>
              <a:gd name="connsiteY1298" fmla="*/ 5283518 h 6857999"/>
              <a:gd name="connsiteX1299" fmla="*/ 5457190 w 6188075"/>
              <a:gd name="connsiteY1299" fmla="*/ 5286693 h 6857999"/>
              <a:gd name="connsiteX1300" fmla="*/ 5455285 w 6188075"/>
              <a:gd name="connsiteY1300" fmla="*/ 5289868 h 6857999"/>
              <a:gd name="connsiteX1301" fmla="*/ 5453380 w 6188075"/>
              <a:gd name="connsiteY1301" fmla="*/ 5293043 h 6857999"/>
              <a:gd name="connsiteX1302" fmla="*/ 5450840 w 6188075"/>
              <a:gd name="connsiteY1302" fmla="*/ 5296218 h 6857999"/>
              <a:gd name="connsiteX1303" fmla="*/ 5454015 w 6188075"/>
              <a:gd name="connsiteY1303" fmla="*/ 5300663 h 6857999"/>
              <a:gd name="connsiteX1304" fmla="*/ 5457190 w 6188075"/>
              <a:gd name="connsiteY1304" fmla="*/ 5305425 h 6857999"/>
              <a:gd name="connsiteX1305" fmla="*/ 5458777 w 6188075"/>
              <a:gd name="connsiteY1305" fmla="*/ 5307648 h 6857999"/>
              <a:gd name="connsiteX1306" fmla="*/ 5460683 w 6188075"/>
              <a:gd name="connsiteY1306" fmla="*/ 5309553 h 6857999"/>
              <a:gd name="connsiteX1307" fmla="*/ 5462587 w 6188075"/>
              <a:gd name="connsiteY1307" fmla="*/ 5311140 h 6857999"/>
              <a:gd name="connsiteX1308" fmla="*/ 5464493 w 6188075"/>
              <a:gd name="connsiteY1308" fmla="*/ 5312093 h 6857999"/>
              <a:gd name="connsiteX1309" fmla="*/ 5485765 w 6188075"/>
              <a:gd name="connsiteY1309" fmla="*/ 5320983 h 6857999"/>
              <a:gd name="connsiteX1310" fmla="*/ 5504180 w 6188075"/>
              <a:gd name="connsiteY1310" fmla="*/ 5328920 h 6857999"/>
              <a:gd name="connsiteX1311" fmla="*/ 5520373 w 6188075"/>
              <a:gd name="connsiteY1311" fmla="*/ 5335905 h 6857999"/>
              <a:gd name="connsiteX1312" fmla="*/ 5533707 w 6188075"/>
              <a:gd name="connsiteY1312" fmla="*/ 5342890 h 6857999"/>
              <a:gd name="connsiteX1313" fmla="*/ 5539740 w 6188075"/>
              <a:gd name="connsiteY1313" fmla="*/ 5346065 h 6857999"/>
              <a:gd name="connsiteX1314" fmla="*/ 5545137 w 6188075"/>
              <a:gd name="connsiteY1314" fmla="*/ 5349240 h 6857999"/>
              <a:gd name="connsiteX1315" fmla="*/ 5550535 w 6188075"/>
              <a:gd name="connsiteY1315" fmla="*/ 5352415 h 6857999"/>
              <a:gd name="connsiteX1316" fmla="*/ 5554980 w 6188075"/>
              <a:gd name="connsiteY1316" fmla="*/ 5355908 h 6857999"/>
              <a:gd name="connsiteX1317" fmla="*/ 5559107 w 6188075"/>
              <a:gd name="connsiteY1317" fmla="*/ 5359400 h 6857999"/>
              <a:gd name="connsiteX1318" fmla="*/ 5562600 w 6188075"/>
              <a:gd name="connsiteY1318" fmla="*/ 5362893 h 6857999"/>
              <a:gd name="connsiteX1319" fmla="*/ 5565775 w 6188075"/>
              <a:gd name="connsiteY1319" fmla="*/ 5367020 h 6857999"/>
              <a:gd name="connsiteX1320" fmla="*/ 5568633 w 6188075"/>
              <a:gd name="connsiteY1320" fmla="*/ 5370830 h 6857999"/>
              <a:gd name="connsiteX1321" fmla="*/ 5571173 w 6188075"/>
              <a:gd name="connsiteY1321" fmla="*/ 5374958 h 6857999"/>
              <a:gd name="connsiteX1322" fmla="*/ 5573713 w 6188075"/>
              <a:gd name="connsiteY1322" fmla="*/ 5379085 h 6857999"/>
              <a:gd name="connsiteX1323" fmla="*/ 5575617 w 6188075"/>
              <a:gd name="connsiteY1323" fmla="*/ 5383848 h 6857999"/>
              <a:gd name="connsiteX1324" fmla="*/ 5576887 w 6188075"/>
              <a:gd name="connsiteY1324" fmla="*/ 5388610 h 6857999"/>
              <a:gd name="connsiteX1325" fmla="*/ 5578157 w 6188075"/>
              <a:gd name="connsiteY1325" fmla="*/ 5394325 h 6857999"/>
              <a:gd name="connsiteX1326" fmla="*/ 5579110 w 6188075"/>
              <a:gd name="connsiteY1326" fmla="*/ 5400040 h 6857999"/>
              <a:gd name="connsiteX1327" fmla="*/ 5580063 w 6188075"/>
              <a:gd name="connsiteY1327" fmla="*/ 5406073 h 6857999"/>
              <a:gd name="connsiteX1328" fmla="*/ 5580380 w 6188075"/>
              <a:gd name="connsiteY1328" fmla="*/ 5412423 h 6857999"/>
              <a:gd name="connsiteX1329" fmla="*/ 5580697 w 6188075"/>
              <a:gd name="connsiteY1329" fmla="*/ 5419725 h 6857999"/>
              <a:gd name="connsiteX1330" fmla="*/ 5581015 w 6188075"/>
              <a:gd name="connsiteY1330" fmla="*/ 5427028 h 6857999"/>
              <a:gd name="connsiteX1331" fmla="*/ 5580697 w 6188075"/>
              <a:gd name="connsiteY1331" fmla="*/ 5443855 h 6857999"/>
              <a:gd name="connsiteX1332" fmla="*/ 5580063 w 6188075"/>
              <a:gd name="connsiteY1332" fmla="*/ 5462905 h 6857999"/>
              <a:gd name="connsiteX1333" fmla="*/ 5579427 w 6188075"/>
              <a:gd name="connsiteY1333" fmla="*/ 5484495 h 6857999"/>
              <a:gd name="connsiteX1334" fmla="*/ 5580380 w 6188075"/>
              <a:gd name="connsiteY1334" fmla="*/ 5501323 h 6857999"/>
              <a:gd name="connsiteX1335" fmla="*/ 5580697 w 6188075"/>
              <a:gd name="connsiteY1335" fmla="*/ 5509578 h 6857999"/>
              <a:gd name="connsiteX1336" fmla="*/ 5580697 w 6188075"/>
              <a:gd name="connsiteY1336" fmla="*/ 5517833 h 6857999"/>
              <a:gd name="connsiteX1337" fmla="*/ 5580697 w 6188075"/>
              <a:gd name="connsiteY1337" fmla="*/ 5526405 h 6857999"/>
              <a:gd name="connsiteX1338" fmla="*/ 5580063 w 6188075"/>
              <a:gd name="connsiteY1338" fmla="*/ 5534343 h 6857999"/>
              <a:gd name="connsiteX1339" fmla="*/ 5579427 w 6188075"/>
              <a:gd name="connsiteY1339" fmla="*/ 5542280 h 6857999"/>
              <a:gd name="connsiteX1340" fmla="*/ 5578157 w 6188075"/>
              <a:gd name="connsiteY1340" fmla="*/ 5550218 h 6857999"/>
              <a:gd name="connsiteX1341" fmla="*/ 5576253 w 6188075"/>
              <a:gd name="connsiteY1341" fmla="*/ 5557838 h 6857999"/>
              <a:gd name="connsiteX1342" fmla="*/ 5574030 w 6188075"/>
              <a:gd name="connsiteY1342" fmla="*/ 5565458 h 6857999"/>
              <a:gd name="connsiteX1343" fmla="*/ 5570537 w 6188075"/>
              <a:gd name="connsiteY1343" fmla="*/ 5573078 h 6857999"/>
              <a:gd name="connsiteX1344" fmla="*/ 5567045 w 6188075"/>
              <a:gd name="connsiteY1344" fmla="*/ 5580380 h 6857999"/>
              <a:gd name="connsiteX1345" fmla="*/ 5562917 w 6188075"/>
              <a:gd name="connsiteY1345" fmla="*/ 5587365 h 6857999"/>
              <a:gd name="connsiteX1346" fmla="*/ 5560377 w 6188075"/>
              <a:gd name="connsiteY1346" fmla="*/ 5590858 h 6857999"/>
              <a:gd name="connsiteX1347" fmla="*/ 5557837 w 6188075"/>
              <a:gd name="connsiteY1347" fmla="*/ 5594033 h 6857999"/>
              <a:gd name="connsiteX1348" fmla="*/ 5554980 w 6188075"/>
              <a:gd name="connsiteY1348" fmla="*/ 5597525 h 6857999"/>
              <a:gd name="connsiteX1349" fmla="*/ 5551805 w 6188075"/>
              <a:gd name="connsiteY1349" fmla="*/ 5601018 h 6857999"/>
              <a:gd name="connsiteX1350" fmla="*/ 5548630 w 6188075"/>
              <a:gd name="connsiteY1350" fmla="*/ 5604193 h 6857999"/>
              <a:gd name="connsiteX1351" fmla="*/ 5544820 w 6188075"/>
              <a:gd name="connsiteY1351" fmla="*/ 5607368 h 6857999"/>
              <a:gd name="connsiteX1352" fmla="*/ 5542280 w 6188075"/>
              <a:gd name="connsiteY1352" fmla="*/ 5609590 h 6857999"/>
              <a:gd name="connsiteX1353" fmla="*/ 5540693 w 6188075"/>
              <a:gd name="connsiteY1353" fmla="*/ 5612130 h 6857999"/>
              <a:gd name="connsiteX1354" fmla="*/ 5539105 w 6188075"/>
              <a:gd name="connsiteY1354" fmla="*/ 5614353 h 6857999"/>
              <a:gd name="connsiteX1355" fmla="*/ 5538470 w 6188075"/>
              <a:gd name="connsiteY1355" fmla="*/ 5616575 h 6857999"/>
              <a:gd name="connsiteX1356" fmla="*/ 5537835 w 6188075"/>
              <a:gd name="connsiteY1356" fmla="*/ 5618798 h 6857999"/>
              <a:gd name="connsiteX1357" fmla="*/ 5537835 w 6188075"/>
              <a:gd name="connsiteY1357" fmla="*/ 5621338 h 6857999"/>
              <a:gd name="connsiteX1358" fmla="*/ 5537835 w 6188075"/>
              <a:gd name="connsiteY1358" fmla="*/ 5623560 h 6857999"/>
              <a:gd name="connsiteX1359" fmla="*/ 5538470 w 6188075"/>
              <a:gd name="connsiteY1359" fmla="*/ 5626418 h 6857999"/>
              <a:gd name="connsiteX1360" fmla="*/ 5539105 w 6188075"/>
              <a:gd name="connsiteY1360" fmla="*/ 5628640 h 6857999"/>
              <a:gd name="connsiteX1361" fmla="*/ 5540057 w 6188075"/>
              <a:gd name="connsiteY1361" fmla="*/ 5630863 h 6857999"/>
              <a:gd name="connsiteX1362" fmla="*/ 5542597 w 6188075"/>
              <a:gd name="connsiteY1362" fmla="*/ 5635625 h 6857999"/>
              <a:gd name="connsiteX1363" fmla="*/ 5545455 w 6188075"/>
              <a:gd name="connsiteY1363" fmla="*/ 5640388 h 6857999"/>
              <a:gd name="connsiteX1364" fmla="*/ 5548630 w 6188075"/>
              <a:gd name="connsiteY1364" fmla="*/ 5644833 h 6857999"/>
              <a:gd name="connsiteX1365" fmla="*/ 5552757 w 6188075"/>
              <a:gd name="connsiteY1365" fmla="*/ 5647373 h 6857999"/>
              <a:gd name="connsiteX1366" fmla="*/ 5555933 w 6188075"/>
              <a:gd name="connsiteY1366" fmla="*/ 5650230 h 6857999"/>
              <a:gd name="connsiteX1367" fmla="*/ 5558473 w 6188075"/>
              <a:gd name="connsiteY1367" fmla="*/ 5652770 h 6857999"/>
              <a:gd name="connsiteX1368" fmla="*/ 5560377 w 6188075"/>
              <a:gd name="connsiteY1368" fmla="*/ 5655628 h 6857999"/>
              <a:gd name="connsiteX1369" fmla="*/ 5561647 w 6188075"/>
              <a:gd name="connsiteY1369" fmla="*/ 5658168 h 6857999"/>
              <a:gd name="connsiteX1370" fmla="*/ 5562283 w 6188075"/>
              <a:gd name="connsiteY1370" fmla="*/ 5661025 h 6857999"/>
              <a:gd name="connsiteX1371" fmla="*/ 5562283 w 6188075"/>
              <a:gd name="connsiteY1371" fmla="*/ 5663565 h 6857999"/>
              <a:gd name="connsiteX1372" fmla="*/ 5561965 w 6188075"/>
              <a:gd name="connsiteY1372" fmla="*/ 5666105 h 6857999"/>
              <a:gd name="connsiteX1373" fmla="*/ 5561013 w 6188075"/>
              <a:gd name="connsiteY1373" fmla="*/ 5668645 h 6857999"/>
              <a:gd name="connsiteX1374" fmla="*/ 5559743 w 6188075"/>
              <a:gd name="connsiteY1374" fmla="*/ 5671185 h 6857999"/>
              <a:gd name="connsiteX1375" fmla="*/ 5558155 w 6188075"/>
              <a:gd name="connsiteY1375" fmla="*/ 5673408 h 6857999"/>
              <a:gd name="connsiteX1376" fmla="*/ 5556250 w 6188075"/>
              <a:gd name="connsiteY1376" fmla="*/ 5675630 h 6857999"/>
              <a:gd name="connsiteX1377" fmla="*/ 5554345 w 6188075"/>
              <a:gd name="connsiteY1377" fmla="*/ 5677853 h 6857999"/>
              <a:gd name="connsiteX1378" fmla="*/ 5552123 w 6188075"/>
              <a:gd name="connsiteY1378" fmla="*/ 5679758 h 6857999"/>
              <a:gd name="connsiteX1379" fmla="*/ 5549583 w 6188075"/>
              <a:gd name="connsiteY1379" fmla="*/ 5681345 h 6857999"/>
              <a:gd name="connsiteX1380" fmla="*/ 5547043 w 6188075"/>
              <a:gd name="connsiteY1380" fmla="*/ 5682615 h 6857999"/>
              <a:gd name="connsiteX1381" fmla="*/ 5536883 w 6188075"/>
              <a:gd name="connsiteY1381" fmla="*/ 5688330 h 6857999"/>
              <a:gd name="connsiteX1382" fmla="*/ 5527040 w 6188075"/>
              <a:gd name="connsiteY1382" fmla="*/ 5694045 h 6857999"/>
              <a:gd name="connsiteX1383" fmla="*/ 5507037 w 6188075"/>
              <a:gd name="connsiteY1383" fmla="*/ 5706745 h 6857999"/>
              <a:gd name="connsiteX1384" fmla="*/ 5497195 w 6188075"/>
              <a:gd name="connsiteY1384" fmla="*/ 5712778 h 6857999"/>
              <a:gd name="connsiteX1385" fmla="*/ 5486717 w 6188075"/>
              <a:gd name="connsiteY1385" fmla="*/ 5718810 h 6857999"/>
              <a:gd name="connsiteX1386" fmla="*/ 5476875 w 6188075"/>
              <a:gd name="connsiteY1386" fmla="*/ 5724525 h 6857999"/>
              <a:gd name="connsiteX1387" fmla="*/ 5466397 w 6188075"/>
              <a:gd name="connsiteY1387" fmla="*/ 5729923 h 6857999"/>
              <a:gd name="connsiteX1388" fmla="*/ 5455920 w 6188075"/>
              <a:gd name="connsiteY1388" fmla="*/ 5734685 h 6857999"/>
              <a:gd name="connsiteX1389" fmla="*/ 5450840 w 6188075"/>
              <a:gd name="connsiteY1389" fmla="*/ 5736908 h 6857999"/>
              <a:gd name="connsiteX1390" fmla="*/ 5445443 w 6188075"/>
              <a:gd name="connsiteY1390" fmla="*/ 5738813 h 6857999"/>
              <a:gd name="connsiteX1391" fmla="*/ 5439727 w 6188075"/>
              <a:gd name="connsiteY1391" fmla="*/ 5740400 h 6857999"/>
              <a:gd name="connsiteX1392" fmla="*/ 5434330 w 6188075"/>
              <a:gd name="connsiteY1392" fmla="*/ 5741988 h 6857999"/>
              <a:gd name="connsiteX1393" fmla="*/ 5428615 w 6188075"/>
              <a:gd name="connsiteY1393" fmla="*/ 5743258 h 6857999"/>
              <a:gd name="connsiteX1394" fmla="*/ 5423217 w 6188075"/>
              <a:gd name="connsiteY1394" fmla="*/ 5744528 h 6857999"/>
              <a:gd name="connsiteX1395" fmla="*/ 5417503 w 6188075"/>
              <a:gd name="connsiteY1395" fmla="*/ 5745163 h 6857999"/>
              <a:gd name="connsiteX1396" fmla="*/ 5411153 w 6188075"/>
              <a:gd name="connsiteY1396" fmla="*/ 5745798 h 6857999"/>
              <a:gd name="connsiteX1397" fmla="*/ 5405437 w 6188075"/>
              <a:gd name="connsiteY1397" fmla="*/ 5746115 h 6857999"/>
              <a:gd name="connsiteX1398" fmla="*/ 5399405 w 6188075"/>
              <a:gd name="connsiteY1398" fmla="*/ 5746115 h 6857999"/>
              <a:gd name="connsiteX1399" fmla="*/ 5393373 w 6188075"/>
              <a:gd name="connsiteY1399" fmla="*/ 5745798 h 6857999"/>
              <a:gd name="connsiteX1400" fmla="*/ 5386705 w 6188075"/>
              <a:gd name="connsiteY1400" fmla="*/ 5745163 h 6857999"/>
              <a:gd name="connsiteX1401" fmla="*/ 5380355 w 6188075"/>
              <a:gd name="connsiteY1401" fmla="*/ 5744210 h 6857999"/>
              <a:gd name="connsiteX1402" fmla="*/ 5374005 w 6188075"/>
              <a:gd name="connsiteY1402" fmla="*/ 5742623 h 6857999"/>
              <a:gd name="connsiteX1403" fmla="*/ 5218430 w 6188075"/>
              <a:gd name="connsiteY1403" fmla="*/ 5743575 h 6857999"/>
              <a:gd name="connsiteX1404" fmla="*/ 5150803 w 6188075"/>
              <a:gd name="connsiteY1404" fmla="*/ 5746750 h 6857999"/>
              <a:gd name="connsiteX1405" fmla="*/ 5145088 w 6188075"/>
              <a:gd name="connsiteY1405" fmla="*/ 5748973 h 6857999"/>
              <a:gd name="connsiteX1406" fmla="*/ 5139055 w 6188075"/>
              <a:gd name="connsiteY1406" fmla="*/ 5750560 h 6857999"/>
              <a:gd name="connsiteX1407" fmla="*/ 5127308 w 6188075"/>
              <a:gd name="connsiteY1407" fmla="*/ 5753418 h 6857999"/>
              <a:gd name="connsiteX1408" fmla="*/ 5115243 w 6188075"/>
              <a:gd name="connsiteY1408" fmla="*/ 5755958 h 6857999"/>
              <a:gd name="connsiteX1409" fmla="*/ 5103495 w 6188075"/>
              <a:gd name="connsiteY1409" fmla="*/ 5757545 h 6857999"/>
              <a:gd name="connsiteX1410" fmla="*/ 5091113 w 6188075"/>
              <a:gd name="connsiteY1410" fmla="*/ 5758498 h 6857999"/>
              <a:gd name="connsiteX1411" fmla="*/ 5079365 w 6188075"/>
              <a:gd name="connsiteY1411" fmla="*/ 5759133 h 6857999"/>
              <a:gd name="connsiteX1412" fmla="*/ 5067300 w 6188075"/>
              <a:gd name="connsiteY1412" fmla="*/ 5759450 h 6857999"/>
              <a:gd name="connsiteX1413" fmla="*/ 5055235 w 6188075"/>
              <a:gd name="connsiteY1413" fmla="*/ 5759133 h 6857999"/>
              <a:gd name="connsiteX1414" fmla="*/ 5031105 w 6188075"/>
              <a:gd name="connsiteY1414" fmla="*/ 5758180 h 6857999"/>
              <a:gd name="connsiteX1415" fmla="*/ 5006975 w 6188075"/>
              <a:gd name="connsiteY1415" fmla="*/ 5757228 h 6857999"/>
              <a:gd name="connsiteX1416" fmla="*/ 4994593 w 6188075"/>
              <a:gd name="connsiteY1416" fmla="*/ 5756593 h 6857999"/>
              <a:gd name="connsiteX1417" fmla="*/ 4982845 w 6188075"/>
              <a:gd name="connsiteY1417" fmla="*/ 5756275 h 6857999"/>
              <a:gd name="connsiteX1418" fmla="*/ 4970780 w 6188075"/>
              <a:gd name="connsiteY1418" fmla="*/ 5756275 h 6857999"/>
              <a:gd name="connsiteX1419" fmla="*/ 4958715 w 6188075"/>
              <a:gd name="connsiteY1419" fmla="*/ 5756593 h 6857999"/>
              <a:gd name="connsiteX1420" fmla="*/ 4937760 w 6188075"/>
              <a:gd name="connsiteY1420" fmla="*/ 5758498 h 6857999"/>
              <a:gd name="connsiteX1421" fmla="*/ 4917440 w 6188075"/>
              <a:gd name="connsiteY1421" fmla="*/ 5760403 h 6857999"/>
              <a:gd name="connsiteX1422" fmla="*/ 4919345 w 6188075"/>
              <a:gd name="connsiteY1422" fmla="*/ 5764530 h 6857999"/>
              <a:gd name="connsiteX1423" fmla="*/ 4921250 w 6188075"/>
              <a:gd name="connsiteY1423" fmla="*/ 5768023 h 6857999"/>
              <a:gd name="connsiteX1424" fmla="*/ 4923473 w 6188075"/>
              <a:gd name="connsiteY1424" fmla="*/ 5771515 h 6857999"/>
              <a:gd name="connsiteX1425" fmla="*/ 4926013 w 6188075"/>
              <a:gd name="connsiteY1425" fmla="*/ 5774373 h 6857999"/>
              <a:gd name="connsiteX1426" fmla="*/ 4928235 w 6188075"/>
              <a:gd name="connsiteY1426" fmla="*/ 5777230 h 6857999"/>
              <a:gd name="connsiteX1427" fmla="*/ 4931093 w 6188075"/>
              <a:gd name="connsiteY1427" fmla="*/ 5779770 h 6857999"/>
              <a:gd name="connsiteX1428" fmla="*/ 4933633 w 6188075"/>
              <a:gd name="connsiteY1428" fmla="*/ 5782628 h 6857999"/>
              <a:gd name="connsiteX1429" fmla="*/ 4936173 w 6188075"/>
              <a:gd name="connsiteY1429" fmla="*/ 5784533 h 6857999"/>
              <a:gd name="connsiteX1430" fmla="*/ 4939030 w 6188075"/>
              <a:gd name="connsiteY1430" fmla="*/ 5786438 h 6857999"/>
              <a:gd name="connsiteX1431" fmla="*/ 4942205 w 6188075"/>
              <a:gd name="connsiteY1431" fmla="*/ 5788343 h 6857999"/>
              <a:gd name="connsiteX1432" fmla="*/ 4948555 w 6188075"/>
              <a:gd name="connsiteY1432" fmla="*/ 5791200 h 6857999"/>
              <a:gd name="connsiteX1433" fmla="*/ 4954905 w 6188075"/>
              <a:gd name="connsiteY1433" fmla="*/ 5793423 h 6857999"/>
              <a:gd name="connsiteX1434" fmla="*/ 4961255 w 6188075"/>
              <a:gd name="connsiteY1434" fmla="*/ 5795010 h 6857999"/>
              <a:gd name="connsiteX1435" fmla="*/ 4967923 w 6188075"/>
              <a:gd name="connsiteY1435" fmla="*/ 5796280 h 6857999"/>
              <a:gd name="connsiteX1436" fmla="*/ 4975225 w 6188075"/>
              <a:gd name="connsiteY1436" fmla="*/ 5797233 h 6857999"/>
              <a:gd name="connsiteX1437" fmla="*/ 4989195 w 6188075"/>
              <a:gd name="connsiteY1437" fmla="*/ 5798820 h 6857999"/>
              <a:gd name="connsiteX1438" fmla="*/ 5003483 w 6188075"/>
              <a:gd name="connsiteY1438" fmla="*/ 5800090 h 6857999"/>
              <a:gd name="connsiteX1439" fmla="*/ 5010150 w 6188075"/>
              <a:gd name="connsiteY1439" fmla="*/ 5800725 h 6857999"/>
              <a:gd name="connsiteX1440" fmla="*/ 5017135 w 6188075"/>
              <a:gd name="connsiteY1440" fmla="*/ 5801995 h 6857999"/>
              <a:gd name="connsiteX1441" fmla="*/ 5025073 w 6188075"/>
              <a:gd name="connsiteY1441" fmla="*/ 5802313 h 6857999"/>
              <a:gd name="connsiteX1442" fmla="*/ 5032693 w 6188075"/>
              <a:gd name="connsiteY1442" fmla="*/ 5803265 h 6857999"/>
              <a:gd name="connsiteX1443" fmla="*/ 5039995 w 6188075"/>
              <a:gd name="connsiteY1443" fmla="*/ 5804853 h 6857999"/>
              <a:gd name="connsiteX1444" fmla="*/ 5046980 w 6188075"/>
              <a:gd name="connsiteY1444" fmla="*/ 5807075 h 6857999"/>
              <a:gd name="connsiteX1445" fmla="*/ 5054283 w 6188075"/>
              <a:gd name="connsiteY1445" fmla="*/ 5809615 h 6857999"/>
              <a:gd name="connsiteX1446" fmla="*/ 5061268 w 6188075"/>
              <a:gd name="connsiteY1446" fmla="*/ 5812473 h 6857999"/>
              <a:gd name="connsiteX1447" fmla="*/ 5067935 w 6188075"/>
              <a:gd name="connsiteY1447" fmla="*/ 5815648 h 6857999"/>
              <a:gd name="connsiteX1448" fmla="*/ 5074920 w 6188075"/>
              <a:gd name="connsiteY1448" fmla="*/ 5819140 h 6857999"/>
              <a:gd name="connsiteX1449" fmla="*/ 5088255 w 6188075"/>
              <a:gd name="connsiteY1449" fmla="*/ 5826125 h 6857999"/>
              <a:gd name="connsiteX1450" fmla="*/ 5101908 w 6188075"/>
              <a:gd name="connsiteY1450" fmla="*/ 5833110 h 6857999"/>
              <a:gd name="connsiteX1451" fmla="*/ 5108893 w 6188075"/>
              <a:gd name="connsiteY1451" fmla="*/ 5835968 h 6857999"/>
              <a:gd name="connsiteX1452" fmla="*/ 5115560 w 6188075"/>
              <a:gd name="connsiteY1452" fmla="*/ 5838825 h 6857999"/>
              <a:gd name="connsiteX1453" fmla="*/ 5122545 w 6188075"/>
              <a:gd name="connsiteY1453" fmla="*/ 5841365 h 6857999"/>
              <a:gd name="connsiteX1454" fmla="*/ 5130165 w 6188075"/>
              <a:gd name="connsiteY1454" fmla="*/ 5843270 h 6857999"/>
              <a:gd name="connsiteX1455" fmla="*/ 5132705 w 6188075"/>
              <a:gd name="connsiteY1455" fmla="*/ 5843905 h 6857999"/>
              <a:gd name="connsiteX1456" fmla="*/ 5134928 w 6188075"/>
              <a:gd name="connsiteY1456" fmla="*/ 5844858 h 6857999"/>
              <a:gd name="connsiteX1457" fmla="*/ 5137150 w 6188075"/>
              <a:gd name="connsiteY1457" fmla="*/ 5846128 h 6857999"/>
              <a:gd name="connsiteX1458" fmla="*/ 5139373 w 6188075"/>
              <a:gd name="connsiteY1458" fmla="*/ 5847715 h 6857999"/>
              <a:gd name="connsiteX1459" fmla="*/ 5141595 w 6188075"/>
              <a:gd name="connsiteY1459" fmla="*/ 5849303 h 6857999"/>
              <a:gd name="connsiteX1460" fmla="*/ 5143500 w 6188075"/>
              <a:gd name="connsiteY1460" fmla="*/ 5851208 h 6857999"/>
              <a:gd name="connsiteX1461" fmla="*/ 5146993 w 6188075"/>
              <a:gd name="connsiteY1461" fmla="*/ 5855335 h 6857999"/>
              <a:gd name="connsiteX1462" fmla="*/ 5149215 w 6188075"/>
              <a:gd name="connsiteY1462" fmla="*/ 5858828 h 6857999"/>
              <a:gd name="connsiteX1463" fmla="*/ 5151120 w 6188075"/>
              <a:gd name="connsiteY1463" fmla="*/ 5862955 h 6857999"/>
              <a:gd name="connsiteX1464" fmla="*/ 5153025 w 6188075"/>
              <a:gd name="connsiteY1464" fmla="*/ 5867718 h 6857999"/>
              <a:gd name="connsiteX1465" fmla="*/ 5154295 w 6188075"/>
              <a:gd name="connsiteY1465" fmla="*/ 5873433 h 6857999"/>
              <a:gd name="connsiteX1466" fmla="*/ 5155248 w 6188075"/>
              <a:gd name="connsiteY1466" fmla="*/ 5879465 h 6857999"/>
              <a:gd name="connsiteX1467" fmla="*/ 5156200 w 6188075"/>
              <a:gd name="connsiteY1467" fmla="*/ 5886450 h 6857999"/>
              <a:gd name="connsiteX1468" fmla="*/ 5156835 w 6188075"/>
              <a:gd name="connsiteY1468" fmla="*/ 5893753 h 6857999"/>
              <a:gd name="connsiteX1469" fmla="*/ 5157153 w 6188075"/>
              <a:gd name="connsiteY1469" fmla="*/ 5901690 h 6857999"/>
              <a:gd name="connsiteX1470" fmla="*/ 5157153 w 6188075"/>
              <a:gd name="connsiteY1470" fmla="*/ 5909628 h 6857999"/>
              <a:gd name="connsiteX1471" fmla="*/ 5157153 w 6188075"/>
              <a:gd name="connsiteY1471" fmla="*/ 5918518 h 6857999"/>
              <a:gd name="connsiteX1472" fmla="*/ 5156518 w 6188075"/>
              <a:gd name="connsiteY1472" fmla="*/ 5927408 h 6857999"/>
              <a:gd name="connsiteX1473" fmla="*/ 5156200 w 6188075"/>
              <a:gd name="connsiteY1473" fmla="*/ 5936933 h 6857999"/>
              <a:gd name="connsiteX1474" fmla="*/ 5154295 w 6188075"/>
              <a:gd name="connsiteY1474" fmla="*/ 5955665 h 6857999"/>
              <a:gd name="connsiteX1475" fmla="*/ 5151438 w 6188075"/>
              <a:gd name="connsiteY1475" fmla="*/ 5975033 h 6857999"/>
              <a:gd name="connsiteX1476" fmla="*/ 5148263 w 6188075"/>
              <a:gd name="connsiteY1476" fmla="*/ 5994400 h 6857999"/>
              <a:gd name="connsiteX1477" fmla="*/ 5144453 w 6188075"/>
              <a:gd name="connsiteY1477" fmla="*/ 6012815 h 6857999"/>
              <a:gd name="connsiteX1478" fmla="*/ 5142230 w 6188075"/>
              <a:gd name="connsiteY1478" fmla="*/ 6022023 h 6857999"/>
              <a:gd name="connsiteX1479" fmla="*/ 5140008 w 6188075"/>
              <a:gd name="connsiteY1479" fmla="*/ 6030595 h 6857999"/>
              <a:gd name="connsiteX1480" fmla="*/ 5137468 w 6188075"/>
              <a:gd name="connsiteY1480" fmla="*/ 6038850 h 6857999"/>
              <a:gd name="connsiteX1481" fmla="*/ 5134928 w 6188075"/>
              <a:gd name="connsiteY1481" fmla="*/ 6046788 h 6857999"/>
              <a:gd name="connsiteX1482" fmla="*/ 5132388 w 6188075"/>
              <a:gd name="connsiteY1482" fmla="*/ 6054090 h 6857999"/>
              <a:gd name="connsiteX1483" fmla="*/ 5129530 w 6188075"/>
              <a:gd name="connsiteY1483" fmla="*/ 6061075 h 6857999"/>
              <a:gd name="connsiteX1484" fmla="*/ 5126990 w 6188075"/>
              <a:gd name="connsiteY1484" fmla="*/ 6067425 h 6857999"/>
              <a:gd name="connsiteX1485" fmla="*/ 5123498 w 6188075"/>
              <a:gd name="connsiteY1485" fmla="*/ 6073140 h 6857999"/>
              <a:gd name="connsiteX1486" fmla="*/ 5120640 w 6188075"/>
              <a:gd name="connsiteY1486" fmla="*/ 6078220 h 6857999"/>
              <a:gd name="connsiteX1487" fmla="*/ 5117465 w 6188075"/>
              <a:gd name="connsiteY1487" fmla="*/ 6082348 h 6857999"/>
              <a:gd name="connsiteX1488" fmla="*/ 5114290 w 6188075"/>
              <a:gd name="connsiteY1488" fmla="*/ 6085523 h 6857999"/>
              <a:gd name="connsiteX1489" fmla="*/ 5111115 w 6188075"/>
              <a:gd name="connsiteY1489" fmla="*/ 6088063 h 6857999"/>
              <a:gd name="connsiteX1490" fmla="*/ 5103813 w 6188075"/>
              <a:gd name="connsiteY1490" fmla="*/ 6092825 h 6857999"/>
              <a:gd name="connsiteX1491" fmla="*/ 5098098 w 6188075"/>
              <a:gd name="connsiteY1491" fmla="*/ 6096318 h 6857999"/>
              <a:gd name="connsiteX1492" fmla="*/ 5096193 w 6188075"/>
              <a:gd name="connsiteY1492" fmla="*/ 6097905 h 6857999"/>
              <a:gd name="connsiteX1493" fmla="*/ 5094605 w 6188075"/>
              <a:gd name="connsiteY1493" fmla="*/ 6099493 h 6857999"/>
              <a:gd name="connsiteX1494" fmla="*/ 5093335 w 6188075"/>
              <a:gd name="connsiteY1494" fmla="*/ 6101398 h 6857999"/>
              <a:gd name="connsiteX1495" fmla="*/ 5092383 w 6188075"/>
              <a:gd name="connsiteY1495" fmla="*/ 6102985 h 6857999"/>
              <a:gd name="connsiteX1496" fmla="*/ 5092065 w 6188075"/>
              <a:gd name="connsiteY1496" fmla="*/ 6104890 h 6857999"/>
              <a:gd name="connsiteX1497" fmla="*/ 5092065 w 6188075"/>
              <a:gd name="connsiteY1497" fmla="*/ 6107113 h 6857999"/>
              <a:gd name="connsiteX1498" fmla="*/ 5092383 w 6188075"/>
              <a:gd name="connsiteY1498" fmla="*/ 6109653 h 6857999"/>
              <a:gd name="connsiteX1499" fmla="*/ 5093018 w 6188075"/>
              <a:gd name="connsiteY1499" fmla="*/ 6112510 h 6857999"/>
              <a:gd name="connsiteX1500" fmla="*/ 5095558 w 6188075"/>
              <a:gd name="connsiteY1500" fmla="*/ 6120130 h 6857999"/>
              <a:gd name="connsiteX1501" fmla="*/ 5099685 w 6188075"/>
              <a:gd name="connsiteY1501" fmla="*/ 6129655 h 6857999"/>
              <a:gd name="connsiteX1502" fmla="*/ 5101273 w 6188075"/>
              <a:gd name="connsiteY1502" fmla="*/ 6133148 h 6857999"/>
              <a:gd name="connsiteX1503" fmla="*/ 5102543 w 6188075"/>
              <a:gd name="connsiteY1503" fmla="*/ 6136640 h 6857999"/>
              <a:gd name="connsiteX1504" fmla="*/ 5103178 w 6188075"/>
              <a:gd name="connsiteY1504" fmla="*/ 6139815 h 6857999"/>
              <a:gd name="connsiteX1505" fmla="*/ 5103813 w 6188075"/>
              <a:gd name="connsiteY1505" fmla="*/ 6142673 h 6857999"/>
              <a:gd name="connsiteX1506" fmla="*/ 5103813 w 6188075"/>
              <a:gd name="connsiteY1506" fmla="*/ 6145530 h 6857999"/>
              <a:gd name="connsiteX1507" fmla="*/ 5103813 w 6188075"/>
              <a:gd name="connsiteY1507" fmla="*/ 6147753 h 6857999"/>
              <a:gd name="connsiteX1508" fmla="*/ 5103178 w 6188075"/>
              <a:gd name="connsiteY1508" fmla="*/ 6149975 h 6857999"/>
              <a:gd name="connsiteX1509" fmla="*/ 5102543 w 6188075"/>
              <a:gd name="connsiteY1509" fmla="*/ 6151880 h 6857999"/>
              <a:gd name="connsiteX1510" fmla="*/ 5101590 w 6188075"/>
              <a:gd name="connsiteY1510" fmla="*/ 6153468 h 6857999"/>
              <a:gd name="connsiteX1511" fmla="*/ 5100320 w 6188075"/>
              <a:gd name="connsiteY1511" fmla="*/ 6155055 h 6857999"/>
              <a:gd name="connsiteX1512" fmla="*/ 5098415 w 6188075"/>
              <a:gd name="connsiteY1512" fmla="*/ 6156325 h 6857999"/>
              <a:gd name="connsiteX1513" fmla="*/ 5096828 w 6188075"/>
              <a:gd name="connsiteY1513" fmla="*/ 6157278 h 6857999"/>
              <a:gd name="connsiteX1514" fmla="*/ 5094923 w 6188075"/>
              <a:gd name="connsiteY1514" fmla="*/ 6158230 h 6857999"/>
              <a:gd name="connsiteX1515" fmla="*/ 5093018 w 6188075"/>
              <a:gd name="connsiteY1515" fmla="*/ 6159183 h 6857999"/>
              <a:gd name="connsiteX1516" fmla="*/ 5088573 w 6188075"/>
              <a:gd name="connsiteY1516" fmla="*/ 6160453 h 6857999"/>
              <a:gd name="connsiteX1517" fmla="*/ 5083493 w 6188075"/>
              <a:gd name="connsiteY1517" fmla="*/ 6161405 h 6857999"/>
              <a:gd name="connsiteX1518" fmla="*/ 5078095 w 6188075"/>
              <a:gd name="connsiteY1518" fmla="*/ 6161723 h 6857999"/>
              <a:gd name="connsiteX1519" fmla="*/ 5066665 w 6188075"/>
              <a:gd name="connsiteY1519" fmla="*/ 6162358 h 6857999"/>
              <a:gd name="connsiteX1520" fmla="*/ 5055553 w 6188075"/>
              <a:gd name="connsiteY1520" fmla="*/ 6162358 h 6857999"/>
              <a:gd name="connsiteX1521" fmla="*/ 5050473 w 6188075"/>
              <a:gd name="connsiteY1521" fmla="*/ 6162675 h 6857999"/>
              <a:gd name="connsiteX1522" fmla="*/ 5045393 w 6188075"/>
              <a:gd name="connsiteY1522" fmla="*/ 6163310 h 6857999"/>
              <a:gd name="connsiteX1523" fmla="*/ 5038408 w 6188075"/>
              <a:gd name="connsiteY1523" fmla="*/ 6165215 h 6857999"/>
              <a:gd name="connsiteX1524" fmla="*/ 5031423 w 6188075"/>
              <a:gd name="connsiteY1524" fmla="*/ 6165215 h 6857999"/>
              <a:gd name="connsiteX1525" fmla="*/ 5033328 w 6188075"/>
              <a:gd name="connsiteY1525" fmla="*/ 6168708 h 6857999"/>
              <a:gd name="connsiteX1526" fmla="*/ 5035550 w 6188075"/>
              <a:gd name="connsiteY1526" fmla="*/ 6172835 h 6857999"/>
              <a:gd name="connsiteX1527" fmla="*/ 5040948 w 6188075"/>
              <a:gd name="connsiteY1527" fmla="*/ 6180455 h 6857999"/>
              <a:gd name="connsiteX1528" fmla="*/ 5043488 w 6188075"/>
              <a:gd name="connsiteY1528" fmla="*/ 6184265 h 6857999"/>
              <a:gd name="connsiteX1529" fmla="*/ 5045710 w 6188075"/>
              <a:gd name="connsiteY1529" fmla="*/ 6188075 h 6857999"/>
              <a:gd name="connsiteX1530" fmla="*/ 5048250 w 6188075"/>
              <a:gd name="connsiteY1530" fmla="*/ 6191568 h 6857999"/>
              <a:gd name="connsiteX1531" fmla="*/ 5049520 w 6188075"/>
              <a:gd name="connsiteY1531" fmla="*/ 6194743 h 6857999"/>
              <a:gd name="connsiteX1532" fmla="*/ 5049838 w 6188075"/>
              <a:gd name="connsiteY1532" fmla="*/ 6196965 h 6857999"/>
              <a:gd name="connsiteX1533" fmla="*/ 5049838 w 6188075"/>
              <a:gd name="connsiteY1533" fmla="*/ 6198235 h 6857999"/>
              <a:gd name="connsiteX1534" fmla="*/ 5049838 w 6188075"/>
              <a:gd name="connsiteY1534" fmla="*/ 6199823 h 6857999"/>
              <a:gd name="connsiteX1535" fmla="*/ 5049520 w 6188075"/>
              <a:gd name="connsiteY1535" fmla="*/ 6201093 h 6857999"/>
              <a:gd name="connsiteX1536" fmla="*/ 5048885 w 6188075"/>
              <a:gd name="connsiteY1536" fmla="*/ 6202363 h 6857999"/>
              <a:gd name="connsiteX1537" fmla="*/ 5047933 w 6188075"/>
              <a:gd name="connsiteY1537" fmla="*/ 6203633 h 6857999"/>
              <a:gd name="connsiteX1538" fmla="*/ 5046345 w 6188075"/>
              <a:gd name="connsiteY1538" fmla="*/ 6204585 h 6857999"/>
              <a:gd name="connsiteX1539" fmla="*/ 5044758 w 6188075"/>
              <a:gd name="connsiteY1539" fmla="*/ 6205538 h 6857999"/>
              <a:gd name="connsiteX1540" fmla="*/ 5042853 w 6188075"/>
              <a:gd name="connsiteY1540" fmla="*/ 6206173 h 6857999"/>
              <a:gd name="connsiteX1541" fmla="*/ 5040630 w 6188075"/>
              <a:gd name="connsiteY1541" fmla="*/ 6206808 h 6857999"/>
              <a:gd name="connsiteX1542" fmla="*/ 5037773 w 6188075"/>
              <a:gd name="connsiteY1542" fmla="*/ 6207443 h 6857999"/>
              <a:gd name="connsiteX1543" fmla="*/ 5034598 w 6188075"/>
              <a:gd name="connsiteY1543" fmla="*/ 6207760 h 6857999"/>
              <a:gd name="connsiteX1544" fmla="*/ 5026978 w 6188075"/>
              <a:gd name="connsiteY1544" fmla="*/ 6208078 h 6857999"/>
              <a:gd name="connsiteX1545" fmla="*/ 5016818 w 6188075"/>
              <a:gd name="connsiteY1545" fmla="*/ 6207760 h 6857999"/>
              <a:gd name="connsiteX1546" fmla="*/ 4987925 w 6188075"/>
              <a:gd name="connsiteY1546" fmla="*/ 6211570 h 6857999"/>
              <a:gd name="connsiteX1547" fmla="*/ 4959350 w 6188075"/>
              <a:gd name="connsiteY1547" fmla="*/ 6215380 h 6857999"/>
              <a:gd name="connsiteX1548" fmla="*/ 4930458 w 6188075"/>
              <a:gd name="connsiteY1548" fmla="*/ 6219190 h 6857999"/>
              <a:gd name="connsiteX1549" fmla="*/ 4915853 w 6188075"/>
              <a:gd name="connsiteY1549" fmla="*/ 6220778 h 6857999"/>
              <a:gd name="connsiteX1550" fmla="*/ 4901565 w 6188075"/>
              <a:gd name="connsiteY1550" fmla="*/ 6222683 h 6857999"/>
              <a:gd name="connsiteX1551" fmla="*/ 4886960 w 6188075"/>
              <a:gd name="connsiteY1551" fmla="*/ 6223953 h 6857999"/>
              <a:gd name="connsiteX1552" fmla="*/ 4872673 w 6188075"/>
              <a:gd name="connsiteY1552" fmla="*/ 6224588 h 6857999"/>
              <a:gd name="connsiteX1553" fmla="*/ 4858068 w 6188075"/>
              <a:gd name="connsiteY1553" fmla="*/ 6225223 h 6857999"/>
              <a:gd name="connsiteX1554" fmla="*/ 4843780 w 6188075"/>
              <a:gd name="connsiteY1554" fmla="*/ 6225540 h 6857999"/>
              <a:gd name="connsiteX1555" fmla="*/ 4829175 w 6188075"/>
              <a:gd name="connsiteY1555" fmla="*/ 6225223 h 6857999"/>
              <a:gd name="connsiteX1556" fmla="*/ 4814570 w 6188075"/>
              <a:gd name="connsiteY1556" fmla="*/ 6224588 h 6857999"/>
              <a:gd name="connsiteX1557" fmla="*/ 4799965 w 6188075"/>
              <a:gd name="connsiteY1557" fmla="*/ 6223635 h 6857999"/>
              <a:gd name="connsiteX1558" fmla="*/ 4785678 w 6188075"/>
              <a:gd name="connsiteY1558" fmla="*/ 6221730 h 6857999"/>
              <a:gd name="connsiteX1559" fmla="*/ 4771073 w 6188075"/>
              <a:gd name="connsiteY1559" fmla="*/ 6224905 h 6857999"/>
              <a:gd name="connsiteX1560" fmla="*/ 4756468 w 6188075"/>
              <a:gd name="connsiteY1560" fmla="*/ 6227763 h 6857999"/>
              <a:gd name="connsiteX1561" fmla="*/ 4742498 w 6188075"/>
              <a:gd name="connsiteY1561" fmla="*/ 6229985 h 6857999"/>
              <a:gd name="connsiteX1562" fmla="*/ 4727893 w 6188075"/>
              <a:gd name="connsiteY1562" fmla="*/ 6231573 h 6857999"/>
              <a:gd name="connsiteX1563" fmla="*/ 4713605 w 6188075"/>
              <a:gd name="connsiteY1563" fmla="*/ 6233160 h 6857999"/>
              <a:gd name="connsiteX1564" fmla="*/ 4699000 w 6188075"/>
              <a:gd name="connsiteY1564" fmla="*/ 6234113 h 6857999"/>
              <a:gd name="connsiteX1565" fmla="*/ 4684713 w 6188075"/>
              <a:gd name="connsiteY1565" fmla="*/ 6234748 h 6857999"/>
              <a:gd name="connsiteX1566" fmla="*/ 4670108 w 6188075"/>
              <a:gd name="connsiteY1566" fmla="*/ 6235383 h 6857999"/>
              <a:gd name="connsiteX1567" fmla="*/ 4641215 w 6188075"/>
              <a:gd name="connsiteY1567" fmla="*/ 6235700 h 6857999"/>
              <a:gd name="connsiteX1568" fmla="*/ 4612323 w 6188075"/>
              <a:gd name="connsiteY1568" fmla="*/ 6235700 h 6857999"/>
              <a:gd name="connsiteX1569" fmla="*/ 4583113 w 6188075"/>
              <a:gd name="connsiteY1569" fmla="*/ 6235383 h 6857999"/>
              <a:gd name="connsiteX1570" fmla="*/ 4554220 w 6188075"/>
              <a:gd name="connsiteY1570" fmla="*/ 6235700 h 6857999"/>
              <a:gd name="connsiteX1571" fmla="*/ 4538663 w 6188075"/>
              <a:gd name="connsiteY1571" fmla="*/ 6235700 h 6857999"/>
              <a:gd name="connsiteX1572" fmla="*/ 4523423 w 6188075"/>
              <a:gd name="connsiteY1572" fmla="*/ 6236018 h 6857999"/>
              <a:gd name="connsiteX1573" fmla="*/ 4492308 w 6188075"/>
              <a:gd name="connsiteY1573" fmla="*/ 6237605 h 6857999"/>
              <a:gd name="connsiteX1574" fmla="*/ 4461510 w 6188075"/>
              <a:gd name="connsiteY1574" fmla="*/ 6239510 h 6857999"/>
              <a:gd name="connsiteX1575" fmla="*/ 4430395 w 6188075"/>
              <a:gd name="connsiteY1575" fmla="*/ 6241415 h 6857999"/>
              <a:gd name="connsiteX1576" fmla="*/ 4414838 w 6188075"/>
              <a:gd name="connsiteY1576" fmla="*/ 6242368 h 6857999"/>
              <a:gd name="connsiteX1577" fmla="*/ 4399598 w 6188075"/>
              <a:gd name="connsiteY1577" fmla="*/ 6242685 h 6857999"/>
              <a:gd name="connsiteX1578" fmla="*/ 4384040 w 6188075"/>
              <a:gd name="connsiteY1578" fmla="*/ 6243003 h 6857999"/>
              <a:gd name="connsiteX1579" fmla="*/ 4368800 w 6188075"/>
              <a:gd name="connsiteY1579" fmla="*/ 6243003 h 6857999"/>
              <a:gd name="connsiteX1580" fmla="*/ 4353243 w 6188075"/>
              <a:gd name="connsiteY1580" fmla="*/ 6242685 h 6857999"/>
              <a:gd name="connsiteX1581" fmla="*/ 4337368 w 6188075"/>
              <a:gd name="connsiteY1581" fmla="*/ 6242050 h 6857999"/>
              <a:gd name="connsiteX1582" fmla="*/ 4322128 w 6188075"/>
              <a:gd name="connsiteY1582" fmla="*/ 6240780 h 6857999"/>
              <a:gd name="connsiteX1583" fmla="*/ 4306570 w 6188075"/>
              <a:gd name="connsiteY1583" fmla="*/ 6238875 h 6857999"/>
              <a:gd name="connsiteX1584" fmla="*/ 4277995 w 6188075"/>
              <a:gd name="connsiteY1584" fmla="*/ 6241733 h 6857999"/>
              <a:gd name="connsiteX1585" fmla="*/ 4249103 w 6188075"/>
              <a:gd name="connsiteY1585" fmla="*/ 6243955 h 6857999"/>
              <a:gd name="connsiteX1586" fmla="*/ 4220528 w 6188075"/>
              <a:gd name="connsiteY1586" fmla="*/ 6245543 h 6857999"/>
              <a:gd name="connsiteX1587" fmla="*/ 4191953 w 6188075"/>
              <a:gd name="connsiteY1587" fmla="*/ 6246813 h 6857999"/>
              <a:gd name="connsiteX1588" fmla="*/ 4163060 w 6188075"/>
              <a:gd name="connsiteY1588" fmla="*/ 6247765 h 6857999"/>
              <a:gd name="connsiteX1589" fmla="*/ 4134485 w 6188075"/>
              <a:gd name="connsiteY1589" fmla="*/ 6248083 h 6857999"/>
              <a:gd name="connsiteX1590" fmla="*/ 4076700 w 6188075"/>
              <a:gd name="connsiteY1590" fmla="*/ 6248400 h 6857999"/>
              <a:gd name="connsiteX1591" fmla="*/ 4018915 w 6188075"/>
              <a:gd name="connsiteY1591" fmla="*/ 6248400 h 6857999"/>
              <a:gd name="connsiteX1592" fmla="*/ 3961448 w 6188075"/>
              <a:gd name="connsiteY1592" fmla="*/ 6248400 h 6857999"/>
              <a:gd name="connsiteX1593" fmla="*/ 3932873 w 6188075"/>
              <a:gd name="connsiteY1593" fmla="*/ 6248718 h 6857999"/>
              <a:gd name="connsiteX1594" fmla="*/ 3903980 w 6188075"/>
              <a:gd name="connsiteY1594" fmla="*/ 6249670 h 6857999"/>
              <a:gd name="connsiteX1595" fmla="*/ 3875405 w 6188075"/>
              <a:gd name="connsiteY1595" fmla="*/ 6250623 h 6857999"/>
              <a:gd name="connsiteX1596" fmla="*/ 3846830 w 6188075"/>
              <a:gd name="connsiteY1596" fmla="*/ 6252210 h 6857999"/>
              <a:gd name="connsiteX1597" fmla="*/ 3847148 w 6188075"/>
              <a:gd name="connsiteY1597" fmla="*/ 6255703 h 6857999"/>
              <a:gd name="connsiteX1598" fmla="*/ 3847148 w 6188075"/>
              <a:gd name="connsiteY1598" fmla="*/ 6259195 h 6857999"/>
              <a:gd name="connsiteX1599" fmla="*/ 3846830 w 6188075"/>
              <a:gd name="connsiteY1599" fmla="*/ 6262688 h 6857999"/>
              <a:gd name="connsiteX1600" fmla="*/ 3845878 w 6188075"/>
              <a:gd name="connsiteY1600" fmla="*/ 6265863 h 6857999"/>
              <a:gd name="connsiteX1601" fmla="*/ 4194493 w 6188075"/>
              <a:gd name="connsiteY1601" fmla="*/ 6314758 h 6857999"/>
              <a:gd name="connsiteX1602" fmla="*/ 4369118 w 6188075"/>
              <a:gd name="connsiteY1602" fmla="*/ 6339205 h 6857999"/>
              <a:gd name="connsiteX1603" fmla="*/ 4543425 w 6188075"/>
              <a:gd name="connsiteY1603" fmla="*/ 6363970 h 6857999"/>
              <a:gd name="connsiteX1604" fmla="*/ 4576445 w 6188075"/>
              <a:gd name="connsiteY1604" fmla="*/ 6369050 h 6857999"/>
              <a:gd name="connsiteX1605" fmla="*/ 4609148 w 6188075"/>
              <a:gd name="connsiteY1605" fmla="*/ 6374130 h 6857999"/>
              <a:gd name="connsiteX1606" fmla="*/ 4674235 w 6188075"/>
              <a:gd name="connsiteY1606" fmla="*/ 6384925 h 6857999"/>
              <a:gd name="connsiteX1607" fmla="*/ 4739640 w 6188075"/>
              <a:gd name="connsiteY1607" fmla="*/ 6396038 h 6857999"/>
              <a:gd name="connsiteX1608" fmla="*/ 4805045 w 6188075"/>
              <a:gd name="connsiteY1608" fmla="*/ 6407150 h 6857999"/>
              <a:gd name="connsiteX1609" fmla="*/ 4814888 w 6188075"/>
              <a:gd name="connsiteY1609" fmla="*/ 6408738 h 6857999"/>
              <a:gd name="connsiteX1610" fmla="*/ 4824413 w 6188075"/>
              <a:gd name="connsiteY1610" fmla="*/ 6410643 h 6857999"/>
              <a:gd name="connsiteX1611" fmla="*/ 4833620 w 6188075"/>
              <a:gd name="connsiteY1611" fmla="*/ 6413183 h 6857999"/>
              <a:gd name="connsiteX1612" fmla="*/ 4838383 w 6188075"/>
              <a:gd name="connsiteY1612" fmla="*/ 6414453 h 6857999"/>
              <a:gd name="connsiteX1613" fmla="*/ 4842828 w 6188075"/>
              <a:gd name="connsiteY1613" fmla="*/ 6416040 h 6857999"/>
              <a:gd name="connsiteX1614" fmla="*/ 4847273 w 6188075"/>
              <a:gd name="connsiteY1614" fmla="*/ 6417945 h 6857999"/>
              <a:gd name="connsiteX1615" fmla="*/ 4851400 w 6188075"/>
              <a:gd name="connsiteY1615" fmla="*/ 6419850 h 6857999"/>
              <a:gd name="connsiteX1616" fmla="*/ 4855528 w 6188075"/>
              <a:gd name="connsiteY1616" fmla="*/ 6422073 h 6857999"/>
              <a:gd name="connsiteX1617" fmla="*/ 4859655 w 6188075"/>
              <a:gd name="connsiteY1617" fmla="*/ 6424613 h 6857999"/>
              <a:gd name="connsiteX1618" fmla="*/ 4863465 w 6188075"/>
              <a:gd name="connsiteY1618" fmla="*/ 6427470 h 6857999"/>
              <a:gd name="connsiteX1619" fmla="*/ 4867593 w 6188075"/>
              <a:gd name="connsiteY1619" fmla="*/ 6430645 h 6857999"/>
              <a:gd name="connsiteX1620" fmla="*/ 4871085 w 6188075"/>
              <a:gd name="connsiteY1620" fmla="*/ 6434138 h 6857999"/>
              <a:gd name="connsiteX1621" fmla="*/ 4874578 w 6188075"/>
              <a:gd name="connsiteY1621" fmla="*/ 6437948 h 6857999"/>
              <a:gd name="connsiteX1622" fmla="*/ 4879023 w 6188075"/>
              <a:gd name="connsiteY1622" fmla="*/ 6437948 h 6857999"/>
              <a:gd name="connsiteX1623" fmla="*/ 4883468 w 6188075"/>
              <a:gd name="connsiteY1623" fmla="*/ 6437313 h 6857999"/>
              <a:gd name="connsiteX1624" fmla="*/ 4887913 w 6188075"/>
              <a:gd name="connsiteY1624" fmla="*/ 6436360 h 6857999"/>
              <a:gd name="connsiteX1625" fmla="*/ 4892675 w 6188075"/>
              <a:gd name="connsiteY1625" fmla="*/ 6435090 h 6857999"/>
              <a:gd name="connsiteX1626" fmla="*/ 4901565 w 6188075"/>
              <a:gd name="connsiteY1626" fmla="*/ 6431915 h 6857999"/>
              <a:gd name="connsiteX1627" fmla="*/ 4910455 w 6188075"/>
              <a:gd name="connsiteY1627" fmla="*/ 6428423 h 6857999"/>
              <a:gd name="connsiteX1628" fmla="*/ 4914583 w 6188075"/>
              <a:gd name="connsiteY1628" fmla="*/ 6426835 h 6857999"/>
              <a:gd name="connsiteX1629" fmla="*/ 4919345 w 6188075"/>
              <a:gd name="connsiteY1629" fmla="*/ 6425883 h 6857999"/>
              <a:gd name="connsiteX1630" fmla="*/ 4923790 w 6188075"/>
              <a:gd name="connsiteY1630" fmla="*/ 6425565 h 6857999"/>
              <a:gd name="connsiteX1631" fmla="*/ 4928235 w 6188075"/>
              <a:gd name="connsiteY1631" fmla="*/ 6425565 h 6857999"/>
              <a:gd name="connsiteX1632" fmla="*/ 4930458 w 6188075"/>
              <a:gd name="connsiteY1632" fmla="*/ 6425883 h 6857999"/>
              <a:gd name="connsiteX1633" fmla="*/ 4932998 w 6188075"/>
              <a:gd name="connsiteY1633" fmla="*/ 6426518 h 6857999"/>
              <a:gd name="connsiteX1634" fmla="*/ 4935220 w 6188075"/>
              <a:gd name="connsiteY1634" fmla="*/ 6427153 h 6857999"/>
              <a:gd name="connsiteX1635" fmla="*/ 4937443 w 6188075"/>
              <a:gd name="connsiteY1635" fmla="*/ 6428105 h 6857999"/>
              <a:gd name="connsiteX1636" fmla="*/ 4939665 w 6188075"/>
              <a:gd name="connsiteY1636" fmla="*/ 6429693 h 6857999"/>
              <a:gd name="connsiteX1637" fmla="*/ 4941888 w 6188075"/>
              <a:gd name="connsiteY1637" fmla="*/ 6430963 h 6857999"/>
              <a:gd name="connsiteX1638" fmla="*/ 4944428 w 6188075"/>
              <a:gd name="connsiteY1638" fmla="*/ 6432868 h 6857999"/>
              <a:gd name="connsiteX1639" fmla="*/ 4946968 w 6188075"/>
              <a:gd name="connsiteY1639" fmla="*/ 6434773 h 6857999"/>
              <a:gd name="connsiteX1640" fmla="*/ 5088573 w 6188075"/>
              <a:gd name="connsiteY1640" fmla="*/ 6453505 h 6857999"/>
              <a:gd name="connsiteX1641" fmla="*/ 5158423 w 6188075"/>
              <a:gd name="connsiteY1641" fmla="*/ 6454458 h 6857999"/>
              <a:gd name="connsiteX1642" fmla="*/ 5171758 w 6188075"/>
              <a:gd name="connsiteY1642" fmla="*/ 6459220 h 6857999"/>
              <a:gd name="connsiteX1643" fmla="*/ 5178108 w 6188075"/>
              <a:gd name="connsiteY1643" fmla="*/ 6461443 h 6857999"/>
              <a:gd name="connsiteX1644" fmla="*/ 5184458 w 6188075"/>
              <a:gd name="connsiteY1644" fmla="*/ 6463983 h 6857999"/>
              <a:gd name="connsiteX1645" fmla="*/ 5187315 w 6188075"/>
              <a:gd name="connsiteY1645" fmla="*/ 6465888 h 6857999"/>
              <a:gd name="connsiteX1646" fmla="*/ 5190173 w 6188075"/>
              <a:gd name="connsiteY1646" fmla="*/ 6467475 h 6857999"/>
              <a:gd name="connsiteX1647" fmla="*/ 5193030 w 6188075"/>
              <a:gd name="connsiteY1647" fmla="*/ 6469380 h 6857999"/>
              <a:gd name="connsiteX1648" fmla="*/ 5195570 w 6188075"/>
              <a:gd name="connsiteY1648" fmla="*/ 6471920 h 6857999"/>
              <a:gd name="connsiteX1649" fmla="*/ 5197793 w 6188075"/>
              <a:gd name="connsiteY1649" fmla="*/ 6474143 h 6857999"/>
              <a:gd name="connsiteX1650" fmla="*/ 5200015 w 6188075"/>
              <a:gd name="connsiteY1650" fmla="*/ 6477000 h 6857999"/>
              <a:gd name="connsiteX1651" fmla="*/ 5201920 w 6188075"/>
              <a:gd name="connsiteY1651" fmla="*/ 6480175 h 6857999"/>
              <a:gd name="connsiteX1652" fmla="*/ 5203825 w 6188075"/>
              <a:gd name="connsiteY1652" fmla="*/ 6483985 h 6857999"/>
              <a:gd name="connsiteX1653" fmla="*/ 5210493 w 6188075"/>
              <a:gd name="connsiteY1653" fmla="*/ 6486843 h 6857999"/>
              <a:gd name="connsiteX1654" fmla="*/ 5216208 w 6188075"/>
              <a:gd name="connsiteY1654" fmla="*/ 6490018 h 6857999"/>
              <a:gd name="connsiteX1655" fmla="*/ 5221288 w 6188075"/>
              <a:gd name="connsiteY1655" fmla="*/ 6493193 h 6857999"/>
              <a:gd name="connsiteX1656" fmla="*/ 5226050 w 6188075"/>
              <a:gd name="connsiteY1656" fmla="*/ 6496368 h 6857999"/>
              <a:gd name="connsiteX1657" fmla="*/ 5230178 w 6188075"/>
              <a:gd name="connsiteY1657" fmla="*/ 6499860 h 6857999"/>
              <a:gd name="connsiteX1658" fmla="*/ 5233988 w 6188075"/>
              <a:gd name="connsiteY1658" fmla="*/ 6503670 h 6857999"/>
              <a:gd name="connsiteX1659" fmla="*/ 5237163 w 6188075"/>
              <a:gd name="connsiteY1659" fmla="*/ 6507798 h 6857999"/>
              <a:gd name="connsiteX1660" fmla="*/ 5240020 w 6188075"/>
              <a:gd name="connsiteY1660" fmla="*/ 6511925 h 6857999"/>
              <a:gd name="connsiteX1661" fmla="*/ 5242243 w 6188075"/>
              <a:gd name="connsiteY1661" fmla="*/ 6516053 h 6857999"/>
              <a:gd name="connsiteX1662" fmla="*/ 5244148 w 6188075"/>
              <a:gd name="connsiteY1662" fmla="*/ 6520180 h 6857999"/>
              <a:gd name="connsiteX1663" fmla="*/ 5245735 w 6188075"/>
              <a:gd name="connsiteY1663" fmla="*/ 6524625 h 6857999"/>
              <a:gd name="connsiteX1664" fmla="*/ 5247005 w 6188075"/>
              <a:gd name="connsiteY1664" fmla="*/ 6529070 h 6857999"/>
              <a:gd name="connsiteX1665" fmla="*/ 5247958 w 6188075"/>
              <a:gd name="connsiteY1665" fmla="*/ 6533833 h 6857999"/>
              <a:gd name="connsiteX1666" fmla="*/ 5248593 w 6188075"/>
              <a:gd name="connsiteY1666" fmla="*/ 6538278 h 6857999"/>
              <a:gd name="connsiteX1667" fmla="*/ 5248910 w 6188075"/>
              <a:gd name="connsiteY1667" fmla="*/ 6543040 h 6857999"/>
              <a:gd name="connsiteX1668" fmla="*/ 5249228 w 6188075"/>
              <a:gd name="connsiteY1668" fmla="*/ 6547803 h 6857999"/>
              <a:gd name="connsiteX1669" fmla="*/ 5249228 w 6188075"/>
              <a:gd name="connsiteY1669" fmla="*/ 6557645 h 6857999"/>
              <a:gd name="connsiteX1670" fmla="*/ 5248593 w 6188075"/>
              <a:gd name="connsiteY1670" fmla="*/ 6567805 h 6857999"/>
              <a:gd name="connsiteX1671" fmla="*/ 5247005 w 6188075"/>
              <a:gd name="connsiteY1671" fmla="*/ 6587808 h 6857999"/>
              <a:gd name="connsiteX1672" fmla="*/ 5246370 w 6188075"/>
              <a:gd name="connsiteY1672" fmla="*/ 6597650 h 6857999"/>
              <a:gd name="connsiteX1673" fmla="*/ 5246370 w 6188075"/>
              <a:gd name="connsiteY1673" fmla="*/ 6607493 h 6857999"/>
              <a:gd name="connsiteX1674" fmla="*/ 5246370 w 6188075"/>
              <a:gd name="connsiteY1674" fmla="*/ 6612573 h 6857999"/>
              <a:gd name="connsiteX1675" fmla="*/ 5246688 w 6188075"/>
              <a:gd name="connsiteY1675" fmla="*/ 6617335 h 6857999"/>
              <a:gd name="connsiteX1676" fmla="*/ 5247323 w 6188075"/>
              <a:gd name="connsiteY1676" fmla="*/ 6621780 h 6857999"/>
              <a:gd name="connsiteX1677" fmla="*/ 5248275 w 6188075"/>
              <a:gd name="connsiteY1677" fmla="*/ 6626543 h 6857999"/>
              <a:gd name="connsiteX1678" fmla="*/ 5248910 w 6188075"/>
              <a:gd name="connsiteY1678" fmla="*/ 6670675 h 6857999"/>
              <a:gd name="connsiteX1679" fmla="*/ 5249545 w 6188075"/>
              <a:gd name="connsiteY1679" fmla="*/ 6674168 h 6857999"/>
              <a:gd name="connsiteX1680" fmla="*/ 5249863 w 6188075"/>
              <a:gd name="connsiteY1680" fmla="*/ 6677343 h 6857999"/>
              <a:gd name="connsiteX1681" fmla="*/ 5249863 w 6188075"/>
              <a:gd name="connsiteY1681" fmla="*/ 6680518 h 6857999"/>
              <a:gd name="connsiteX1682" fmla="*/ 5249863 w 6188075"/>
              <a:gd name="connsiteY1682" fmla="*/ 6683375 h 6857999"/>
              <a:gd name="connsiteX1683" fmla="*/ 5249228 w 6188075"/>
              <a:gd name="connsiteY1683" fmla="*/ 6689408 h 6857999"/>
              <a:gd name="connsiteX1684" fmla="*/ 5247640 w 6188075"/>
              <a:gd name="connsiteY1684" fmla="*/ 6694805 h 6857999"/>
              <a:gd name="connsiteX1685" fmla="*/ 5245735 w 6188075"/>
              <a:gd name="connsiteY1685" fmla="*/ 6699568 h 6857999"/>
              <a:gd name="connsiteX1686" fmla="*/ 5243513 w 6188075"/>
              <a:gd name="connsiteY1686" fmla="*/ 6704330 h 6857999"/>
              <a:gd name="connsiteX1687" fmla="*/ 5240338 w 6188075"/>
              <a:gd name="connsiteY1687" fmla="*/ 6708458 h 6857999"/>
              <a:gd name="connsiteX1688" fmla="*/ 5237163 w 6188075"/>
              <a:gd name="connsiteY1688" fmla="*/ 6712585 h 6857999"/>
              <a:gd name="connsiteX1689" fmla="*/ 5233353 w 6188075"/>
              <a:gd name="connsiteY1689" fmla="*/ 6716713 h 6857999"/>
              <a:gd name="connsiteX1690" fmla="*/ 5229225 w 6188075"/>
              <a:gd name="connsiteY1690" fmla="*/ 6720523 h 6857999"/>
              <a:gd name="connsiteX1691" fmla="*/ 5220970 w 6188075"/>
              <a:gd name="connsiteY1691" fmla="*/ 6727508 h 6857999"/>
              <a:gd name="connsiteX1692" fmla="*/ 5212398 w 6188075"/>
              <a:gd name="connsiteY1692" fmla="*/ 6734493 h 6857999"/>
              <a:gd name="connsiteX1693" fmla="*/ 5208270 w 6188075"/>
              <a:gd name="connsiteY1693" fmla="*/ 6737985 h 6857999"/>
              <a:gd name="connsiteX1694" fmla="*/ 5203825 w 6188075"/>
              <a:gd name="connsiteY1694" fmla="*/ 6741795 h 6857999"/>
              <a:gd name="connsiteX1695" fmla="*/ 5224780 w 6188075"/>
              <a:gd name="connsiteY1695" fmla="*/ 6799898 h 6857999"/>
              <a:gd name="connsiteX1696" fmla="*/ 5220653 w 6188075"/>
              <a:gd name="connsiteY1696" fmla="*/ 6802120 h 6857999"/>
              <a:gd name="connsiteX1697" fmla="*/ 5216525 w 6188075"/>
              <a:gd name="connsiteY1697" fmla="*/ 6803708 h 6857999"/>
              <a:gd name="connsiteX1698" fmla="*/ 5212398 w 6188075"/>
              <a:gd name="connsiteY1698" fmla="*/ 6804660 h 6857999"/>
              <a:gd name="connsiteX1699" fmla="*/ 5208270 w 6188075"/>
              <a:gd name="connsiteY1699" fmla="*/ 6805295 h 6857999"/>
              <a:gd name="connsiteX1700" fmla="*/ 5204143 w 6188075"/>
              <a:gd name="connsiteY1700" fmla="*/ 6805295 h 6857999"/>
              <a:gd name="connsiteX1701" fmla="*/ 5200015 w 6188075"/>
              <a:gd name="connsiteY1701" fmla="*/ 6804978 h 6857999"/>
              <a:gd name="connsiteX1702" fmla="*/ 5196205 w 6188075"/>
              <a:gd name="connsiteY1702" fmla="*/ 6804343 h 6857999"/>
              <a:gd name="connsiteX1703" fmla="*/ 5192078 w 6188075"/>
              <a:gd name="connsiteY1703" fmla="*/ 6803708 h 6857999"/>
              <a:gd name="connsiteX1704" fmla="*/ 5184458 w 6188075"/>
              <a:gd name="connsiteY1704" fmla="*/ 6801803 h 6857999"/>
              <a:gd name="connsiteX1705" fmla="*/ 5176203 w 6188075"/>
              <a:gd name="connsiteY1705" fmla="*/ 6800215 h 6857999"/>
              <a:gd name="connsiteX1706" fmla="*/ 5172393 w 6188075"/>
              <a:gd name="connsiteY1706" fmla="*/ 6799580 h 6857999"/>
              <a:gd name="connsiteX1707" fmla="*/ 5168583 w 6188075"/>
              <a:gd name="connsiteY1707" fmla="*/ 6799263 h 6857999"/>
              <a:gd name="connsiteX1708" fmla="*/ 5164773 w 6188075"/>
              <a:gd name="connsiteY1708" fmla="*/ 6799580 h 6857999"/>
              <a:gd name="connsiteX1709" fmla="*/ 5160963 w 6188075"/>
              <a:gd name="connsiteY1709" fmla="*/ 6799898 h 6857999"/>
              <a:gd name="connsiteX1710" fmla="*/ 5158423 w 6188075"/>
              <a:gd name="connsiteY1710" fmla="*/ 6800533 h 6857999"/>
              <a:gd name="connsiteX1711" fmla="*/ 5155883 w 6188075"/>
              <a:gd name="connsiteY1711" fmla="*/ 6801485 h 6857999"/>
              <a:gd name="connsiteX1712" fmla="*/ 5153660 w 6188075"/>
              <a:gd name="connsiteY1712" fmla="*/ 6803073 h 6857999"/>
              <a:gd name="connsiteX1713" fmla="*/ 5151120 w 6188075"/>
              <a:gd name="connsiteY1713" fmla="*/ 6804343 h 6857999"/>
              <a:gd name="connsiteX1714" fmla="*/ 5149215 w 6188075"/>
              <a:gd name="connsiteY1714" fmla="*/ 6806248 h 6857999"/>
              <a:gd name="connsiteX1715" fmla="*/ 5147628 w 6188075"/>
              <a:gd name="connsiteY1715" fmla="*/ 6808153 h 6857999"/>
              <a:gd name="connsiteX1716" fmla="*/ 5144135 w 6188075"/>
              <a:gd name="connsiteY1716" fmla="*/ 6812598 h 6857999"/>
              <a:gd name="connsiteX1717" fmla="*/ 5141278 w 6188075"/>
              <a:gd name="connsiteY1717" fmla="*/ 6817678 h 6857999"/>
              <a:gd name="connsiteX1718" fmla="*/ 5138420 w 6188075"/>
              <a:gd name="connsiteY1718" fmla="*/ 6823393 h 6857999"/>
              <a:gd name="connsiteX1719" fmla="*/ 5135880 w 6188075"/>
              <a:gd name="connsiteY1719" fmla="*/ 6828790 h 6857999"/>
              <a:gd name="connsiteX1720" fmla="*/ 5133023 w 6188075"/>
              <a:gd name="connsiteY1720" fmla="*/ 6834188 h 6857999"/>
              <a:gd name="connsiteX1721" fmla="*/ 5129848 w 6188075"/>
              <a:gd name="connsiteY1721" fmla="*/ 6838950 h 6857999"/>
              <a:gd name="connsiteX1722" fmla="*/ 5128260 w 6188075"/>
              <a:gd name="connsiteY1722" fmla="*/ 6841173 h 6857999"/>
              <a:gd name="connsiteX1723" fmla="*/ 5126673 w 6188075"/>
              <a:gd name="connsiteY1723" fmla="*/ 6843395 h 6857999"/>
              <a:gd name="connsiteX1724" fmla="*/ 5124450 w 6188075"/>
              <a:gd name="connsiteY1724" fmla="*/ 6845618 h 6857999"/>
              <a:gd name="connsiteX1725" fmla="*/ 5122228 w 6188075"/>
              <a:gd name="connsiteY1725" fmla="*/ 6847205 h 6857999"/>
              <a:gd name="connsiteX1726" fmla="*/ 5120005 w 6188075"/>
              <a:gd name="connsiteY1726" fmla="*/ 6848475 h 6857999"/>
              <a:gd name="connsiteX1727" fmla="*/ 5117783 w 6188075"/>
              <a:gd name="connsiteY1727" fmla="*/ 6849745 h 6857999"/>
              <a:gd name="connsiteX1728" fmla="*/ 5115243 w 6188075"/>
              <a:gd name="connsiteY1728" fmla="*/ 6850380 h 6857999"/>
              <a:gd name="connsiteX1729" fmla="*/ 5112385 w 6188075"/>
              <a:gd name="connsiteY1729" fmla="*/ 6851015 h 6857999"/>
              <a:gd name="connsiteX1730" fmla="*/ 5109528 w 6188075"/>
              <a:gd name="connsiteY1730" fmla="*/ 6851015 h 6857999"/>
              <a:gd name="connsiteX1731" fmla="*/ 5106035 w 6188075"/>
              <a:gd name="connsiteY1731" fmla="*/ 6851015 h 6857999"/>
              <a:gd name="connsiteX1732" fmla="*/ 5102543 w 6188075"/>
              <a:gd name="connsiteY1732" fmla="*/ 6850063 h 6857999"/>
              <a:gd name="connsiteX1733" fmla="*/ 5098415 w 6188075"/>
              <a:gd name="connsiteY1733" fmla="*/ 6849110 h 6857999"/>
              <a:gd name="connsiteX1734" fmla="*/ 5094605 w 6188075"/>
              <a:gd name="connsiteY1734" fmla="*/ 6847523 h 6857999"/>
              <a:gd name="connsiteX1735" fmla="*/ 5090160 w 6188075"/>
              <a:gd name="connsiteY1735" fmla="*/ 6845300 h 6857999"/>
              <a:gd name="connsiteX1736" fmla="*/ 5081270 w 6188075"/>
              <a:gd name="connsiteY1736" fmla="*/ 6848158 h 6857999"/>
              <a:gd name="connsiteX1737" fmla="*/ 5072063 w 6188075"/>
              <a:gd name="connsiteY1737" fmla="*/ 6850698 h 6857999"/>
              <a:gd name="connsiteX1738" fmla="*/ 5062855 w 6188075"/>
              <a:gd name="connsiteY1738" fmla="*/ 6852603 h 6857999"/>
              <a:gd name="connsiteX1739" fmla="*/ 5053965 w 6188075"/>
              <a:gd name="connsiteY1739" fmla="*/ 6854190 h 6857999"/>
              <a:gd name="connsiteX1740" fmla="*/ 5044758 w 6188075"/>
              <a:gd name="connsiteY1740" fmla="*/ 6855460 h 6857999"/>
              <a:gd name="connsiteX1741" fmla="*/ 5035550 w 6188075"/>
              <a:gd name="connsiteY1741" fmla="*/ 6856413 h 6857999"/>
              <a:gd name="connsiteX1742" fmla="*/ 5026660 w 6188075"/>
              <a:gd name="connsiteY1742" fmla="*/ 6857048 h 6857999"/>
              <a:gd name="connsiteX1743" fmla="*/ 5017453 w 6188075"/>
              <a:gd name="connsiteY1743" fmla="*/ 6857683 h 6857999"/>
              <a:gd name="connsiteX1744" fmla="*/ 5008275 w 6188075"/>
              <a:gd name="connsiteY1744" fmla="*/ 6857999 h 6857999"/>
              <a:gd name="connsiteX1745" fmla="*/ 4999008 w 6188075"/>
              <a:gd name="connsiteY1745" fmla="*/ 6857999 h 6857999"/>
              <a:gd name="connsiteX1746" fmla="*/ 4980623 w 6188075"/>
              <a:gd name="connsiteY1746" fmla="*/ 6857365 h 6857999"/>
              <a:gd name="connsiteX1747" fmla="*/ 4962208 w 6188075"/>
              <a:gd name="connsiteY1747" fmla="*/ 6856413 h 6857999"/>
              <a:gd name="connsiteX1748" fmla="*/ 4943793 w 6188075"/>
              <a:gd name="connsiteY1748" fmla="*/ 6854825 h 6857999"/>
              <a:gd name="connsiteX1749" fmla="*/ 4918393 w 6188075"/>
              <a:gd name="connsiteY1749" fmla="*/ 6855778 h 6857999"/>
              <a:gd name="connsiteX1750" fmla="*/ 4893310 w 6188075"/>
              <a:gd name="connsiteY1750" fmla="*/ 6856095 h 6857999"/>
              <a:gd name="connsiteX1751" fmla="*/ 4867910 w 6188075"/>
              <a:gd name="connsiteY1751" fmla="*/ 6855778 h 6857999"/>
              <a:gd name="connsiteX1752" fmla="*/ 4842510 w 6188075"/>
              <a:gd name="connsiteY1752" fmla="*/ 6854825 h 6857999"/>
              <a:gd name="connsiteX1753" fmla="*/ 4829810 w 6188075"/>
              <a:gd name="connsiteY1753" fmla="*/ 6854190 h 6857999"/>
              <a:gd name="connsiteX1754" fmla="*/ 4817428 w 6188075"/>
              <a:gd name="connsiteY1754" fmla="*/ 6853238 h 6857999"/>
              <a:gd name="connsiteX1755" fmla="*/ 4804728 w 6188075"/>
              <a:gd name="connsiteY1755" fmla="*/ 6852285 h 6857999"/>
              <a:gd name="connsiteX1756" fmla="*/ 4792345 w 6188075"/>
              <a:gd name="connsiteY1756" fmla="*/ 6850698 h 6857999"/>
              <a:gd name="connsiteX1757" fmla="*/ 4779645 w 6188075"/>
              <a:gd name="connsiteY1757" fmla="*/ 6849110 h 6857999"/>
              <a:gd name="connsiteX1758" fmla="*/ 4767263 w 6188075"/>
              <a:gd name="connsiteY1758" fmla="*/ 6847205 h 6857999"/>
              <a:gd name="connsiteX1759" fmla="*/ 4754563 w 6188075"/>
              <a:gd name="connsiteY1759" fmla="*/ 6845300 h 6857999"/>
              <a:gd name="connsiteX1760" fmla="*/ 4742180 w 6188075"/>
              <a:gd name="connsiteY1760" fmla="*/ 6842443 h 6857999"/>
              <a:gd name="connsiteX1761" fmla="*/ 4732655 w 6188075"/>
              <a:gd name="connsiteY1761" fmla="*/ 6843395 h 6857999"/>
              <a:gd name="connsiteX1762" fmla="*/ 4723765 w 6188075"/>
              <a:gd name="connsiteY1762" fmla="*/ 6844030 h 6857999"/>
              <a:gd name="connsiteX1763" fmla="*/ 4714558 w 6188075"/>
              <a:gd name="connsiteY1763" fmla="*/ 6844030 h 6857999"/>
              <a:gd name="connsiteX1764" fmla="*/ 4705350 w 6188075"/>
              <a:gd name="connsiteY1764" fmla="*/ 6843713 h 6857999"/>
              <a:gd name="connsiteX1765" fmla="*/ 4696143 w 6188075"/>
              <a:gd name="connsiteY1765" fmla="*/ 6843395 h 6857999"/>
              <a:gd name="connsiteX1766" fmla="*/ 4687253 w 6188075"/>
              <a:gd name="connsiteY1766" fmla="*/ 6842760 h 6857999"/>
              <a:gd name="connsiteX1767" fmla="*/ 4678045 w 6188075"/>
              <a:gd name="connsiteY1767" fmla="*/ 6841808 h 6857999"/>
              <a:gd name="connsiteX1768" fmla="*/ 4669155 w 6188075"/>
              <a:gd name="connsiteY1768" fmla="*/ 6840538 h 6857999"/>
              <a:gd name="connsiteX1769" fmla="*/ 4651058 w 6188075"/>
              <a:gd name="connsiteY1769" fmla="*/ 6837998 h 6857999"/>
              <a:gd name="connsiteX1770" fmla="*/ 4633278 w 6188075"/>
              <a:gd name="connsiteY1770" fmla="*/ 6834823 h 6857999"/>
              <a:gd name="connsiteX1771" fmla="*/ 4597400 w 6188075"/>
              <a:gd name="connsiteY1771" fmla="*/ 6827838 h 6857999"/>
              <a:gd name="connsiteX1772" fmla="*/ 4583113 w 6188075"/>
              <a:gd name="connsiteY1772" fmla="*/ 6827520 h 6857999"/>
              <a:gd name="connsiteX1773" fmla="*/ 4572953 w 6188075"/>
              <a:gd name="connsiteY1773" fmla="*/ 6828155 h 6857999"/>
              <a:gd name="connsiteX1774" fmla="*/ 4563110 w 6188075"/>
              <a:gd name="connsiteY1774" fmla="*/ 6828790 h 6857999"/>
              <a:gd name="connsiteX1775" fmla="*/ 4553585 w 6188075"/>
              <a:gd name="connsiteY1775" fmla="*/ 6829108 h 6857999"/>
              <a:gd name="connsiteX1776" fmla="*/ 4543425 w 6188075"/>
              <a:gd name="connsiteY1776" fmla="*/ 6829108 h 6857999"/>
              <a:gd name="connsiteX1777" fmla="*/ 4538663 w 6188075"/>
              <a:gd name="connsiteY1777" fmla="*/ 6828790 h 6857999"/>
              <a:gd name="connsiteX1778" fmla="*/ 4533900 w 6188075"/>
              <a:gd name="connsiteY1778" fmla="*/ 6828155 h 6857999"/>
              <a:gd name="connsiteX1779" fmla="*/ 4529138 w 6188075"/>
              <a:gd name="connsiteY1779" fmla="*/ 6827203 h 6857999"/>
              <a:gd name="connsiteX1780" fmla="*/ 4524375 w 6188075"/>
              <a:gd name="connsiteY1780" fmla="*/ 6825933 h 6857999"/>
              <a:gd name="connsiteX1781" fmla="*/ 4519613 w 6188075"/>
              <a:gd name="connsiteY1781" fmla="*/ 6824345 h 6857999"/>
              <a:gd name="connsiteX1782" fmla="*/ 4514850 w 6188075"/>
              <a:gd name="connsiteY1782" fmla="*/ 6822440 h 6857999"/>
              <a:gd name="connsiteX1783" fmla="*/ 4510405 w 6188075"/>
              <a:gd name="connsiteY1783" fmla="*/ 6819900 h 6857999"/>
              <a:gd name="connsiteX1784" fmla="*/ 4505960 w 6188075"/>
              <a:gd name="connsiteY1784" fmla="*/ 6816408 h 6857999"/>
              <a:gd name="connsiteX1785" fmla="*/ 4476433 w 6188075"/>
              <a:gd name="connsiteY1785" fmla="*/ 6815455 h 6857999"/>
              <a:gd name="connsiteX1786" fmla="*/ 4446905 w 6188075"/>
              <a:gd name="connsiteY1786" fmla="*/ 6814185 h 6857999"/>
              <a:gd name="connsiteX1787" fmla="*/ 4417060 w 6188075"/>
              <a:gd name="connsiteY1787" fmla="*/ 6812280 h 6857999"/>
              <a:gd name="connsiteX1788" fmla="*/ 4387533 w 6188075"/>
              <a:gd name="connsiteY1788" fmla="*/ 6810375 h 6857999"/>
              <a:gd name="connsiteX1789" fmla="*/ 4358005 w 6188075"/>
              <a:gd name="connsiteY1789" fmla="*/ 6808153 h 6857999"/>
              <a:gd name="connsiteX1790" fmla="*/ 4328478 w 6188075"/>
              <a:gd name="connsiteY1790" fmla="*/ 6805613 h 6857999"/>
              <a:gd name="connsiteX1791" fmla="*/ 4298950 w 6188075"/>
              <a:gd name="connsiteY1791" fmla="*/ 6802755 h 6857999"/>
              <a:gd name="connsiteX1792" fmla="*/ 4269423 w 6188075"/>
              <a:gd name="connsiteY1792" fmla="*/ 6799898 h 6857999"/>
              <a:gd name="connsiteX1793" fmla="*/ 4210685 w 6188075"/>
              <a:gd name="connsiteY1793" fmla="*/ 6793548 h 6857999"/>
              <a:gd name="connsiteX1794" fmla="*/ 4151630 w 6188075"/>
              <a:gd name="connsiteY1794" fmla="*/ 6786245 h 6857999"/>
              <a:gd name="connsiteX1795" fmla="*/ 4034155 w 6188075"/>
              <a:gd name="connsiteY1795" fmla="*/ 6771640 h 6857999"/>
              <a:gd name="connsiteX1796" fmla="*/ 3917633 w 6188075"/>
              <a:gd name="connsiteY1796" fmla="*/ 6757035 h 6857999"/>
              <a:gd name="connsiteX1797" fmla="*/ 3801745 w 6188075"/>
              <a:gd name="connsiteY1797" fmla="*/ 6743065 h 6857999"/>
              <a:gd name="connsiteX1798" fmla="*/ 3569335 w 6188075"/>
              <a:gd name="connsiteY1798" fmla="*/ 6714808 h 6857999"/>
              <a:gd name="connsiteX1799" fmla="*/ 3337243 w 6188075"/>
              <a:gd name="connsiteY1799" fmla="*/ 6687185 h 6857999"/>
              <a:gd name="connsiteX1800" fmla="*/ 3104833 w 6188075"/>
              <a:gd name="connsiteY1800" fmla="*/ 6659245 h 6857999"/>
              <a:gd name="connsiteX1801" fmla="*/ 3095943 w 6188075"/>
              <a:gd name="connsiteY1801" fmla="*/ 6658293 h 6857999"/>
              <a:gd name="connsiteX1802" fmla="*/ 3087053 w 6188075"/>
              <a:gd name="connsiteY1802" fmla="*/ 6657658 h 6857999"/>
              <a:gd name="connsiteX1803" fmla="*/ 3077846 w 6188075"/>
              <a:gd name="connsiteY1803" fmla="*/ 6657023 h 6857999"/>
              <a:gd name="connsiteX1804" fmla="*/ 3069273 w 6188075"/>
              <a:gd name="connsiteY1804" fmla="*/ 6656070 h 6857999"/>
              <a:gd name="connsiteX1805" fmla="*/ 3064828 w 6188075"/>
              <a:gd name="connsiteY1805" fmla="*/ 6655118 h 6857999"/>
              <a:gd name="connsiteX1806" fmla="*/ 3060700 w 6188075"/>
              <a:gd name="connsiteY1806" fmla="*/ 6654165 h 6857999"/>
              <a:gd name="connsiteX1807" fmla="*/ 3056255 w 6188075"/>
              <a:gd name="connsiteY1807" fmla="*/ 6653213 h 6857999"/>
              <a:gd name="connsiteX1808" fmla="*/ 3051810 w 6188075"/>
              <a:gd name="connsiteY1808" fmla="*/ 6651625 h 6857999"/>
              <a:gd name="connsiteX1809" fmla="*/ 3048001 w 6188075"/>
              <a:gd name="connsiteY1809" fmla="*/ 6650038 h 6857999"/>
              <a:gd name="connsiteX1810" fmla="*/ 3043873 w 6188075"/>
              <a:gd name="connsiteY1810" fmla="*/ 6647815 h 6857999"/>
              <a:gd name="connsiteX1811" fmla="*/ 3040063 w 6188075"/>
              <a:gd name="connsiteY1811" fmla="*/ 6645593 h 6857999"/>
              <a:gd name="connsiteX1812" fmla="*/ 3036253 w 6188075"/>
              <a:gd name="connsiteY1812" fmla="*/ 6642735 h 6857999"/>
              <a:gd name="connsiteX1813" fmla="*/ 3019425 w 6188075"/>
              <a:gd name="connsiteY1813" fmla="*/ 6642100 h 6857999"/>
              <a:gd name="connsiteX1814" fmla="*/ 3003233 w 6188075"/>
              <a:gd name="connsiteY1814" fmla="*/ 6641148 h 6857999"/>
              <a:gd name="connsiteX1815" fmla="*/ 2986723 w 6188075"/>
              <a:gd name="connsiteY1815" fmla="*/ 6639560 h 6857999"/>
              <a:gd name="connsiteX1816" fmla="*/ 2970213 w 6188075"/>
              <a:gd name="connsiteY1816" fmla="*/ 6637020 h 6857999"/>
              <a:gd name="connsiteX1817" fmla="*/ 2954020 w 6188075"/>
              <a:gd name="connsiteY1817" fmla="*/ 6634798 h 6857999"/>
              <a:gd name="connsiteX1818" fmla="*/ 2937510 w 6188075"/>
              <a:gd name="connsiteY1818" fmla="*/ 6631940 h 6857999"/>
              <a:gd name="connsiteX1819" fmla="*/ 2921318 w 6188075"/>
              <a:gd name="connsiteY1819" fmla="*/ 6629083 h 6857999"/>
              <a:gd name="connsiteX1820" fmla="*/ 2905126 w 6188075"/>
              <a:gd name="connsiteY1820" fmla="*/ 6626225 h 6857999"/>
              <a:gd name="connsiteX1821" fmla="*/ 2840355 w 6188075"/>
              <a:gd name="connsiteY1821" fmla="*/ 6613208 h 6857999"/>
              <a:gd name="connsiteX1822" fmla="*/ 2824163 w 6188075"/>
              <a:gd name="connsiteY1822" fmla="*/ 6609715 h 6857999"/>
              <a:gd name="connsiteX1823" fmla="*/ 2807970 w 6188075"/>
              <a:gd name="connsiteY1823" fmla="*/ 6606858 h 6857999"/>
              <a:gd name="connsiteX1824" fmla="*/ 2791460 w 6188075"/>
              <a:gd name="connsiteY1824" fmla="*/ 6604000 h 6857999"/>
              <a:gd name="connsiteX1825" fmla="*/ 2775585 w 6188075"/>
              <a:gd name="connsiteY1825" fmla="*/ 6601778 h 6857999"/>
              <a:gd name="connsiteX1826" fmla="*/ 2759710 w 6188075"/>
              <a:gd name="connsiteY1826" fmla="*/ 6601460 h 6857999"/>
              <a:gd name="connsiteX1827" fmla="*/ 2744153 w 6188075"/>
              <a:gd name="connsiteY1827" fmla="*/ 6600825 h 6857999"/>
              <a:gd name="connsiteX1828" fmla="*/ 2728278 w 6188075"/>
              <a:gd name="connsiteY1828" fmla="*/ 6599873 h 6857999"/>
              <a:gd name="connsiteX1829" fmla="*/ 2712720 w 6188075"/>
              <a:gd name="connsiteY1829" fmla="*/ 6598603 h 6857999"/>
              <a:gd name="connsiteX1830" fmla="*/ 2697163 w 6188075"/>
              <a:gd name="connsiteY1830" fmla="*/ 6597333 h 6857999"/>
              <a:gd name="connsiteX1831" fmla="*/ 2681605 w 6188075"/>
              <a:gd name="connsiteY1831" fmla="*/ 6595428 h 6857999"/>
              <a:gd name="connsiteX1832" fmla="*/ 2666048 w 6188075"/>
              <a:gd name="connsiteY1832" fmla="*/ 6593840 h 6857999"/>
              <a:gd name="connsiteX1833" fmla="*/ 2650490 w 6188075"/>
              <a:gd name="connsiteY1833" fmla="*/ 6591618 h 6857999"/>
              <a:gd name="connsiteX1834" fmla="*/ 2619693 w 6188075"/>
              <a:gd name="connsiteY1834" fmla="*/ 6587173 h 6857999"/>
              <a:gd name="connsiteX1835" fmla="*/ 2588895 w 6188075"/>
              <a:gd name="connsiteY1835" fmla="*/ 6581775 h 6857999"/>
              <a:gd name="connsiteX1836" fmla="*/ 2558098 w 6188075"/>
              <a:gd name="connsiteY1836" fmla="*/ 6576060 h 6857999"/>
              <a:gd name="connsiteX1837" fmla="*/ 2526983 w 6188075"/>
              <a:gd name="connsiteY1837" fmla="*/ 6570028 h 6857999"/>
              <a:gd name="connsiteX1838" fmla="*/ 1895158 w 6188075"/>
              <a:gd name="connsiteY1838" fmla="*/ 6480493 h 6857999"/>
              <a:gd name="connsiteX1839" fmla="*/ 1842135 w 6188075"/>
              <a:gd name="connsiteY1839" fmla="*/ 6477000 h 6857999"/>
              <a:gd name="connsiteX1840" fmla="*/ 1789430 w 6188075"/>
              <a:gd name="connsiteY1840" fmla="*/ 6472873 h 6857999"/>
              <a:gd name="connsiteX1841" fmla="*/ 1763078 w 6188075"/>
              <a:gd name="connsiteY1841" fmla="*/ 6470650 h 6857999"/>
              <a:gd name="connsiteX1842" fmla="*/ 1736725 w 6188075"/>
              <a:gd name="connsiteY1842" fmla="*/ 6468110 h 6857999"/>
              <a:gd name="connsiteX1843" fmla="*/ 1710373 w 6188075"/>
              <a:gd name="connsiteY1843" fmla="*/ 6465570 h 6857999"/>
              <a:gd name="connsiteX1844" fmla="*/ 1684338 w 6188075"/>
              <a:gd name="connsiteY1844" fmla="*/ 6462395 h 6857999"/>
              <a:gd name="connsiteX1845" fmla="*/ 1657985 w 6188075"/>
              <a:gd name="connsiteY1845" fmla="*/ 6459220 h 6857999"/>
              <a:gd name="connsiteX1846" fmla="*/ 1631950 w 6188075"/>
              <a:gd name="connsiteY1846" fmla="*/ 6455093 h 6857999"/>
              <a:gd name="connsiteX1847" fmla="*/ 1605598 w 6188075"/>
              <a:gd name="connsiteY1847" fmla="*/ 6451283 h 6857999"/>
              <a:gd name="connsiteX1848" fmla="*/ 1579563 w 6188075"/>
              <a:gd name="connsiteY1848" fmla="*/ 6446838 h 6857999"/>
              <a:gd name="connsiteX1849" fmla="*/ 1553528 w 6188075"/>
              <a:gd name="connsiteY1849" fmla="*/ 6442075 h 6857999"/>
              <a:gd name="connsiteX1850" fmla="*/ 1527493 w 6188075"/>
              <a:gd name="connsiteY1850" fmla="*/ 6436678 h 6857999"/>
              <a:gd name="connsiteX1851" fmla="*/ 1501775 w 6188075"/>
              <a:gd name="connsiteY1851" fmla="*/ 6430963 h 6857999"/>
              <a:gd name="connsiteX1852" fmla="*/ 1475740 w 6188075"/>
              <a:gd name="connsiteY1852" fmla="*/ 6424613 h 6857999"/>
              <a:gd name="connsiteX1853" fmla="*/ 1462405 w 6188075"/>
              <a:gd name="connsiteY1853" fmla="*/ 6424930 h 6857999"/>
              <a:gd name="connsiteX1854" fmla="*/ 1448435 w 6188075"/>
              <a:gd name="connsiteY1854" fmla="*/ 6424613 h 6857999"/>
              <a:gd name="connsiteX1855" fmla="*/ 1435100 w 6188075"/>
              <a:gd name="connsiteY1855" fmla="*/ 6424295 h 6857999"/>
              <a:gd name="connsiteX1856" fmla="*/ 1421765 w 6188075"/>
              <a:gd name="connsiteY1856" fmla="*/ 6423025 h 6857999"/>
              <a:gd name="connsiteX1857" fmla="*/ 1408430 w 6188075"/>
              <a:gd name="connsiteY1857" fmla="*/ 6421438 h 6857999"/>
              <a:gd name="connsiteX1858" fmla="*/ 1394778 w 6188075"/>
              <a:gd name="connsiteY1858" fmla="*/ 6419215 h 6857999"/>
              <a:gd name="connsiteX1859" fmla="*/ 1388428 w 6188075"/>
              <a:gd name="connsiteY1859" fmla="*/ 6417628 h 6857999"/>
              <a:gd name="connsiteX1860" fmla="*/ 1381760 w 6188075"/>
              <a:gd name="connsiteY1860" fmla="*/ 6416040 h 6857999"/>
              <a:gd name="connsiteX1861" fmla="*/ 1375093 w 6188075"/>
              <a:gd name="connsiteY1861" fmla="*/ 6414135 h 6857999"/>
              <a:gd name="connsiteX1862" fmla="*/ 1368425 w 6188075"/>
              <a:gd name="connsiteY1862" fmla="*/ 6412230 h 6857999"/>
              <a:gd name="connsiteX1863" fmla="*/ 1368425 w 6188075"/>
              <a:gd name="connsiteY1863" fmla="*/ 6411913 h 6857999"/>
              <a:gd name="connsiteX1864" fmla="*/ 1349375 w 6188075"/>
              <a:gd name="connsiteY1864" fmla="*/ 6410960 h 6857999"/>
              <a:gd name="connsiteX1865" fmla="*/ 1330643 w 6188075"/>
              <a:gd name="connsiteY1865" fmla="*/ 6409690 h 6857999"/>
              <a:gd name="connsiteX1866" fmla="*/ 1311910 w 6188075"/>
              <a:gd name="connsiteY1866" fmla="*/ 6408420 h 6857999"/>
              <a:gd name="connsiteX1867" fmla="*/ 1293178 w 6188075"/>
              <a:gd name="connsiteY1867" fmla="*/ 6406515 h 6857999"/>
              <a:gd name="connsiteX1868" fmla="*/ 1274763 w 6188075"/>
              <a:gd name="connsiteY1868" fmla="*/ 6404610 h 6857999"/>
              <a:gd name="connsiteX1869" fmla="*/ 1255713 w 6188075"/>
              <a:gd name="connsiteY1869" fmla="*/ 6402070 h 6857999"/>
              <a:gd name="connsiteX1870" fmla="*/ 1236980 w 6188075"/>
              <a:gd name="connsiteY1870" fmla="*/ 6399848 h 6857999"/>
              <a:gd name="connsiteX1871" fmla="*/ 1218565 w 6188075"/>
              <a:gd name="connsiteY1871" fmla="*/ 6396990 h 6857999"/>
              <a:gd name="connsiteX1872" fmla="*/ 1200151 w 6188075"/>
              <a:gd name="connsiteY1872" fmla="*/ 6394133 h 6857999"/>
              <a:gd name="connsiteX1873" fmla="*/ 1181418 w 6188075"/>
              <a:gd name="connsiteY1873" fmla="*/ 6391275 h 6857999"/>
              <a:gd name="connsiteX1874" fmla="*/ 1163003 w 6188075"/>
              <a:gd name="connsiteY1874" fmla="*/ 6387783 h 6857999"/>
              <a:gd name="connsiteX1875" fmla="*/ 1144588 w 6188075"/>
              <a:gd name="connsiteY1875" fmla="*/ 6384290 h 6857999"/>
              <a:gd name="connsiteX1876" fmla="*/ 1126173 w 6188075"/>
              <a:gd name="connsiteY1876" fmla="*/ 6380480 h 6857999"/>
              <a:gd name="connsiteX1877" fmla="*/ 1107758 w 6188075"/>
              <a:gd name="connsiteY1877" fmla="*/ 6376353 h 6857999"/>
              <a:gd name="connsiteX1878" fmla="*/ 1089343 w 6188075"/>
              <a:gd name="connsiteY1878" fmla="*/ 6372225 h 6857999"/>
              <a:gd name="connsiteX1879" fmla="*/ 1070928 w 6188075"/>
              <a:gd name="connsiteY1879" fmla="*/ 6367780 h 6857999"/>
              <a:gd name="connsiteX1880" fmla="*/ 955993 w 6188075"/>
              <a:gd name="connsiteY1880" fmla="*/ 6353493 h 6857999"/>
              <a:gd name="connsiteX1881" fmla="*/ 951230 w 6188075"/>
              <a:gd name="connsiteY1881" fmla="*/ 6355080 h 6857999"/>
              <a:gd name="connsiteX1882" fmla="*/ 946150 w 6188075"/>
              <a:gd name="connsiteY1882" fmla="*/ 6356033 h 6857999"/>
              <a:gd name="connsiteX1883" fmla="*/ 941388 w 6188075"/>
              <a:gd name="connsiteY1883" fmla="*/ 6356985 h 6857999"/>
              <a:gd name="connsiteX1884" fmla="*/ 936625 w 6188075"/>
              <a:gd name="connsiteY1884" fmla="*/ 6357303 h 6857999"/>
              <a:gd name="connsiteX1885" fmla="*/ 932180 w 6188075"/>
              <a:gd name="connsiteY1885" fmla="*/ 6357303 h 6857999"/>
              <a:gd name="connsiteX1886" fmla="*/ 927100 w 6188075"/>
              <a:gd name="connsiteY1886" fmla="*/ 6356668 h 6857999"/>
              <a:gd name="connsiteX1887" fmla="*/ 922655 w 6188075"/>
              <a:gd name="connsiteY1887" fmla="*/ 6356033 h 6857999"/>
              <a:gd name="connsiteX1888" fmla="*/ 917893 w 6188075"/>
              <a:gd name="connsiteY1888" fmla="*/ 6355080 h 6857999"/>
              <a:gd name="connsiteX1889" fmla="*/ 913448 w 6188075"/>
              <a:gd name="connsiteY1889" fmla="*/ 6354128 h 6857999"/>
              <a:gd name="connsiteX1890" fmla="*/ 909003 w 6188075"/>
              <a:gd name="connsiteY1890" fmla="*/ 6352540 h 6857999"/>
              <a:gd name="connsiteX1891" fmla="*/ 900113 w 6188075"/>
              <a:gd name="connsiteY1891" fmla="*/ 6349048 h 6857999"/>
              <a:gd name="connsiteX1892" fmla="*/ 891223 w 6188075"/>
              <a:gd name="connsiteY1892" fmla="*/ 6345238 h 6857999"/>
              <a:gd name="connsiteX1893" fmla="*/ 882650 w 6188075"/>
              <a:gd name="connsiteY1893" fmla="*/ 6340793 h 6857999"/>
              <a:gd name="connsiteX1894" fmla="*/ 720090 w 6188075"/>
              <a:gd name="connsiteY1894" fmla="*/ 6316028 h 6857999"/>
              <a:gd name="connsiteX1895" fmla="*/ 709930 w 6188075"/>
              <a:gd name="connsiteY1895" fmla="*/ 6315710 h 6857999"/>
              <a:gd name="connsiteX1896" fmla="*/ 700088 w 6188075"/>
              <a:gd name="connsiteY1896" fmla="*/ 6314758 h 6857999"/>
              <a:gd name="connsiteX1897" fmla="*/ 695008 w 6188075"/>
              <a:gd name="connsiteY1897" fmla="*/ 6313805 h 6857999"/>
              <a:gd name="connsiteX1898" fmla="*/ 689928 w 6188075"/>
              <a:gd name="connsiteY1898" fmla="*/ 6312853 h 6857999"/>
              <a:gd name="connsiteX1899" fmla="*/ 684848 w 6188075"/>
              <a:gd name="connsiteY1899" fmla="*/ 6311583 h 6857999"/>
              <a:gd name="connsiteX1900" fmla="*/ 680085 w 6188075"/>
              <a:gd name="connsiteY1900" fmla="*/ 6309995 h 6857999"/>
              <a:gd name="connsiteX1901" fmla="*/ 680403 w 6188075"/>
              <a:gd name="connsiteY1901" fmla="*/ 6310313 h 6857999"/>
              <a:gd name="connsiteX1902" fmla="*/ 671513 w 6188075"/>
              <a:gd name="connsiteY1902" fmla="*/ 6308408 h 6857999"/>
              <a:gd name="connsiteX1903" fmla="*/ 661988 w 6188075"/>
              <a:gd name="connsiteY1903" fmla="*/ 6306820 h 6857999"/>
              <a:gd name="connsiteX1904" fmla="*/ 653098 w 6188075"/>
              <a:gd name="connsiteY1904" fmla="*/ 6305868 h 6857999"/>
              <a:gd name="connsiteX1905" fmla="*/ 643890 w 6188075"/>
              <a:gd name="connsiteY1905" fmla="*/ 6304598 h 6857999"/>
              <a:gd name="connsiteX1906" fmla="*/ 625475 w 6188075"/>
              <a:gd name="connsiteY1906" fmla="*/ 6303010 h 6857999"/>
              <a:gd name="connsiteX1907" fmla="*/ 606743 w 6188075"/>
              <a:gd name="connsiteY1907" fmla="*/ 6301105 h 6857999"/>
              <a:gd name="connsiteX1908" fmla="*/ 597853 w 6188075"/>
              <a:gd name="connsiteY1908" fmla="*/ 6300153 h 6857999"/>
              <a:gd name="connsiteX1909" fmla="*/ 588328 w 6188075"/>
              <a:gd name="connsiteY1909" fmla="*/ 6298248 h 6857999"/>
              <a:gd name="connsiteX1910" fmla="*/ 579438 w 6188075"/>
              <a:gd name="connsiteY1910" fmla="*/ 6296660 h 6857999"/>
              <a:gd name="connsiteX1911" fmla="*/ 570548 w 6188075"/>
              <a:gd name="connsiteY1911" fmla="*/ 6294438 h 6857999"/>
              <a:gd name="connsiteX1912" fmla="*/ 561340 w 6188075"/>
              <a:gd name="connsiteY1912" fmla="*/ 6291898 h 6857999"/>
              <a:gd name="connsiteX1913" fmla="*/ 552768 w 6188075"/>
              <a:gd name="connsiteY1913" fmla="*/ 6288723 h 6857999"/>
              <a:gd name="connsiteX1914" fmla="*/ 544195 w 6188075"/>
              <a:gd name="connsiteY1914" fmla="*/ 6284595 h 6857999"/>
              <a:gd name="connsiteX1915" fmla="*/ 535623 w 6188075"/>
              <a:gd name="connsiteY1915" fmla="*/ 6280150 h 6857999"/>
              <a:gd name="connsiteX1916" fmla="*/ 513398 w 6188075"/>
              <a:gd name="connsiteY1916" fmla="*/ 6279515 h 6857999"/>
              <a:gd name="connsiteX1917" fmla="*/ 491173 w 6188075"/>
              <a:gd name="connsiteY1917" fmla="*/ 6278563 h 6857999"/>
              <a:gd name="connsiteX1918" fmla="*/ 469265 w 6188075"/>
              <a:gd name="connsiteY1918" fmla="*/ 6276975 h 6857999"/>
              <a:gd name="connsiteX1919" fmla="*/ 458153 w 6188075"/>
              <a:gd name="connsiteY1919" fmla="*/ 6276023 h 6857999"/>
              <a:gd name="connsiteX1920" fmla="*/ 447040 w 6188075"/>
              <a:gd name="connsiteY1920" fmla="*/ 6274753 h 6857999"/>
              <a:gd name="connsiteX1921" fmla="*/ 436245 w 6188075"/>
              <a:gd name="connsiteY1921" fmla="*/ 6272848 h 6857999"/>
              <a:gd name="connsiteX1922" fmla="*/ 425133 w 6188075"/>
              <a:gd name="connsiteY1922" fmla="*/ 6270943 h 6857999"/>
              <a:gd name="connsiteX1923" fmla="*/ 414655 w 6188075"/>
              <a:gd name="connsiteY1923" fmla="*/ 6269038 h 6857999"/>
              <a:gd name="connsiteX1924" fmla="*/ 403543 w 6188075"/>
              <a:gd name="connsiteY1924" fmla="*/ 6266815 h 6857999"/>
              <a:gd name="connsiteX1925" fmla="*/ 393065 w 6188075"/>
              <a:gd name="connsiteY1925" fmla="*/ 6263958 h 6857999"/>
              <a:gd name="connsiteX1926" fmla="*/ 382270 w 6188075"/>
              <a:gd name="connsiteY1926" fmla="*/ 6261100 h 6857999"/>
              <a:gd name="connsiteX1927" fmla="*/ 371475 w 6188075"/>
              <a:gd name="connsiteY1927" fmla="*/ 6257608 h 6857999"/>
              <a:gd name="connsiteX1928" fmla="*/ 360998 w 6188075"/>
              <a:gd name="connsiteY1928" fmla="*/ 6254115 h 6857999"/>
              <a:gd name="connsiteX1929" fmla="*/ 161290 w 6188075"/>
              <a:gd name="connsiteY1929" fmla="*/ 6207125 h 6857999"/>
              <a:gd name="connsiteX1930" fmla="*/ 151130 w 6188075"/>
              <a:gd name="connsiteY1930" fmla="*/ 6204903 h 6857999"/>
              <a:gd name="connsiteX1931" fmla="*/ 140653 w 6188075"/>
              <a:gd name="connsiteY1931" fmla="*/ 6203315 h 6857999"/>
              <a:gd name="connsiteX1932" fmla="*/ 120333 w 6188075"/>
              <a:gd name="connsiteY1932" fmla="*/ 6199823 h 6857999"/>
              <a:gd name="connsiteX1933" fmla="*/ 110173 w 6188075"/>
              <a:gd name="connsiteY1933" fmla="*/ 6197918 h 6857999"/>
              <a:gd name="connsiteX1934" fmla="*/ 100330 w 6188075"/>
              <a:gd name="connsiteY1934" fmla="*/ 6195060 h 6857999"/>
              <a:gd name="connsiteX1935" fmla="*/ 95568 w 6188075"/>
              <a:gd name="connsiteY1935" fmla="*/ 6193790 h 6857999"/>
              <a:gd name="connsiteX1936" fmla="*/ 90488 w 6188075"/>
              <a:gd name="connsiteY1936" fmla="*/ 6192203 h 6857999"/>
              <a:gd name="connsiteX1937" fmla="*/ 86043 w 6188075"/>
              <a:gd name="connsiteY1937" fmla="*/ 6190298 h 6857999"/>
              <a:gd name="connsiteX1938" fmla="*/ 81598 w 6188075"/>
              <a:gd name="connsiteY1938" fmla="*/ 6188075 h 6857999"/>
              <a:gd name="connsiteX1939" fmla="*/ 74295 w 6188075"/>
              <a:gd name="connsiteY1939" fmla="*/ 6184900 h 6857999"/>
              <a:gd name="connsiteX1940" fmla="*/ 66358 w 6188075"/>
              <a:gd name="connsiteY1940" fmla="*/ 6181408 h 6857999"/>
              <a:gd name="connsiteX1941" fmla="*/ 61913 w 6188075"/>
              <a:gd name="connsiteY1941" fmla="*/ 6179185 h 6857999"/>
              <a:gd name="connsiteX1942" fmla="*/ 57785 w 6188075"/>
              <a:gd name="connsiteY1942" fmla="*/ 6176963 h 6857999"/>
              <a:gd name="connsiteX1943" fmla="*/ 54293 w 6188075"/>
              <a:gd name="connsiteY1943" fmla="*/ 6174423 h 6857999"/>
              <a:gd name="connsiteX1944" fmla="*/ 51118 w 6188075"/>
              <a:gd name="connsiteY1944" fmla="*/ 6171565 h 6857999"/>
              <a:gd name="connsiteX1945" fmla="*/ 48895 w 6188075"/>
              <a:gd name="connsiteY1945" fmla="*/ 6168390 h 6857999"/>
              <a:gd name="connsiteX1946" fmla="*/ 47625 w 6188075"/>
              <a:gd name="connsiteY1946" fmla="*/ 6166485 h 6857999"/>
              <a:gd name="connsiteX1947" fmla="*/ 46990 w 6188075"/>
              <a:gd name="connsiteY1947" fmla="*/ 6164898 h 6857999"/>
              <a:gd name="connsiteX1948" fmla="*/ 46355 w 6188075"/>
              <a:gd name="connsiteY1948" fmla="*/ 6162993 h 6857999"/>
              <a:gd name="connsiteX1949" fmla="*/ 46038 w 6188075"/>
              <a:gd name="connsiteY1949" fmla="*/ 6161088 h 6857999"/>
              <a:gd name="connsiteX1950" fmla="*/ 46038 w 6188075"/>
              <a:gd name="connsiteY1950" fmla="*/ 6159183 h 6857999"/>
              <a:gd name="connsiteX1951" fmla="*/ 46355 w 6188075"/>
              <a:gd name="connsiteY1951" fmla="*/ 6156960 h 6857999"/>
              <a:gd name="connsiteX1952" fmla="*/ 46990 w 6188075"/>
              <a:gd name="connsiteY1952" fmla="*/ 6154738 h 6857999"/>
              <a:gd name="connsiteX1953" fmla="*/ 47625 w 6188075"/>
              <a:gd name="connsiteY1953" fmla="*/ 6152515 h 6857999"/>
              <a:gd name="connsiteX1954" fmla="*/ 48895 w 6188075"/>
              <a:gd name="connsiteY1954" fmla="*/ 6149975 h 6857999"/>
              <a:gd name="connsiteX1955" fmla="*/ 50483 w 6188075"/>
              <a:gd name="connsiteY1955" fmla="*/ 6147435 h 6857999"/>
              <a:gd name="connsiteX1956" fmla="*/ 52388 w 6188075"/>
              <a:gd name="connsiteY1956" fmla="*/ 6144578 h 6857999"/>
              <a:gd name="connsiteX1957" fmla="*/ 54610 w 6188075"/>
              <a:gd name="connsiteY1957" fmla="*/ 6141403 h 6857999"/>
              <a:gd name="connsiteX1958" fmla="*/ 57468 w 6188075"/>
              <a:gd name="connsiteY1958" fmla="*/ 6138545 h 6857999"/>
              <a:gd name="connsiteX1959" fmla="*/ 60325 w 6188075"/>
              <a:gd name="connsiteY1959" fmla="*/ 6135370 h 6857999"/>
              <a:gd name="connsiteX1960" fmla="*/ 62548 w 6188075"/>
              <a:gd name="connsiteY1960" fmla="*/ 6131878 h 6857999"/>
              <a:gd name="connsiteX1961" fmla="*/ 63818 w 6188075"/>
              <a:gd name="connsiteY1961" fmla="*/ 6128068 h 6857999"/>
              <a:gd name="connsiteX1962" fmla="*/ 64453 w 6188075"/>
              <a:gd name="connsiteY1962" fmla="*/ 6124575 h 6857999"/>
              <a:gd name="connsiteX1963" fmla="*/ 64770 w 6188075"/>
              <a:gd name="connsiteY1963" fmla="*/ 6120765 h 6857999"/>
              <a:gd name="connsiteX1964" fmla="*/ 64770 w 6188075"/>
              <a:gd name="connsiteY1964" fmla="*/ 6116955 h 6857999"/>
              <a:gd name="connsiteX1965" fmla="*/ 64453 w 6188075"/>
              <a:gd name="connsiteY1965" fmla="*/ 6113463 h 6857999"/>
              <a:gd name="connsiteX1966" fmla="*/ 63818 w 6188075"/>
              <a:gd name="connsiteY1966" fmla="*/ 6109970 h 6857999"/>
              <a:gd name="connsiteX1967" fmla="*/ 62865 w 6188075"/>
              <a:gd name="connsiteY1967" fmla="*/ 6106160 h 6857999"/>
              <a:gd name="connsiteX1968" fmla="*/ 60643 w 6188075"/>
              <a:gd name="connsiteY1968" fmla="*/ 6099175 h 6857999"/>
              <a:gd name="connsiteX1969" fmla="*/ 58420 w 6188075"/>
              <a:gd name="connsiteY1969" fmla="*/ 6092190 h 6857999"/>
              <a:gd name="connsiteX1970" fmla="*/ 57785 w 6188075"/>
              <a:gd name="connsiteY1970" fmla="*/ 6088380 h 6857999"/>
              <a:gd name="connsiteX1971" fmla="*/ 57150 w 6188075"/>
              <a:gd name="connsiteY1971" fmla="*/ 6084888 h 6857999"/>
              <a:gd name="connsiteX1972" fmla="*/ 56833 w 6188075"/>
              <a:gd name="connsiteY1972" fmla="*/ 6081395 h 6857999"/>
              <a:gd name="connsiteX1973" fmla="*/ 56833 w 6188075"/>
              <a:gd name="connsiteY1973" fmla="*/ 6077585 h 6857999"/>
              <a:gd name="connsiteX1974" fmla="*/ 52388 w 6188075"/>
              <a:gd name="connsiteY1974" fmla="*/ 6078220 h 6857999"/>
              <a:gd name="connsiteX1975" fmla="*/ 48260 w 6188075"/>
              <a:gd name="connsiteY1975" fmla="*/ 6077903 h 6857999"/>
              <a:gd name="connsiteX1976" fmla="*/ 44450 w 6188075"/>
              <a:gd name="connsiteY1976" fmla="*/ 6077268 h 6857999"/>
              <a:gd name="connsiteX1977" fmla="*/ 40640 w 6188075"/>
              <a:gd name="connsiteY1977" fmla="*/ 6076315 h 6857999"/>
              <a:gd name="connsiteX1978" fmla="*/ 37148 w 6188075"/>
              <a:gd name="connsiteY1978" fmla="*/ 6074410 h 6857999"/>
              <a:gd name="connsiteX1979" fmla="*/ 33655 w 6188075"/>
              <a:gd name="connsiteY1979" fmla="*/ 6072188 h 6857999"/>
              <a:gd name="connsiteX1980" fmla="*/ 30798 w 6188075"/>
              <a:gd name="connsiteY1980" fmla="*/ 6069330 h 6857999"/>
              <a:gd name="connsiteX1981" fmla="*/ 27940 w 6188075"/>
              <a:gd name="connsiteY1981" fmla="*/ 6065520 h 6857999"/>
              <a:gd name="connsiteX1982" fmla="*/ 25400 w 6188075"/>
              <a:gd name="connsiteY1982" fmla="*/ 6063298 h 6857999"/>
              <a:gd name="connsiteX1983" fmla="*/ 22860 w 6188075"/>
              <a:gd name="connsiteY1983" fmla="*/ 6061393 h 6857999"/>
              <a:gd name="connsiteX1984" fmla="*/ 20638 w 6188075"/>
              <a:gd name="connsiteY1984" fmla="*/ 6059170 h 6857999"/>
              <a:gd name="connsiteX1985" fmla="*/ 19050 w 6188075"/>
              <a:gd name="connsiteY1985" fmla="*/ 6056948 h 6857999"/>
              <a:gd name="connsiteX1986" fmla="*/ 17463 w 6188075"/>
              <a:gd name="connsiteY1986" fmla="*/ 6054725 h 6857999"/>
              <a:gd name="connsiteX1987" fmla="*/ 16510 w 6188075"/>
              <a:gd name="connsiteY1987" fmla="*/ 6052820 h 6857999"/>
              <a:gd name="connsiteX1988" fmla="*/ 15875 w 6188075"/>
              <a:gd name="connsiteY1988" fmla="*/ 6050598 h 6857999"/>
              <a:gd name="connsiteX1989" fmla="*/ 15558 w 6188075"/>
              <a:gd name="connsiteY1989" fmla="*/ 6048375 h 6857999"/>
              <a:gd name="connsiteX1990" fmla="*/ 15875 w 6188075"/>
              <a:gd name="connsiteY1990" fmla="*/ 6046153 h 6857999"/>
              <a:gd name="connsiteX1991" fmla="*/ 16193 w 6188075"/>
              <a:gd name="connsiteY1991" fmla="*/ 6043930 h 6857999"/>
              <a:gd name="connsiteX1992" fmla="*/ 17145 w 6188075"/>
              <a:gd name="connsiteY1992" fmla="*/ 6041708 h 6857999"/>
              <a:gd name="connsiteX1993" fmla="*/ 18415 w 6188075"/>
              <a:gd name="connsiteY1993" fmla="*/ 6039168 h 6857999"/>
              <a:gd name="connsiteX1994" fmla="*/ 20003 w 6188075"/>
              <a:gd name="connsiteY1994" fmla="*/ 6036945 h 6857999"/>
              <a:gd name="connsiteX1995" fmla="*/ 22225 w 6188075"/>
              <a:gd name="connsiteY1995" fmla="*/ 6034723 h 6857999"/>
              <a:gd name="connsiteX1996" fmla="*/ 24765 w 6188075"/>
              <a:gd name="connsiteY1996" fmla="*/ 6032818 h 6857999"/>
              <a:gd name="connsiteX1997" fmla="*/ 27623 w 6188075"/>
              <a:gd name="connsiteY1997" fmla="*/ 6030278 h 6857999"/>
              <a:gd name="connsiteX1998" fmla="*/ 40640 w 6188075"/>
              <a:gd name="connsiteY1998" fmla="*/ 6025198 h 6857999"/>
              <a:gd name="connsiteX1999" fmla="*/ 53340 w 6188075"/>
              <a:gd name="connsiteY1999" fmla="*/ 6019800 h 6857999"/>
              <a:gd name="connsiteX2000" fmla="*/ 54610 w 6188075"/>
              <a:gd name="connsiteY2000" fmla="*/ 6019165 h 6857999"/>
              <a:gd name="connsiteX2001" fmla="*/ 55880 w 6188075"/>
              <a:gd name="connsiteY2001" fmla="*/ 6018848 h 6857999"/>
              <a:gd name="connsiteX2002" fmla="*/ 59055 w 6188075"/>
              <a:gd name="connsiteY2002" fmla="*/ 6018848 h 6857999"/>
              <a:gd name="connsiteX2003" fmla="*/ 62548 w 6188075"/>
              <a:gd name="connsiteY2003" fmla="*/ 6018848 h 6857999"/>
              <a:gd name="connsiteX2004" fmla="*/ 65723 w 6188075"/>
              <a:gd name="connsiteY2004" fmla="*/ 6018848 h 6857999"/>
              <a:gd name="connsiteX2005" fmla="*/ 67310 w 6188075"/>
              <a:gd name="connsiteY2005" fmla="*/ 6018848 h 6857999"/>
              <a:gd name="connsiteX2006" fmla="*/ 68580 w 6188075"/>
              <a:gd name="connsiteY2006" fmla="*/ 6018530 h 6857999"/>
              <a:gd name="connsiteX2007" fmla="*/ 69850 w 6188075"/>
              <a:gd name="connsiteY2007" fmla="*/ 6017895 h 6857999"/>
              <a:gd name="connsiteX2008" fmla="*/ 70803 w 6188075"/>
              <a:gd name="connsiteY2008" fmla="*/ 6016943 h 6857999"/>
              <a:gd name="connsiteX2009" fmla="*/ 71755 w 6188075"/>
              <a:gd name="connsiteY2009" fmla="*/ 6015990 h 6857999"/>
              <a:gd name="connsiteX2010" fmla="*/ 72073 w 6188075"/>
              <a:gd name="connsiteY2010" fmla="*/ 6014403 h 6857999"/>
              <a:gd name="connsiteX2011" fmla="*/ 72390 w 6188075"/>
              <a:gd name="connsiteY2011" fmla="*/ 6012180 h 6857999"/>
              <a:gd name="connsiteX2012" fmla="*/ 72390 w 6188075"/>
              <a:gd name="connsiteY2012" fmla="*/ 6009640 h 6857999"/>
              <a:gd name="connsiteX2013" fmla="*/ 72073 w 6188075"/>
              <a:gd name="connsiteY2013" fmla="*/ 6009323 h 6857999"/>
              <a:gd name="connsiteX2014" fmla="*/ 71755 w 6188075"/>
              <a:gd name="connsiteY2014" fmla="*/ 6009005 h 6857999"/>
              <a:gd name="connsiteX2015" fmla="*/ 69533 w 6188075"/>
              <a:gd name="connsiteY2015" fmla="*/ 6008370 h 6857999"/>
              <a:gd name="connsiteX2016" fmla="*/ 66675 w 6188075"/>
              <a:gd name="connsiteY2016" fmla="*/ 6007418 h 6857999"/>
              <a:gd name="connsiteX2017" fmla="*/ 62548 w 6188075"/>
              <a:gd name="connsiteY2017" fmla="*/ 6006783 h 6857999"/>
              <a:gd name="connsiteX2018" fmla="*/ 54293 w 6188075"/>
              <a:gd name="connsiteY2018" fmla="*/ 6005513 h 6857999"/>
              <a:gd name="connsiteX2019" fmla="*/ 46673 w 6188075"/>
              <a:gd name="connsiteY2019" fmla="*/ 6004560 h 6857999"/>
              <a:gd name="connsiteX2020" fmla="*/ 35878 w 6188075"/>
              <a:gd name="connsiteY2020" fmla="*/ 5997575 h 6857999"/>
              <a:gd name="connsiteX2021" fmla="*/ 26670 w 6188075"/>
              <a:gd name="connsiteY2021" fmla="*/ 5991225 h 6857999"/>
              <a:gd name="connsiteX2022" fmla="*/ 18733 w 6188075"/>
              <a:gd name="connsiteY2022" fmla="*/ 5984875 h 6857999"/>
              <a:gd name="connsiteX2023" fmla="*/ 12065 w 6188075"/>
              <a:gd name="connsiteY2023" fmla="*/ 5979160 h 6857999"/>
              <a:gd name="connsiteX2024" fmla="*/ 9525 w 6188075"/>
              <a:gd name="connsiteY2024" fmla="*/ 5976303 h 6857999"/>
              <a:gd name="connsiteX2025" fmla="*/ 6985 w 6188075"/>
              <a:gd name="connsiteY2025" fmla="*/ 5973445 h 6857999"/>
              <a:gd name="connsiteX2026" fmla="*/ 5080 w 6188075"/>
              <a:gd name="connsiteY2026" fmla="*/ 5970588 h 6857999"/>
              <a:gd name="connsiteX2027" fmla="*/ 3175 w 6188075"/>
              <a:gd name="connsiteY2027" fmla="*/ 5968048 h 6857999"/>
              <a:gd name="connsiteX2028" fmla="*/ 1905 w 6188075"/>
              <a:gd name="connsiteY2028" fmla="*/ 5965190 h 6857999"/>
              <a:gd name="connsiteX2029" fmla="*/ 953 w 6188075"/>
              <a:gd name="connsiteY2029" fmla="*/ 5962650 h 6857999"/>
              <a:gd name="connsiteX2030" fmla="*/ 318 w 6188075"/>
              <a:gd name="connsiteY2030" fmla="*/ 5959475 h 6857999"/>
              <a:gd name="connsiteX2031" fmla="*/ 0 w 6188075"/>
              <a:gd name="connsiteY2031" fmla="*/ 5956935 h 6857999"/>
              <a:gd name="connsiteX2032" fmla="*/ 0 w 6188075"/>
              <a:gd name="connsiteY2032" fmla="*/ 5954078 h 6857999"/>
              <a:gd name="connsiteX2033" fmla="*/ 318 w 6188075"/>
              <a:gd name="connsiteY2033" fmla="*/ 5951220 h 6857999"/>
              <a:gd name="connsiteX2034" fmla="*/ 953 w 6188075"/>
              <a:gd name="connsiteY2034" fmla="*/ 5948680 h 6857999"/>
              <a:gd name="connsiteX2035" fmla="*/ 1905 w 6188075"/>
              <a:gd name="connsiteY2035" fmla="*/ 5945823 h 6857999"/>
              <a:gd name="connsiteX2036" fmla="*/ 3493 w 6188075"/>
              <a:gd name="connsiteY2036" fmla="*/ 5942965 h 6857999"/>
              <a:gd name="connsiteX2037" fmla="*/ 5080 w 6188075"/>
              <a:gd name="connsiteY2037" fmla="*/ 5940108 h 6857999"/>
              <a:gd name="connsiteX2038" fmla="*/ 6985 w 6188075"/>
              <a:gd name="connsiteY2038" fmla="*/ 5936933 h 6857999"/>
              <a:gd name="connsiteX2039" fmla="*/ 9525 w 6188075"/>
              <a:gd name="connsiteY2039" fmla="*/ 5933758 h 6857999"/>
              <a:gd name="connsiteX2040" fmla="*/ 12065 w 6188075"/>
              <a:gd name="connsiteY2040" fmla="*/ 5930583 h 6857999"/>
              <a:gd name="connsiteX2041" fmla="*/ 15558 w 6188075"/>
              <a:gd name="connsiteY2041" fmla="*/ 5927408 h 6857999"/>
              <a:gd name="connsiteX2042" fmla="*/ 22543 w 6188075"/>
              <a:gd name="connsiteY2042" fmla="*/ 5920740 h 6857999"/>
              <a:gd name="connsiteX2043" fmla="*/ 31115 w 6188075"/>
              <a:gd name="connsiteY2043" fmla="*/ 5913755 h 6857999"/>
              <a:gd name="connsiteX2044" fmla="*/ 41275 w 6188075"/>
              <a:gd name="connsiteY2044" fmla="*/ 5905818 h 6857999"/>
              <a:gd name="connsiteX2045" fmla="*/ 44768 w 6188075"/>
              <a:gd name="connsiteY2045" fmla="*/ 5902960 h 6857999"/>
              <a:gd name="connsiteX2046" fmla="*/ 47943 w 6188075"/>
              <a:gd name="connsiteY2046" fmla="*/ 5900103 h 6857999"/>
              <a:gd name="connsiteX2047" fmla="*/ 50800 w 6188075"/>
              <a:gd name="connsiteY2047" fmla="*/ 5896928 h 6857999"/>
              <a:gd name="connsiteX2048" fmla="*/ 53023 w 6188075"/>
              <a:gd name="connsiteY2048" fmla="*/ 5893753 h 6857999"/>
              <a:gd name="connsiteX2049" fmla="*/ 54928 w 6188075"/>
              <a:gd name="connsiteY2049" fmla="*/ 5890260 h 6857999"/>
              <a:gd name="connsiteX2050" fmla="*/ 56198 w 6188075"/>
              <a:gd name="connsiteY2050" fmla="*/ 5886450 h 6857999"/>
              <a:gd name="connsiteX2051" fmla="*/ 56833 w 6188075"/>
              <a:gd name="connsiteY2051" fmla="*/ 5882005 h 6857999"/>
              <a:gd name="connsiteX2052" fmla="*/ 56833 w 6188075"/>
              <a:gd name="connsiteY2052" fmla="*/ 5877560 h 6857999"/>
              <a:gd name="connsiteX2053" fmla="*/ 52070 w 6188075"/>
              <a:gd name="connsiteY2053" fmla="*/ 5873115 h 6857999"/>
              <a:gd name="connsiteX2054" fmla="*/ 46990 w 6188075"/>
              <a:gd name="connsiteY2054" fmla="*/ 5868670 h 6857999"/>
              <a:gd name="connsiteX2055" fmla="*/ 35878 w 6188075"/>
              <a:gd name="connsiteY2055" fmla="*/ 5860733 h 6857999"/>
              <a:gd name="connsiteX2056" fmla="*/ 24765 w 6188075"/>
              <a:gd name="connsiteY2056" fmla="*/ 5852160 h 6857999"/>
              <a:gd name="connsiteX2057" fmla="*/ 19685 w 6188075"/>
              <a:gd name="connsiteY2057" fmla="*/ 5848033 h 6857999"/>
              <a:gd name="connsiteX2058" fmla="*/ 14923 w 6188075"/>
              <a:gd name="connsiteY2058" fmla="*/ 5843270 h 6857999"/>
              <a:gd name="connsiteX2059" fmla="*/ 10160 w 6188075"/>
              <a:gd name="connsiteY2059" fmla="*/ 5838508 h 6857999"/>
              <a:gd name="connsiteX2060" fmla="*/ 8255 w 6188075"/>
              <a:gd name="connsiteY2060" fmla="*/ 5835968 h 6857999"/>
              <a:gd name="connsiteX2061" fmla="*/ 6668 w 6188075"/>
              <a:gd name="connsiteY2061" fmla="*/ 5833428 h 6857999"/>
              <a:gd name="connsiteX2062" fmla="*/ 5080 w 6188075"/>
              <a:gd name="connsiteY2062" fmla="*/ 5830570 h 6857999"/>
              <a:gd name="connsiteX2063" fmla="*/ 3493 w 6188075"/>
              <a:gd name="connsiteY2063" fmla="*/ 5827713 h 6857999"/>
              <a:gd name="connsiteX2064" fmla="*/ 2540 w 6188075"/>
              <a:gd name="connsiteY2064" fmla="*/ 5824538 h 6857999"/>
              <a:gd name="connsiteX2065" fmla="*/ 1588 w 6188075"/>
              <a:gd name="connsiteY2065" fmla="*/ 5821680 h 6857999"/>
              <a:gd name="connsiteX2066" fmla="*/ 635 w 6188075"/>
              <a:gd name="connsiteY2066" fmla="*/ 5818188 h 6857999"/>
              <a:gd name="connsiteX2067" fmla="*/ 318 w 6188075"/>
              <a:gd name="connsiteY2067" fmla="*/ 5815013 h 6857999"/>
              <a:gd name="connsiteX2068" fmla="*/ 0 w 6188075"/>
              <a:gd name="connsiteY2068" fmla="*/ 5811203 h 6857999"/>
              <a:gd name="connsiteX2069" fmla="*/ 318 w 6188075"/>
              <a:gd name="connsiteY2069" fmla="*/ 5807710 h 6857999"/>
              <a:gd name="connsiteX2070" fmla="*/ 635 w 6188075"/>
              <a:gd name="connsiteY2070" fmla="*/ 5803265 h 6857999"/>
              <a:gd name="connsiteX2071" fmla="*/ 1270 w 6188075"/>
              <a:gd name="connsiteY2071" fmla="*/ 5799138 h 6857999"/>
              <a:gd name="connsiteX2072" fmla="*/ 2223 w 6188075"/>
              <a:gd name="connsiteY2072" fmla="*/ 5795010 h 6857999"/>
              <a:gd name="connsiteX2073" fmla="*/ 3810 w 6188075"/>
              <a:gd name="connsiteY2073" fmla="*/ 5790565 h 6857999"/>
              <a:gd name="connsiteX2074" fmla="*/ 6033 w 6188075"/>
              <a:gd name="connsiteY2074" fmla="*/ 5784215 h 6857999"/>
              <a:gd name="connsiteX2075" fmla="*/ 8890 w 6188075"/>
              <a:gd name="connsiteY2075" fmla="*/ 5778818 h 6857999"/>
              <a:gd name="connsiteX2076" fmla="*/ 11748 w 6188075"/>
              <a:gd name="connsiteY2076" fmla="*/ 5774373 h 6857999"/>
              <a:gd name="connsiteX2077" fmla="*/ 15558 w 6188075"/>
              <a:gd name="connsiteY2077" fmla="*/ 5770563 h 6857999"/>
              <a:gd name="connsiteX2078" fmla="*/ 19368 w 6188075"/>
              <a:gd name="connsiteY2078" fmla="*/ 5767070 h 6857999"/>
              <a:gd name="connsiteX2079" fmla="*/ 23178 w 6188075"/>
              <a:gd name="connsiteY2079" fmla="*/ 5764530 h 6857999"/>
              <a:gd name="connsiteX2080" fmla="*/ 27623 w 6188075"/>
              <a:gd name="connsiteY2080" fmla="*/ 5762625 h 6857999"/>
              <a:gd name="connsiteX2081" fmla="*/ 32068 w 6188075"/>
              <a:gd name="connsiteY2081" fmla="*/ 5761038 h 6857999"/>
              <a:gd name="connsiteX2082" fmla="*/ 36830 w 6188075"/>
              <a:gd name="connsiteY2082" fmla="*/ 5759768 h 6857999"/>
              <a:gd name="connsiteX2083" fmla="*/ 41910 w 6188075"/>
              <a:gd name="connsiteY2083" fmla="*/ 5759133 h 6857999"/>
              <a:gd name="connsiteX2084" fmla="*/ 46990 w 6188075"/>
              <a:gd name="connsiteY2084" fmla="*/ 5758498 h 6857999"/>
              <a:gd name="connsiteX2085" fmla="*/ 52070 w 6188075"/>
              <a:gd name="connsiteY2085" fmla="*/ 5758180 h 6857999"/>
              <a:gd name="connsiteX2086" fmla="*/ 62548 w 6188075"/>
              <a:gd name="connsiteY2086" fmla="*/ 5758498 h 6857999"/>
              <a:gd name="connsiteX2087" fmla="*/ 73343 w 6188075"/>
              <a:gd name="connsiteY2087" fmla="*/ 5759133 h 6857999"/>
              <a:gd name="connsiteX2088" fmla="*/ 132398 w 6188075"/>
              <a:gd name="connsiteY2088" fmla="*/ 5757863 h 6857999"/>
              <a:gd name="connsiteX2089" fmla="*/ 160338 w 6188075"/>
              <a:gd name="connsiteY2089" fmla="*/ 5753100 h 6857999"/>
              <a:gd name="connsiteX2090" fmla="*/ 187960 w 6188075"/>
              <a:gd name="connsiteY2090" fmla="*/ 5748973 h 6857999"/>
              <a:gd name="connsiteX2091" fmla="*/ 215900 w 6188075"/>
              <a:gd name="connsiteY2091" fmla="*/ 5745798 h 6857999"/>
              <a:gd name="connsiteX2092" fmla="*/ 243840 w 6188075"/>
              <a:gd name="connsiteY2092" fmla="*/ 5742940 h 6857999"/>
              <a:gd name="connsiteX2093" fmla="*/ 271780 w 6188075"/>
              <a:gd name="connsiteY2093" fmla="*/ 5740400 h 6857999"/>
              <a:gd name="connsiteX2094" fmla="*/ 299720 w 6188075"/>
              <a:gd name="connsiteY2094" fmla="*/ 5738178 h 6857999"/>
              <a:gd name="connsiteX2095" fmla="*/ 327978 w 6188075"/>
              <a:gd name="connsiteY2095" fmla="*/ 5736590 h 6857999"/>
              <a:gd name="connsiteX2096" fmla="*/ 355918 w 6188075"/>
              <a:gd name="connsiteY2096" fmla="*/ 5735320 h 6857999"/>
              <a:gd name="connsiteX2097" fmla="*/ 383858 w 6188075"/>
              <a:gd name="connsiteY2097" fmla="*/ 5734050 h 6857999"/>
              <a:gd name="connsiteX2098" fmla="*/ 411798 w 6188075"/>
              <a:gd name="connsiteY2098" fmla="*/ 5733415 h 6857999"/>
              <a:gd name="connsiteX2099" fmla="*/ 439738 w 6188075"/>
              <a:gd name="connsiteY2099" fmla="*/ 5732780 h 6857999"/>
              <a:gd name="connsiteX2100" fmla="*/ 467678 w 6188075"/>
              <a:gd name="connsiteY2100" fmla="*/ 5732463 h 6857999"/>
              <a:gd name="connsiteX2101" fmla="*/ 523875 w 6188075"/>
              <a:gd name="connsiteY2101" fmla="*/ 5732145 h 6857999"/>
              <a:gd name="connsiteX2102" fmla="*/ 580073 w 6188075"/>
              <a:gd name="connsiteY2102" fmla="*/ 5732463 h 6857999"/>
              <a:gd name="connsiteX2103" fmla="*/ 1141730 w 6188075"/>
              <a:gd name="connsiteY2103" fmla="*/ 5728970 h 6857999"/>
              <a:gd name="connsiteX2104" fmla="*/ 1145540 w 6188075"/>
              <a:gd name="connsiteY2104" fmla="*/ 5726430 h 6857999"/>
              <a:gd name="connsiteX2105" fmla="*/ 1149033 w 6188075"/>
              <a:gd name="connsiteY2105" fmla="*/ 5724525 h 6857999"/>
              <a:gd name="connsiteX2106" fmla="*/ 1152843 w 6188075"/>
              <a:gd name="connsiteY2106" fmla="*/ 5722938 h 6857999"/>
              <a:gd name="connsiteX2107" fmla="*/ 1156970 w 6188075"/>
              <a:gd name="connsiteY2107" fmla="*/ 5721668 h 6857999"/>
              <a:gd name="connsiteX2108" fmla="*/ 1160780 w 6188075"/>
              <a:gd name="connsiteY2108" fmla="*/ 5720398 h 6857999"/>
              <a:gd name="connsiteX2109" fmla="*/ 1164590 w 6188075"/>
              <a:gd name="connsiteY2109" fmla="*/ 5719445 h 6857999"/>
              <a:gd name="connsiteX2110" fmla="*/ 1172845 w 6188075"/>
              <a:gd name="connsiteY2110" fmla="*/ 5718175 h 6857999"/>
              <a:gd name="connsiteX2111" fmla="*/ 1181100 w 6188075"/>
              <a:gd name="connsiteY2111" fmla="*/ 5717223 h 6857999"/>
              <a:gd name="connsiteX2112" fmla="*/ 1189038 w 6188075"/>
              <a:gd name="connsiteY2112" fmla="*/ 5716905 h 6857999"/>
              <a:gd name="connsiteX2113" fmla="*/ 1205865 w 6188075"/>
              <a:gd name="connsiteY2113" fmla="*/ 5716905 h 6857999"/>
              <a:gd name="connsiteX2114" fmla="*/ 1214120 w 6188075"/>
              <a:gd name="connsiteY2114" fmla="*/ 5717223 h 6857999"/>
              <a:gd name="connsiteX2115" fmla="*/ 1222693 w 6188075"/>
              <a:gd name="connsiteY2115" fmla="*/ 5716905 h 6857999"/>
              <a:gd name="connsiteX2116" fmla="*/ 1230630 w 6188075"/>
              <a:gd name="connsiteY2116" fmla="*/ 5716588 h 6857999"/>
              <a:gd name="connsiteX2117" fmla="*/ 1238885 w 6188075"/>
              <a:gd name="connsiteY2117" fmla="*/ 5715635 h 6857999"/>
              <a:gd name="connsiteX2118" fmla="*/ 1247140 w 6188075"/>
              <a:gd name="connsiteY2118" fmla="*/ 5714048 h 6857999"/>
              <a:gd name="connsiteX2119" fmla="*/ 1250950 w 6188075"/>
              <a:gd name="connsiteY2119" fmla="*/ 5713095 h 6857999"/>
              <a:gd name="connsiteX2120" fmla="*/ 1254760 w 6188075"/>
              <a:gd name="connsiteY2120" fmla="*/ 5711825 h 6857999"/>
              <a:gd name="connsiteX2121" fmla="*/ 1258570 w 6188075"/>
              <a:gd name="connsiteY2121" fmla="*/ 5710238 h 6857999"/>
              <a:gd name="connsiteX2122" fmla="*/ 1262380 w 6188075"/>
              <a:gd name="connsiteY2122" fmla="*/ 5708333 h 6857999"/>
              <a:gd name="connsiteX2123" fmla="*/ 1266190 w 6188075"/>
              <a:gd name="connsiteY2123" fmla="*/ 5706428 h 6857999"/>
              <a:gd name="connsiteX2124" fmla="*/ 1270000 w 6188075"/>
              <a:gd name="connsiteY2124" fmla="*/ 5704205 h 6857999"/>
              <a:gd name="connsiteX2125" fmla="*/ 1241743 w 6188075"/>
              <a:gd name="connsiteY2125" fmla="*/ 5701665 h 6857999"/>
              <a:gd name="connsiteX2126" fmla="*/ 1213485 w 6188075"/>
              <a:gd name="connsiteY2126" fmla="*/ 5698808 h 6857999"/>
              <a:gd name="connsiteX2127" fmla="*/ 1185545 w 6188075"/>
              <a:gd name="connsiteY2127" fmla="*/ 5695950 h 6857999"/>
              <a:gd name="connsiteX2128" fmla="*/ 1157605 w 6188075"/>
              <a:gd name="connsiteY2128" fmla="*/ 5692458 h 6857999"/>
              <a:gd name="connsiteX2129" fmla="*/ 1129665 w 6188075"/>
              <a:gd name="connsiteY2129" fmla="*/ 5688965 h 6857999"/>
              <a:gd name="connsiteX2130" fmla="*/ 1101725 w 6188075"/>
              <a:gd name="connsiteY2130" fmla="*/ 5684838 h 6857999"/>
              <a:gd name="connsiteX2131" fmla="*/ 1074103 w 6188075"/>
              <a:gd name="connsiteY2131" fmla="*/ 5680393 h 6857999"/>
              <a:gd name="connsiteX2132" fmla="*/ 1046163 w 6188075"/>
              <a:gd name="connsiteY2132" fmla="*/ 5675630 h 6857999"/>
              <a:gd name="connsiteX2133" fmla="*/ 1018540 w 6188075"/>
              <a:gd name="connsiteY2133" fmla="*/ 5670868 h 6857999"/>
              <a:gd name="connsiteX2134" fmla="*/ 990918 w 6188075"/>
              <a:gd name="connsiteY2134" fmla="*/ 5665788 h 6857999"/>
              <a:gd name="connsiteX2135" fmla="*/ 963295 w 6188075"/>
              <a:gd name="connsiteY2135" fmla="*/ 5660390 h 6857999"/>
              <a:gd name="connsiteX2136" fmla="*/ 935673 w 6188075"/>
              <a:gd name="connsiteY2136" fmla="*/ 5654993 h 6857999"/>
              <a:gd name="connsiteX2137" fmla="*/ 880428 w 6188075"/>
              <a:gd name="connsiteY2137" fmla="*/ 5643245 h 6857999"/>
              <a:gd name="connsiteX2138" fmla="*/ 824865 w 6188075"/>
              <a:gd name="connsiteY2138" fmla="*/ 5631498 h 6857999"/>
              <a:gd name="connsiteX2139" fmla="*/ 820420 w 6188075"/>
              <a:gd name="connsiteY2139" fmla="*/ 5630545 h 6857999"/>
              <a:gd name="connsiteX2140" fmla="*/ 815975 w 6188075"/>
              <a:gd name="connsiteY2140" fmla="*/ 5629593 h 6857999"/>
              <a:gd name="connsiteX2141" fmla="*/ 811530 w 6188075"/>
              <a:gd name="connsiteY2141" fmla="*/ 5629275 h 6857999"/>
              <a:gd name="connsiteX2142" fmla="*/ 806768 w 6188075"/>
              <a:gd name="connsiteY2142" fmla="*/ 5629275 h 6857999"/>
              <a:gd name="connsiteX2143" fmla="*/ 797243 w 6188075"/>
              <a:gd name="connsiteY2143" fmla="*/ 5629593 h 6857999"/>
              <a:gd name="connsiteX2144" fmla="*/ 788035 w 6188075"/>
              <a:gd name="connsiteY2144" fmla="*/ 5629910 h 6857999"/>
              <a:gd name="connsiteX2145" fmla="*/ 783273 w 6188075"/>
              <a:gd name="connsiteY2145" fmla="*/ 5629910 h 6857999"/>
              <a:gd name="connsiteX2146" fmla="*/ 778828 w 6188075"/>
              <a:gd name="connsiteY2146" fmla="*/ 5629593 h 6857999"/>
              <a:gd name="connsiteX2147" fmla="*/ 774065 w 6188075"/>
              <a:gd name="connsiteY2147" fmla="*/ 5629275 h 6857999"/>
              <a:gd name="connsiteX2148" fmla="*/ 769303 w 6188075"/>
              <a:gd name="connsiteY2148" fmla="*/ 5628323 h 6857999"/>
              <a:gd name="connsiteX2149" fmla="*/ 765175 w 6188075"/>
              <a:gd name="connsiteY2149" fmla="*/ 5627053 h 6857999"/>
              <a:gd name="connsiteX2150" fmla="*/ 760730 w 6188075"/>
              <a:gd name="connsiteY2150" fmla="*/ 5625148 h 6857999"/>
              <a:gd name="connsiteX2151" fmla="*/ 756603 w 6188075"/>
              <a:gd name="connsiteY2151" fmla="*/ 5621973 h 6857999"/>
              <a:gd name="connsiteX2152" fmla="*/ 752793 w 6188075"/>
              <a:gd name="connsiteY2152" fmla="*/ 5618798 h 6857999"/>
              <a:gd name="connsiteX2153" fmla="*/ 692468 w 6188075"/>
              <a:gd name="connsiteY2153" fmla="*/ 5610543 h 6857999"/>
              <a:gd name="connsiteX2154" fmla="*/ 632460 w 6188075"/>
              <a:gd name="connsiteY2154" fmla="*/ 5601653 h 6857999"/>
              <a:gd name="connsiteX2155" fmla="*/ 602615 w 6188075"/>
              <a:gd name="connsiteY2155" fmla="*/ 5596573 h 6857999"/>
              <a:gd name="connsiteX2156" fmla="*/ 572770 w 6188075"/>
              <a:gd name="connsiteY2156" fmla="*/ 5591493 h 6857999"/>
              <a:gd name="connsiteX2157" fmla="*/ 542925 w 6188075"/>
              <a:gd name="connsiteY2157" fmla="*/ 5586095 h 6857999"/>
              <a:gd name="connsiteX2158" fmla="*/ 513398 w 6188075"/>
              <a:gd name="connsiteY2158" fmla="*/ 5580698 h 6857999"/>
              <a:gd name="connsiteX2159" fmla="*/ 483235 w 6188075"/>
              <a:gd name="connsiteY2159" fmla="*/ 5575300 h 6857999"/>
              <a:gd name="connsiteX2160" fmla="*/ 453708 w 6188075"/>
              <a:gd name="connsiteY2160" fmla="*/ 5568950 h 6857999"/>
              <a:gd name="connsiteX2161" fmla="*/ 423863 w 6188075"/>
              <a:gd name="connsiteY2161" fmla="*/ 5562918 h 6857999"/>
              <a:gd name="connsiteX2162" fmla="*/ 394335 w 6188075"/>
              <a:gd name="connsiteY2162" fmla="*/ 5556568 h 6857999"/>
              <a:gd name="connsiteX2163" fmla="*/ 364808 w 6188075"/>
              <a:gd name="connsiteY2163" fmla="*/ 5549900 h 6857999"/>
              <a:gd name="connsiteX2164" fmla="*/ 335598 w 6188075"/>
              <a:gd name="connsiteY2164" fmla="*/ 5542598 h 6857999"/>
              <a:gd name="connsiteX2165" fmla="*/ 306070 w 6188075"/>
              <a:gd name="connsiteY2165" fmla="*/ 5535295 h 6857999"/>
              <a:gd name="connsiteX2166" fmla="*/ 276860 w 6188075"/>
              <a:gd name="connsiteY2166" fmla="*/ 5527993 h 6857999"/>
              <a:gd name="connsiteX2167" fmla="*/ 270193 w 6188075"/>
              <a:gd name="connsiteY2167" fmla="*/ 5526088 h 6857999"/>
              <a:gd name="connsiteX2168" fmla="*/ 263843 w 6188075"/>
              <a:gd name="connsiteY2168" fmla="*/ 5524500 h 6857999"/>
              <a:gd name="connsiteX2169" fmla="*/ 257493 w 6188075"/>
              <a:gd name="connsiteY2169" fmla="*/ 5523548 h 6857999"/>
              <a:gd name="connsiteX2170" fmla="*/ 250825 w 6188075"/>
              <a:gd name="connsiteY2170" fmla="*/ 5522595 h 6857999"/>
              <a:gd name="connsiteX2171" fmla="*/ 237490 w 6188075"/>
              <a:gd name="connsiteY2171" fmla="*/ 5521325 h 6857999"/>
              <a:gd name="connsiteX2172" fmla="*/ 224473 w 6188075"/>
              <a:gd name="connsiteY2172" fmla="*/ 5519738 h 6857999"/>
              <a:gd name="connsiteX2173" fmla="*/ 217805 w 6188075"/>
              <a:gd name="connsiteY2173" fmla="*/ 5518785 h 6857999"/>
              <a:gd name="connsiteX2174" fmla="*/ 211138 w 6188075"/>
              <a:gd name="connsiteY2174" fmla="*/ 5517833 h 6857999"/>
              <a:gd name="connsiteX2175" fmla="*/ 204788 w 6188075"/>
              <a:gd name="connsiteY2175" fmla="*/ 5516245 h 6857999"/>
              <a:gd name="connsiteX2176" fmla="*/ 198755 w 6188075"/>
              <a:gd name="connsiteY2176" fmla="*/ 5514658 h 6857999"/>
              <a:gd name="connsiteX2177" fmla="*/ 192405 w 6188075"/>
              <a:gd name="connsiteY2177" fmla="*/ 5512118 h 6857999"/>
              <a:gd name="connsiteX2178" fmla="*/ 186373 w 6188075"/>
              <a:gd name="connsiteY2178" fmla="*/ 5509260 h 6857999"/>
              <a:gd name="connsiteX2179" fmla="*/ 180658 w 6188075"/>
              <a:gd name="connsiteY2179" fmla="*/ 5505768 h 6857999"/>
              <a:gd name="connsiteX2180" fmla="*/ 174943 w 6188075"/>
              <a:gd name="connsiteY2180" fmla="*/ 5501323 h 6857999"/>
              <a:gd name="connsiteX2181" fmla="*/ 172085 w 6188075"/>
              <a:gd name="connsiteY2181" fmla="*/ 5502593 h 6857999"/>
              <a:gd name="connsiteX2182" fmla="*/ 169228 w 6188075"/>
              <a:gd name="connsiteY2182" fmla="*/ 5503863 h 6857999"/>
              <a:gd name="connsiteX2183" fmla="*/ 166370 w 6188075"/>
              <a:gd name="connsiteY2183" fmla="*/ 5504815 h 6857999"/>
              <a:gd name="connsiteX2184" fmla="*/ 163830 w 6188075"/>
              <a:gd name="connsiteY2184" fmla="*/ 5505133 h 6857999"/>
              <a:gd name="connsiteX2185" fmla="*/ 160973 w 6188075"/>
              <a:gd name="connsiteY2185" fmla="*/ 5505768 h 6857999"/>
              <a:gd name="connsiteX2186" fmla="*/ 158433 w 6188075"/>
              <a:gd name="connsiteY2186" fmla="*/ 5505768 h 6857999"/>
              <a:gd name="connsiteX2187" fmla="*/ 153035 w 6188075"/>
              <a:gd name="connsiteY2187" fmla="*/ 5505768 h 6857999"/>
              <a:gd name="connsiteX2188" fmla="*/ 147638 w 6188075"/>
              <a:gd name="connsiteY2188" fmla="*/ 5505133 h 6857999"/>
              <a:gd name="connsiteX2189" fmla="*/ 141923 w 6188075"/>
              <a:gd name="connsiteY2189" fmla="*/ 5503863 h 6857999"/>
              <a:gd name="connsiteX2190" fmla="*/ 136525 w 6188075"/>
              <a:gd name="connsiteY2190" fmla="*/ 5501958 h 6857999"/>
              <a:gd name="connsiteX2191" fmla="*/ 131128 w 6188075"/>
              <a:gd name="connsiteY2191" fmla="*/ 5500053 h 6857999"/>
              <a:gd name="connsiteX2192" fmla="*/ 126365 w 6188075"/>
              <a:gd name="connsiteY2192" fmla="*/ 5499735 h 6857999"/>
              <a:gd name="connsiteX2193" fmla="*/ 121920 w 6188075"/>
              <a:gd name="connsiteY2193" fmla="*/ 5498783 h 6857999"/>
              <a:gd name="connsiteX2194" fmla="*/ 117475 w 6188075"/>
              <a:gd name="connsiteY2194" fmla="*/ 5498148 h 6857999"/>
              <a:gd name="connsiteX2195" fmla="*/ 113983 w 6188075"/>
              <a:gd name="connsiteY2195" fmla="*/ 5497195 h 6857999"/>
              <a:gd name="connsiteX2196" fmla="*/ 110808 w 6188075"/>
              <a:gd name="connsiteY2196" fmla="*/ 5496243 h 6857999"/>
              <a:gd name="connsiteX2197" fmla="*/ 107950 w 6188075"/>
              <a:gd name="connsiteY2197" fmla="*/ 5494973 h 6857999"/>
              <a:gd name="connsiteX2198" fmla="*/ 105093 w 6188075"/>
              <a:gd name="connsiteY2198" fmla="*/ 5493385 h 6857999"/>
              <a:gd name="connsiteX2199" fmla="*/ 102870 w 6188075"/>
              <a:gd name="connsiteY2199" fmla="*/ 5491798 h 6857999"/>
              <a:gd name="connsiteX2200" fmla="*/ 100965 w 6188075"/>
              <a:gd name="connsiteY2200" fmla="*/ 5490210 h 6857999"/>
              <a:gd name="connsiteX2201" fmla="*/ 99378 w 6188075"/>
              <a:gd name="connsiteY2201" fmla="*/ 5488623 h 6857999"/>
              <a:gd name="connsiteX2202" fmla="*/ 98108 w 6188075"/>
              <a:gd name="connsiteY2202" fmla="*/ 5487035 h 6857999"/>
              <a:gd name="connsiteX2203" fmla="*/ 97155 w 6188075"/>
              <a:gd name="connsiteY2203" fmla="*/ 5485130 h 6857999"/>
              <a:gd name="connsiteX2204" fmla="*/ 96203 w 6188075"/>
              <a:gd name="connsiteY2204" fmla="*/ 5483543 h 6857999"/>
              <a:gd name="connsiteX2205" fmla="*/ 95885 w 6188075"/>
              <a:gd name="connsiteY2205" fmla="*/ 5481638 h 6857999"/>
              <a:gd name="connsiteX2206" fmla="*/ 95568 w 6188075"/>
              <a:gd name="connsiteY2206" fmla="*/ 5479415 h 6857999"/>
              <a:gd name="connsiteX2207" fmla="*/ 95250 w 6188075"/>
              <a:gd name="connsiteY2207" fmla="*/ 5477510 h 6857999"/>
              <a:gd name="connsiteX2208" fmla="*/ 95568 w 6188075"/>
              <a:gd name="connsiteY2208" fmla="*/ 5475288 h 6857999"/>
              <a:gd name="connsiteX2209" fmla="*/ 95885 w 6188075"/>
              <a:gd name="connsiteY2209" fmla="*/ 5473065 h 6857999"/>
              <a:gd name="connsiteX2210" fmla="*/ 97155 w 6188075"/>
              <a:gd name="connsiteY2210" fmla="*/ 5468620 h 6857999"/>
              <a:gd name="connsiteX2211" fmla="*/ 98743 w 6188075"/>
              <a:gd name="connsiteY2211" fmla="*/ 5463858 h 6857999"/>
              <a:gd name="connsiteX2212" fmla="*/ 100965 w 6188075"/>
              <a:gd name="connsiteY2212" fmla="*/ 5459095 h 6857999"/>
              <a:gd name="connsiteX2213" fmla="*/ 103823 w 6188075"/>
              <a:gd name="connsiteY2213" fmla="*/ 5454333 h 6857999"/>
              <a:gd name="connsiteX2214" fmla="*/ 106680 w 6188075"/>
              <a:gd name="connsiteY2214" fmla="*/ 5449570 h 6857999"/>
              <a:gd name="connsiteX2215" fmla="*/ 113030 w 6188075"/>
              <a:gd name="connsiteY2215" fmla="*/ 5439728 h 6857999"/>
              <a:gd name="connsiteX2216" fmla="*/ 114935 w 6188075"/>
              <a:gd name="connsiteY2216" fmla="*/ 5437505 h 6857999"/>
              <a:gd name="connsiteX2217" fmla="*/ 117158 w 6188075"/>
              <a:gd name="connsiteY2217" fmla="*/ 5435600 h 6857999"/>
              <a:gd name="connsiteX2218" fmla="*/ 120015 w 6188075"/>
              <a:gd name="connsiteY2218" fmla="*/ 5433695 h 6857999"/>
              <a:gd name="connsiteX2219" fmla="*/ 122555 w 6188075"/>
              <a:gd name="connsiteY2219" fmla="*/ 5431790 h 6857999"/>
              <a:gd name="connsiteX2220" fmla="*/ 128270 w 6188075"/>
              <a:gd name="connsiteY2220" fmla="*/ 5428615 h 6857999"/>
              <a:gd name="connsiteX2221" fmla="*/ 133985 w 6188075"/>
              <a:gd name="connsiteY2221" fmla="*/ 5425440 h 6857999"/>
              <a:gd name="connsiteX2222" fmla="*/ 136525 w 6188075"/>
              <a:gd name="connsiteY2222" fmla="*/ 5423535 h 6857999"/>
              <a:gd name="connsiteX2223" fmla="*/ 139065 w 6188075"/>
              <a:gd name="connsiteY2223" fmla="*/ 5421313 h 6857999"/>
              <a:gd name="connsiteX2224" fmla="*/ 141288 w 6188075"/>
              <a:gd name="connsiteY2224" fmla="*/ 5419090 h 6857999"/>
              <a:gd name="connsiteX2225" fmla="*/ 142875 w 6188075"/>
              <a:gd name="connsiteY2225" fmla="*/ 5416550 h 6857999"/>
              <a:gd name="connsiteX2226" fmla="*/ 144780 w 6188075"/>
              <a:gd name="connsiteY2226" fmla="*/ 5413375 h 6857999"/>
              <a:gd name="connsiteX2227" fmla="*/ 145415 w 6188075"/>
              <a:gd name="connsiteY2227" fmla="*/ 5409883 h 6857999"/>
              <a:gd name="connsiteX2228" fmla="*/ 145733 w 6188075"/>
              <a:gd name="connsiteY2228" fmla="*/ 5406073 h 6857999"/>
              <a:gd name="connsiteX2229" fmla="*/ 145415 w 6188075"/>
              <a:gd name="connsiteY2229" fmla="*/ 5401628 h 6857999"/>
              <a:gd name="connsiteX2230" fmla="*/ 149860 w 6188075"/>
              <a:gd name="connsiteY2230" fmla="*/ 5395913 h 6857999"/>
              <a:gd name="connsiteX2231" fmla="*/ 147955 w 6188075"/>
              <a:gd name="connsiteY2231" fmla="*/ 5394960 h 6857999"/>
              <a:gd name="connsiteX2232" fmla="*/ 145415 w 6188075"/>
              <a:gd name="connsiteY2232" fmla="*/ 5401628 h 6857999"/>
              <a:gd name="connsiteX2233" fmla="*/ 141923 w 6188075"/>
              <a:gd name="connsiteY2233" fmla="*/ 5400993 h 6857999"/>
              <a:gd name="connsiteX2234" fmla="*/ 138430 w 6188075"/>
              <a:gd name="connsiteY2234" fmla="*/ 5400675 h 6857999"/>
              <a:gd name="connsiteX2235" fmla="*/ 131763 w 6188075"/>
              <a:gd name="connsiteY2235" fmla="*/ 5400358 h 6857999"/>
              <a:gd name="connsiteX2236" fmla="*/ 124778 w 6188075"/>
              <a:gd name="connsiteY2236" fmla="*/ 5400358 h 6857999"/>
              <a:gd name="connsiteX2237" fmla="*/ 117475 w 6188075"/>
              <a:gd name="connsiteY2237" fmla="*/ 5400358 h 6857999"/>
              <a:gd name="connsiteX2238" fmla="*/ 113983 w 6188075"/>
              <a:gd name="connsiteY2238" fmla="*/ 5400040 h 6857999"/>
              <a:gd name="connsiteX2239" fmla="*/ 110490 w 6188075"/>
              <a:gd name="connsiteY2239" fmla="*/ 5399405 h 6857999"/>
              <a:gd name="connsiteX2240" fmla="*/ 107315 w 6188075"/>
              <a:gd name="connsiteY2240" fmla="*/ 5398453 h 6857999"/>
              <a:gd name="connsiteX2241" fmla="*/ 103823 w 6188075"/>
              <a:gd name="connsiteY2241" fmla="*/ 5397183 h 6857999"/>
              <a:gd name="connsiteX2242" fmla="*/ 100648 w 6188075"/>
              <a:gd name="connsiteY2242" fmla="*/ 5395278 h 6857999"/>
              <a:gd name="connsiteX2243" fmla="*/ 97473 w 6188075"/>
              <a:gd name="connsiteY2243" fmla="*/ 5393055 h 6857999"/>
              <a:gd name="connsiteX2244" fmla="*/ 94298 w 6188075"/>
              <a:gd name="connsiteY2244" fmla="*/ 5389880 h 6857999"/>
              <a:gd name="connsiteX2245" fmla="*/ 91123 w 6188075"/>
              <a:gd name="connsiteY2245" fmla="*/ 5386070 h 6857999"/>
              <a:gd name="connsiteX2246" fmla="*/ 93028 w 6188075"/>
              <a:gd name="connsiteY2246" fmla="*/ 5383530 h 6857999"/>
              <a:gd name="connsiteX2247" fmla="*/ 94615 w 6188075"/>
              <a:gd name="connsiteY2247" fmla="*/ 5380990 h 6857999"/>
              <a:gd name="connsiteX2248" fmla="*/ 96203 w 6188075"/>
              <a:gd name="connsiteY2248" fmla="*/ 5378768 h 6857999"/>
              <a:gd name="connsiteX2249" fmla="*/ 98108 w 6188075"/>
              <a:gd name="connsiteY2249" fmla="*/ 5376863 h 6857999"/>
              <a:gd name="connsiteX2250" fmla="*/ 100013 w 6188075"/>
              <a:gd name="connsiteY2250" fmla="*/ 5375275 h 6857999"/>
              <a:gd name="connsiteX2251" fmla="*/ 101918 w 6188075"/>
              <a:gd name="connsiteY2251" fmla="*/ 5373688 h 6857999"/>
              <a:gd name="connsiteX2252" fmla="*/ 103823 w 6188075"/>
              <a:gd name="connsiteY2252" fmla="*/ 5372418 h 6857999"/>
              <a:gd name="connsiteX2253" fmla="*/ 105728 w 6188075"/>
              <a:gd name="connsiteY2253" fmla="*/ 5371465 h 6857999"/>
              <a:gd name="connsiteX2254" fmla="*/ 109855 w 6188075"/>
              <a:gd name="connsiteY2254" fmla="*/ 5370195 h 6857999"/>
              <a:gd name="connsiteX2255" fmla="*/ 114300 w 6188075"/>
              <a:gd name="connsiteY2255" fmla="*/ 5369243 h 6857999"/>
              <a:gd name="connsiteX2256" fmla="*/ 119063 w 6188075"/>
              <a:gd name="connsiteY2256" fmla="*/ 5368925 h 6857999"/>
              <a:gd name="connsiteX2257" fmla="*/ 123508 w 6188075"/>
              <a:gd name="connsiteY2257" fmla="*/ 5368608 h 6857999"/>
              <a:gd name="connsiteX2258" fmla="*/ 133033 w 6188075"/>
              <a:gd name="connsiteY2258" fmla="*/ 5369243 h 6857999"/>
              <a:gd name="connsiteX2259" fmla="*/ 142240 w 6188075"/>
              <a:gd name="connsiteY2259" fmla="*/ 5369878 h 6857999"/>
              <a:gd name="connsiteX2260" fmla="*/ 147003 w 6188075"/>
              <a:gd name="connsiteY2260" fmla="*/ 5369878 h 6857999"/>
              <a:gd name="connsiteX2261" fmla="*/ 151448 w 6188075"/>
              <a:gd name="connsiteY2261" fmla="*/ 5369243 h 6857999"/>
              <a:gd name="connsiteX2262" fmla="*/ 155575 w 6188075"/>
              <a:gd name="connsiteY2262" fmla="*/ 5368290 h 6857999"/>
              <a:gd name="connsiteX2263" fmla="*/ 159385 w 6188075"/>
              <a:gd name="connsiteY2263" fmla="*/ 5366703 h 6857999"/>
              <a:gd name="connsiteX2264" fmla="*/ 163195 w 6188075"/>
              <a:gd name="connsiteY2264" fmla="*/ 5360035 h 6857999"/>
              <a:gd name="connsiteX2265" fmla="*/ 167323 w 6188075"/>
              <a:gd name="connsiteY2265" fmla="*/ 5354320 h 6857999"/>
              <a:gd name="connsiteX2266" fmla="*/ 172085 w 6188075"/>
              <a:gd name="connsiteY2266" fmla="*/ 5348923 h 6857999"/>
              <a:gd name="connsiteX2267" fmla="*/ 176848 w 6188075"/>
              <a:gd name="connsiteY2267" fmla="*/ 5344160 h 6857999"/>
              <a:gd name="connsiteX2268" fmla="*/ 182245 w 6188075"/>
              <a:gd name="connsiteY2268" fmla="*/ 5339398 h 6857999"/>
              <a:gd name="connsiteX2269" fmla="*/ 188278 w 6188075"/>
              <a:gd name="connsiteY2269" fmla="*/ 5334318 h 6857999"/>
              <a:gd name="connsiteX2270" fmla="*/ 194945 w 6188075"/>
              <a:gd name="connsiteY2270" fmla="*/ 5329555 h 6857999"/>
              <a:gd name="connsiteX2271" fmla="*/ 202248 w 6188075"/>
              <a:gd name="connsiteY2271" fmla="*/ 5324475 h 6857999"/>
              <a:gd name="connsiteX2272" fmla="*/ 161925 w 6188075"/>
              <a:gd name="connsiteY2272" fmla="*/ 5324475 h 6857999"/>
              <a:gd name="connsiteX2273" fmla="*/ 121920 w 6188075"/>
              <a:gd name="connsiteY2273" fmla="*/ 5324475 h 6857999"/>
              <a:gd name="connsiteX2274" fmla="*/ 110808 w 6188075"/>
              <a:gd name="connsiteY2274" fmla="*/ 5324158 h 6857999"/>
              <a:gd name="connsiteX2275" fmla="*/ 101918 w 6188075"/>
              <a:gd name="connsiteY2275" fmla="*/ 5323205 h 6857999"/>
              <a:gd name="connsiteX2276" fmla="*/ 97790 w 6188075"/>
              <a:gd name="connsiteY2276" fmla="*/ 5322888 h 6857999"/>
              <a:gd name="connsiteX2277" fmla="*/ 94298 w 6188075"/>
              <a:gd name="connsiteY2277" fmla="*/ 5321935 h 6857999"/>
              <a:gd name="connsiteX2278" fmla="*/ 90805 w 6188075"/>
              <a:gd name="connsiteY2278" fmla="*/ 5320983 h 6857999"/>
              <a:gd name="connsiteX2279" fmla="*/ 87948 w 6188075"/>
              <a:gd name="connsiteY2279" fmla="*/ 5320030 h 6857999"/>
              <a:gd name="connsiteX2280" fmla="*/ 85408 w 6188075"/>
              <a:gd name="connsiteY2280" fmla="*/ 5319078 h 6857999"/>
              <a:gd name="connsiteX2281" fmla="*/ 83185 w 6188075"/>
              <a:gd name="connsiteY2281" fmla="*/ 5317808 h 6857999"/>
              <a:gd name="connsiteX2282" fmla="*/ 81598 w 6188075"/>
              <a:gd name="connsiteY2282" fmla="*/ 5316538 h 6857999"/>
              <a:gd name="connsiteX2283" fmla="*/ 80010 w 6188075"/>
              <a:gd name="connsiteY2283" fmla="*/ 5314950 h 6857999"/>
              <a:gd name="connsiteX2284" fmla="*/ 78740 w 6188075"/>
              <a:gd name="connsiteY2284" fmla="*/ 5313363 h 6857999"/>
              <a:gd name="connsiteX2285" fmla="*/ 77788 w 6188075"/>
              <a:gd name="connsiteY2285" fmla="*/ 5311458 h 6857999"/>
              <a:gd name="connsiteX2286" fmla="*/ 77470 w 6188075"/>
              <a:gd name="connsiteY2286" fmla="*/ 5309553 h 6857999"/>
              <a:gd name="connsiteX2287" fmla="*/ 77153 w 6188075"/>
              <a:gd name="connsiteY2287" fmla="*/ 5307965 h 6857999"/>
              <a:gd name="connsiteX2288" fmla="*/ 76835 w 6188075"/>
              <a:gd name="connsiteY2288" fmla="*/ 5305743 h 6857999"/>
              <a:gd name="connsiteX2289" fmla="*/ 77153 w 6188075"/>
              <a:gd name="connsiteY2289" fmla="*/ 5303838 h 6857999"/>
              <a:gd name="connsiteX2290" fmla="*/ 77788 w 6188075"/>
              <a:gd name="connsiteY2290" fmla="*/ 5301615 h 6857999"/>
              <a:gd name="connsiteX2291" fmla="*/ 78423 w 6188075"/>
              <a:gd name="connsiteY2291" fmla="*/ 5299393 h 6857999"/>
              <a:gd name="connsiteX2292" fmla="*/ 80328 w 6188075"/>
              <a:gd name="connsiteY2292" fmla="*/ 5294948 h 6857999"/>
              <a:gd name="connsiteX2293" fmla="*/ 83503 w 6188075"/>
              <a:gd name="connsiteY2293" fmla="*/ 5289868 h 6857999"/>
              <a:gd name="connsiteX2294" fmla="*/ 86995 w 6188075"/>
              <a:gd name="connsiteY2294" fmla="*/ 5284470 h 6857999"/>
              <a:gd name="connsiteX2295" fmla="*/ 91440 w 6188075"/>
              <a:gd name="connsiteY2295" fmla="*/ 5279073 h 6857999"/>
              <a:gd name="connsiteX2296" fmla="*/ 96838 w 6188075"/>
              <a:gd name="connsiteY2296" fmla="*/ 5273358 h 6857999"/>
              <a:gd name="connsiteX2297" fmla="*/ 102235 w 6188075"/>
              <a:gd name="connsiteY2297" fmla="*/ 5267643 h 6857999"/>
              <a:gd name="connsiteX2298" fmla="*/ 203200 w 6188075"/>
              <a:gd name="connsiteY2298" fmla="*/ 5252720 h 6857999"/>
              <a:gd name="connsiteX2299" fmla="*/ 195898 w 6188075"/>
              <a:gd name="connsiteY2299" fmla="*/ 5248275 h 6857999"/>
              <a:gd name="connsiteX2300" fmla="*/ 188913 w 6188075"/>
              <a:gd name="connsiteY2300" fmla="*/ 5243830 h 6857999"/>
              <a:gd name="connsiteX2301" fmla="*/ 181928 w 6188075"/>
              <a:gd name="connsiteY2301" fmla="*/ 5239068 h 6857999"/>
              <a:gd name="connsiteX2302" fmla="*/ 175260 w 6188075"/>
              <a:gd name="connsiteY2302" fmla="*/ 5233988 h 6857999"/>
              <a:gd name="connsiteX2303" fmla="*/ 161608 w 6188075"/>
              <a:gd name="connsiteY2303" fmla="*/ 5223828 h 6857999"/>
              <a:gd name="connsiteX2304" fmla="*/ 148908 w 6188075"/>
              <a:gd name="connsiteY2304" fmla="*/ 5213350 h 6857999"/>
              <a:gd name="connsiteX2305" fmla="*/ 136208 w 6188075"/>
              <a:gd name="connsiteY2305" fmla="*/ 5202238 h 6857999"/>
              <a:gd name="connsiteX2306" fmla="*/ 123825 w 6188075"/>
              <a:gd name="connsiteY2306" fmla="*/ 5191125 h 6857999"/>
              <a:gd name="connsiteX2307" fmla="*/ 99060 w 6188075"/>
              <a:gd name="connsiteY2307" fmla="*/ 5168265 h 6857999"/>
              <a:gd name="connsiteX2308" fmla="*/ 92075 w 6188075"/>
              <a:gd name="connsiteY2308" fmla="*/ 5161598 h 6857999"/>
              <a:gd name="connsiteX2309" fmla="*/ 85725 w 6188075"/>
              <a:gd name="connsiteY2309" fmla="*/ 5154930 h 6857999"/>
              <a:gd name="connsiteX2310" fmla="*/ 81280 w 6188075"/>
              <a:gd name="connsiteY2310" fmla="*/ 5149215 h 6857999"/>
              <a:gd name="connsiteX2311" fmla="*/ 78105 w 6188075"/>
              <a:gd name="connsiteY2311" fmla="*/ 5143818 h 6857999"/>
              <a:gd name="connsiteX2312" fmla="*/ 76835 w 6188075"/>
              <a:gd name="connsiteY2312" fmla="*/ 5141278 h 6857999"/>
              <a:gd name="connsiteX2313" fmla="*/ 75883 w 6188075"/>
              <a:gd name="connsiteY2313" fmla="*/ 5139055 h 6857999"/>
              <a:gd name="connsiteX2314" fmla="*/ 75248 w 6188075"/>
              <a:gd name="connsiteY2314" fmla="*/ 5136833 h 6857999"/>
              <a:gd name="connsiteX2315" fmla="*/ 74930 w 6188075"/>
              <a:gd name="connsiteY2315" fmla="*/ 5134610 h 6857999"/>
              <a:gd name="connsiteX2316" fmla="*/ 74930 w 6188075"/>
              <a:gd name="connsiteY2316" fmla="*/ 5132705 h 6857999"/>
              <a:gd name="connsiteX2317" fmla="*/ 74930 w 6188075"/>
              <a:gd name="connsiteY2317" fmla="*/ 5130800 h 6857999"/>
              <a:gd name="connsiteX2318" fmla="*/ 75248 w 6188075"/>
              <a:gd name="connsiteY2318" fmla="*/ 5128578 h 6857999"/>
              <a:gd name="connsiteX2319" fmla="*/ 76200 w 6188075"/>
              <a:gd name="connsiteY2319" fmla="*/ 5126990 h 6857999"/>
              <a:gd name="connsiteX2320" fmla="*/ 77153 w 6188075"/>
              <a:gd name="connsiteY2320" fmla="*/ 5125403 h 6857999"/>
              <a:gd name="connsiteX2321" fmla="*/ 78105 w 6188075"/>
              <a:gd name="connsiteY2321" fmla="*/ 5123815 h 6857999"/>
              <a:gd name="connsiteX2322" fmla="*/ 79693 w 6188075"/>
              <a:gd name="connsiteY2322" fmla="*/ 5122545 h 6857999"/>
              <a:gd name="connsiteX2323" fmla="*/ 81280 w 6188075"/>
              <a:gd name="connsiteY2323" fmla="*/ 5120958 h 6857999"/>
              <a:gd name="connsiteX2324" fmla="*/ 85408 w 6188075"/>
              <a:gd name="connsiteY2324" fmla="*/ 5118418 h 6857999"/>
              <a:gd name="connsiteX2325" fmla="*/ 90170 w 6188075"/>
              <a:gd name="connsiteY2325" fmla="*/ 5116195 h 6857999"/>
              <a:gd name="connsiteX2326" fmla="*/ 96203 w 6188075"/>
              <a:gd name="connsiteY2326" fmla="*/ 5114290 h 6857999"/>
              <a:gd name="connsiteX2327" fmla="*/ 102553 w 6188075"/>
              <a:gd name="connsiteY2327" fmla="*/ 5112703 h 6857999"/>
              <a:gd name="connsiteX2328" fmla="*/ 109855 w 6188075"/>
              <a:gd name="connsiteY2328" fmla="*/ 5111115 h 6857999"/>
              <a:gd name="connsiteX2329" fmla="*/ 117793 w 6188075"/>
              <a:gd name="connsiteY2329" fmla="*/ 5109528 h 6857999"/>
              <a:gd name="connsiteX2330" fmla="*/ 126048 w 6188075"/>
              <a:gd name="connsiteY2330" fmla="*/ 5108575 h 6857999"/>
              <a:gd name="connsiteX2331" fmla="*/ 133985 w 6188075"/>
              <a:gd name="connsiteY2331" fmla="*/ 5107623 h 6857999"/>
              <a:gd name="connsiteX2332" fmla="*/ 150495 w 6188075"/>
              <a:gd name="connsiteY2332" fmla="*/ 5104765 h 6857999"/>
              <a:gd name="connsiteX2333" fmla="*/ 166370 w 6188075"/>
              <a:gd name="connsiteY2333" fmla="*/ 5100955 h 6857999"/>
              <a:gd name="connsiteX2334" fmla="*/ 182563 w 6188075"/>
              <a:gd name="connsiteY2334" fmla="*/ 5097780 h 6857999"/>
              <a:gd name="connsiteX2335" fmla="*/ 190500 w 6188075"/>
              <a:gd name="connsiteY2335" fmla="*/ 5096510 h 6857999"/>
              <a:gd name="connsiteX2336" fmla="*/ 198755 w 6188075"/>
              <a:gd name="connsiteY2336" fmla="*/ 5095240 h 6857999"/>
              <a:gd name="connsiteX2337" fmla="*/ 206693 w 6188075"/>
              <a:gd name="connsiteY2337" fmla="*/ 5094288 h 6857999"/>
              <a:gd name="connsiteX2338" fmla="*/ 214630 w 6188075"/>
              <a:gd name="connsiteY2338" fmla="*/ 5093653 h 6857999"/>
              <a:gd name="connsiteX2339" fmla="*/ 223203 w 6188075"/>
              <a:gd name="connsiteY2339" fmla="*/ 5093335 h 6857999"/>
              <a:gd name="connsiteX2340" fmla="*/ 231140 w 6188075"/>
              <a:gd name="connsiteY2340" fmla="*/ 5093653 h 6857999"/>
              <a:gd name="connsiteX2341" fmla="*/ 239395 w 6188075"/>
              <a:gd name="connsiteY2341" fmla="*/ 5094288 h 6857999"/>
              <a:gd name="connsiteX2342" fmla="*/ 247650 w 6188075"/>
              <a:gd name="connsiteY2342" fmla="*/ 5095558 h 6857999"/>
              <a:gd name="connsiteX2343" fmla="*/ 272733 w 6188075"/>
              <a:gd name="connsiteY2343" fmla="*/ 5092065 h 6857999"/>
              <a:gd name="connsiteX2344" fmla="*/ 298133 w 6188075"/>
              <a:gd name="connsiteY2344" fmla="*/ 5089208 h 6857999"/>
              <a:gd name="connsiteX2345" fmla="*/ 323215 w 6188075"/>
              <a:gd name="connsiteY2345" fmla="*/ 5086668 h 6857999"/>
              <a:gd name="connsiteX2346" fmla="*/ 348615 w 6188075"/>
              <a:gd name="connsiteY2346" fmla="*/ 5084763 h 6857999"/>
              <a:gd name="connsiteX2347" fmla="*/ 373698 w 6188075"/>
              <a:gd name="connsiteY2347" fmla="*/ 5083175 h 6857999"/>
              <a:gd name="connsiteX2348" fmla="*/ 398780 w 6188075"/>
              <a:gd name="connsiteY2348" fmla="*/ 5081905 h 6857999"/>
              <a:gd name="connsiteX2349" fmla="*/ 424180 w 6188075"/>
              <a:gd name="connsiteY2349" fmla="*/ 5080953 h 6857999"/>
              <a:gd name="connsiteX2350" fmla="*/ 449580 w 6188075"/>
              <a:gd name="connsiteY2350" fmla="*/ 5080318 h 6857999"/>
              <a:gd name="connsiteX2351" fmla="*/ 500063 w 6188075"/>
              <a:gd name="connsiteY2351" fmla="*/ 5079683 h 6857999"/>
              <a:gd name="connsiteX2352" fmla="*/ 550545 w 6188075"/>
              <a:gd name="connsiteY2352" fmla="*/ 5079365 h 6857999"/>
              <a:gd name="connsiteX2353" fmla="*/ 601028 w 6188075"/>
              <a:gd name="connsiteY2353" fmla="*/ 5078730 h 6857999"/>
              <a:gd name="connsiteX2354" fmla="*/ 651510 w 6188075"/>
              <a:gd name="connsiteY2354" fmla="*/ 5077778 h 6857999"/>
              <a:gd name="connsiteX2355" fmla="*/ 653733 w 6188075"/>
              <a:gd name="connsiteY2355" fmla="*/ 5074920 h 6857999"/>
              <a:gd name="connsiteX2356" fmla="*/ 656273 w 6188075"/>
              <a:gd name="connsiteY2356" fmla="*/ 5073015 h 6857999"/>
              <a:gd name="connsiteX2357" fmla="*/ 659130 w 6188075"/>
              <a:gd name="connsiteY2357" fmla="*/ 5071110 h 6857999"/>
              <a:gd name="connsiteX2358" fmla="*/ 661988 w 6188075"/>
              <a:gd name="connsiteY2358" fmla="*/ 5069840 h 6857999"/>
              <a:gd name="connsiteX2359" fmla="*/ 665163 w 6188075"/>
              <a:gd name="connsiteY2359" fmla="*/ 5068570 h 6857999"/>
              <a:gd name="connsiteX2360" fmla="*/ 668338 w 6188075"/>
              <a:gd name="connsiteY2360" fmla="*/ 5067618 h 6857999"/>
              <a:gd name="connsiteX2361" fmla="*/ 675323 w 6188075"/>
              <a:gd name="connsiteY2361" fmla="*/ 5065713 h 6857999"/>
              <a:gd name="connsiteX2362" fmla="*/ 681990 w 6188075"/>
              <a:gd name="connsiteY2362" fmla="*/ 5063808 h 6857999"/>
              <a:gd name="connsiteX2363" fmla="*/ 685165 w 6188075"/>
              <a:gd name="connsiteY2363" fmla="*/ 5062538 h 6857999"/>
              <a:gd name="connsiteX2364" fmla="*/ 688023 w 6188075"/>
              <a:gd name="connsiteY2364" fmla="*/ 5060950 h 6857999"/>
              <a:gd name="connsiteX2365" fmla="*/ 690563 w 6188075"/>
              <a:gd name="connsiteY2365" fmla="*/ 5059045 h 6857999"/>
              <a:gd name="connsiteX2366" fmla="*/ 693103 w 6188075"/>
              <a:gd name="connsiteY2366" fmla="*/ 5056505 h 6857999"/>
              <a:gd name="connsiteX2367" fmla="*/ 695325 w 6188075"/>
              <a:gd name="connsiteY2367" fmla="*/ 5053648 h 6857999"/>
              <a:gd name="connsiteX2368" fmla="*/ 697230 w 6188075"/>
              <a:gd name="connsiteY2368" fmla="*/ 5049520 h 6857999"/>
              <a:gd name="connsiteX2369" fmla="*/ 688658 w 6188075"/>
              <a:gd name="connsiteY2369" fmla="*/ 5043488 h 6857999"/>
              <a:gd name="connsiteX2370" fmla="*/ 680720 w 6188075"/>
              <a:gd name="connsiteY2370" fmla="*/ 5037455 h 6857999"/>
              <a:gd name="connsiteX2371" fmla="*/ 674370 w 6188075"/>
              <a:gd name="connsiteY2371" fmla="*/ 5037773 h 6857999"/>
              <a:gd name="connsiteX2372" fmla="*/ 668973 w 6188075"/>
              <a:gd name="connsiteY2372" fmla="*/ 5037455 h 6857999"/>
              <a:gd name="connsiteX2373" fmla="*/ 664210 w 6188075"/>
              <a:gd name="connsiteY2373" fmla="*/ 5036503 h 6857999"/>
              <a:gd name="connsiteX2374" fmla="*/ 662305 w 6188075"/>
              <a:gd name="connsiteY2374" fmla="*/ 5035868 h 6857999"/>
              <a:gd name="connsiteX2375" fmla="*/ 660718 w 6188075"/>
              <a:gd name="connsiteY2375" fmla="*/ 5035233 h 6857999"/>
              <a:gd name="connsiteX2376" fmla="*/ 659130 w 6188075"/>
              <a:gd name="connsiteY2376" fmla="*/ 5034280 h 6857999"/>
              <a:gd name="connsiteX2377" fmla="*/ 657860 w 6188075"/>
              <a:gd name="connsiteY2377" fmla="*/ 5033010 h 6857999"/>
              <a:gd name="connsiteX2378" fmla="*/ 656908 w 6188075"/>
              <a:gd name="connsiteY2378" fmla="*/ 5032058 h 6857999"/>
              <a:gd name="connsiteX2379" fmla="*/ 655955 w 6188075"/>
              <a:gd name="connsiteY2379" fmla="*/ 5030788 h 6857999"/>
              <a:gd name="connsiteX2380" fmla="*/ 654368 w 6188075"/>
              <a:gd name="connsiteY2380" fmla="*/ 5027930 h 6857999"/>
              <a:gd name="connsiteX2381" fmla="*/ 653098 w 6188075"/>
              <a:gd name="connsiteY2381" fmla="*/ 5024438 h 6857999"/>
              <a:gd name="connsiteX2382" fmla="*/ 652780 w 6188075"/>
              <a:gd name="connsiteY2382" fmla="*/ 5021263 h 6857999"/>
              <a:gd name="connsiteX2383" fmla="*/ 652463 w 6188075"/>
              <a:gd name="connsiteY2383" fmla="*/ 5017453 h 6857999"/>
              <a:gd name="connsiteX2384" fmla="*/ 652463 w 6188075"/>
              <a:gd name="connsiteY2384" fmla="*/ 5009833 h 6857999"/>
              <a:gd name="connsiteX2385" fmla="*/ 652780 w 6188075"/>
              <a:gd name="connsiteY2385" fmla="*/ 5002213 h 6857999"/>
              <a:gd name="connsiteX2386" fmla="*/ 653098 w 6188075"/>
              <a:gd name="connsiteY2386" fmla="*/ 4998085 h 6857999"/>
              <a:gd name="connsiteX2387" fmla="*/ 652780 w 6188075"/>
              <a:gd name="connsiteY2387" fmla="*/ 4994275 h 6857999"/>
              <a:gd name="connsiteX2388" fmla="*/ 652463 w 6188075"/>
              <a:gd name="connsiteY2388" fmla="*/ 4990148 h 6857999"/>
              <a:gd name="connsiteX2389" fmla="*/ 652463 w 6188075"/>
              <a:gd name="connsiteY2389" fmla="*/ 4986020 h 6857999"/>
              <a:gd name="connsiteX2390" fmla="*/ 653098 w 6188075"/>
              <a:gd name="connsiteY2390" fmla="*/ 4982528 h 6857999"/>
              <a:gd name="connsiteX2391" fmla="*/ 654368 w 6188075"/>
              <a:gd name="connsiteY2391" fmla="*/ 4979353 h 6857999"/>
              <a:gd name="connsiteX2392" fmla="*/ 655955 w 6188075"/>
              <a:gd name="connsiteY2392" fmla="*/ 4976495 h 6857999"/>
              <a:gd name="connsiteX2393" fmla="*/ 657860 w 6188075"/>
              <a:gd name="connsiteY2393" fmla="*/ 4973638 h 6857999"/>
              <a:gd name="connsiteX2394" fmla="*/ 660083 w 6188075"/>
              <a:gd name="connsiteY2394" fmla="*/ 4971098 h 6857999"/>
              <a:gd name="connsiteX2395" fmla="*/ 662623 w 6188075"/>
              <a:gd name="connsiteY2395" fmla="*/ 4968558 h 6857999"/>
              <a:gd name="connsiteX2396" fmla="*/ 667703 w 6188075"/>
              <a:gd name="connsiteY2396" fmla="*/ 4964113 h 6857999"/>
              <a:gd name="connsiteX2397" fmla="*/ 673418 w 6188075"/>
              <a:gd name="connsiteY2397" fmla="*/ 4959668 h 6857999"/>
              <a:gd name="connsiteX2398" fmla="*/ 675958 w 6188075"/>
              <a:gd name="connsiteY2398" fmla="*/ 4957445 h 6857999"/>
              <a:gd name="connsiteX2399" fmla="*/ 678180 w 6188075"/>
              <a:gd name="connsiteY2399" fmla="*/ 4954905 h 6857999"/>
              <a:gd name="connsiteX2400" fmla="*/ 680085 w 6188075"/>
              <a:gd name="connsiteY2400" fmla="*/ 4952365 h 6857999"/>
              <a:gd name="connsiteX2401" fmla="*/ 681990 w 6188075"/>
              <a:gd name="connsiteY2401" fmla="*/ 4949508 h 6857999"/>
              <a:gd name="connsiteX2402" fmla="*/ 668973 w 6188075"/>
              <a:gd name="connsiteY2402" fmla="*/ 4939983 h 6857999"/>
              <a:gd name="connsiteX2403" fmla="*/ 669290 w 6188075"/>
              <a:gd name="connsiteY2403" fmla="*/ 4939665 h 6857999"/>
              <a:gd name="connsiteX2404" fmla="*/ 668973 w 6188075"/>
              <a:gd name="connsiteY2404" fmla="*/ 4939665 h 6857999"/>
              <a:gd name="connsiteX2405" fmla="*/ 669608 w 6188075"/>
              <a:gd name="connsiteY2405" fmla="*/ 4935220 h 6857999"/>
              <a:gd name="connsiteX2406" fmla="*/ 670243 w 6188075"/>
              <a:gd name="connsiteY2406" fmla="*/ 4930775 h 6857999"/>
              <a:gd name="connsiteX2407" fmla="*/ 671195 w 6188075"/>
              <a:gd name="connsiteY2407" fmla="*/ 4926648 h 6857999"/>
              <a:gd name="connsiteX2408" fmla="*/ 672465 w 6188075"/>
              <a:gd name="connsiteY2408" fmla="*/ 4922520 h 6857999"/>
              <a:gd name="connsiteX2409" fmla="*/ 673735 w 6188075"/>
              <a:gd name="connsiteY2409" fmla="*/ 4918710 h 6857999"/>
              <a:gd name="connsiteX2410" fmla="*/ 675323 w 6188075"/>
              <a:gd name="connsiteY2410" fmla="*/ 4915535 h 6857999"/>
              <a:gd name="connsiteX2411" fmla="*/ 677228 w 6188075"/>
              <a:gd name="connsiteY2411" fmla="*/ 4912360 h 6857999"/>
              <a:gd name="connsiteX2412" fmla="*/ 679133 w 6188075"/>
              <a:gd name="connsiteY2412" fmla="*/ 4909185 h 6857999"/>
              <a:gd name="connsiteX2413" fmla="*/ 681355 w 6188075"/>
              <a:gd name="connsiteY2413" fmla="*/ 4906645 h 6857999"/>
              <a:gd name="connsiteX2414" fmla="*/ 683895 w 6188075"/>
              <a:gd name="connsiteY2414" fmla="*/ 4903788 h 6857999"/>
              <a:gd name="connsiteX2415" fmla="*/ 686118 w 6188075"/>
              <a:gd name="connsiteY2415" fmla="*/ 4901565 h 6857999"/>
              <a:gd name="connsiteX2416" fmla="*/ 688975 w 6188075"/>
              <a:gd name="connsiteY2416" fmla="*/ 4899343 h 6857999"/>
              <a:gd name="connsiteX2417" fmla="*/ 694373 w 6188075"/>
              <a:gd name="connsiteY2417" fmla="*/ 4894580 h 6857999"/>
              <a:gd name="connsiteX2418" fmla="*/ 700723 w 6188075"/>
              <a:gd name="connsiteY2418" fmla="*/ 4891088 h 6857999"/>
              <a:gd name="connsiteX2419" fmla="*/ 707073 w 6188075"/>
              <a:gd name="connsiteY2419" fmla="*/ 4887595 h 6857999"/>
              <a:gd name="connsiteX2420" fmla="*/ 713423 w 6188075"/>
              <a:gd name="connsiteY2420" fmla="*/ 4884420 h 6857999"/>
              <a:gd name="connsiteX2421" fmla="*/ 727075 w 6188075"/>
              <a:gd name="connsiteY2421" fmla="*/ 4878388 h 6857999"/>
              <a:gd name="connsiteX2422" fmla="*/ 733743 w 6188075"/>
              <a:gd name="connsiteY2422" fmla="*/ 4875530 h 6857999"/>
              <a:gd name="connsiteX2423" fmla="*/ 740093 w 6188075"/>
              <a:gd name="connsiteY2423" fmla="*/ 4872355 h 6857999"/>
              <a:gd name="connsiteX2424" fmla="*/ 746443 w 6188075"/>
              <a:gd name="connsiteY2424" fmla="*/ 4868545 h 6857999"/>
              <a:gd name="connsiteX2425" fmla="*/ 752793 w 6188075"/>
              <a:gd name="connsiteY2425" fmla="*/ 4864735 h 6857999"/>
              <a:gd name="connsiteX2426" fmla="*/ 733108 w 6188075"/>
              <a:gd name="connsiteY2426" fmla="*/ 4863465 h 6857999"/>
              <a:gd name="connsiteX2427" fmla="*/ 713423 w 6188075"/>
              <a:gd name="connsiteY2427" fmla="*/ 4862513 h 6857999"/>
              <a:gd name="connsiteX2428" fmla="*/ 703898 w 6188075"/>
              <a:gd name="connsiteY2428" fmla="*/ 4861878 h 6857999"/>
              <a:gd name="connsiteX2429" fmla="*/ 694055 w 6188075"/>
              <a:gd name="connsiteY2429" fmla="*/ 4861243 h 6857999"/>
              <a:gd name="connsiteX2430" fmla="*/ 684530 w 6188075"/>
              <a:gd name="connsiteY2430" fmla="*/ 4859973 h 6857999"/>
              <a:gd name="connsiteX2431" fmla="*/ 675323 w 6188075"/>
              <a:gd name="connsiteY2431" fmla="*/ 4858068 h 6857999"/>
              <a:gd name="connsiteX2432" fmla="*/ 670243 w 6188075"/>
              <a:gd name="connsiteY2432" fmla="*/ 4856798 h 6857999"/>
              <a:gd name="connsiteX2433" fmla="*/ 664845 w 6188075"/>
              <a:gd name="connsiteY2433" fmla="*/ 4855528 h 6857999"/>
              <a:gd name="connsiteX2434" fmla="*/ 660400 w 6188075"/>
              <a:gd name="connsiteY2434" fmla="*/ 4853940 h 6857999"/>
              <a:gd name="connsiteX2435" fmla="*/ 655955 w 6188075"/>
              <a:gd name="connsiteY2435" fmla="*/ 4852035 h 6857999"/>
              <a:gd name="connsiteX2436" fmla="*/ 651828 w 6188075"/>
              <a:gd name="connsiteY2436" fmla="*/ 4850130 h 6857999"/>
              <a:gd name="connsiteX2437" fmla="*/ 648335 w 6188075"/>
              <a:gd name="connsiteY2437" fmla="*/ 4847908 h 6857999"/>
              <a:gd name="connsiteX2438" fmla="*/ 645478 w 6188075"/>
              <a:gd name="connsiteY2438" fmla="*/ 4845368 h 6857999"/>
              <a:gd name="connsiteX2439" fmla="*/ 642938 w 6188075"/>
              <a:gd name="connsiteY2439" fmla="*/ 4842193 h 6857999"/>
              <a:gd name="connsiteX2440" fmla="*/ 641668 w 6188075"/>
              <a:gd name="connsiteY2440" fmla="*/ 4840605 h 6857999"/>
              <a:gd name="connsiteX2441" fmla="*/ 641033 w 6188075"/>
              <a:gd name="connsiteY2441" fmla="*/ 4839018 h 6857999"/>
              <a:gd name="connsiteX2442" fmla="*/ 640398 w 6188075"/>
              <a:gd name="connsiteY2442" fmla="*/ 4837430 h 6857999"/>
              <a:gd name="connsiteX2443" fmla="*/ 640080 w 6188075"/>
              <a:gd name="connsiteY2443" fmla="*/ 4835525 h 6857999"/>
              <a:gd name="connsiteX2444" fmla="*/ 639763 w 6188075"/>
              <a:gd name="connsiteY2444" fmla="*/ 4833620 h 6857999"/>
              <a:gd name="connsiteX2445" fmla="*/ 639763 w 6188075"/>
              <a:gd name="connsiteY2445" fmla="*/ 4831715 h 6857999"/>
              <a:gd name="connsiteX2446" fmla="*/ 640080 w 6188075"/>
              <a:gd name="connsiteY2446" fmla="*/ 4829810 h 6857999"/>
              <a:gd name="connsiteX2447" fmla="*/ 640398 w 6188075"/>
              <a:gd name="connsiteY2447" fmla="*/ 4827588 h 6857999"/>
              <a:gd name="connsiteX2448" fmla="*/ 641033 w 6188075"/>
              <a:gd name="connsiteY2448" fmla="*/ 4825365 h 6857999"/>
              <a:gd name="connsiteX2449" fmla="*/ 641985 w 6188075"/>
              <a:gd name="connsiteY2449" fmla="*/ 4823143 h 6857999"/>
              <a:gd name="connsiteX2450" fmla="*/ 644843 w 6188075"/>
              <a:gd name="connsiteY2450" fmla="*/ 4817745 h 6857999"/>
              <a:gd name="connsiteX2451" fmla="*/ 648653 w 6188075"/>
              <a:gd name="connsiteY2451" fmla="*/ 4812348 h 6857999"/>
              <a:gd name="connsiteX2452" fmla="*/ 653415 w 6188075"/>
              <a:gd name="connsiteY2452" fmla="*/ 4806633 h 6857999"/>
              <a:gd name="connsiteX2453" fmla="*/ 662305 w 6188075"/>
              <a:gd name="connsiteY2453" fmla="*/ 4803775 h 6857999"/>
              <a:gd name="connsiteX2454" fmla="*/ 671195 w 6188075"/>
              <a:gd name="connsiteY2454" fmla="*/ 4801553 h 6857999"/>
              <a:gd name="connsiteX2455" fmla="*/ 680085 w 6188075"/>
              <a:gd name="connsiteY2455" fmla="*/ 4799648 h 6857999"/>
              <a:gd name="connsiteX2456" fmla="*/ 684213 w 6188075"/>
              <a:gd name="connsiteY2456" fmla="*/ 4799013 h 6857999"/>
              <a:gd name="connsiteX2457" fmla="*/ 688658 w 6188075"/>
              <a:gd name="connsiteY2457" fmla="*/ 4798695 h 6857999"/>
              <a:gd name="connsiteX2458" fmla="*/ 693103 w 6188075"/>
              <a:gd name="connsiteY2458" fmla="*/ 4798378 h 6857999"/>
              <a:gd name="connsiteX2459" fmla="*/ 697865 w 6188075"/>
              <a:gd name="connsiteY2459" fmla="*/ 4798378 h 6857999"/>
              <a:gd name="connsiteX2460" fmla="*/ 701993 w 6188075"/>
              <a:gd name="connsiteY2460" fmla="*/ 4798695 h 6857999"/>
              <a:gd name="connsiteX2461" fmla="*/ 706438 w 6188075"/>
              <a:gd name="connsiteY2461" fmla="*/ 4799330 h 6857999"/>
              <a:gd name="connsiteX2462" fmla="*/ 710883 w 6188075"/>
              <a:gd name="connsiteY2462" fmla="*/ 4799965 h 6857999"/>
              <a:gd name="connsiteX2463" fmla="*/ 715328 w 6188075"/>
              <a:gd name="connsiteY2463" fmla="*/ 4801235 h 6857999"/>
              <a:gd name="connsiteX2464" fmla="*/ 719773 w 6188075"/>
              <a:gd name="connsiteY2464" fmla="*/ 4802823 h 6857999"/>
              <a:gd name="connsiteX2465" fmla="*/ 724535 w 6188075"/>
              <a:gd name="connsiteY2465" fmla="*/ 4804728 h 6857999"/>
              <a:gd name="connsiteX2466" fmla="*/ 739458 w 6188075"/>
              <a:gd name="connsiteY2466" fmla="*/ 4798378 h 6857999"/>
              <a:gd name="connsiteX2467" fmla="*/ 755015 w 6188075"/>
              <a:gd name="connsiteY2467" fmla="*/ 4791710 h 6857999"/>
              <a:gd name="connsiteX2468" fmla="*/ 750253 w 6188075"/>
              <a:gd name="connsiteY2468" fmla="*/ 4789805 h 6857999"/>
              <a:gd name="connsiteX2469" fmla="*/ 745490 w 6188075"/>
              <a:gd name="connsiteY2469" fmla="*/ 4787583 h 6857999"/>
              <a:gd name="connsiteX2470" fmla="*/ 741363 w 6188075"/>
              <a:gd name="connsiteY2470" fmla="*/ 4785360 h 6857999"/>
              <a:gd name="connsiteX2471" fmla="*/ 737235 w 6188075"/>
              <a:gd name="connsiteY2471" fmla="*/ 4782820 h 6857999"/>
              <a:gd name="connsiteX2472" fmla="*/ 729298 w 6188075"/>
              <a:gd name="connsiteY2472" fmla="*/ 4777105 h 6857999"/>
              <a:gd name="connsiteX2473" fmla="*/ 721678 w 6188075"/>
              <a:gd name="connsiteY2473" fmla="*/ 4771073 h 6857999"/>
              <a:gd name="connsiteX2474" fmla="*/ 714375 w 6188075"/>
              <a:gd name="connsiteY2474" fmla="*/ 4764405 h 6857999"/>
              <a:gd name="connsiteX2475" fmla="*/ 707390 w 6188075"/>
              <a:gd name="connsiteY2475" fmla="*/ 4757738 h 6857999"/>
              <a:gd name="connsiteX2476" fmla="*/ 701040 w 6188075"/>
              <a:gd name="connsiteY2476" fmla="*/ 4750435 h 6857999"/>
              <a:gd name="connsiteX2477" fmla="*/ 694055 w 6188075"/>
              <a:gd name="connsiteY2477" fmla="*/ 4743450 h 6857999"/>
              <a:gd name="connsiteX2478" fmla="*/ 681355 w 6188075"/>
              <a:gd name="connsiteY2478" fmla="*/ 4728528 h 6857999"/>
              <a:gd name="connsiteX2479" fmla="*/ 674688 w 6188075"/>
              <a:gd name="connsiteY2479" fmla="*/ 4721543 h 6857999"/>
              <a:gd name="connsiteX2480" fmla="*/ 667703 w 6188075"/>
              <a:gd name="connsiteY2480" fmla="*/ 4714240 h 6857999"/>
              <a:gd name="connsiteX2481" fmla="*/ 660718 w 6188075"/>
              <a:gd name="connsiteY2481" fmla="*/ 4707890 h 6857999"/>
              <a:gd name="connsiteX2482" fmla="*/ 653415 w 6188075"/>
              <a:gd name="connsiteY2482" fmla="*/ 4701540 h 6857999"/>
              <a:gd name="connsiteX2483" fmla="*/ 645478 w 6188075"/>
              <a:gd name="connsiteY2483" fmla="*/ 4695825 h 6857999"/>
              <a:gd name="connsiteX2484" fmla="*/ 641350 w 6188075"/>
              <a:gd name="connsiteY2484" fmla="*/ 4693285 h 6857999"/>
              <a:gd name="connsiteX2485" fmla="*/ 637223 w 6188075"/>
              <a:gd name="connsiteY2485" fmla="*/ 4690745 h 6857999"/>
              <a:gd name="connsiteX2486" fmla="*/ 579755 w 6188075"/>
              <a:gd name="connsiteY2486" fmla="*/ 4675505 h 6857999"/>
              <a:gd name="connsiteX2487" fmla="*/ 551180 w 6188075"/>
              <a:gd name="connsiteY2487" fmla="*/ 4675188 h 6857999"/>
              <a:gd name="connsiteX2488" fmla="*/ 544830 w 6188075"/>
              <a:gd name="connsiteY2488" fmla="*/ 4674235 h 6857999"/>
              <a:gd name="connsiteX2489" fmla="*/ 539115 w 6188075"/>
              <a:gd name="connsiteY2489" fmla="*/ 4672965 h 6857999"/>
              <a:gd name="connsiteX2490" fmla="*/ 533718 w 6188075"/>
              <a:gd name="connsiteY2490" fmla="*/ 4671378 h 6857999"/>
              <a:gd name="connsiteX2491" fmla="*/ 529590 w 6188075"/>
              <a:gd name="connsiteY2491" fmla="*/ 4669473 h 6857999"/>
              <a:gd name="connsiteX2492" fmla="*/ 526415 w 6188075"/>
              <a:gd name="connsiteY2492" fmla="*/ 4667250 h 6857999"/>
              <a:gd name="connsiteX2493" fmla="*/ 523558 w 6188075"/>
              <a:gd name="connsiteY2493" fmla="*/ 4664710 h 6857999"/>
              <a:gd name="connsiteX2494" fmla="*/ 521653 w 6188075"/>
              <a:gd name="connsiteY2494" fmla="*/ 4661853 h 6857999"/>
              <a:gd name="connsiteX2495" fmla="*/ 520700 w 6188075"/>
              <a:gd name="connsiteY2495" fmla="*/ 4658995 h 6857999"/>
              <a:gd name="connsiteX2496" fmla="*/ 520065 w 6188075"/>
              <a:gd name="connsiteY2496" fmla="*/ 4655820 h 6857999"/>
              <a:gd name="connsiteX2497" fmla="*/ 520383 w 6188075"/>
              <a:gd name="connsiteY2497" fmla="*/ 4652328 h 6857999"/>
              <a:gd name="connsiteX2498" fmla="*/ 521335 w 6188075"/>
              <a:gd name="connsiteY2498" fmla="*/ 4648835 h 6857999"/>
              <a:gd name="connsiteX2499" fmla="*/ 522923 w 6188075"/>
              <a:gd name="connsiteY2499" fmla="*/ 4645343 h 6857999"/>
              <a:gd name="connsiteX2500" fmla="*/ 524828 w 6188075"/>
              <a:gd name="connsiteY2500" fmla="*/ 4641215 h 6857999"/>
              <a:gd name="connsiteX2501" fmla="*/ 527685 w 6188075"/>
              <a:gd name="connsiteY2501" fmla="*/ 4637405 h 6857999"/>
              <a:gd name="connsiteX2502" fmla="*/ 531178 w 6188075"/>
              <a:gd name="connsiteY2502" fmla="*/ 4632960 h 6857999"/>
              <a:gd name="connsiteX2503" fmla="*/ 535305 w 6188075"/>
              <a:gd name="connsiteY2503" fmla="*/ 4628515 h 6857999"/>
              <a:gd name="connsiteX2504" fmla="*/ 538163 w 6188075"/>
              <a:gd name="connsiteY2504" fmla="*/ 4625975 h 6857999"/>
              <a:gd name="connsiteX2505" fmla="*/ 541338 w 6188075"/>
              <a:gd name="connsiteY2505" fmla="*/ 4623435 h 6857999"/>
              <a:gd name="connsiteX2506" fmla="*/ 547688 w 6188075"/>
              <a:gd name="connsiteY2506" fmla="*/ 4618990 h 6857999"/>
              <a:gd name="connsiteX2507" fmla="*/ 560705 w 6188075"/>
              <a:gd name="connsiteY2507" fmla="*/ 4610100 h 6857999"/>
              <a:gd name="connsiteX2508" fmla="*/ 567690 w 6188075"/>
              <a:gd name="connsiteY2508" fmla="*/ 4605338 h 6857999"/>
              <a:gd name="connsiteX2509" fmla="*/ 570865 w 6188075"/>
              <a:gd name="connsiteY2509" fmla="*/ 4602798 h 6857999"/>
              <a:gd name="connsiteX2510" fmla="*/ 573723 w 6188075"/>
              <a:gd name="connsiteY2510" fmla="*/ 4599940 h 6857999"/>
              <a:gd name="connsiteX2511" fmla="*/ 576580 w 6188075"/>
              <a:gd name="connsiteY2511" fmla="*/ 4597083 h 6857999"/>
              <a:gd name="connsiteX2512" fmla="*/ 579120 w 6188075"/>
              <a:gd name="connsiteY2512" fmla="*/ 4593590 h 6857999"/>
              <a:gd name="connsiteX2513" fmla="*/ 581343 w 6188075"/>
              <a:gd name="connsiteY2513" fmla="*/ 4590098 h 6857999"/>
              <a:gd name="connsiteX2514" fmla="*/ 583248 w 6188075"/>
              <a:gd name="connsiteY2514" fmla="*/ 4585970 h 6857999"/>
              <a:gd name="connsiteX2515" fmla="*/ 581978 w 6188075"/>
              <a:gd name="connsiteY2515" fmla="*/ 4584065 h 6857999"/>
              <a:gd name="connsiteX2516" fmla="*/ 580390 w 6188075"/>
              <a:gd name="connsiteY2516" fmla="*/ 4582478 h 6857999"/>
              <a:gd name="connsiteX2517" fmla="*/ 578485 w 6188075"/>
              <a:gd name="connsiteY2517" fmla="*/ 4581208 h 6857999"/>
              <a:gd name="connsiteX2518" fmla="*/ 576898 w 6188075"/>
              <a:gd name="connsiteY2518" fmla="*/ 4580255 h 6857999"/>
              <a:gd name="connsiteX2519" fmla="*/ 573088 w 6188075"/>
              <a:gd name="connsiteY2519" fmla="*/ 4578350 h 6857999"/>
              <a:gd name="connsiteX2520" fmla="*/ 568960 w 6188075"/>
              <a:gd name="connsiteY2520" fmla="*/ 4577080 h 6857999"/>
              <a:gd name="connsiteX2521" fmla="*/ 564833 w 6188075"/>
              <a:gd name="connsiteY2521" fmla="*/ 4576445 h 6857999"/>
              <a:gd name="connsiteX2522" fmla="*/ 560070 w 6188075"/>
              <a:gd name="connsiteY2522" fmla="*/ 4575810 h 6857999"/>
              <a:gd name="connsiteX2523" fmla="*/ 551180 w 6188075"/>
              <a:gd name="connsiteY2523" fmla="*/ 4574858 h 6857999"/>
              <a:gd name="connsiteX2524" fmla="*/ 546735 w 6188075"/>
              <a:gd name="connsiteY2524" fmla="*/ 4574223 h 6857999"/>
              <a:gd name="connsiteX2525" fmla="*/ 542290 w 6188075"/>
              <a:gd name="connsiteY2525" fmla="*/ 4573270 h 6857999"/>
              <a:gd name="connsiteX2526" fmla="*/ 537845 w 6188075"/>
              <a:gd name="connsiteY2526" fmla="*/ 4571683 h 6857999"/>
              <a:gd name="connsiteX2527" fmla="*/ 533400 w 6188075"/>
              <a:gd name="connsiteY2527" fmla="*/ 4569778 h 6857999"/>
              <a:gd name="connsiteX2528" fmla="*/ 531495 w 6188075"/>
              <a:gd name="connsiteY2528" fmla="*/ 4568508 h 6857999"/>
              <a:gd name="connsiteX2529" fmla="*/ 529590 w 6188075"/>
              <a:gd name="connsiteY2529" fmla="*/ 4566920 h 6857999"/>
              <a:gd name="connsiteX2530" fmla="*/ 527685 w 6188075"/>
              <a:gd name="connsiteY2530" fmla="*/ 4565333 h 6857999"/>
              <a:gd name="connsiteX2531" fmla="*/ 525780 w 6188075"/>
              <a:gd name="connsiteY2531" fmla="*/ 4563428 h 6857999"/>
              <a:gd name="connsiteX2532" fmla="*/ 523875 w 6188075"/>
              <a:gd name="connsiteY2532" fmla="*/ 4561205 h 6857999"/>
              <a:gd name="connsiteX2533" fmla="*/ 522288 w 6188075"/>
              <a:gd name="connsiteY2533" fmla="*/ 4558348 h 6857999"/>
              <a:gd name="connsiteX2534" fmla="*/ 520700 w 6188075"/>
              <a:gd name="connsiteY2534" fmla="*/ 4555808 h 6857999"/>
              <a:gd name="connsiteX2535" fmla="*/ 519430 w 6188075"/>
              <a:gd name="connsiteY2535" fmla="*/ 4552633 h 6857999"/>
              <a:gd name="connsiteX2536" fmla="*/ 641668 w 6188075"/>
              <a:gd name="connsiteY2536" fmla="*/ 4505008 h 6857999"/>
              <a:gd name="connsiteX2537" fmla="*/ 635000 w 6188075"/>
              <a:gd name="connsiteY2537" fmla="*/ 4500563 h 6857999"/>
              <a:gd name="connsiteX2538" fmla="*/ 628333 w 6188075"/>
              <a:gd name="connsiteY2538" fmla="*/ 4497070 h 6857999"/>
              <a:gd name="connsiteX2539" fmla="*/ 621348 w 6188075"/>
              <a:gd name="connsiteY2539" fmla="*/ 4494213 h 6857999"/>
              <a:gd name="connsiteX2540" fmla="*/ 614363 w 6188075"/>
              <a:gd name="connsiteY2540" fmla="*/ 4491990 h 6857999"/>
              <a:gd name="connsiteX2541" fmla="*/ 607695 w 6188075"/>
              <a:gd name="connsiteY2541" fmla="*/ 4490720 h 6857999"/>
              <a:gd name="connsiteX2542" fmla="*/ 601028 w 6188075"/>
              <a:gd name="connsiteY2542" fmla="*/ 4489450 h 6857999"/>
              <a:gd name="connsiteX2543" fmla="*/ 594678 w 6188075"/>
              <a:gd name="connsiteY2543" fmla="*/ 4488815 h 6857999"/>
              <a:gd name="connsiteX2544" fmla="*/ 587693 w 6188075"/>
              <a:gd name="connsiteY2544" fmla="*/ 4488498 h 6857999"/>
              <a:gd name="connsiteX2545" fmla="*/ 581025 w 6188075"/>
              <a:gd name="connsiteY2545" fmla="*/ 4488498 h 6857999"/>
              <a:gd name="connsiteX2546" fmla="*/ 574675 w 6188075"/>
              <a:gd name="connsiteY2546" fmla="*/ 4488815 h 6857999"/>
              <a:gd name="connsiteX2547" fmla="*/ 561658 w 6188075"/>
              <a:gd name="connsiteY2547" fmla="*/ 4489133 h 6857999"/>
              <a:gd name="connsiteX2548" fmla="*/ 555308 w 6188075"/>
              <a:gd name="connsiteY2548" fmla="*/ 4489133 h 6857999"/>
              <a:gd name="connsiteX2549" fmla="*/ 548958 w 6188075"/>
              <a:gd name="connsiteY2549" fmla="*/ 4489133 h 6857999"/>
              <a:gd name="connsiteX2550" fmla="*/ 542925 w 6188075"/>
              <a:gd name="connsiteY2550" fmla="*/ 4488815 h 6857999"/>
              <a:gd name="connsiteX2551" fmla="*/ 536575 w 6188075"/>
              <a:gd name="connsiteY2551" fmla="*/ 4488180 h 6857999"/>
              <a:gd name="connsiteX2552" fmla="*/ 530543 w 6188075"/>
              <a:gd name="connsiteY2552" fmla="*/ 4491355 h 6857999"/>
              <a:gd name="connsiteX2553" fmla="*/ 524828 w 6188075"/>
              <a:gd name="connsiteY2553" fmla="*/ 4493578 h 6857999"/>
              <a:gd name="connsiteX2554" fmla="*/ 519748 w 6188075"/>
              <a:gd name="connsiteY2554" fmla="*/ 4494848 h 6857999"/>
              <a:gd name="connsiteX2555" fmla="*/ 514985 w 6188075"/>
              <a:gd name="connsiteY2555" fmla="*/ 4495483 h 6857999"/>
              <a:gd name="connsiteX2556" fmla="*/ 510540 w 6188075"/>
              <a:gd name="connsiteY2556" fmla="*/ 4495165 h 6857999"/>
              <a:gd name="connsiteX2557" fmla="*/ 508635 w 6188075"/>
              <a:gd name="connsiteY2557" fmla="*/ 4494848 h 6857999"/>
              <a:gd name="connsiteX2558" fmla="*/ 507048 w 6188075"/>
              <a:gd name="connsiteY2558" fmla="*/ 4494213 h 6857999"/>
              <a:gd name="connsiteX2559" fmla="*/ 505460 w 6188075"/>
              <a:gd name="connsiteY2559" fmla="*/ 4493578 h 6857999"/>
              <a:gd name="connsiteX2560" fmla="*/ 503873 w 6188075"/>
              <a:gd name="connsiteY2560" fmla="*/ 4492943 h 6857999"/>
              <a:gd name="connsiteX2561" fmla="*/ 501015 w 6188075"/>
              <a:gd name="connsiteY2561" fmla="*/ 4490720 h 6857999"/>
              <a:gd name="connsiteX2562" fmla="*/ 499110 w 6188075"/>
              <a:gd name="connsiteY2562" fmla="*/ 4488180 h 6857999"/>
              <a:gd name="connsiteX2563" fmla="*/ 497205 w 6188075"/>
              <a:gd name="connsiteY2563" fmla="*/ 4485005 h 6857999"/>
              <a:gd name="connsiteX2564" fmla="*/ 495935 w 6188075"/>
              <a:gd name="connsiteY2564" fmla="*/ 4481513 h 6857999"/>
              <a:gd name="connsiteX2565" fmla="*/ 495300 w 6188075"/>
              <a:gd name="connsiteY2565" fmla="*/ 4477385 h 6857999"/>
              <a:gd name="connsiteX2566" fmla="*/ 494983 w 6188075"/>
              <a:gd name="connsiteY2566" fmla="*/ 4473258 h 6857999"/>
              <a:gd name="connsiteX2567" fmla="*/ 495300 w 6188075"/>
              <a:gd name="connsiteY2567" fmla="*/ 4468813 h 6857999"/>
              <a:gd name="connsiteX2568" fmla="*/ 495935 w 6188075"/>
              <a:gd name="connsiteY2568" fmla="*/ 4464368 h 6857999"/>
              <a:gd name="connsiteX2569" fmla="*/ 497205 w 6188075"/>
              <a:gd name="connsiteY2569" fmla="*/ 4459923 h 6857999"/>
              <a:gd name="connsiteX2570" fmla="*/ 501650 w 6188075"/>
              <a:gd name="connsiteY2570" fmla="*/ 4442778 h 6857999"/>
              <a:gd name="connsiteX2571" fmla="*/ 503555 w 6188075"/>
              <a:gd name="connsiteY2571" fmla="*/ 4434523 h 6857999"/>
              <a:gd name="connsiteX2572" fmla="*/ 505460 w 6188075"/>
              <a:gd name="connsiteY2572" fmla="*/ 4425950 h 6857999"/>
              <a:gd name="connsiteX2573" fmla="*/ 506730 w 6188075"/>
              <a:gd name="connsiteY2573" fmla="*/ 4418013 h 6857999"/>
              <a:gd name="connsiteX2574" fmla="*/ 508000 w 6188075"/>
              <a:gd name="connsiteY2574" fmla="*/ 4409758 h 6857999"/>
              <a:gd name="connsiteX2575" fmla="*/ 508635 w 6188075"/>
              <a:gd name="connsiteY2575" fmla="*/ 4401503 h 6857999"/>
              <a:gd name="connsiteX2576" fmla="*/ 508953 w 6188075"/>
              <a:gd name="connsiteY2576" fmla="*/ 4393565 h 6857999"/>
              <a:gd name="connsiteX2577" fmla="*/ 508953 w 6188075"/>
              <a:gd name="connsiteY2577" fmla="*/ 4385310 h 6857999"/>
              <a:gd name="connsiteX2578" fmla="*/ 508635 w 6188075"/>
              <a:gd name="connsiteY2578" fmla="*/ 4377373 h 6857999"/>
              <a:gd name="connsiteX2579" fmla="*/ 507683 w 6188075"/>
              <a:gd name="connsiteY2579" fmla="*/ 4368800 h 6857999"/>
              <a:gd name="connsiteX2580" fmla="*/ 506095 w 6188075"/>
              <a:gd name="connsiteY2580" fmla="*/ 4360863 h 6857999"/>
              <a:gd name="connsiteX2581" fmla="*/ 504190 w 6188075"/>
              <a:gd name="connsiteY2581" fmla="*/ 4352608 h 6857999"/>
              <a:gd name="connsiteX2582" fmla="*/ 501968 w 6188075"/>
              <a:gd name="connsiteY2582" fmla="*/ 4343718 h 6857999"/>
              <a:gd name="connsiteX2583" fmla="*/ 498793 w 6188075"/>
              <a:gd name="connsiteY2583" fmla="*/ 4335463 h 6857999"/>
              <a:gd name="connsiteX2584" fmla="*/ 495300 w 6188075"/>
              <a:gd name="connsiteY2584" fmla="*/ 4326890 h 6857999"/>
              <a:gd name="connsiteX2585" fmla="*/ 493078 w 6188075"/>
              <a:gd name="connsiteY2585" fmla="*/ 4321493 h 6857999"/>
              <a:gd name="connsiteX2586" fmla="*/ 492125 w 6188075"/>
              <a:gd name="connsiteY2586" fmla="*/ 4316413 h 6857999"/>
              <a:gd name="connsiteX2587" fmla="*/ 491490 w 6188075"/>
              <a:gd name="connsiteY2587" fmla="*/ 4311333 h 6857999"/>
              <a:gd name="connsiteX2588" fmla="*/ 491490 w 6188075"/>
              <a:gd name="connsiteY2588" fmla="*/ 4306570 h 6857999"/>
              <a:gd name="connsiteX2589" fmla="*/ 492125 w 6188075"/>
              <a:gd name="connsiteY2589" fmla="*/ 4301808 h 6857999"/>
              <a:gd name="connsiteX2590" fmla="*/ 493713 w 6188075"/>
              <a:gd name="connsiteY2590" fmla="*/ 4297045 h 6857999"/>
              <a:gd name="connsiteX2591" fmla="*/ 495618 w 6188075"/>
              <a:gd name="connsiteY2591" fmla="*/ 4292600 h 6857999"/>
              <a:gd name="connsiteX2592" fmla="*/ 498158 w 6188075"/>
              <a:gd name="connsiteY2592" fmla="*/ 4288473 h 6857999"/>
              <a:gd name="connsiteX2593" fmla="*/ 501650 w 6188075"/>
              <a:gd name="connsiteY2593" fmla="*/ 4284980 h 6857999"/>
              <a:gd name="connsiteX2594" fmla="*/ 505460 w 6188075"/>
              <a:gd name="connsiteY2594" fmla="*/ 4281805 h 6857999"/>
              <a:gd name="connsiteX2595" fmla="*/ 509905 w 6188075"/>
              <a:gd name="connsiteY2595" fmla="*/ 4278948 h 6857999"/>
              <a:gd name="connsiteX2596" fmla="*/ 515303 w 6188075"/>
              <a:gd name="connsiteY2596" fmla="*/ 4276408 h 6857999"/>
              <a:gd name="connsiteX2597" fmla="*/ 520700 w 6188075"/>
              <a:gd name="connsiteY2597" fmla="*/ 4274820 h 6857999"/>
              <a:gd name="connsiteX2598" fmla="*/ 526733 w 6188075"/>
              <a:gd name="connsiteY2598" fmla="*/ 4273868 h 6857999"/>
              <a:gd name="connsiteX2599" fmla="*/ 533718 w 6188075"/>
              <a:gd name="connsiteY2599" fmla="*/ 4272915 h 6857999"/>
              <a:gd name="connsiteX2600" fmla="*/ 541020 w 6188075"/>
              <a:gd name="connsiteY2600" fmla="*/ 4273550 h 6857999"/>
              <a:gd name="connsiteX2601" fmla="*/ 580390 w 6188075"/>
              <a:gd name="connsiteY2601" fmla="*/ 4272598 h 6857999"/>
              <a:gd name="connsiteX2602" fmla="*/ 595630 w 6188075"/>
              <a:gd name="connsiteY2602" fmla="*/ 4269423 h 6857999"/>
              <a:gd name="connsiteX2603" fmla="*/ 610553 w 6188075"/>
              <a:gd name="connsiteY2603" fmla="*/ 4266883 h 6857999"/>
              <a:gd name="connsiteX2604" fmla="*/ 626110 w 6188075"/>
              <a:gd name="connsiteY2604" fmla="*/ 4264978 h 6857999"/>
              <a:gd name="connsiteX2605" fmla="*/ 641033 w 6188075"/>
              <a:gd name="connsiteY2605" fmla="*/ 4263708 h 6857999"/>
              <a:gd name="connsiteX2606" fmla="*/ 656590 w 6188075"/>
              <a:gd name="connsiteY2606" fmla="*/ 4262438 h 6857999"/>
              <a:gd name="connsiteX2607" fmla="*/ 672148 w 6188075"/>
              <a:gd name="connsiteY2607" fmla="*/ 4261485 h 6857999"/>
              <a:gd name="connsiteX2608" fmla="*/ 687070 w 6188075"/>
              <a:gd name="connsiteY2608" fmla="*/ 4260850 h 6857999"/>
              <a:gd name="connsiteX2609" fmla="*/ 702628 w 6188075"/>
              <a:gd name="connsiteY2609" fmla="*/ 4260533 h 6857999"/>
              <a:gd name="connsiteX2610" fmla="*/ 733425 w 6188075"/>
              <a:gd name="connsiteY2610" fmla="*/ 4259898 h 6857999"/>
              <a:gd name="connsiteX2611" fmla="*/ 763905 w 6188075"/>
              <a:gd name="connsiteY2611" fmla="*/ 4259263 h 6857999"/>
              <a:gd name="connsiteX2612" fmla="*/ 779463 w 6188075"/>
              <a:gd name="connsiteY2612" fmla="*/ 4258628 h 6857999"/>
              <a:gd name="connsiteX2613" fmla="*/ 794703 w 6188075"/>
              <a:gd name="connsiteY2613" fmla="*/ 4257675 h 6857999"/>
              <a:gd name="connsiteX2614" fmla="*/ 809943 w 6188075"/>
              <a:gd name="connsiteY2614" fmla="*/ 4256723 h 6857999"/>
              <a:gd name="connsiteX2615" fmla="*/ 825183 w 6188075"/>
              <a:gd name="connsiteY2615" fmla="*/ 4255135 h 6857999"/>
              <a:gd name="connsiteX2616" fmla="*/ 825500 w 6188075"/>
              <a:gd name="connsiteY2616" fmla="*/ 4227513 h 6857999"/>
              <a:gd name="connsiteX2617" fmla="*/ 815658 w 6188075"/>
              <a:gd name="connsiteY2617" fmla="*/ 4224655 h 6857999"/>
              <a:gd name="connsiteX2618" fmla="*/ 805498 w 6188075"/>
              <a:gd name="connsiteY2618" fmla="*/ 4222115 h 6857999"/>
              <a:gd name="connsiteX2619" fmla="*/ 795338 w 6188075"/>
              <a:gd name="connsiteY2619" fmla="*/ 4219258 h 6857999"/>
              <a:gd name="connsiteX2620" fmla="*/ 784860 w 6188075"/>
              <a:gd name="connsiteY2620" fmla="*/ 4217353 h 6857999"/>
              <a:gd name="connsiteX2621" fmla="*/ 764223 w 6188075"/>
              <a:gd name="connsiteY2621" fmla="*/ 4213860 h 6857999"/>
              <a:gd name="connsiteX2622" fmla="*/ 743585 w 6188075"/>
              <a:gd name="connsiteY2622" fmla="*/ 4210368 h 6857999"/>
              <a:gd name="connsiteX2623" fmla="*/ 733108 w 6188075"/>
              <a:gd name="connsiteY2623" fmla="*/ 4208463 h 6857999"/>
              <a:gd name="connsiteX2624" fmla="*/ 722948 w 6188075"/>
              <a:gd name="connsiteY2624" fmla="*/ 4206240 h 6857999"/>
              <a:gd name="connsiteX2625" fmla="*/ 712788 w 6188075"/>
              <a:gd name="connsiteY2625" fmla="*/ 4204018 h 6857999"/>
              <a:gd name="connsiteX2626" fmla="*/ 702628 w 6188075"/>
              <a:gd name="connsiteY2626" fmla="*/ 4201160 h 6857999"/>
              <a:gd name="connsiteX2627" fmla="*/ 692468 w 6188075"/>
              <a:gd name="connsiteY2627" fmla="*/ 4198303 h 6857999"/>
              <a:gd name="connsiteX2628" fmla="*/ 682625 w 6188075"/>
              <a:gd name="connsiteY2628" fmla="*/ 4194493 h 6857999"/>
              <a:gd name="connsiteX2629" fmla="*/ 672783 w 6188075"/>
              <a:gd name="connsiteY2629" fmla="*/ 4190365 h 6857999"/>
              <a:gd name="connsiteX2630" fmla="*/ 662940 w 6188075"/>
              <a:gd name="connsiteY2630" fmla="*/ 4185603 h 6857999"/>
              <a:gd name="connsiteX2631" fmla="*/ 637540 w 6188075"/>
              <a:gd name="connsiteY2631" fmla="*/ 4181793 h 6857999"/>
              <a:gd name="connsiteX2632" fmla="*/ 612140 w 6188075"/>
              <a:gd name="connsiteY2632" fmla="*/ 4177348 h 6857999"/>
              <a:gd name="connsiteX2633" fmla="*/ 599758 w 6188075"/>
              <a:gd name="connsiteY2633" fmla="*/ 4175125 h 6857999"/>
              <a:gd name="connsiteX2634" fmla="*/ 587058 w 6188075"/>
              <a:gd name="connsiteY2634" fmla="*/ 4172268 h 6857999"/>
              <a:gd name="connsiteX2635" fmla="*/ 574993 w 6188075"/>
              <a:gd name="connsiteY2635" fmla="*/ 4169093 h 6857999"/>
              <a:gd name="connsiteX2636" fmla="*/ 562610 w 6188075"/>
              <a:gd name="connsiteY2636" fmla="*/ 4165600 h 6857999"/>
              <a:gd name="connsiteX2637" fmla="*/ 550545 w 6188075"/>
              <a:gd name="connsiteY2637" fmla="*/ 4162108 h 6857999"/>
              <a:gd name="connsiteX2638" fmla="*/ 538480 w 6188075"/>
              <a:gd name="connsiteY2638" fmla="*/ 4157980 h 6857999"/>
              <a:gd name="connsiteX2639" fmla="*/ 526733 w 6188075"/>
              <a:gd name="connsiteY2639" fmla="*/ 4153218 h 6857999"/>
              <a:gd name="connsiteX2640" fmla="*/ 514985 w 6188075"/>
              <a:gd name="connsiteY2640" fmla="*/ 4148138 h 6857999"/>
              <a:gd name="connsiteX2641" fmla="*/ 503238 w 6188075"/>
              <a:gd name="connsiteY2641" fmla="*/ 4142423 h 6857999"/>
              <a:gd name="connsiteX2642" fmla="*/ 492125 w 6188075"/>
              <a:gd name="connsiteY2642" fmla="*/ 4136073 h 6857999"/>
              <a:gd name="connsiteX2643" fmla="*/ 481013 w 6188075"/>
              <a:gd name="connsiteY2643" fmla="*/ 4129405 h 6857999"/>
              <a:gd name="connsiteX2644" fmla="*/ 470218 w 6188075"/>
              <a:gd name="connsiteY2644" fmla="*/ 4121785 h 6857999"/>
              <a:gd name="connsiteX2645" fmla="*/ 457200 w 6188075"/>
              <a:gd name="connsiteY2645" fmla="*/ 4117975 h 6857999"/>
              <a:gd name="connsiteX2646" fmla="*/ 460693 w 6188075"/>
              <a:gd name="connsiteY2646" fmla="*/ 4114165 h 6857999"/>
              <a:gd name="connsiteX2647" fmla="*/ 463233 w 6188075"/>
              <a:gd name="connsiteY2647" fmla="*/ 4110673 h 6857999"/>
              <a:gd name="connsiteX2648" fmla="*/ 465773 w 6188075"/>
              <a:gd name="connsiteY2648" fmla="*/ 4107180 h 6857999"/>
              <a:gd name="connsiteX2649" fmla="*/ 467678 w 6188075"/>
              <a:gd name="connsiteY2649" fmla="*/ 4103688 h 6857999"/>
              <a:gd name="connsiteX2650" fmla="*/ 469900 w 6188075"/>
              <a:gd name="connsiteY2650" fmla="*/ 4099878 h 6857999"/>
              <a:gd name="connsiteX2651" fmla="*/ 471488 w 6188075"/>
              <a:gd name="connsiteY2651" fmla="*/ 4096385 h 6857999"/>
              <a:gd name="connsiteX2652" fmla="*/ 473075 w 6188075"/>
              <a:gd name="connsiteY2652" fmla="*/ 4092575 h 6857999"/>
              <a:gd name="connsiteX2653" fmla="*/ 474345 w 6188075"/>
              <a:gd name="connsiteY2653" fmla="*/ 4088765 h 6857999"/>
              <a:gd name="connsiteX2654" fmla="*/ 476250 w 6188075"/>
              <a:gd name="connsiteY2654" fmla="*/ 4081145 h 6857999"/>
              <a:gd name="connsiteX2655" fmla="*/ 477838 w 6188075"/>
              <a:gd name="connsiteY2655" fmla="*/ 4073525 h 6857999"/>
              <a:gd name="connsiteX2656" fmla="*/ 478790 w 6188075"/>
              <a:gd name="connsiteY2656" fmla="*/ 4065905 h 6857999"/>
              <a:gd name="connsiteX2657" fmla="*/ 479108 w 6188075"/>
              <a:gd name="connsiteY2657" fmla="*/ 4057650 h 6857999"/>
              <a:gd name="connsiteX2658" fmla="*/ 479108 w 6188075"/>
              <a:gd name="connsiteY2658" fmla="*/ 4049713 h 6857999"/>
              <a:gd name="connsiteX2659" fmla="*/ 479108 w 6188075"/>
              <a:gd name="connsiteY2659" fmla="*/ 4042093 h 6857999"/>
              <a:gd name="connsiteX2660" fmla="*/ 478473 w 6188075"/>
              <a:gd name="connsiteY2660" fmla="*/ 4025900 h 6857999"/>
              <a:gd name="connsiteX2661" fmla="*/ 478155 w 6188075"/>
              <a:gd name="connsiteY2661" fmla="*/ 4009708 h 6857999"/>
              <a:gd name="connsiteX2662" fmla="*/ 478155 w 6188075"/>
              <a:gd name="connsiteY2662" fmla="*/ 4001770 h 6857999"/>
              <a:gd name="connsiteX2663" fmla="*/ 478790 w 6188075"/>
              <a:gd name="connsiteY2663" fmla="*/ 3994150 h 6857999"/>
              <a:gd name="connsiteX2664" fmla="*/ 480378 w 6188075"/>
              <a:gd name="connsiteY2664" fmla="*/ 3986530 h 6857999"/>
              <a:gd name="connsiteX2665" fmla="*/ 482283 w 6188075"/>
              <a:gd name="connsiteY2665" fmla="*/ 3978593 h 6857999"/>
              <a:gd name="connsiteX2666" fmla="*/ 483235 w 6188075"/>
              <a:gd name="connsiteY2666" fmla="*/ 3975100 h 6857999"/>
              <a:gd name="connsiteX2667" fmla="*/ 483553 w 6188075"/>
              <a:gd name="connsiteY2667" fmla="*/ 3971925 h 6857999"/>
              <a:gd name="connsiteX2668" fmla="*/ 483553 w 6188075"/>
              <a:gd name="connsiteY2668" fmla="*/ 3969703 h 6857999"/>
              <a:gd name="connsiteX2669" fmla="*/ 483235 w 6188075"/>
              <a:gd name="connsiteY2669" fmla="*/ 3969068 h 6857999"/>
              <a:gd name="connsiteX2670" fmla="*/ 482918 w 6188075"/>
              <a:gd name="connsiteY2670" fmla="*/ 3968750 h 6857999"/>
              <a:gd name="connsiteX2671" fmla="*/ 476250 w 6188075"/>
              <a:gd name="connsiteY2671" fmla="*/ 3963988 h 6857999"/>
              <a:gd name="connsiteX2672" fmla="*/ 470218 w 6188075"/>
              <a:gd name="connsiteY2672" fmla="*/ 3959225 h 6857999"/>
              <a:gd name="connsiteX2673" fmla="*/ 464820 w 6188075"/>
              <a:gd name="connsiteY2673" fmla="*/ 3954780 h 6857999"/>
              <a:gd name="connsiteX2674" fmla="*/ 460058 w 6188075"/>
              <a:gd name="connsiteY2674" fmla="*/ 3950335 h 6857999"/>
              <a:gd name="connsiteX2675" fmla="*/ 455930 w 6188075"/>
              <a:gd name="connsiteY2675" fmla="*/ 3945890 h 6857999"/>
              <a:gd name="connsiteX2676" fmla="*/ 452438 w 6188075"/>
              <a:gd name="connsiteY2676" fmla="*/ 3941445 h 6857999"/>
              <a:gd name="connsiteX2677" fmla="*/ 449580 w 6188075"/>
              <a:gd name="connsiteY2677" fmla="*/ 3937000 h 6857999"/>
              <a:gd name="connsiteX2678" fmla="*/ 447358 w 6188075"/>
              <a:gd name="connsiteY2678" fmla="*/ 3931920 h 6857999"/>
              <a:gd name="connsiteX2679" fmla="*/ 445770 w 6188075"/>
              <a:gd name="connsiteY2679" fmla="*/ 3927475 h 6857999"/>
              <a:gd name="connsiteX2680" fmla="*/ 444500 w 6188075"/>
              <a:gd name="connsiteY2680" fmla="*/ 3923030 h 6857999"/>
              <a:gd name="connsiteX2681" fmla="*/ 443865 w 6188075"/>
              <a:gd name="connsiteY2681" fmla="*/ 3918268 h 6857999"/>
              <a:gd name="connsiteX2682" fmla="*/ 443548 w 6188075"/>
              <a:gd name="connsiteY2682" fmla="*/ 3913823 h 6857999"/>
              <a:gd name="connsiteX2683" fmla="*/ 443548 w 6188075"/>
              <a:gd name="connsiteY2683" fmla="*/ 3909060 h 6857999"/>
              <a:gd name="connsiteX2684" fmla="*/ 443865 w 6188075"/>
              <a:gd name="connsiteY2684" fmla="*/ 3904615 h 6857999"/>
              <a:gd name="connsiteX2685" fmla="*/ 444500 w 6188075"/>
              <a:gd name="connsiteY2685" fmla="*/ 3899853 h 6857999"/>
              <a:gd name="connsiteX2686" fmla="*/ 445770 w 6188075"/>
              <a:gd name="connsiteY2686" fmla="*/ 3895408 h 6857999"/>
              <a:gd name="connsiteX2687" fmla="*/ 447040 w 6188075"/>
              <a:gd name="connsiteY2687" fmla="*/ 3890963 h 6857999"/>
              <a:gd name="connsiteX2688" fmla="*/ 448628 w 6188075"/>
              <a:gd name="connsiteY2688" fmla="*/ 3886200 h 6857999"/>
              <a:gd name="connsiteX2689" fmla="*/ 452438 w 6188075"/>
              <a:gd name="connsiteY2689" fmla="*/ 3876675 h 6857999"/>
              <a:gd name="connsiteX2690" fmla="*/ 456883 w 6188075"/>
              <a:gd name="connsiteY2690" fmla="*/ 3867785 h 6857999"/>
              <a:gd name="connsiteX2691" fmla="*/ 461963 w 6188075"/>
              <a:gd name="connsiteY2691" fmla="*/ 3858578 h 6857999"/>
              <a:gd name="connsiteX2692" fmla="*/ 471805 w 6188075"/>
              <a:gd name="connsiteY2692" fmla="*/ 3840163 h 6857999"/>
              <a:gd name="connsiteX2693" fmla="*/ 476250 w 6188075"/>
              <a:gd name="connsiteY2693" fmla="*/ 3830638 h 6857999"/>
              <a:gd name="connsiteX2694" fmla="*/ 480060 w 6188075"/>
              <a:gd name="connsiteY2694" fmla="*/ 3821748 h 6857999"/>
              <a:gd name="connsiteX2695" fmla="*/ 474345 w 6188075"/>
              <a:gd name="connsiteY2695" fmla="*/ 3820160 h 6857999"/>
              <a:gd name="connsiteX2696" fmla="*/ 468948 w 6188075"/>
              <a:gd name="connsiteY2696" fmla="*/ 3818255 h 6857999"/>
              <a:gd name="connsiteX2697" fmla="*/ 463868 w 6188075"/>
              <a:gd name="connsiteY2697" fmla="*/ 3816668 h 6857999"/>
              <a:gd name="connsiteX2698" fmla="*/ 459105 w 6188075"/>
              <a:gd name="connsiteY2698" fmla="*/ 3814763 h 6857999"/>
              <a:gd name="connsiteX2699" fmla="*/ 454660 w 6188075"/>
              <a:gd name="connsiteY2699" fmla="*/ 3812858 h 6857999"/>
              <a:gd name="connsiteX2700" fmla="*/ 450850 w 6188075"/>
              <a:gd name="connsiteY2700" fmla="*/ 3810953 h 6857999"/>
              <a:gd name="connsiteX2701" fmla="*/ 447358 w 6188075"/>
              <a:gd name="connsiteY2701" fmla="*/ 3808730 h 6857999"/>
              <a:gd name="connsiteX2702" fmla="*/ 444183 w 6188075"/>
              <a:gd name="connsiteY2702" fmla="*/ 3806508 h 6857999"/>
              <a:gd name="connsiteX2703" fmla="*/ 441643 w 6188075"/>
              <a:gd name="connsiteY2703" fmla="*/ 3803968 h 6857999"/>
              <a:gd name="connsiteX2704" fmla="*/ 439103 w 6188075"/>
              <a:gd name="connsiteY2704" fmla="*/ 3801745 h 6857999"/>
              <a:gd name="connsiteX2705" fmla="*/ 437198 w 6188075"/>
              <a:gd name="connsiteY2705" fmla="*/ 3799523 h 6857999"/>
              <a:gd name="connsiteX2706" fmla="*/ 435610 w 6188075"/>
              <a:gd name="connsiteY2706" fmla="*/ 3796983 h 6857999"/>
              <a:gd name="connsiteX2707" fmla="*/ 434023 w 6188075"/>
              <a:gd name="connsiteY2707" fmla="*/ 3794443 h 6857999"/>
              <a:gd name="connsiteX2708" fmla="*/ 433070 w 6188075"/>
              <a:gd name="connsiteY2708" fmla="*/ 3791903 h 6857999"/>
              <a:gd name="connsiteX2709" fmla="*/ 432118 w 6188075"/>
              <a:gd name="connsiteY2709" fmla="*/ 3789363 h 6857999"/>
              <a:gd name="connsiteX2710" fmla="*/ 431483 w 6188075"/>
              <a:gd name="connsiteY2710" fmla="*/ 3786505 h 6857999"/>
              <a:gd name="connsiteX2711" fmla="*/ 431483 w 6188075"/>
              <a:gd name="connsiteY2711" fmla="*/ 3783965 h 6857999"/>
              <a:gd name="connsiteX2712" fmla="*/ 431800 w 6188075"/>
              <a:gd name="connsiteY2712" fmla="*/ 3781108 h 6857999"/>
              <a:gd name="connsiteX2713" fmla="*/ 432118 w 6188075"/>
              <a:gd name="connsiteY2713" fmla="*/ 3777933 h 6857999"/>
              <a:gd name="connsiteX2714" fmla="*/ 433388 w 6188075"/>
              <a:gd name="connsiteY2714" fmla="*/ 3775075 h 6857999"/>
              <a:gd name="connsiteX2715" fmla="*/ 434340 w 6188075"/>
              <a:gd name="connsiteY2715" fmla="*/ 3771900 h 6857999"/>
              <a:gd name="connsiteX2716" fmla="*/ 435610 w 6188075"/>
              <a:gd name="connsiteY2716" fmla="*/ 3769043 h 6857999"/>
              <a:gd name="connsiteX2717" fmla="*/ 437198 w 6188075"/>
              <a:gd name="connsiteY2717" fmla="*/ 3765868 h 6857999"/>
              <a:gd name="connsiteX2718" fmla="*/ 439103 w 6188075"/>
              <a:gd name="connsiteY2718" fmla="*/ 3762693 h 6857999"/>
              <a:gd name="connsiteX2719" fmla="*/ 443548 w 6188075"/>
              <a:gd name="connsiteY2719" fmla="*/ 3756343 h 6857999"/>
              <a:gd name="connsiteX2720" fmla="*/ 449263 w 6188075"/>
              <a:gd name="connsiteY2720" fmla="*/ 3749358 h 6857999"/>
              <a:gd name="connsiteX2721" fmla="*/ 455613 w 6188075"/>
              <a:gd name="connsiteY2721" fmla="*/ 3742690 h 6857999"/>
              <a:gd name="connsiteX2722" fmla="*/ 462915 w 6188075"/>
              <a:gd name="connsiteY2722" fmla="*/ 3735705 h 6857999"/>
              <a:gd name="connsiteX2723" fmla="*/ 474028 w 6188075"/>
              <a:gd name="connsiteY2723" fmla="*/ 3732213 h 6857999"/>
              <a:gd name="connsiteX2724" fmla="*/ 484823 w 6188075"/>
              <a:gd name="connsiteY2724" fmla="*/ 3729355 h 6857999"/>
              <a:gd name="connsiteX2725" fmla="*/ 496253 w 6188075"/>
              <a:gd name="connsiteY2725" fmla="*/ 3726498 h 6857999"/>
              <a:gd name="connsiteX2726" fmla="*/ 507365 w 6188075"/>
              <a:gd name="connsiteY2726" fmla="*/ 3724593 h 6857999"/>
              <a:gd name="connsiteX2727" fmla="*/ 518795 w 6188075"/>
              <a:gd name="connsiteY2727" fmla="*/ 3723640 h 6857999"/>
              <a:gd name="connsiteX2728" fmla="*/ 529908 w 6188075"/>
              <a:gd name="connsiteY2728" fmla="*/ 3723005 h 6857999"/>
              <a:gd name="connsiteX2729" fmla="*/ 541655 w 6188075"/>
              <a:gd name="connsiteY2729" fmla="*/ 3723323 h 6857999"/>
              <a:gd name="connsiteX2730" fmla="*/ 547370 w 6188075"/>
              <a:gd name="connsiteY2730" fmla="*/ 3723640 h 6857999"/>
              <a:gd name="connsiteX2731" fmla="*/ 553085 w 6188075"/>
              <a:gd name="connsiteY2731" fmla="*/ 3724275 h 6857999"/>
              <a:gd name="connsiteX2732" fmla="*/ 969963 w 6188075"/>
              <a:gd name="connsiteY2732" fmla="*/ 3706813 h 6857999"/>
              <a:gd name="connsiteX2733" fmla="*/ 968693 w 6188075"/>
              <a:gd name="connsiteY2733" fmla="*/ 3704908 h 6857999"/>
              <a:gd name="connsiteX2734" fmla="*/ 967423 w 6188075"/>
              <a:gd name="connsiteY2734" fmla="*/ 3703320 h 6857999"/>
              <a:gd name="connsiteX2735" fmla="*/ 965835 w 6188075"/>
              <a:gd name="connsiteY2735" fmla="*/ 3701415 h 6857999"/>
              <a:gd name="connsiteX2736" fmla="*/ 964248 w 6188075"/>
              <a:gd name="connsiteY2736" fmla="*/ 3700145 h 6857999"/>
              <a:gd name="connsiteX2737" fmla="*/ 961073 w 6188075"/>
              <a:gd name="connsiteY2737" fmla="*/ 3697923 h 6857999"/>
              <a:gd name="connsiteX2738" fmla="*/ 957263 w 6188075"/>
              <a:gd name="connsiteY2738" fmla="*/ 3696335 h 6857999"/>
              <a:gd name="connsiteX2739" fmla="*/ 953135 w 6188075"/>
              <a:gd name="connsiteY2739" fmla="*/ 3695065 h 6857999"/>
              <a:gd name="connsiteX2740" fmla="*/ 949008 w 6188075"/>
              <a:gd name="connsiteY2740" fmla="*/ 3694430 h 6857999"/>
              <a:gd name="connsiteX2741" fmla="*/ 940753 w 6188075"/>
              <a:gd name="connsiteY2741" fmla="*/ 3692843 h 6857999"/>
              <a:gd name="connsiteX2742" fmla="*/ 936625 w 6188075"/>
              <a:gd name="connsiteY2742" fmla="*/ 3692208 h 6857999"/>
              <a:gd name="connsiteX2743" fmla="*/ 932498 w 6188075"/>
              <a:gd name="connsiteY2743" fmla="*/ 3691573 h 6857999"/>
              <a:gd name="connsiteX2744" fmla="*/ 928370 w 6188075"/>
              <a:gd name="connsiteY2744" fmla="*/ 3690303 h 6857999"/>
              <a:gd name="connsiteX2745" fmla="*/ 924560 w 6188075"/>
              <a:gd name="connsiteY2745" fmla="*/ 3688715 h 6857999"/>
              <a:gd name="connsiteX2746" fmla="*/ 921068 w 6188075"/>
              <a:gd name="connsiteY2746" fmla="*/ 3686810 h 6857999"/>
              <a:gd name="connsiteX2747" fmla="*/ 919480 w 6188075"/>
              <a:gd name="connsiteY2747" fmla="*/ 3685540 h 6857999"/>
              <a:gd name="connsiteX2748" fmla="*/ 917893 w 6188075"/>
              <a:gd name="connsiteY2748" fmla="*/ 3683953 h 6857999"/>
              <a:gd name="connsiteX2749" fmla="*/ 916623 w 6188075"/>
              <a:gd name="connsiteY2749" fmla="*/ 3682365 h 6857999"/>
              <a:gd name="connsiteX2750" fmla="*/ 915353 w 6188075"/>
              <a:gd name="connsiteY2750" fmla="*/ 3680778 h 6857999"/>
              <a:gd name="connsiteX2751" fmla="*/ 914083 w 6188075"/>
              <a:gd name="connsiteY2751" fmla="*/ 3678555 h 6857999"/>
              <a:gd name="connsiteX2752" fmla="*/ 912813 w 6188075"/>
              <a:gd name="connsiteY2752" fmla="*/ 3676333 h 6857999"/>
              <a:gd name="connsiteX2753" fmla="*/ 666750 w 6188075"/>
              <a:gd name="connsiteY2753" fmla="*/ 3620135 h 6857999"/>
              <a:gd name="connsiteX2754" fmla="*/ 660400 w 6188075"/>
              <a:gd name="connsiteY2754" fmla="*/ 3618548 h 6857999"/>
              <a:gd name="connsiteX2755" fmla="*/ 654050 w 6188075"/>
              <a:gd name="connsiteY2755" fmla="*/ 3616960 h 6857999"/>
              <a:gd name="connsiteX2756" fmla="*/ 640398 w 6188075"/>
              <a:gd name="connsiteY2756" fmla="*/ 3614738 h 6857999"/>
              <a:gd name="connsiteX2757" fmla="*/ 627380 w 6188075"/>
              <a:gd name="connsiteY2757" fmla="*/ 3613150 h 6857999"/>
              <a:gd name="connsiteX2758" fmla="*/ 613728 w 6188075"/>
              <a:gd name="connsiteY2758" fmla="*/ 3611245 h 6857999"/>
              <a:gd name="connsiteX2759" fmla="*/ 607060 w 6188075"/>
              <a:gd name="connsiteY2759" fmla="*/ 3609975 h 6857999"/>
              <a:gd name="connsiteX2760" fmla="*/ 600710 w 6188075"/>
              <a:gd name="connsiteY2760" fmla="*/ 3608705 h 6857999"/>
              <a:gd name="connsiteX2761" fmla="*/ 594360 w 6188075"/>
              <a:gd name="connsiteY2761" fmla="*/ 3607118 h 6857999"/>
              <a:gd name="connsiteX2762" fmla="*/ 587693 w 6188075"/>
              <a:gd name="connsiteY2762" fmla="*/ 3605213 h 6857999"/>
              <a:gd name="connsiteX2763" fmla="*/ 581343 w 6188075"/>
              <a:gd name="connsiteY2763" fmla="*/ 3602990 h 6857999"/>
              <a:gd name="connsiteX2764" fmla="*/ 575310 w 6188075"/>
              <a:gd name="connsiteY2764" fmla="*/ 3600133 h 6857999"/>
              <a:gd name="connsiteX2765" fmla="*/ 569278 w 6188075"/>
              <a:gd name="connsiteY2765" fmla="*/ 3596640 h 6857999"/>
              <a:gd name="connsiteX2766" fmla="*/ 562928 w 6188075"/>
              <a:gd name="connsiteY2766" fmla="*/ 3592830 h 6857999"/>
              <a:gd name="connsiteX2767" fmla="*/ 556895 w 6188075"/>
              <a:gd name="connsiteY2767" fmla="*/ 3593148 h 6857999"/>
              <a:gd name="connsiteX2768" fmla="*/ 551498 w 6188075"/>
              <a:gd name="connsiteY2768" fmla="*/ 3590608 h 6857999"/>
              <a:gd name="connsiteX2769" fmla="*/ 545465 w 6188075"/>
              <a:gd name="connsiteY2769" fmla="*/ 3590608 h 6857999"/>
              <a:gd name="connsiteX2770" fmla="*/ 539750 w 6188075"/>
              <a:gd name="connsiteY2770" fmla="*/ 3590290 h 6857999"/>
              <a:gd name="connsiteX2771" fmla="*/ 533718 w 6188075"/>
              <a:gd name="connsiteY2771" fmla="*/ 3589338 h 6857999"/>
              <a:gd name="connsiteX2772" fmla="*/ 528003 w 6188075"/>
              <a:gd name="connsiteY2772" fmla="*/ 3588385 h 6857999"/>
              <a:gd name="connsiteX2773" fmla="*/ 522605 w 6188075"/>
              <a:gd name="connsiteY2773" fmla="*/ 3586798 h 6857999"/>
              <a:gd name="connsiteX2774" fmla="*/ 517525 w 6188075"/>
              <a:gd name="connsiteY2774" fmla="*/ 3585210 h 6857999"/>
              <a:gd name="connsiteX2775" fmla="*/ 512128 w 6188075"/>
              <a:gd name="connsiteY2775" fmla="*/ 3583305 h 6857999"/>
              <a:gd name="connsiteX2776" fmla="*/ 506730 w 6188075"/>
              <a:gd name="connsiteY2776" fmla="*/ 3581083 h 6857999"/>
              <a:gd name="connsiteX2777" fmla="*/ 496570 w 6188075"/>
              <a:gd name="connsiteY2777" fmla="*/ 3576320 h 6857999"/>
              <a:gd name="connsiteX2778" fmla="*/ 486410 w 6188075"/>
              <a:gd name="connsiteY2778" fmla="*/ 3570923 h 6857999"/>
              <a:gd name="connsiteX2779" fmla="*/ 475933 w 6188075"/>
              <a:gd name="connsiteY2779" fmla="*/ 3566160 h 6857999"/>
              <a:gd name="connsiteX2780" fmla="*/ 465455 w 6188075"/>
              <a:gd name="connsiteY2780" fmla="*/ 3561398 h 6857999"/>
              <a:gd name="connsiteX2781" fmla="*/ 454978 w 6188075"/>
              <a:gd name="connsiteY2781" fmla="*/ 3561080 h 6857999"/>
              <a:gd name="connsiteX2782" fmla="*/ 449898 w 6188075"/>
              <a:gd name="connsiteY2782" fmla="*/ 3560763 h 6857999"/>
              <a:gd name="connsiteX2783" fmla="*/ 445135 w 6188075"/>
              <a:gd name="connsiteY2783" fmla="*/ 3560128 h 6857999"/>
              <a:gd name="connsiteX2784" fmla="*/ 440690 w 6188075"/>
              <a:gd name="connsiteY2784" fmla="*/ 3559175 h 6857999"/>
              <a:gd name="connsiteX2785" fmla="*/ 436245 w 6188075"/>
              <a:gd name="connsiteY2785" fmla="*/ 3558223 h 6857999"/>
              <a:gd name="connsiteX2786" fmla="*/ 431483 w 6188075"/>
              <a:gd name="connsiteY2786" fmla="*/ 3557270 h 6857999"/>
              <a:gd name="connsiteX2787" fmla="*/ 427355 w 6188075"/>
              <a:gd name="connsiteY2787" fmla="*/ 3556000 h 6857999"/>
              <a:gd name="connsiteX2788" fmla="*/ 423545 w 6188075"/>
              <a:gd name="connsiteY2788" fmla="*/ 3554413 h 6857999"/>
              <a:gd name="connsiteX2789" fmla="*/ 419735 w 6188075"/>
              <a:gd name="connsiteY2789" fmla="*/ 3552825 h 6857999"/>
              <a:gd name="connsiteX2790" fmla="*/ 416243 w 6188075"/>
              <a:gd name="connsiteY2790" fmla="*/ 3550920 h 6857999"/>
              <a:gd name="connsiteX2791" fmla="*/ 412750 w 6188075"/>
              <a:gd name="connsiteY2791" fmla="*/ 3549015 h 6857999"/>
              <a:gd name="connsiteX2792" fmla="*/ 409575 w 6188075"/>
              <a:gd name="connsiteY2792" fmla="*/ 3546793 h 6857999"/>
              <a:gd name="connsiteX2793" fmla="*/ 406083 w 6188075"/>
              <a:gd name="connsiteY2793" fmla="*/ 3544253 h 6857999"/>
              <a:gd name="connsiteX2794" fmla="*/ 403225 w 6188075"/>
              <a:gd name="connsiteY2794" fmla="*/ 3541713 h 6857999"/>
              <a:gd name="connsiteX2795" fmla="*/ 400368 w 6188075"/>
              <a:gd name="connsiteY2795" fmla="*/ 3539173 h 6857999"/>
              <a:gd name="connsiteX2796" fmla="*/ 397828 w 6188075"/>
              <a:gd name="connsiteY2796" fmla="*/ 3536315 h 6857999"/>
              <a:gd name="connsiteX2797" fmla="*/ 395288 w 6188075"/>
              <a:gd name="connsiteY2797" fmla="*/ 3533458 h 6857999"/>
              <a:gd name="connsiteX2798" fmla="*/ 393065 w 6188075"/>
              <a:gd name="connsiteY2798" fmla="*/ 3530283 h 6857999"/>
              <a:gd name="connsiteX2799" fmla="*/ 391160 w 6188075"/>
              <a:gd name="connsiteY2799" fmla="*/ 3526790 h 6857999"/>
              <a:gd name="connsiteX2800" fmla="*/ 388938 w 6188075"/>
              <a:gd name="connsiteY2800" fmla="*/ 3523615 h 6857999"/>
              <a:gd name="connsiteX2801" fmla="*/ 387350 w 6188075"/>
              <a:gd name="connsiteY2801" fmla="*/ 3519488 h 6857999"/>
              <a:gd name="connsiteX2802" fmla="*/ 385445 w 6188075"/>
              <a:gd name="connsiteY2802" fmla="*/ 3515678 h 6857999"/>
              <a:gd name="connsiteX2803" fmla="*/ 384175 w 6188075"/>
              <a:gd name="connsiteY2803" fmla="*/ 3511868 h 6857999"/>
              <a:gd name="connsiteX2804" fmla="*/ 382905 w 6188075"/>
              <a:gd name="connsiteY2804" fmla="*/ 3507740 h 6857999"/>
              <a:gd name="connsiteX2805" fmla="*/ 381635 w 6188075"/>
              <a:gd name="connsiteY2805" fmla="*/ 3503613 h 6857999"/>
              <a:gd name="connsiteX2806" fmla="*/ 379413 w 6188075"/>
              <a:gd name="connsiteY2806" fmla="*/ 3494723 h 6857999"/>
              <a:gd name="connsiteX2807" fmla="*/ 377825 w 6188075"/>
              <a:gd name="connsiteY2807" fmla="*/ 3484880 h 6857999"/>
              <a:gd name="connsiteX2808" fmla="*/ 377190 w 6188075"/>
              <a:gd name="connsiteY2808" fmla="*/ 3474720 h 6857999"/>
              <a:gd name="connsiteX2809" fmla="*/ 394335 w 6188075"/>
              <a:gd name="connsiteY2809" fmla="*/ 3429953 h 6857999"/>
              <a:gd name="connsiteX2810" fmla="*/ 390843 w 6188075"/>
              <a:gd name="connsiteY2810" fmla="*/ 3373120 h 6857999"/>
              <a:gd name="connsiteX2811" fmla="*/ 387033 w 6188075"/>
              <a:gd name="connsiteY2811" fmla="*/ 3363278 h 6857999"/>
              <a:gd name="connsiteX2812" fmla="*/ 383858 w 6188075"/>
              <a:gd name="connsiteY2812" fmla="*/ 3353753 h 6857999"/>
              <a:gd name="connsiteX2813" fmla="*/ 381318 w 6188075"/>
              <a:gd name="connsiteY2813" fmla="*/ 3344228 h 6857999"/>
              <a:gd name="connsiteX2814" fmla="*/ 378778 w 6188075"/>
              <a:gd name="connsiteY2814" fmla="*/ 3334385 h 6857999"/>
              <a:gd name="connsiteX2815" fmla="*/ 377190 w 6188075"/>
              <a:gd name="connsiteY2815" fmla="*/ 3324860 h 6857999"/>
              <a:gd name="connsiteX2816" fmla="*/ 375920 w 6188075"/>
              <a:gd name="connsiteY2816" fmla="*/ 3315018 h 6857999"/>
              <a:gd name="connsiteX2817" fmla="*/ 375285 w 6188075"/>
              <a:gd name="connsiteY2817" fmla="*/ 3305175 h 6857999"/>
              <a:gd name="connsiteX2818" fmla="*/ 375285 w 6188075"/>
              <a:gd name="connsiteY2818" fmla="*/ 3295650 h 6857999"/>
              <a:gd name="connsiteX2819" fmla="*/ 375603 w 6188075"/>
              <a:gd name="connsiteY2819" fmla="*/ 3285808 h 6857999"/>
              <a:gd name="connsiteX2820" fmla="*/ 376555 w 6188075"/>
              <a:gd name="connsiteY2820" fmla="*/ 3276283 h 6857999"/>
              <a:gd name="connsiteX2821" fmla="*/ 377825 w 6188075"/>
              <a:gd name="connsiteY2821" fmla="*/ 3266758 h 6857999"/>
              <a:gd name="connsiteX2822" fmla="*/ 379413 w 6188075"/>
              <a:gd name="connsiteY2822" fmla="*/ 3256915 h 6857999"/>
              <a:gd name="connsiteX2823" fmla="*/ 381953 w 6188075"/>
              <a:gd name="connsiteY2823" fmla="*/ 3247390 h 6857999"/>
              <a:gd name="connsiteX2824" fmla="*/ 384493 w 6188075"/>
              <a:gd name="connsiteY2824" fmla="*/ 3237865 h 6857999"/>
              <a:gd name="connsiteX2825" fmla="*/ 387350 w 6188075"/>
              <a:gd name="connsiteY2825" fmla="*/ 3228023 h 6857999"/>
              <a:gd name="connsiteX2826" fmla="*/ 390843 w 6188075"/>
              <a:gd name="connsiteY2826" fmla="*/ 3218180 h 6857999"/>
              <a:gd name="connsiteX2827" fmla="*/ 386715 w 6188075"/>
              <a:gd name="connsiteY2827" fmla="*/ 3204528 h 6857999"/>
              <a:gd name="connsiteX2828" fmla="*/ 385128 w 6188075"/>
              <a:gd name="connsiteY2828" fmla="*/ 3198178 h 6857999"/>
              <a:gd name="connsiteX2829" fmla="*/ 383858 w 6188075"/>
              <a:gd name="connsiteY2829" fmla="*/ 3192145 h 6857999"/>
              <a:gd name="connsiteX2830" fmla="*/ 382905 w 6188075"/>
              <a:gd name="connsiteY2830" fmla="*/ 3186113 h 6857999"/>
              <a:gd name="connsiteX2831" fmla="*/ 381953 w 6188075"/>
              <a:gd name="connsiteY2831" fmla="*/ 3180398 h 6857999"/>
              <a:gd name="connsiteX2832" fmla="*/ 381635 w 6188075"/>
              <a:gd name="connsiteY2832" fmla="*/ 3175000 h 6857999"/>
              <a:gd name="connsiteX2833" fmla="*/ 381318 w 6188075"/>
              <a:gd name="connsiteY2833" fmla="*/ 3169603 h 6857999"/>
              <a:gd name="connsiteX2834" fmla="*/ 381318 w 6188075"/>
              <a:gd name="connsiteY2834" fmla="*/ 3164840 h 6857999"/>
              <a:gd name="connsiteX2835" fmla="*/ 381635 w 6188075"/>
              <a:gd name="connsiteY2835" fmla="*/ 3160078 h 6857999"/>
              <a:gd name="connsiteX2836" fmla="*/ 382270 w 6188075"/>
              <a:gd name="connsiteY2836" fmla="*/ 3154998 h 6857999"/>
              <a:gd name="connsiteX2837" fmla="*/ 383223 w 6188075"/>
              <a:gd name="connsiteY2837" fmla="*/ 3150870 h 6857999"/>
              <a:gd name="connsiteX2838" fmla="*/ 384493 w 6188075"/>
              <a:gd name="connsiteY2838" fmla="*/ 3146743 h 6857999"/>
              <a:gd name="connsiteX2839" fmla="*/ 385763 w 6188075"/>
              <a:gd name="connsiteY2839" fmla="*/ 3142615 h 6857999"/>
              <a:gd name="connsiteX2840" fmla="*/ 387668 w 6188075"/>
              <a:gd name="connsiteY2840" fmla="*/ 3138805 h 6857999"/>
              <a:gd name="connsiteX2841" fmla="*/ 389573 w 6188075"/>
              <a:gd name="connsiteY2841" fmla="*/ 3135313 h 6857999"/>
              <a:gd name="connsiteX2842" fmla="*/ 392113 w 6188075"/>
              <a:gd name="connsiteY2842" fmla="*/ 3132138 h 6857999"/>
              <a:gd name="connsiteX2843" fmla="*/ 394653 w 6188075"/>
              <a:gd name="connsiteY2843" fmla="*/ 3128645 h 6857999"/>
              <a:gd name="connsiteX2844" fmla="*/ 397828 w 6188075"/>
              <a:gd name="connsiteY2844" fmla="*/ 3125788 h 6857999"/>
              <a:gd name="connsiteX2845" fmla="*/ 401003 w 6188075"/>
              <a:gd name="connsiteY2845" fmla="*/ 3122930 h 6857999"/>
              <a:gd name="connsiteX2846" fmla="*/ 404495 w 6188075"/>
              <a:gd name="connsiteY2846" fmla="*/ 3120390 h 6857999"/>
              <a:gd name="connsiteX2847" fmla="*/ 408623 w 6188075"/>
              <a:gd name="connsiteY2847" fmla="*/ 3117850 h 6857999"/>
              <a:gd name="connsiteX2848" fmla="*/ 413068 w 6188075"/>
              <a:gd name="connsiteY2848" fmla="*/ 3115628 h 6857999"/>
              <a:gd name="connsiteX2849" fmla="*/ 417513 w 6188075"/>
              <a:gd name="connsiteY2849" fmla="*/ 3113723 h 6857999"/>
              <a:gd name="connsiteX2850" fmla="*/ 422275 w 6188075"/>
              <a:gd name="connsiteY2850" fmla="*/ 3111818 h 6857999"/>
              <a:gd name="connsiteX2851" fmla="*/ 427355 w 6188075"/>
              <a:gd name="connsiteY2851" fmla="*/ 3109913 h 6857999"/>
              <a:gd name="connsiteX2852" fmla="*/ 433070 w 6188075"/>
              <a:gd name="connsiteY2852" fmla="*/ 3108643 h 6857999"/>
              <a:gd name="connsiteX2853" fmla="*/ 439103 w 6188075"/>
              <a:gd name="connsiteY2853" fmla="*/ 3107055 h 6857999"/>
              <a:gd name="connsiteX2854" fmla="*/ 445135 w 6188075"/>
              <a:gd name="connsiteY2854" fmla="*/ 3105785 h 6857999"/>
              <a:gd name="connsiteX2855" fmla="*/ 451485 w 6188075"/>
              <a:gd name="connsiteY2855" fmla="*/ 3104833 h 6857999"/>
              <a:gd name="connsiteX2856" fmla="*/ 465773 w 6188075"/>
              <a:gd name="connsiteY2856" fmla="*/ 3102610 h 6857999"/>
              <a:gd name="connsiteX2857" fmla="*/ 507683 w 6188075"/>
              <a:gd name="connsiteY2857" fmla="*/ 3100070 h 6857999"/>
              <a:gd name="connsiteX2858" fmla="*/ 545465 w 6188075"/>
              <a:gd name="connsiteY2858" fmla="*/ 3095625 h 6857999"/>
              <a:gd name="connsiteX2859" fmla="*/ 583248 w 6188075"/>
              <a:gd name="connsiteY2859" fmla="*/ 3092133 h 6857999"/>
              <a:gd name="connsiteX2860" fmla="*/ 621030 w 6188075"/>
              <a:gd name="connsiteY2860" fmla="*/ 3088640 h 6857999"/>
              <a:gd name="connsiteX2861" fmla="*/ 658813 w 6188075"/>
              <a:gd name="connsiteY2861" fmla="*/ 3085783 h 6857999"/>
              <a:gd name="connsiteX2862" fmla="*/ 696595 w 6188075"/>
              <a:gd name="connsiteY2862" fmla="*/ 3083560 h 6857999"/>
              <a:gd name="connsiteX2863" fmla="*/ 734378 w 6188075"/>
              <a:gd name="connsiteY2863" fmla="*/ 3081338 h 6857999"/>
              <a:gd name="connsiteX2864" fmla="*/ 772160 w 6188075"/>
              <a:gd name="connsiteY2864" fmla="*/ 3079750 h 6857999"/>
              <a:gd name="connsiteX2865" fmla="*/ 809943 w 6188075"/>
              <a:gd name="connsiteY2865" fmla="*/ 3077845 h 6857999"/>
              <a:gd name="connsiteX2866" fmla="*/ 885825 w 6188075"/>
              <a:gd name="connsiteY2866" fmla="*/ 3075305 h 6857999"/>
              <a:gd name="connsiteX2867" fmla="*/ 961390 w 6188075"/>
              <a:gd name="connsiteY2867" fmla="*/ 3073400 h 6857999"/>
              <a:gd name="connsiteX2868" fmla="*/ 1037273 w 6188075"/>
              <a:gd name="connsiteY2868" fmla="*/ 3071495 h 6857999"/>
              <a:gd name="connsiteX2869" fmla="*/ 1112838 w 6188075"/>
              <a:gd name="connsiteY2869" fmla="*/ 3069273 h 6857999"/>
              <a:gd name="connsiteX2870" fmla="*/ 1070928 w 6188075"/>
              <a:gd name="connsiteY2870" fmla="*/ 3042920 h 6857999"/>
              <a:gd name="connsiteX2871" fmla="*/ 896938 w 6188075"/>
              <a:gd name="connsiteY2871" fmla="*/ 3016568 h 6857999"/>
              <a:gd name="connsiteX2872" fmla="*/ 884555 w 6188075"/>
              <a:gd name="connsiteY2872" fmla="*/ 3016250 h 6857999"/>
              <a:gd name="connsiteX2873" fmla="*/ 871855 w 6188075"/>
              <a:gd name="connsiteY2873" fmla="*/ 3016250 h 6857999"/>
              <a:gd name="connsiteX2874" fmla="*/ 859473 w 6188075"/>
              <a:gd name="connsiteY2874" fmla="*/ 3016250 h 6857999"/>
              <a:gd name="connsiteX2875" fmla="*/ 847090 w 6188075"/>
              <a:gd name="connsiteY2875" fmla="*/ 3015615 h 6857999"/>
              <a:gd name="connsiteX2876" fmla="*/ 841058 w 6188075"/>
              <a:gd name="connsiteY2876" fmla="*/ 3014980 h 6857999"/>
              <a:gd name="connsiteX2877" fmla="*/ 835025 w 6188075"/>
              <a:gd name="connsiteY2877" fmla="*/ 3014345 h 6857999"/>
              <a:gd name="connsiteX2878" fmla="*/ 828993 w 6188075"/>
              <a:gd name="connsiteY2878" fmla="*/ 3013393 h 6857999"/>
              <a:gd name="connsiteX2879" fmla="*/ 822643 w 6188075"/>
              <a:gd name="connsiteY2879" fmla="*/ 3012123 h 6857999"/>
              <a:gd name="connsiteX2880" fmla="*/ 816610 w 6188075"/>
              <a:gd name="connsiteY2880" fmla="*/ 3010535 h 6857999"/>
              <a:gd name="connsiteX2881" fmla="*/ 810895 w 6188075"/>
              <a:gd name="connsiteY2881" fmla="*/ 3008630 h 6857999"/>
              <a:gd name="connsiteX2882" fmla="*/ 804863 w 6188075"/>
              <a:gd name="connsiteY2882" fmla="*/ 3006408 h 6857999"/>
              <a:gd name="connsiteX2883" fmla="*/ 798830 w 6188075"/>
              <a:gd name="connsiteY2883" fmla="*/ 3003550 h 6857999"/>
              <a:gd name="connsiteX2884" fmla="*/ 782003 w 6188075"/>
              <a:gd name="connsiteY2884" fmla="*/ 2999423 h 6857999"/>
              <a:gd name="connsiteX2885" fmla="*/ 774383 w 6188075"/>
              <a:gd name="connsiteY2885" fmla="*/ 3001010 h 6857999"/>
              <a:gd name="connsiteX2886" fmla="*/ 766445 w 6188075"/>
              <a:gd name="connsiteY2886" fmla="*/ 3001963 h 6857999"/>
              <a:gd name="connsiteX2887" fmla="*/ 759143 w 6188075"/>
              <a:gd name="connsiteY2887" fmla="*/ 3001963 h 6857999"/>
              <a:gd name="connsiteX2888" fmla="*/ 751840 w 6188075"/>
              <a:gd name="connsiteY2888" fmla="*/ 3001328 h 6857999"/>
              <a:gd name="connsiteX2889" fmla="*/ 744538 w 6188075"/>
              <a:gd name="connsiteY2889" fmla="*/ 3000058 h 6857999"/>
              <a:gd name="connsiteX2890" fmla="*/ 737553 w 6188075"/>
              <a:gd name="connsiteY2890" fmla="*/ 2998470 h 6857999"/>
              <a:gd name="connsiteX2891" fmla="*/ 730885 w 6188075"/>
              <a:gd name="connsiteY2891" fmla="*/ 2996565 h 6857999"/>
              <a:gd name="connsiteX2892" fmla="*/ 724218 w 6188075"/>
              <a:gd name="connsiteY2892" fmla="*/ 2994343 h 6857999"/>
              <a:gd name="connsiteX2893" fmla="*/ 717233 w 6188075"/>
              <a:gd name="connsiteY2893" fmla="*/ 2991485 h 6857999"/>
              <a:gd name="connsiteX2894" fmla="*/ 710883 w 6188075"/>
              <a:gd name="connsiteY2894" fmla="*/ 2988628 h 6857999"/>
              <a:gd name="connsiteX2895" fmla="*/ 704215 w 6188075"/>
              <a:gd name="connsiteY2895" fmla="*/ 2985453 h 6857999"/>
              <a:gd name="connsiteX2896" fmla="*/ 697865 w 6188075"/>
              <a:gd name="connsiteY2896" fmla="*/ 2982278 h 6857999"/>
              <a:gd name="connsiteX2897" fmla="*/ 684848 w 6188075"/>
              <a:gd name="connsiteY2897" fmla="*/ 2975293 h 6857999"/>
              <a:gd name="connsiteX2898" fmla="*/ 672148 w 6188075"/>
              <a:gd name="connsiteY2898" fmla="*/ 2967990 h 6857999"/>
              <a:gd name="connsiteX2899" fmla="*/ 667703 w 6188075"/>
              <a:gd name="connsiteY2899" fmla="*/ 2964180 h 6857999"/>
              <a:gd name="connsiteX2900" fmla="*/ 664210 w 6188075"/>
              <a:gd name="connsiteY2900" fmla="*/ 2960688 h 6857999"/>
              <a:gd name="connsiteX2901" fmla="*/ 661353 w 6188075"/>
              <a:gd name="connsiteY2901" fmla="*/ 2957195 h 6857999"/>
              <a:gd name="connsiteX2902" fmla="*/ 658813 w 6188075"/>
              <a:gd name="connsiteY2902" fmla="*/ 2953385 h 6857999"/>
              <a:gd name="connsiteX2903" fmla="*/ 656908 w 6188075"/>
              <a:gd name="connsiteY2903" fmla="*/ 2949575 h 6857999"/>
              <a:gd name="connsiteX2904" fmla="*/ 655320 w 6188075"/>
              <a:gd name="connsiteY2904" fmla="*/ 2945448 h 6857999"/>
              <a:gd name="connsiteX2905" fmla="*/ 654368 w 6188075"/>
              <a:gd name="connsiteY2905" fmla="*/ 2941638 h 6857999"/>
              <a:gd name="connsiteX2906" fmla="*/ 653733 w 6188075"/>
              <a:gd name="connsiteY2906" fmla="*/ 2937828 h 6857999"/>
              <a:gd name="connsiteX2907" fmla="*/ 653415 w 6188075"/>
              <a:gd name="connsiteY2907" fmla="*/ 2934018 h 6857999"/>
              <a:gd name="connsiteX2908" fmla="*/ 653415 w 6188075"/>
              <a:gd name="connsiteY2908" fmla="*/ 2930208 h 6857999"/>
              <a:gd name="connsiteX2909" fmla="*/ 653733 w 6188075"/>
              <a:gd name="connsiteY2909" fmla="*/ 2926080 h 6857999"/>
              <a:gd name="connsiteX2910" fmla="*/ 654368 w 6188075"/>
              <a:gd name="connsiteY2910" fmla="*/ 2921953 h 6857999"/>
              <a:gd name="connsiteX2911" fmla="*/ 656273 w 6188075"/>
              <a:gd name="connsiteY2911" fmla="*/ 2914015 h 6857999"/>
              <a:gd name="connsiteX2912" fmla="*/ 658495 w 6188075"/>
              <a:gd name="connsiteY2912" fmla="*/ 2905760 h 6857999"/>
              <a:gd name="connsiteX2913" fmla="*/ 663893 w 6188075"/>
              <a:gd name="connsiteY2913" fmla="*/ 2888933 h 6857999"/>
              <a:gd name="connsiteX2914" fmla="*/ 666433 w 6188075"/>
              <a:gd name="connsiteY2914" fmla="*/ 2880678 h 6857999"/>
              <a:gd name="connsiteX2915" fmla="*/ 668338 w 6188075"/>
              <a:gd name="connsiteY2915" fmla="*/ 2872423 h 6857999"/>
              <a:gd name="connsiteX2916" fmla="*/ 669290 w 6188075"/>
              <a:gd name="connsiteY2916" fmla="*/ 2867978 h 6857999"/>
              <a:gd name="connsiteX2917" fmla="*/ 669608 w 6188075"/>
              <a:gd name="connsiteY2917" fmla="*/ 2863533 h 6857999"/>
              <a:gd name="connsiteX2918" fmla="*/ 669608 w 6188075"/>
              <a:gd name="connsiteY2918" fmla="*/ 2859405 h 6857999"/>
              <a:gd name="connsiteX2919" fmla="*/ 669290 w 6188075"/>
              <a:gd name="connsiteY2919" fmla="*/ 2855278 h 6857999"/>
              <a:gd name="connsiteX2920" fmla="*/ 668973 w 6188075"/>
              <a:gd name="connsiteY2920" fmla="*/ 2851150 h 6857999"/>
              <a:gd name="connsiteX2921" fmla="*/ 667385 w 6188075"/>
              <a:gd name="connsiteY2921" fmla="*/ 2846705 h 6857999"/>
              <a:gd name="connsiteX2922" fmla="*/ 666115 w 6188075"/>
              <a:gd name="connsiteY2922" fmla="*/ 2842260 h 6857999"/>
              <a:gd name="connsiteX2923" fmla="*/ 664210 w 6188075"/>
              <a:gd name="connsiteY2923" fmla="*/ 2838133 h 6857999"/>
              <a:gd name="connsiteX2924" fmla="*/ 662305 w 6188075"/>
              <a:gd name="connsiteY2924" fmla="*/ 2833370 h 6857999"/>
              <a:gd name="connsiteX2925" fmla="*/ 660083 w 6188075"/>
              <a:gd name="connsiteY2925" fmla="*/ 2826385 h 6857999"/>
              <a:gd name="connsiteX2926" fmla="*/ 657543 w 6188075"/>
              <a:gd name="connsiteY2926" fmla="*/ 2817178 h 6857999"/>
              <a:gd name="connsiteX2927" fmla="*/ 655638 w 6188075"/>
              <a:gd name="connsiteY2927" fmla="*/ 2807335 h 6857999"/>
              <a:gd name="connsiteX2928" fmla="*/ 653733 w 6188075"/>
              <a:gd name="connsiteY2928" fmla="*/ 2796858 h 6857999"/>
              <a:gd name="connsiteX2929" fmla="*/ 653415 w 6188075"/>
              <a:gd name="connsiteY2929" fmla="*/ 2791143 h 6857999"/>
              <a:gd name="connsiteX2930" fmla="*/ 652780 w 6188075"/>
              <a:gd name="connsiteY2930" fmla="*/ 2785745 h 6857999"/>
              <a:gd name="connsiteX2931" fmla="*/ 652780 w 6188075"/>
              <a:gd name="connsiteY2931" fmla="*/ 2780348 h 6857999"/>
              <a:gd name="connsiteX2932" fmla="*/ 652780 w 6188075"/>
              <a:gd name="connsiteY2932" fmla="*/ 2774950 h 6857999"/>
              <a:gd name="connsiteX2933" fmla="*/ 653415 w 6188075"/>
              <a:gd name="connsiteY2933" fmla="*/ 2769870 h 6857999"/>
              <a:gd name="connsiteX2934" fmla="*/ 654050 w 6188075"/>
              <a:gd name="connsiteY2934" fmla="*/ 2764790 h 6857999"/>
              <a:gd name="connsiteX2935" fmla="*/ 654685 w 6188075"/>
              <a:gd name="connsiteY2935" fmla="*/ 2758123 h 6857999"/>
              <a:gd name="connsiteX2936" fmla="*/ 656273 w 6188075"/>
              <a:gd name="connsiteY2936" fmla="*/ 2752090 h 6857999"/>
              <a:gd name="connsiteX2937" fmla="*/ 658178 w 6188075"/>
              <a:gd name="connsiteY2937" fmla="*/ 2746058 h 6857999"/>
              <a:gd name="connsiteX2938" fmla="*/ 661035 w 6188075"/>
              <a:gd name="connsiteY2938" fmla="*/ 2740343 h 6857999"/>
              <a:gd name="connsiteX2939" fmla="*/ 662623 w 6188075"/>
              <a:gd name="connsiteY2939" fmla="*/ 2737803 h 6857999"/>
              <a:gd name="connsiteX2940" fmla="*/ 664210 w 6188075"/>
              <a:gd name="connsiteY2940" fmla="*/ 2735263 h 6857999"/>
              <a:gd name="connsiteX2941" fmla="*/ 666115 w 6188075"/>
              <a:gd name="connsiteY2941" fmla="*/ 2733040 h 6857999"/>
              <a:gd name="connsiteX2942" fmla="*/ 668020 w 6188075"/>
              <a:gd name="connsiteY2942" fmla="*/ 2730818 h 6857999"/>
              <a:gd name="connsiteX2943" fmla="*/ 670560 w 6188075"/>
              <a:gd name="connsiteY2943" fmla="*/ 2728595 h 6857999"/>
              <a:gd name="connsiteX2944" fmla="*/ 673100 w 6188075"/>
              <a:gd name="connsiteY2944" fmla="*/ 2726690 h 6857999"/>
              <a:gd name="connsiteX2945" fmla="*/ 675640 w 6188075"/>
              <a:gd name="connsiteY2945" fmla="*/ 2724785 h 6857999"/>
              <a:gd name="connsiteX2946" fmla="*/ 678180 w 6188075"/>
              <a:gd name="connsiteY2946" fmla="*/ 2723198 h 6857999"/>
              <a:gd name="connsiteX2947" fmla="*/ 684213 w 6188075"/>
              <a:gd name="connsiteY2947" fmla="*/ 2719705 h 6857999"/>
              <a:gd name="connsiteX2948" fmla="*/ 688975 w 6188075"/>
              <a:gd name="connsiteY2948" fmla="*/ 2715895 h 6857999"/>
              <a:gd name="connsiteX2949" fmla="*/ 693103 w 6188075"/>
              <a:gd name="connsiteY2949" fmla="*/ 2711768 h 6857999"/>
              <a:gd name="connsiteX2950" fmla="*/ 696595 w 6188075"/>
              <a:gd name="connsiteY2950" fmla="*/ 2707958 h 6857999"/>
              <a:gd name="connsiteX2951" fmla="*/ 699135 w 6188075"/>
              <a:gd name="connsiteY2951" fmla="*/ 2704148 h 6857999"/>
              <a:gd name="connsiteX2952" fmla="*/ 700723 w 6188075"/>
              <a:gd name="connsiteY2952" fmla="*/ 2700338 h 6857999"/>
              <a:gd name="connsiteX2953" fmla="*/ 701675 w 6188075"/>
              <a:gd name="connsiteY2953" fmla="*/ 2696528 h 6857999"/>
              <a:gd name="connsiteX2954" fmla="*/ 701993 w 6188075"/>
              <a:gd name="connsiteY2954" fmla="*/ 2692718 h 6857999"/>
              <a:gd name="connsiteX2955" fmla="*/ 701358 w 6188075"/>
              <a:gd name="connsiteY2955" fmla="*/ 2688273 h 6857999"/>
              <a:gd name="connsiteX2956" fmla="*/ 700405 w 6188075"/>
              <a:gd name="connsiteY2956" fmla="*/ 2684463 h 6857999"/>
              <a:gd name="connsiteX2957" fmla="*/ 698818 w 6188075"/>
              <a:gd name="connsiteY2957" fmla="*/ 2680653 h 6857999"/>
              <a:gd name="connsiteX2958" fmla="*/ 696595 w 6188075"/>
              <a:gd name="connsiteY2958" fmla="*/ 2676843 h 6857999"/>
              <a:gd name="connsiteX2959" fmla="*/ 693420 w 6188075"/>
              <a:gd name="connsiteY2959" fmla="*/ 2673033 h 6857999"/>
              <a:gd name="connsiteX2960" fmla="*/ 689928 w 6188075"/>
              <a:gd name="connsiteY2960" fmla="*/ 2669223 h 6857999"/>
              <a:gd name="connsiteX2961" fmla="*/ 686118 w 6188075"/>
              <a:gd name="connsiteY2961" fmla="*/ 2665730 h 6857999"/>
              <a:gd name="connsiteX2962" fmla="*/ 681990 w 6188075"/>
              <a:gd name="connsiteY2962" fmla="*/ 2661603 h 6857999"/>
              <a:gd name="connsiteX2963" fmla="*/ 673735 w 6188075"/>
              <a:gd name="connsiteY2963" fmla="*/ 2655253 h 6857999"/>
              <a:gd name="connsiteX2964" fmla="*/ 666115 w 6188075"/>
              <a:gd name="connsiteY2964" fmla="*/ 2648585 h 6857999"/>
              <a:gd name="connsiteX2965" fmla="*/ 662940 w 6188075"/>
              <a:gd name="connsiteY2965" fmla="*/ 2645093 h 6857999"/>
              <a:gd name="connsiteX2966" fmla="*/ 659765 w 6188075"/>
              <a:gd name="connsiteY2966" fmla="*/ 2641600 h 6857999"/>
              <a:gd name="connsiteX2967" fmla="*/ 656908 w 6188075"/>
              <a:gd name="connsiteY2967" fmla="*/ 2637790 h 6857999"/>
              <a:gd name="connsiteX2968" fmla="*/ 654685 w 6188075"/>
              <a:gd name="connsiteY2968" fmla="*/ 2633980 h 6857999"/>
              <a:gd name="connsiteX2969" fmla="*/ 652780 w 6188075"/>
              <a:gd name="connsiteY2969" fmla="*/ 2629853 h 6857999"/>
              <a:gd name="connsiteX2970" fmla="*/ 651193 w 6188075"/>
              <a:gd name="connsiteY2970" fmla="*/ 2626043 h 6857999"/>
              <a:gd name="connsiteX2971" fmla="*/ 650240 w 6188075"/>
              <a:gd name="connsiteY2971" fmla="*/ 2621915 h 6857999"/>
              <a:gd name="connsiteX2972" fmla="*/ 649605 w 6188075"/>
              <a:gd name="connsiteY2972" fmla="*/ 2617470 h 6857999"/>
              <a:gd name="connsiteX2973" fmla="*/ 649605 w 6188075"/>
              <a:gd name="connsiteY2973" fmla="*/ 2612708 h 6857999"/>
              <a:gd name="connsiteX2974" fmla="*/ 650240 w 6188075"/>
              <a:gd name="connsiteY2974" fmla="*/ 2607628 h 6857999"/>
              <a:gd name="connsiteX2975" fmla="*/ 651510 w 6188075"/>
              <a:gd name="connsiteY2975" fmla="*/ 2602548 h 6857999"/>
              <a:gd name="connsiteX2976" fmla="*/ 653415 w 6188075"/>
              <a:gd name="connsiteY2976" fmla="*/ 2597150 h 6857999"/>
              <a:gd name="connsiteX2977" fmla="*/ 655955 w 6188075"/>
              <a:gd name="connsiteY2977" fmla="*/ 2591753 h 6857999"/>
              <a:gd name="connsiteX2978" fmla="*/ 658813 w 6188075"/>
              <a:gd name="connsiteY2978" fmla="*/ 2586673 h 6857999"/>
              <a:gd name="connsiteX2979" fmla="*/ 661988 w 6188075"/>
              <a:gd name="connsiteY2979" fmla="*/ 2581910 h 6857999"/>
              <a:gd name="connsiteX2980" fmla="*/ 665163 w 6188075"/>
              <a:gd name="connsiteY2980" fmla="*/ 2578100 h 6857999"/>
              <a:gd name="connsiteX2981" fmla="*/ 669290 w 6188075"/>
              <a:gd name="connsiteY2981" fmla="*/ 2574608 h 6857999"/>
              <a:gd name="connsiteX2982" fmla="*/ 673418 w 6188075"/>
              <a:gd name="connsiteY2982" fmla="*/ 2571433 h 6857999"/>
              <a:gd name="connsiteX2983" fmla="*/ 677545 w 6188075"/>
              <a:gd name="connsiteY2983" fmla="*/ 2569210 h 6857999"/>
              <a:gd name="connsiteX2984" fmla="*/ 681990 w 6188075"/>
              <a:gd name="connsiteY2984" fmla="*/ 2566988 h 6857999"/>
              <a:gd name="connsiteX2985" fmla="*/ 686435 w 6188075"/>
              <a:gd name="connsiteY2985" fmla="*/ 2565400 h 6857999"/>
              <a:gd name="connsiteX2986" fmla="*/ 691198 w 6188075"/>
              <a:gd name="connsiteY2986" fmla="*/ 2564130 h 6857999"/>
              <a:gd name="connsiteX2987" fmla="*/ 696595 w 6188075"/>
              <a:gd name="connsiteY2987" fmla="*/ 2563495 h 6857999"/>
              <a:gd name="connsiteX2988" fmla="*/ 701675 w 6188075"/>
              <a:gd name="connsiteY2988" fmla="*/ 2563178 h 6857999"/>
              <a:gd name="connsiteX2989" fmla="*/ 707073 w 6188075"/>
              <a:gd name="connsiteY2989" fmla="*/ 2562860 h 6857999"/>
              <a:gd name="connsiteX2990" fmla="*/ 712788 w 6188075"/>
              <a:gd name="connsiteY2990" fmla="*/ 2563178 h 6857999"/>
              <a:gd name="connsiteX2991" fmla="*/ 718185 w 6188075"/>
              <a:gd name="connsiteY2991" fmla="*/ 2563813 h 6857999"/>
              <a:gd name="connsiteX2992" fmla="*/ 724218 w 6188075"/>
              <a:gd name="connsiteY2992" fmla="*/ 2564765 h 6857999"/>
              <a:gd name="connsiteX2993" fmla="*/ 753110 w 6188075"/>
              <a:gd name="connsiteY2993" fmla="*/ 2564130 h 6857999"/>
              <a:gd name="connsiteX2994" fmla="*/ 780733 w 6188075"/>
              <a:gd name="connsiteY2994" fmla="*/ 2559685 h 6857999"/>
              <a:gd name="connsiteX2995" fmla="*/ 808673 w 6188075"/>
              <a:gd name="connsiteY2995" fmla="*/ 2555240 h 6857999"/>
              <a:gd name="connsiteX2996" fmla="*/ 836613 w 6188075"/>
              <a:gd name="connsiteY2996" fmla="*/ 2551748 h 6857999"/>
              <a:gd name="connsiteX2997" fmla="*/ 864553 w 6188075"/>
              <a:gd name="connsiteY2997" fmla="*/ 2548573 h 6857999"/>
              <a:gd name="connsiteX2998" fmla="*/ 892493 w 6188075"/>
              <a:gd name="connsiteY2998" fmla="*/ 2545715 h 6857999"/>
              <a:gd name="connsiteX2999" fmla="*/ 920433 w 6188075"/>
              <a:gd name="connsiteY2999" fmla="*/ 2543175 h 6857999"/>
              <a:gd name="connsiteX3000" fmla="*/ 948373 w 6188075"/>
              <a:gd name="connsiteY3000" fmla="*/ 2541270 h 6857999"/>
              <a:gd name="connsiteX3001" fmla="*/ 976313 w 6188075"/>
              <a:gd name="connsiteY3001" fmla="*/ 2539683 h 6857999"/>
              <a:gd name="connsiteX3002" fmla="*/ 1004570 w 6188075"/>
              <a:gd name="connsiteY3002" fmla="*/ 2538413 h 6857999"/>
              <a:gd name="connsiteX3003" fmla="*/ 1032510 w 6188075"/>
              <a:gd name="connsiteY3003" fmla="*/ 2537460 h 6857999"/>
              <a:gd name="connsiteX3004" fmla="*/ 1060768 w 6188075"/>
              <a:gd name="connsiteY3004" fmla="*/ 2536825 h 6857999"/>
              <a:gd name="connsiteX3005" fmla="*/ 1089025 w 6188075"/>
              <a:gd name="connsiteY3005" fmla="*/ 2536190 h 6857999"/>
              <a:gd name="connsiteX3006" fmla="*/ 1117283 w 6188075"/>
              <a:gd name="connsiteY3006" fmla="*/ 2536190 h 6857999"/>
              <a:gd name="connsiteX3007" fmla="*/ 1145223 w 6188075"/>
              <a:gd name="connsiteY3007" fmla="*/ 2536508 h 6857999"/>
              <a:gd name="connsiteX3008" fmla="*/ 1173480 w 6188075"/>
              <a:gd name="connsiteY3008" fmla="*/ 2537143 h 6857999"/>
              <a:gd name="connsiteX3009" fmla="*/ 1201738 w 6188075"/>
              <a:gd name="connsiteY3009" fmla="*/ 2537778 h 6857999"/>
              <a:gd name="connsiteX3010" fmla="*/ 1331595 w 6188075"/>
              <a:gd name="connsiteY3010" fmla="*/ 2536825 h 6857999"/>
              <a:gd name="connsiteX3011" fmla="*/ 1340485 w 6188075"/>
              <a:gd name="connsiteY3011" fmla="*/ 2535873 h 6857999"/>
              <a:gd name="connsiteX3012" fmla="*/ 1349375 w 6188075"/>
              <a:gd name="connsiteY3012" fmla="*/ 2535238 h 6857999"/>
              <a:gd name="connsiteX3013" fmla="*/ 1367791 w 6188075"/>
              <a:gd name="connsiteY3013" fmla="*/ 2533968 h 6857999"/>
              <a:gd name="connsiteX3014" fmla="*/ 1385888 w 6188075"/>
              <a:gd name="connsiteY3014" fmla="*/ 2533333 h 6857999"/>
              <a:gd name="connsiteX3015" fmla="*/ 1403985 w 6188075"/>
              <a:gd name="connsiteY3015" fmla="*/ 2533333 h 6857999"/>
              <a:gd name="connsiteX3016" fmla="*/ 1422083 w 6188075"/>
              <a:gd name="connsiteY3016" fmla="*/ 2533333 h 6857999"/>
              <a:gd name="connsiteX3017" fmla="*/ 1440180 w 6188075"/>
              <a:gd name="connsiteY3017" fmla="*/ 2533968 h 6857999"/>
              <a:gd name="connsiteX3018" fmla="*/ 1476375 w 6188075"/>
              <a:gd name="connsiteY3018" fmla="*/ 2534920 h 6857999"/>
              <a:gd name="connsiteX3019" fmla="*/ 1494473 w 6188075"/>
              <a:gd name="connsiteY3019" fmla="*/ 2535238 h 6857999"/>
              <a:gd name="connsiteX3020" fmla="*/ 1512888 w 6188075"/>
              <a:gd name="connsiteY3020" fmla="*/ 2535238 h 6857999"/>
              <a:gd name="connsiteX3021" fmla="*/ 1530668 w 6188075"/>
              <a:gd name="connsiteY3021" fmla="*/ 2534920 h 6857999"/>
              <a:gd name="connsiteX3022" fmla="*/ 1548765 w 6188075"/>
              <a:gd name="connsiteY3022" fmla="*/ 2534285 h 6857999"/>
              <a:gd name="connsiteX3023" fmla="*/ 1567180 w 6188075"/>
              <a:gd name="connsiteY3023" fmla="*/ 2532380 h 6857999"/>
              <a:gd name="connsiteX3024" fmla="*/ 1576070 w 6188075"/>
              <a:gd name="connsiteY3024" fmla="*/ 2531428 h 6857999"/>
              <a:gd name="connsiteX3025" fmla="*/ 1584960 w 6188075"/>
              <a:gd name="connsiteY3025" fmla="*/ 2530158 h 6857999"/>
              <a:gd name="connsiteX3026" fmla="*/ 1594168 w 6188075"/>
              <a:gd name="connsiteY3026" fmla="*/ 2528888 h 6857999"/>
              <a:gd name="connsiteX3027" fmla="*/ 1603058 w 6188075"/>
              <a:gd name="connsiteY3027" fmla="*/ 2526983 h 6857999"/>
              <a:gd name="connsiteX3028" fmla="*/ 1611948 w 6188075"/>
              <a:gd name="connsiteY3028" fmla="*/ 2525078 h 6857999"/>
              <a:gd name="connsiteX3029" fmla="*/ 1621155 w 6188075"/>
              <a:gd name="connsiteY3029" fmla="*/ 2523173 h 6857999"/>
              <a:gd name="connsiteX3030" fmla="*/ 1620520 w 6188075"/>
              <a:gd name="connsiteY3030" fmla="*/ 2508250 h 6857999"/>
              <a:gd name="connsiteX3031" fmla="*/ 1589088 w 6188075"/>
              <a:gd name="connsiteY3031" fmla="*/ 2501583 h 6857999"/>
              <a:gd name="connsiteX3032" fmla="*/ 1557020 w 6188075"/>
              <a:gd name="connsiteY3032" fmla="*/ 2496185 h 6857999"/>
              <a:gd name="connsiteX3033" fmla="*/ 1525270 w 6188075"/>
              <a:gd name="connsiteY3033" fmla="*/ 2491105 h 6857999"/>
              <a:gd name="connsiteX3034" fmla="*/ 1493520 w 6188075"/>
              <a:gd name="connsiteY3034" fmla="*/ 2486978 h 6857999"/>
              <a:gd name="connsiteX3035" fmla="*/ 1461770 w 6188075"/>
              <a:gd name="connsiteY3035" fmla="*/ 2483168 h 6857999"/>
              <a:gd name="connsiteX3036" fmla="*/ 1430020 w 6188075"/>
              <a:gd name="connsiteY3036" fmla="*/ 2479358 h 6857999"/>
              <a:gd name="connsiteX3037" fmla="*/ 1397635 w 6188075"/>
              <a:gd name="connsiteY3037" fmla="*/ 2476183 h 6857999"/>
              <a:gd name="connsiteX3038" fmla="*/ 1365885 w 6188075"/>
              <a:gd name="connsiteY3038" fmla="*/ 2473325 h 6857999"/>
              <a:gd name="connsiteX3039" fmla="*/ 1302068 w 6188075"/>
              <a:gd name="connsiteY3039" fmla="*/ 2467928 h 6857999"/>
              <a:gd name="connsiteX3040" fmla="*/ 1237616 w 6188075"/>
              <a:gd name="connsiteY3040" fmla="*/ 2462848 h 6857999"/>
              <a:gd name="connsiteX3041" fmla="*/ 1205865 w 6188075"/>
              <a:gd name="connsiteY3041" fmla="*/ 2460308 h 6857999"/>
              <a:gd name="connsiteX3042" fmla="*/ 1173798 w 6188075"/>
              <a:gd name="connsiteY3042" fmla="*/ 2457450 h 6857999"/>
              <a:gd name="connsiteX3043" fmla="*/ 1142048 w 6188075"/>
              <a:gd name="connsiteY3043" fmla="*/ 2453958 h 6857999"/>
              <a:gd name="connsiteX3044" fmla="*/ 1109663 w 6188075"/>
              <a:gd name="connsiteY3044" fmla="*/ 2450465 h 6857999"/>
              <a:gd name="connsiteX3045" fmla="*/ 1105535 w 6188075"/>
              <a:gd name="connsiteY3045" fmla="*/ 2449830 h 6857999"/>
              <a:gd name="connsiteX3046" fmla="*/ 1101090 w 6188075"/>
              <a:gd name="connsiteY3046" fmla="*/ 2449830 h 6857999"/>
              <a:gd name="connsiteX3047" fmla="*/ 1092200 w 6188075"/>
              <a:gd name="connsiteY3047" fmla="*/ 2449830 h 6857999"/>
              <a:gd name="connsiteX3048" fmla="*/ 1083310 w 6188075"/>
              <a:gd name="connsiteY3048" fmla="*/ 2449830 h 6857999"/>
              <a:gd name="connsiteX3049" fmla="*/ 1074420 w 6188075"/>
              <a:gd name="connsiteY3049" fmla="*/ 2449513 h 6857999"/>
              <a:gd name="connsiteX3050" fmla="*/ 1070293 w 6188075"/>
              <a:gd name="connsiteY3050" fmla="*/ 2449195 h 6857999"/>
              <a:gd name="connsiteX3051" fmla="*/ 1065848 w 6188075"/>
              <a:gd name="connsiteY3051" fmla="*/ 2448560 h 6857999"/>
              <a:gd name="connsiteX3052" fmla="*/ 1061403 w 6188075"/>
              <a:gd name="connsiteY3052" fmla="*/ 2447608 h 6857999"/>
              <a:gd name="connsiteX3053" fmla="*/ 1057275 w 6188075"/>
              <a:gd name="connsiteY3053" fmla="*/ 2446338 h 6857999"/>
              <a:gd name="connsiteX3054" fmla="*/ 1053148 w 6188075"/>
              <a:gd name="connsiteY3054" fmla="*/ 2444750 h 6857999"/>
              <a:gd name="connsiteX3055" fmla="*/ 1049020 w 6188075"/>
              <a:gd name="connsiteY3055" fmla="*/ 2442845 h 6857999"/>
              <a:gd name="connsiteX3056" fmla="*/ 1045210 w 6188075"/>
              <a:gd name="connsiteY3056" fmla="*/ 2440305 h 6857999"/>
              <a:gd name="connsiteX3057" fmla="*/ 1041400 w 6188075"/>
              <a:gd name="connsiteY3057" fmla="*/ 2437448 h 6857999"/>
              <a:gd name="connsiteX3058" fmla="*/ 985520 w 6188075"/>
              <a:gd name="connsiteY3058" fmla="*/ 2434908 h 6857999"/>
              <a:gd name="connsiteX3059" fmla="*/ 974408 w 6188075"/>
              <a:gd name="connsiteY3059" fmla="*/ 2435225 h 6857999"/>
              <a:gd name="connsiteX3060" fmla="*/ 963613 w 6188075"/>
              <a:gd name="connsiteY3060" fmla="*/ 2435225 h 6857999"/>
              <a:gd name="connsiteX3061" fmla="*/ 957898 w 6188075"/>
              <a:gd name="connsiteY3061" fmla="*/ 2435225 h 6857999"/>
              <a:gd name="connsiteX3062" fmla="*/ 952183 w 6188075"/>
              <a:gd name="connsiteY3062" fmla="*/ 2435225 h 6857999"/>
              <a:gd name="connsiteX3063" fmla="*/ 947103 w 6188075"/>
              <a:gd name="connsiteY3063" fmla="*/ 2434590 h 6857999"/>
              <a:gd name="connsiteX3064" fmla="*/ 942340 w 6188075"/>
              <a:gd name="connsiteY3064" fmla="*/ 2433955 h 6857999"/>
              <a:gd name="connsiteX3065" fmla="*/ 937578 w 6188075"/>
              <a:gd name="connsiteY3065" fmla="*/ 2432368 h 6857999"/>
              <a:gd name="connsiteX3066" fmla="*/ 933450 w 6188075"/>
              <a:gd name="connsiteY3066" fmla="*/ 2430463 h 6857999"/>
              <a:gd name="connsiteX3067" fmla="*/ 931228 w 6188075"/>
              <a:gd name="connsiteY3067" fmla="*/ 2429510 h 6857999"/>
              <a:gd name="connsiteX3068" fmla="*/ 929323 w 6188075"/>
              <a:gd name="connsiteY3068" fmla="*/ 2427605 h 6857999"/>
              <a:gd name="connsiteX3069" fmla="*/ 927418 w 6188075"/>
              <a:gd name="connsiteY3069" fmla="*/ 2426018 h 6857999"/>
              <a:gd name="connsiteX3070" fmla="*/ 925830 w 6188075"/>
              <a:gd name="connsiteY3070" fmla="*/ 2424430 h 6857999"/>
              <a:gd name="connsiteX3071" fmla="*/ 924560 w 6188075"/>
              <a:gd name="connsiteY3071" fmla="*/ 2422525 h 6857999"/>
              <a:gd name="connsiteX3072" fmla="*/ 923290 w 6188075"/>
              <a:gd name="connsiteY3072" fmla="*/ 2420303 h 6857999"/>
              <a:gd name="connsiteX3073" fmla="*/ 922338 w 6188075"/>
              <a:gd name="connsiteY3073" fmla="*/ 2417763 h 6857999"/>
              <a:gd name="connsiteX3074" fmla="*/ 921385 w 6188075"/>
              <a:gd name="connsiteY3074" fmla="*/ 2415223 h 6857999"/>
              <a:gd name="connsiteX3075" fmla="*/ 920750 w 6188075"/>
              <a:gd name="connsiteY3075" fmla="*/ 2412365 h 6857999"/>
              <a:gd name="connsiteX3076" fmla="*/ 920115 w 6188075"/>
              <a:gd name="connsiteY3076" fmla="*/ 2409190 h 6857999"/>
              <a:gd name="connsiteX3077" fmla="*/ 919798 w 6188075"/>
              <a:gd name="connsiteY3077" fmla="*/ 2405698 h 6857999"/>
              <a:gd name="connsiteX3078" fmla="*/ 919798 w 6188075"/>
              <a:gd name="connsiteY3078" fmla="*/ 2401888 h 6857999"/>
              <a:gd name="connsiteX3079" fmla="*/ 919798 w 6188075"/>
              <a:gd name="connsiteY3079" fmla="*/ 2398395 h 6857999"/>
              <a:gd name="connsiteX3080" fmla="*/ 920115 w 6188075"/>
              <a:gd name="connsiteY3080" fmla="*/ 2395538 h 6857999"/>
              <a:gd name="connsiteX3081" fmla="*/ 920433 w 6188075"/>
              <a:gd name="connsiteY3081" fmla="*/ 2392680 h 6857999"/>
              <a:gd name="connsiteX3082" fmla="*/ 921068 w 6188075"/>
              <a:gd name="connsiteY3082" fmla="*/ 2389823 h 6857999"/>
              <a:gd name="connsiteX3083" fmla="*/ 922020 w 6188075"/>
              <a:gd name="connsiteY3083" fmla="*/ 2387283 h 6857999"/>
              <a:gd name="connsiteX3084" fmla="*/ 922655 w 6188075"/>
              <a:gd name="connsiteY3084" fmla="*/ 2384743 h 6857999"/>
              <a:gd name="connsiteX3085" fmla="*/ 923925 w 6188075"/>
              <a:gd name="connsiteY3085" fmla="*/ 2382520 h 6857999"/>
              <a:gd name="connsiteX3086" fmla="*/ 925195 w 6188075"/>
              <a:gd name="connsiteY3086" fmla="*/ 2380298 h 6857999"/>
              <a:gd name="connsiteX3087" fmla="*/ 926465 w 6188075"/>
              <a:gd name="connsiteY3087" fmla="*/ 2378393 h 6857999"/>
              <a:gd name="connsiteX3088" fmla="*/ 928053 w 6188075"/>
              <a:gd name="connsiteY3088" fmla="*/ 2376170 h 6857999"/>
              <a:gd name="connsiteX3089" fmla="*/ 931863 w 6188075"/>
              <a:gd name="connsiteY3089" fmla="*/ 2372995 h 6857999"/>
              <a:gd name="connsiteX3090" fmla="*/ 935673 w 6188075"/>
              <a:gd name="connsiteY3090" fmla="*/ 2370138 h 6857999"/>
              <a:gd name="connsiteX3091" fmla="*/ 939800 w 6188075"/>
              <a:gd name="connsiteY3091" fmla="*/ 2367598 h 6857999"/>
              <a:gd name="connsiteX3092" fmla="*/ 944563 w 6188075"/>
              <a:gd name="connsiteY3092" fmla="*/ 2365693 h 6857999"/>
              <a:gd name="connsiteX3093" fmla="*/ 949643 w 6188075"/>
              <a:gd name="connsiteY3093" fmla="*/ 2364423 h 6857999"/>
              <a:gd name="connsiteX3094" fmla="*/ 954723 w 6188075"/>
              <a:gd name="connsiteY3094" fmla="*/ 2363153 h 6857999"/>
              <a:gd name="connsiteX3095" fmla="*/ 960438 w 6188075"/>
              <a:gd name="connsiteY3095" fmla="*/ 2362200 h 6857999"/>
              <a:gd name="connsiteX3096" fmla="*/ 966153 w 6188075"/>
              <a:gd name="connsiteY3096" fmla="*/ 2361883 h 6857999"/>
              <a:gd name="connsiteX3097" fmla="*/ 971868 w 6188075"/>
              <a:gd name="connsiteY3097" fmla="*/ 2361565 h 6857999"/>
              <a:gd name="connsiteX3098" fmla="*/ 977583 w 6188075"/>
              <a:gd name="connsiteY3098" fmla="*/ 2361565 h 6857999"/>
              <a:gd name="connsiteX3099" fmla="*/ 983615 w 6188075"/>
              <a:gd name="connsiteY3099" fmla="*/ 2361883 h 6857999"/>
              <a:gd name="connsiteX3100" fmla="*/ 984250 w 6188075"/>
              <a:gd name="connsiteY3100" fmla="*/ 2335213 h 6857999"/>
              <a:gd name="connsiteX3101" fmla="*/ 989965 w 6188075"/>
              <a:gd name="connsiteY3101" fmla="*/ 2328863 h 6857999"/>
              <a:gd name="connsiteX3102" fmla="*/ 989648 w 6188075"/>
              <a:gd name="connsiteY3102" fmla="*/ 2328545 h 6857999"/>
              <a:gd name="connsiteX3103" fmla="*/ 984250 w 6188075"/>
              <a:gd name="connsiteY3103" fmla="*/ 2335213 h 6857999"/>
              <a:gd name="connsiteX3104" fmla="*/ 980440 w 6188075"/>
              <a:gd name="connsiteY3104" fmla="*/ 2334578 h 6857999"/>
              <a:gd name="connsiteX3105" fmla="*/ 976630 w 6188075"/>
              <a:gd name="connsiteY3105" fmla="*/ 2334578 h 6857999"/>
              <a:gd name="connsiteX3106" fmla="*/ 968693 w 6188075"/>
              <a:gd name="connsiteY3106" fmla="*/ 2334895 h 6857999"/>
              <a:gd name="connsiteX3107" fmla="*/ 960438 w 6188075"/>
              <a:gd name="connsiteY3107" fmla="*/ 2335530 h 6857999"/>
              <a:gd name="connsiteX3108" fmla="*/ 952183 w 6188075"/>
              <a:gd name="connsiteY3108" fmla="*/ 2335848 h 6857999"/>
              <a:gd name="connsiteX3109" fmla="*/ 948373 w 6188075"/>
              <a:gd name="connsiteY3109" fmla="*/ 2335848 h 6857999"/>
              <a:gd name="connsiteX3110" fmla="*/ 945198 w 6188075"/>
              <a:gd name="connsiteY3110" fmla="*/ 2335530 h 6857999"/>
              <a:gd name="connsiteX3111" fmla="*/ 942023 w 6188075"/>
              <a:gd name="connsiteY3111" fmla="*/ 2334895 h 6857999"/>
              <a:gd name="connsiteX3112" fmla="*/ 939483 w 6188075"/>
              <a:gd name="connsiteY3112" fmla="*/ 2333943 h 6857999"/>
              <a:gd name="connsiteX3113" fmla="*/ 937260 w 6188075"/>
              <a:gd name="connsiteY3113" fmla="*/ 2332355 h 6857999"/>
              <a:gd name="connsiteX3114" fmla="*/ 936308 w 6188075"/>
              <a:gd name="connsiteY3114" fmla="*/ 2331403 h 6857999"/>
              <a:gd name="connsiteX3115" fmla="*/ 935673 w 6188075"/>
              <a:gd name="connsiteY3115" fmla="*/ 2330133 h 6857999"/>
              <a:gd name="connsiteX3116" fmla="*/ 935038 w 6188075"/>
              <a:gd name="connsiteY3116" fmla="*/ 2328863 h 6857999"/>
              <a:gd name="connsiteX3117" fmla="*/ 934720 w 6188075"/>
              <a:gd name="connsiteY3117" fmla="*/ 2327593 h 6857999"/>
              <a:gd name="connsiteX3118" fmla="*/ 934403 w 6188075"/>
              <a:gd name="connsiteY3118" fmla="*/ 2325688 h 6857999"/>
              <a:gd name="connsiteX3119" fmla="*/ 934403 w 6188075"/>
              <a:gd name="connsiteY3119" fmla="*/ 2323783 h 6857999"/>
              <a:gd name="connsiteX3120" fmla="*/ 934720 w 6188075"/>
              <a:gd name="connsiteY3120" fmla="*/ 2320290 h 6857999"/>
              <a:gd name="connsiteX3121" fmla="*/ 935355 w 6188075"/>
              <a:gd name="connsiteY3121" fmla="*/ 2317115 h 6857999"/>
              <a:gd name="connsiteX3122" fmla="*/ 935990 w 6188075"/>
              <a:gd name="connsiteY3122" fmla="*/ 2314258 h 6857999"/>
              <a:gd name="connsiteX3123" fmla="*/ 936943 w 6188075"/>
              <a:gd name="connsiteY3123" fmla="*/ 2311718 h 6857999"/>
              <a:gd name="connsiteX3124" fmla="*/ 937895 w 6188075"/>
              <a:gd name="connsiteY3124" fmla="*/ 2309813 h 6857999"/>
              <a:gd name="connsiteX3125" fmla="*/ 939165 w 6188075"/>
              <a:gd name="connsiteY3125" fmla="*/ 2307908 h 6857999"/>
              <a:gd name="connsiteX3126" fmla="*/ 940435 w 6188075"/>
              <a:gd name="connsiteY3126" fmla="*/ 2306320 h 6857999"/>
              <a:gd name="connsiteX3127" fmla="*/ 942023 w 6188075"/>
              <a:gd name="connsiteY3127" fmla="*/ 2305050 h 6857999"/>
              <a:gd name="connsiteX3128" fmla="*/ 943928 w 6188075"/>
              <a:gd name="connsiteY3128" fmla="*/ 2304098 h 6857999"/>
              <a:gd name="connsiteX3129" fmla="*/ 945833 w 6188075"/>
              <a:gd name="connsiteY3129" fmla="*/ 2303145 h 6857999"/>
              <a:gd name="connsiteX3130" fmla="*/ 947738 w 6188075"/>
              <a:gd name="connsiteY3130" fmla="*/ 2302510 h 6857999"/>
              <a:gd name="connsiteX3131" fmla="*/ 949643 w 6188075"/>
              <a:gd name="connsiteY3131" fmla="*/ 2302193 h 6857999"/>
              <a:gd name="connsiteX3132" fmla="*/ 954088 w 6188075"/>
              <a:gd name="connsiteY3132" fmla="*/ 2301558 h 6857999"/>
              <a:gd name="connsiteX3133" fmla="*/ 959168 w 6188075"/>
              <a:gd name="connsiteY3133" fmla="*/ 2301558 h 6857999"/>
              <a:gd name="connsiteX3134" fmla="*/ 964248 w 6188075"/>
              <a:gd name="connsiteY3134" fmla="*/ 2301875 h 6857999"/>
              <a:gd name="connsiteX3135" fmla="*/ 969328 w 6188075"/>
              <a:gd name="connsiteY3135" fmla="*/ 2302510 h 6857999"/>
              <a:gd name="connsiteX3136" fmla="*/ 974408 w 6188075"/>
              <a:gd name="connsiteY3136" fmla="*/ 2303145 h 6857999"/>
              <a:gd name="connsiteX3137" fmla="*/ 979488 w 6188075"/>
              <a:gd name="connsiteY3137" fmla="*/ 2303463 h 6857999"/>
              <a:gd name="connsiteX3138" fmla="*/ 984568 w 6188075"/>
              <a:gd name="connsiteY3138" fmla="*/ 2303463 h 6857999"/>
              <a:gd name="connsiteX3139" fmla="*/ 989330 w 6188075"/>
              <a:gd name="connsiteY3139" fmla="*/ 2302828 h 6857999"/>
              <a:gd name="connsiteX3140" fmla="*/ 991553 w 6188075"/>
              <a:gd name="connsiteY3140" fmla="*/ 2302193 h 6857999"/>
              <a:gd name="connsiteX3141" fmla="*/ 993458 w 6188075"/>
              <a:gd name="connsiteY3141" fmla="*/ 2301558 h 6857999"/>
              <a:gd name="connsiteX3142" fmla="*/ 995680 w 6188075"/>
              <a:gd name="connsiteY3142" fmla="*/ 2300923 h 6857999"/>
              <a:gd name="connsiteX3143" fmla="*/ 997585 w 6188075"/>
              <a:gd name="connsiteY3143" fmla="*/ 2299653 h 6857999"/>
              <a:gd name="connsiteX3144" fmla="*/ 998220 w 6188075"/>
              <a:gd name="connsiteY3144" fmla="*/ 2295843 h 6857999"/>
              <a:gd name="connsiteX3145" fmla="*/ 998855 w 6188075"/>
              <a:gd name="connsiteY3145" fmla="*/ 2292668 h 6857999"/>
              <a:gd name="connsiteX3146" fmla="*/ 999808 w 6188075"/>
              <a:gd name="connsiteY3146" fmla="*/ 2289810 h 6857999"/>
              <a:gd name="connsiteX3147" fmla="*/ 1000760 w 6188075"/>
              <a:gd name="connsiteY3147" fmla="*/ 2287270 h 6857999"/>
              <a:gd name="connsiteX3148" fmla="*/ 1001713 w 6188075"/>
              <a:gd name="connsiteY3148" fmla="*/ 2285048 h 6857999"/>
              <a:gd name="connsiteX3149" fmla="*/ 1002983 w 6188075"/>
              <a:gd name="connsiteY3149" fmla="*/ 2283143 h 6857999"/>
              <a:gd name="connsiteX3150" fmla="*/ 1004570 w 6188075"/>
              <a:gd name="connsiteY3150" fmla="*/ 2281555 h 6857999"/>
              <a:gd name="connsiteX3151" fmla="*/ 1006158 w 6188075"/>
              <a:gd name="connsiteY3151" fmla="*/ 2279968 h 6857999"/>
              <a:gd name="connsiteX3152" fmla="*/ 1007745 w 6188075"/>
              <a:gd name="connsiteY3152" fmla="*/ 2279015 h 6857999"/>
              <a:gd name="connsiteX3153" fmla="*/ 1009333 w 6188075"/>
              <a:gd name="connsiteY3153" fmla="*/ 2278063 h 6857999"/>
              <a:gd name="connsiteX3154" fmla="*/ 1011555 w 6188075"/>
              <a:gd name="connsiteY3154" fmla="*/ 2277428 h 6857999"/>
              <a:gd name="connsiteX3155" fmla="*/ 1013460 w 6188075"/>
              <a:gd name="connsiteY3155" fmla="*/ 2276793 h 6857999"/>
              <a:gd name="connsiteX3156" fmla="*/ 1017270 w 6188075"/>
              <a:gd name="connsiteY3156" fmla="*/ 2276158 h 6857999"/>
              <a:gd name="connsiteX3157" fmla="*/ 1021398 w 6188075"/>
              <a:gd name="connsiteY3157" fmla="*/ 2276158 h 6857999"/>
              <a:gd name="connsiteX3158" fmla="*/ 1025843 w 6188075"/>
              <a:gd name="connsiteY3158" fmla="*/ 2276475 h 6857999"/>
              <a:gd name="connsiteX3159" fmla="*/ 1029970 w 6188075"/>
              <a:gd name="connsiteY3159" fmla="*/ 2276793 h 6857999"/>
              <a:gd name="connsiteX3160" fmla="*/ 1039178 w 6188075"/>
              <a:gd name="connsiteY3160" fmla="*/ 2277745 h 6857999"/>
              <a:gd name="connsiteX3161" fmla="*/ 1043305 w 6188075"/>
              <a:gd name="connsiteY3161" fmla="*/ 2278063 h 6857999"/>
              <a:gd name="connsiteX3162" fmla="*/ 1047433 w 6188075"/>
              <a:gd name="connsiteY3162" fmla="*/ 2277745 h 6857999"/>
              <a:gd name="connsiteX3163" fmla="*/ 1051243 w 6188075"/>
              <a:gd name="connsiteY3163" fmla="*/ 2276793 h 6857999"/>
              <a:gd name="connsiteX3164" fmla="*/ 1053148 w 6188075"/>
              <a:gd name="connsiteY3164" fmla="*/ 2276158 h 6857999"/>
              <a:gd name="connsiteX3165" fmla="*/ 1054735 w 6188075"/>
              <a:gd name="connsiteY3165" fmla="*/ 2275205 h 6857999"/>
              <a:gd name="connsiteX3166" fmla="*/ 1048703 w 6188075"/>
              <a:gd name="connsiteY3166" fmla="*/ 2270760 h 6857999"/>
              <a:gd name="connsiteX3167" fmla="*/ 1042670 w 6188075"/>
              <a:gd name="connsiteY3167" fmla="*/ 2267268 h 6857999"/>
              <a:gd name="connsiteX3168" fmla="*/ 1036638 w 6188075"/>
              <a:gd name="connsiteY3168" fmla="*/ 2264093 h 6857999"/>
              <a:gd name="connsiteX3169" fmla="*/ 1029970 w 6188075"/>
              <a:gd name="connsiteY3169" fmla="*/ 2261235 h 6857999"/>
              <a:gd name="connsiteX3170" fmla="*/ 1023620 w 6188075"/>
              <a:gd name="connsiteY3170" fmla="*/ 2258695 h 6857999"/>
              <a:gd name="connsiteX3171" fmla="*/ 1016953 w 6188075"/>
              <a:gd name="connsiteY3171" fmla="*/ 2256790 h 6857999"/>
              <a:gd name="connsiteX3172" fmla="*/ 1010603 w 6188075"/>
              <a:gd name="connsiteY3172" fmla="*/ 2254885 h 6857999"/>
              <a:gd name="connsiteX3173" fmla="*/ 1003618 w 6188075"/>
              <a:gd name="connsiteY3173" fmla="*/ 2253615 h 6857999"/>
              <a:gd name="connsiteX3174" fmla="*/ 996950 w 6188075"/>
              <a:gd name="connsiteY3174" fmla="*/ 2252345 h 6857999"/>
              <a:gd name="connsiteX3175" fmla="*/ 989965 w 6188075"/>
              <a:gd name="connsiteY3175" fmla="*/ 2251393 h 6857999"/>
              <a:gd name="connsiteX3176" fmla="*/ 982980 w 6188075"/>
              <a:gd name="connsiteY3176" fmla="*/ 2250758 h 6857999"/>
              <a:gd name="connsiteX3177" fmla="*/ 975995 w 6188075"/>
              <a:gd name="connsiteY3177" fmla="*/ 2250123 h 6857999"/>
              <a:gd name="connsiteX3178" fmla="*/ 962343 w 6188075"/>
              <a:gd name="connsiteY3178" fmla="*/ 2249805 h 6857999"/>
              <a:gd name="connsiteX3179" fmla="*/ 948055 w 6188075"/>
              <a:gd name="connsiteY3179" fmla="*/ 2249488 h 6857999"/>
              <a:gd name="connsiteX3180" fmla="*/ 944245 w 6188075"/>
              <a:gd name="connsiteY3180" fmla="*/ 2249488 h 6857999"/>
              <a:gd name="connsiteX3181" fmla="*/ 940753 w 6188075"/>
              <a:gd name="connsiteY3181" fmla="*/ 2249170 h 6857999"/>
              <a:gd name="connsiteX3182" fmla="*/ 937578 w 6188075"/>
              <a:gd name="connsiteY3182" fmla="*/ 2248853 h 6857999"/>
              <a:gd name="connsiteX3183" fmla="*/ 934403 w 6188075"/>
              <a:gd name="connsiteY3183" fmla="*/ 2248218 h 6857999"/>
              <a:gd name="connsiteX3184" fmla="*/ 931863 w 6188075"/>
              <a:gd name="connsiteY3184" fmla="*/ 2247265 h 6857999"/>
              <a:gd name="connsiteX3185" fmla="*/ 929005 w 6188075"/>
              <a:gd name="connsiteY3185" fmla="*/ 2245995 h 6857999"/>
              <a:gd name="connsiteX3186" fmla="*/ 927100 w 6188075"/>
              <a:gd name="connsiteY3186" fmla="*/ 2244725 h 6857999"/>
              <a:gd name="connsiteX3187" fmla="*/ 925195 w 6188075"/>
              <a:gd name="connsiteY3187" fmla="*/ 2243138 h 6857999"/>
              <a:gd name="connsiteX3188" fmla="*/ 923925 w 6188075"/>
              <a:gd name="connsiteY3188" fmla="*/ 2241233 h 6857999"/>
              <a:gd name="connsiteX3189" fmla="*/ 922973 w 6188075"/>
              <a:gd name="connsiteY3189" fmla="*/ 2239010 h 6857999"/>
              <a:gd name="connsiteX3190" fmla="*/ 922338 w 6188075"/>
              <a:gd name="connsiteY3190" fmla="*/ 2236470 h 6857999"/>
              <a:gd name="connsiteX3191" fmla="*/ 922020 w 6188075"/>
              <a:gd name="connsiteY3191" fmla="*/ 2233930 h 6857999"/>
              <a:gd name="connsiteX3192" fmla="*/ 922338 w 6188075"/>
              <a:gd name="connsiteY3192" fmla="*/ 2230755 h 6857999"/>
              <a:gd name="connsiteX3193" fmla="*/ 922973 w 6188075"/>
              <a:gd name="connsiteY3193" fmla="*/ 2227263 h 6857999"/>
              <a:gd name="connsiteX3194" fmla="*/ 923925 w 6188075"/>
              <a:gd name="connsiteY3194" fmla="*/ 2223770 h 6857999"/>
              <a:gd name="connsiteX3195" fmla="*/ 925513 w 6188075"/>
              <a:gd name="connsiteY3195" fmla="*/ 2219325 h 6857999"/>
              <a:gd name="connsiteX3196" fmla="*/ 922973 w 6188075"/>
              <a:gd name="connsiteY3196" fmla="*/ 2215198 h 6857999"/>
              <a:gd name="connsiteX3197" fmla="*/ 919798 w 6188075"/>
              <a:gd name="connsiteY3197" fmla="*/ 2211388 h 6857999"/>
              <a:gd name="connsiteX3198" fmla="*/ 916940 w 6188075"/>
              <a:gd name="connsiteY3198" fmla="*/ 2207895 h 6857999"/>
              <a:gd name="connsiteX3199" fmla="*/ 913765 w 6188075"/>
              <a:gd name="connsiteY3199" fmla="*/ 2204720 h 6857999"/>
              <a:gd name="connsiteX3200" fmla="*/ 910273 w 6188075"/>
              <a:gd name="connsiteY3200" fmla="*/ 2201863 h 6857999"/>
              <a:gd name="connsiteX3201" fmla="*/ 907098 w 6188075"/>
              <a:gd name="connsiteY3201" fmla="*/ 2199005 h 6857999"/>
              <a:gd name="connsiteX3202" fmla="*/ 902970 w 6188075"/>
              <a:gd name="connsiteY3202" fmla="*/ 2196465 h 6857999"/>
              <a:gd name="connsiteX3203" fmla="*/ 899478 w 6188075"/>
              <a:gd name="connsiteY3203" fmla="*/ 2193925 h 6857999"/>
              <a:gd name="connsiteX3204" fmla="*/ 895668 w 6188075"/>
              <a:gd name="connsiteY3204" fmla="*/ 2191703 h 6857999"/>
              <a:gd name="connsiteX3205" fmla="*/ 892175 w 6188075"/>
              <a:gd name="connsiteY3205" fmla="*/ 2189798 h 6857999"/>
              <a:gd name="connsiteX3206" fmla="*/ 884238 w 6188075"/>
              <a:gd name="connsiteY3206" fmla="*/ 2186305 h 6857999"/>
              <a:gd name="connsiteX3207" fmla="*/ 875983 w 6188075"/>
              <a:gd name="connsiteY3207" fmla="*/ 2183448 h 6857999"/>
              <a:gd name="connsiteX3208" fmla="*/ 867728 w 6188075"/>
              <a:gd name="connsiteY3208" fmla="*/ 2180908 h 6857999"/>
              <a:gd name="connsiteX3209" fmla="*/ 859473 w 6188075"/>
              <a:gd name="connsiteY3209" fmla="*/ 2179003 h 6857999"/>
              <a:gd name="connsiteX3210" fmla="*/ 850583 w 6188075"/>
              <a:gd name="connsiteY3210" fmla="*/ 2177098 h 6857999"/>
              <a:gd name="connsiteX3211" fmla="*/ 833438 w 6188075"/>
              <a:gd name="connsiteY3211" fmla="*/ 2173605 h 6857999"/>
              <a:gd name="connsiteX3212" fmla="*/ 824865 w 6188075"/>
              <a:gd name="connsiteY3212" fmla="*/ 2171700 h 6857999"/>
              <a:gd name="connsiteX3213" fmla="*/ 816293 w 6188075"/>
              <a:gd name="connsiteY3213" fmla="*/ 2169795 h 6857999"/>
              <a:gd name="connsiteX3214" fmla="*/ 808038 w 6188075"/>
              <a:gd name="connsiteY3214" fmla="*/ 2167255 h 6857999"/>
              <a:gd name="connsiteX3215" fmla="*/ 800100 w 6188075"/>
              <a:gd name="connsiteY3215" fmla="*/ 2164398 h 6857999"/>
              <a:gd name="connsiteX3216" fmla="*/ 785178 w 6188075"/>
              <a:gd name="connsiteY3216" fmla="*/ 2159000 h 6857999"/>
              <a:gd name="connsiteX3217" fmla="*/ 769938 w 6188075"/>
              <a:gd name="connsiteY3217" fmla="*/ 2153603 h 6857999"/>
              <a:gd name="connsiteX3218" fmla="*/ 755015 w 6188075"/>
              <a:gd name="connsiteY3218" fmla="*/ 2148523 h 6857999"/>
              <a:gd name="connsiteX3219" fmla="*/ 739775 w 6188075"/>
              <a:gd name="connsiteY3219" fmla="*/ 2143443 h 6857999"/>
              <a:gd name="connsiteX3220" fmla="*/ 725170 w 6188075"/>
              <a:gd name="connsiteY3220" fmla="*/ 2137410 h 6857999"/>
              <a:gd name="connsiteX3221" fmla="*/ 710248 w 6188075"/>
              <a:gd name="connsiteY3221" fmla="*/ 2131378 h 6857999"/>
              <a:gd name="connsiteX3222" fmla="*/ 703263 w 6188075"/>
              <a:gd name="connsiteY3222" fmla="*/ 2128203 h 6857999"/>
              <a:gd name="connsiteX3223" fmla="*/ 696278 w 6188075"/>
              <a:gd name="connsiteY3223" fmla="*/ 2124710 h 6857999"/>
              <a:gd name="connsiteX3224" fmla="*/ 688975 w 6188075"/>
              <a:gd name="connsiteY3224" fmla="*/ 2120900 h 6857999"/>
              <a:gd name="connsiteX3225" fmla="*/ 681990 w 6188075"/>
              <a:gd name="connsiteY3225" fmla="*/ 2116455 h 6857999"/>
              <a:gd name="connsiteX3226" fmla="*/ 675958 w 6188075"/>
              <a:gd name="connsiteY3226" fmla="*/ 2114233 h 6857999"/>
              <a:gd name="connsiteX3227" fmla="*/ 670243 w 6188075"/>
              <a:gd name="connsiteY3227" fmla="*/ 2111693 h 6857999"/>
              <a:gd name="connsiteX3228" fmla="*/ 665163 w 6188075"/>
              <a:gd name="connsiteY3228" fmla="*/ 2109153 h 6857999"/>
              <a:gd name="connsiteX3229" fmla="*/ 661035 w 6188075"/>
              <a:gd name="connsiteY3229" fmla="*/ 2106295 h 6857999"/>
              <a:gd name="connsiteX3230" fmla="*/ 657225 w 6188075"/>
              <a:gd name="connsiteY3230" fmla="*/ 2103755 h 6857999"/>
              <a:gd name="connsiteX3231" fmla="*/ 654368 w 6188075"/>
              <a:gd name="connsiteY3231" fmla="*/ 2100898 h 6857999"/>
              <a:gd name="connsiteX3232" fmla="*/ 651828 w 6188075"/>
              <a:gd name="connsiteY3232" fmla="*/ 2098040 h 6857999"/>
              <a:gd name="connsiteX3233" fmla="*/ 649923 w 6188075"/>
              <a:gd name="connsiteY3233" fmla="*/ 2095183 h 6857999"/>
              <a:gd name="connsiteX3234" fmla="*/ 648335 w 6188075"/>
              <a:gd name="connsiteY3234" fmla="*/ 2092008 h 6857999"/>
              <a:gd name="connsiteX3235" fmla="*/ 647383 w 6188075"/>
              <a:gd name="connsiteY3235" fmla="*/ 2088833 h 6857999"/>
              <a:gd name="connsiteX3236" fmla="*/ 646430 w 6188075"/>
              <a:gd name="connsiteY3236" fmla="*/ 2085658 h 6857999"/>
              <a:gd name="connsiteX3237" fmla="*/ 646430 w 6188075"/>
              <a:gd name="connsiteY3237" fmla="*/ 2082483 h 6857999"/>
              <a:gd name="connsiteX3238" fmla="*/ 646430 w 6188075"/>
              <a:gd name="connsiteY3238" fmla="*/ 2079308 h 6857999"/>
              <a:gd name="connsiteX3239" fmla="*/ 646748 w 6188075"/>
              <a:gd name="connsiteY3239" fmla="*/ 2076133 h 6857999"/>
              <a:gd name="connsiteX3240" fmla="*/ 647383 w 6188075"/>
              <a:gd name="connsiteY3240" fmla="*/ 2072958 h 6857999"/>
              <a:gd name="connsiteX3241" fmla="*/ 648335 w 6188075"/>
              <a:gd name="connsiteY3241" fmla="*/ 2069783 h 6857999"/>
              <a:gd name="connsiteX3242" fmla="*/ 650558 w 6188075"/>
              <a:gd name="connsiteY3242" fmla="*/ 2062798 h 6857999"/>
              <a:gd name="connsiteX3243" fmla="*/ 653415 w 6188075"/>
              <a:gd name="connsiteY3243" fmla="*/ 2056130 h 6857999"/>
              <a:gd name="connsiteX3244" fmla="*/ 660083 w 6188075"/>
              <a:gd name="connsiteY3244" fmla="*/ 2042478 h 6857999"/>
              <a:gd name="connsiteX3245" fmla="*/ 663258 w 6188075"/>
              <a:gd name="connsiteY3245" fmla="*/ 2035493 h 6857999"/>
              <a:gd name="connsiteX3246" fmla="*/ 666115 w 6188075"/>
              <a:gd name="connsiteY3246" fmla="*/ 2028825 h 6857999"/>
              <a:gd name="connsiteX3247" fmla="*/ 667385 w 6188075"/>
              <a:gd name="connsiteY3247" fmla="*/ 2025333 h 6857999"/>
              <a:gd name="connsiteX3248" fmla="*/ 668338 w 6188075"/>
              <a:gd name="connsiteY3248" fmla="*/ 2022158 h 6857999"/>
              <a:gd name="connsiteX3249" fmla="*/ 669290 w 6188075"/>
              <a:gd name="connsiteY3249" fmla="*/ 2018983 h 6857999"/>
              <a:gd name="connsiteX3250" fmla="*/ 669608 w 6188075"/>
              <a:gd name="connsiteY3250" fmla="*/ 2015808 h 6857999"/>
              <a:gd name="connsiteX3251" fmla="*/ 664845 w 6188075"/>
              <a:gd name="connsiteY3251" fmla="*/ 2006283 h 6857999"/>
              <a:gd name="connsiteX3252" fmla="*/ 659765 w 6188075"/>
              <a:gd name="connsiteY3252" fmla="*/ 1996758 h 6857999"/>
              <a:gd name="connsiteX3253" fmla="*/ 657860 w 6188075"/>
              <a:gd name="connsiteY3253" fmla="*/ 1992313 h 6857999"/>
              <a:gd name="connsiteX3254" fmla="*/ 656273 w 6188075"/>
              <a:gd name="connsiteY3254" fmla="*/ 1988820 h 6857999"/>
              <a:gd name="connsiteX3255" fmla="*/ 655320 w 6188075"/>
              <a:gd name="connsiteY3255" fmla="*/ 1985963 h 6857999"/>
              <a:gd name="connsiteX3256" fmla="*/ 655320 w 6188075"/>
              <a:gd name="connsiteY3256" fmla="*/ 1985010 h 6857999"/>
              <a:gd name="connsiteX3257" fmla="*/ 655320 w 6188075"/>
              <a:gd name="connsiteY3257" fmla="*/ 1984693 h 6857999"/>
              <a:gd name="connsiteX3258" fmla="*/ 661035 w 6188075"/>
              <a:gd name="connsiteY3258" fmla="*/ 1980248 h 6857999"/>
              <a:gd name="connsiteX3259" fmla="*/ 665798 w 6188075"/>
              <a:gd name="connsiteY3259" fmla="*/ 1976120 h 6857999"/>
              <a:gd name="connsiteX3260" fmla="*/ 670560 w 6188075"/>
              <a:gd name="connsiteY3260" fmla="*/ 1971993 h 6857999"/>
              <a:gd name="connsiteX3261" fmla="*/ 674053 w 6188075"/>
              <a:gd name="connsiteY3261" fmla="*/ 1967865 h 6857999"/>
              <a:gd name="connsiteX3262" fmla="*/ 677228 w 6188075"/>
              <a:gd name="connsiteY3262" fmla="*/ 1964055 h 6857999"/>
              <a:gd name="connsiteX3263" fmla="*/ 679450 w 6188075"/>
              <a:gd name="connsiteY3263" fmla="*/ 1959928 h 6857999"/>
              <a:gd name="connsiteX3264" fmla="*/ 681355 w 6188075"/>
              <a:gd name="connsiteY3264" fmla="*/ 1956118 h 6857999"/>
              <a:gd name="connsiteX3265" fmla="*/ 682625 w 6188075"/>
              <a:gd name="connsiteY3265" fmla="*/ 1952308 h 6857999"/>
              <a:gd name="connsiteX3266" fmla="*/ 683578 w 6188075"/>
              <a:gd name="connsiteY3266" fmla="*/ 1948815 h 6857999"/>
              <a:gd name="connsiteX3267" fmla="*/ 683895 w 6188075"/>
              <a:gd name="connsiteY3267" fmla="*/ 1945323 h 6857999"/>
              <a:gd name="connsiteX3268" fmla="*/ 683895 w 6188075"/>
              <a:gd name="connsiteY3268" fmla="*/ 1941830 h 6857999"/>
              <a:gd name="connsiteX3269" fmla="*/ 683578 w 6188075"/>
              <a:gd name="connsiteY3269" fmla="*/ 1938338 h 6857999"/>
              <a:gd name="connsiteX3270" fmla="*/ 682625 w 6188075"/>
              <a:gd name="connsiteY3270" fmla="*/ 1934845 h 6857999"/>
              <a:gd name="connsiteX3271" fmla="*/ 681673 w 6188075"/>
              <a:gd name="connsiteY3271" fmla="*/ 1931353 h 6857999"/>
              <a:gd name="connsiteX3272" fmla="*/ 680085 w 6188075"/>
              <a:gd name="connsiteY3272" fmla="*/ 1928178 h 6857999"/>
              <a:gd name="connsiteX3273" fmla="*/ 678498 w 6188075"/>
              <a:gd name="connsiteY3273" fmla="*/ 1925003 h 6857999"/>
              <a:gd name="connsiteX3274" fmla="*/ 676593 w 6188075"/>
              <a:gd name="connsiteY3274" fmla="*/ 1921828 h 6857999"/>
              <a:gd name="connsiteX3275" fmla="*/ 674370 w 6188075"/>
              <a:gd name="connsiteY3275" fmla="*/ 1918653 h 6857999"/>
              <a:gd name="connsiteX3276" fmla="*/ 669608 w 6188075"/>
              <a:gd name="connsiteY3276" fmla="*/ 1912303 h 6857999"/>
              <a:gd name="connsiteX3277" fmla="*/ 664210 w 6188075"/>
              <a:gd name="connsiteY3277" fmla="*/ 1905953 h 6857999"/>
              <a:gd name="connsiteX3278" fmla="*/ 658813 w 6188075"/>
              <a:gd name="connsiteY3278" fmla="*/ 1899920 h 6857999"/>
              <a:gd name="connsiteX3279" fmla="*/ 653415 w 6188075"/>
              <a:gd name="connsiteY3279" fmla="*/ 1893888 h 6857999"/>
              <a:gd name="connsiteX3280" fmla="*/ 648335 w 6188075"/>
              <a:gd name="connsiteY3280" fmla="*/ 1887538 h 6857999"/>
              <a:gd name="connsiteX3281" fmla="*/ 643573 w 6188075"/>
              <a:gd name="connsiteY3281" fmla="*/ 1881188 h 6857999"/>
              <a:gd name="connsiteX3282" fmla="*/ 641350 w 6188075"/>
              <a:gd name="connsiteY3282" fmla="*/ 1878013 h 6857999"/>
              <a:gd name="connsiteX3283" fmla="*/ 639763 w 6188075"/>
              <a:gd name="connsiteY3283" fmla="*/ 1874838 h 6857999"/>
              <a:gd name="connsiteX3284" fmla="*/ 638493 w 6188075"/>
              <a:gd name="connsiteY3284" fmla="*/ 1783715 h 6857999"/>
              <a:gd name="connsiteX3285" fmla="*/ 638175 w 6188075"/>
              <a:gd name="connsiteY3285" fmla="*/ 1778635 h 6857999"/>
              <a:gd name="connsiteX3286" fmla="*/ 637540 w 6188075"/>
              <a:gd name="connsiteY3286" fmla="*/ 1774190 h 6857999"/>
              <a:gd name="connsiteX3287" fmla="*/ 635953 w 6188075"/>
              <a:gd name="connsiteY3287" fmla="*/ 1764665 h 6857999"/>
              <a:gd name="connsiteX3288" fmla="*/ 634683 w 6188075"/>
              <a:gd name="connsiteY3288" fmla="*/ 1755458 h 6857999"/>
              <a:gd name="connsiteX3289" fmla="*/ 634365 w 6188075"/>
              <a:gd name="connsiteY3289" fmla="*/ 1750695 h 6857999"/>
              <a:gd name="connsiteX3290" fmla="*/ 634365 w 6188075"/>
              <a:gd name="connsiteY3290" fmla="*/ 1745933 h 6857999"/>
              <a:gd name="connsiteX3291" fmla="*/ 634365 w 6188075"/>
              <a:gd name="connsiteY3291" fmla="*/ 1741488 h 6857999"/>
              <a:gd name="connsiteX3292" fmla="*/ 635000 w 6188075"/>
              <a:gd name="connsiteY3292" fmla="*/ 1737360 h 6857999"/>
              <a:gd name="connsiteX3293" fmla="*/ 636270 w 6188075"/>
              <a:gd name="connsiteY3293" fmla="*/ 1732915 h 6857999"/>
              <a:gd name="connsiteX3294" fmla="*/ 638175 w 6188075"/>
              <a:gd name="connsiteY3294" fmla="*/ 1728788 h 6857999"/>
              <a:gd name="connsiteX3295" fmla="*/ 640715 w 6188075"/>
              <a:gd name="connsiteY3295" fmla="*/ 1724660 h 6857999"/>
              <a:gd name="connsiteX3296" fmla="*/ 644208 w 6188075"/>
              <a:gd name="connsiteY3296" fmla="*/ 1720850 h 6857999"/>
              <a:gd name="connsiteX3297" fmla="*/ 648335 w 6188075"/>
              <a:gd name="connsiteY3297" fmla="*/ 1717040 h 6857999"/>
              <a:gd name="connsiteX3298" fmla="*/ 653098 w 6188075"/>
              <a:gd name="connsiteY3298" fmla="*/ 1713548 h 6857999"/>
              <a:gd name="connsiteX3299" fmla="*/ 658178 w 6188075"/>
              <a:gd name="connsiteY3299" fmla="*/ 1710373 h 6857999"/>
              <a:gd name="connsiteX3300" fmla="*/ 662940 w 6188075"/>
              <a:gd name="connsiteY3300" fmla="*/ 1707198 h 6857999"/>
              <a:gd name="connsiteX3301" fmla="*/ 668020 w 6188075"/>
              <a:gd name="connsiteY3301" fmla="*/ 1704023 h 6857999"/>
              <a:gd name="connsiteX3302" fmla="*/ 673418 w 6188075"/>
              <a:gd name="connsiteY3302" fmla="*/ 1701165 h 6857999"/>
              <a:gd name="connsiteX3303" fmla="*/ 678498 w 6188075"/>
              <a:gd name="connsiteY3303" fmla="*/ 1698625 h 6857999"/>
              <a:gd name="connsiteX3304" fmla="*/ 683578 w 6188075"/>
              <a:gd name="connsiteY3304" fmla="*/ 1696403 h 6857999"/>
              <a:gd name="connsiteX3305" fmla="*/ 688658 w 6188075"/>
              <a:gd name="connsiteY3305" fmla="*/ 1694498 h 6857999"/>
              <a:gd name="connsiteX3306" fmla="*/ 693738 w 6188075"/>
              <a:gd name="connsiteY3306" fmla="*/ 1692593 h 6857999"/>
              <a:gd name="connsiteX3307" fmla="*/ 704533 w 6188075"/>
              <a:gd name="connsiteY3307" fmla="*/ 1689735 h 6857999"/>
              <a:gd name="connsiteX3308" fmla="*/ 715328 w 6188075"/>
              <a:gd name="connsiteY3308" fmla="*/ 1687195 h 6857999"/>
              <a:gd name="connsiteX3309" fmla="*/ 726123 w 6188075"/>
              <a:gd name="connsiteY3309" fmla="*/ 1685608 h 6857999"/>
              <a:gd name="connsiteX3310" fmla="*/ 736918 w 6188075"/>
              <a:gd name="connsiteY3310" fmla="*/ 1684338 h 6857999"/>
              <a:gd name="connsiteX3311" fmla="*/ 748348 w 6188075"/>
              <a:gd name="connsiteY3311" fmla="*/ 1683703 h 6857999"/>
              <a:gd name="connsiteX3312" fmla="*/ 759143 w 6188075"/>
              <a:gd name="connsiteY3312" fmla="*/ 1683385 h 6857999"/>
              <a:gd name="connsiteX3313" fmla="*/ 769938 w 6188075"/>
              <a:gd name="connsiteY3313" fmla="*/ 1683068 h 6857999"/>
              <a:gd name="connsiteX3314" fmla="*/ 781368 w 6188075"/>
              <a:gd name="connsiteY3314" fmla="*/ 1683385 h 6857999"/>
              <a:gd name="connsiteX3315" fmla="*/ 803910 w 6188075"/>
              <a:gd name="connsiteY3315" fmla="*/ 1684020 h 6857999"/>
              <a:gd name="connsiteX3316" fmla="*/ 826135 w 6188075"/>
              <a:gd name="connsiteY3316" fmla="*/ 1684655 h 6857999"/>
              <a:gd name="connsiteX3317" fmla="*/ 885508 w 6188075"/>
              <a:gd name="connsiteY3317" fmla="*/ 1679893 h 6857999"/>
              <a:gd name="connsiteX3318" fmla="*/ 944880 w 6188075"/>
              <a:gd name="connsiteY3318" fmla="*/ 1675130 h 6857999"/>
              <a:gd name="connsiteX3319" fmla="*/ 974725 w 6188075"/>
              <a:gd name="connsiteY3319" fmla="*/ 1673225 h 6857999"/>
              <a:gd name="connsiteX3320" fmla="*/ 1004253 w 6188075"/>
              <a:gd name="connsiteY3320" fmla="*/ 1671638 h 6857999"/>
              <a:gd name="connsiteX3321" fmla="*/ 1034098 w 6188075"/>
              <a:gd name="connsiteY3321" fmla="*/ 1670050 h 6857999"/>
              <a:gd name="connsiteX3322" fmla="*/ 1064260 w 6188075"/>
              <a:gd name="connsiteY3322" fmla="*/ 1668780 h 6857999"/>
              <a:gd name="connsiteX3323" fmla="*/ 1093788 w 6188075"/>
              <a:gd name="connsiteY3323" fmla="*/ 1667828 h 6857999"/>
              <a:gd name="connsiteX3324" fmla="*/ 1123633 w 6188075"/>
              <a:gd name="connsiteY3324" fmla="*/ 1666875 h 6857999"/>
              <a:gd name="connsiteX3325" fmla="*/ 1153478 w 6188075"/>
              <a:gd name="connsiteY3325" fmla="*/ 1666558 h 6857999"/>
              <a:gd name="connsiteX3326" fmla="*/ 1183323 w 6188075"/>
              <a:gd name="connsiteY3326" fmla="*/ 1666240 h 6857999"/>
              <a:gd name="connsiteX3327" fmla="*/ 1212850 w 6188075"/>
              <a:gd name="connsiteY3327" fmla="*/ 1666558 h 6857999"/>
              <a:gd name="connsiteX3328" fmla="*/ 1242696 w 6188075"/>
              <a:gd name="connsiteY3328" fmla="*/ 1667193 h 6857999"/>
              <a:gd name="connsiteX3329" fmla="*/ 1272858 w 6188075"/>
              <a:gd name="connsiteY3329" fmla="*/ 1668145 h 6857999"/>
              <a:gd name="connsiteX3330" fmla="*/ 1302703 w 6188075"/>
              <a:gd name="connsiteY3330" fmla="*/ 1669415 h 6857999"/>
              <a:gd name="connsiteX3331" fmla="*/ 1308100 w 6188075"/>
              <a:gd name="connsiteY3331" fmla="*/ 1667193 h 6857999"/>
              <a:gd name="connsiteX3332" fmla="*/ 1313498 w 6188075"/>
              <a:gd name="connsiteY3332" fmla="*/ 1665605 h 6857999"/>
              <a:gd name="connsiteX3333" fmla="*/ 1318895 w 6188075"/>
              <a:gd name="connsiteY3333" fmla="*/ 1664335 h 6857999"/>
              <a:gd name="connsiteX3334" fmla="*/ 1324610 w 6188075"/>
              <a:gd name="connsiteY3334" fmla="*/ 1663700 h 6857999"/>
              <a:gd name="connsiteX3335" fmla="*/ 1330008 w 6188075"/>
              <a:gd name="connsiteY3335" fmla="*/ 1664018 h 6857999"/>
              <a:gd name="connsiteX3336" fmla="*/ 1332548 w 6188075"/>
              <a:gd name="connsiteY3336" fmla="*/ 1664335 h 6857999"/>
              <a:gd name="connsiteX3337" fmla="*/ 1335088 w 6188075"/>
              <a:gd name="connsiteY3337" fmla="*/ 1664970 h 6857999"/>
              <a:gd name="connsiteX3338" fmla="*/ 1337946 w 6188075"/>
              <a:gd name="connsiteY3338" fmla="*/ 1665605 h 6857999"/>
              <a:gd name="connsiteX3339" fmla="*/ 1340485 w 6188075"/>
              <a:gd name="connsiteY3339" fmla="*/ 1666558 h 6857999"/>
              <a:gd name="connsiteX3340" fmla="*/ 1343343 w 6188075"/>
              <a:gd name="connsiteY3340" fmla="*/ 1667828 h 6857999"/>
              <a:gd name="connsiteX3341" fmla="*/ 1345883 w 6188075"/>
              <a:gd name="connsiteY3341" fmla="*/ 1669415 h 6857999"/>
              <a:gd name="connsiteX3342" fmla="*/ 1374775 w 6188075"/>
              <a:gd name="connsiteY3342" fmla="*/ 1668463 h 6857999"/>
              <a:gd name="connsiteX3343" fmla="*/ 1401445 w 6188075"/>
              <a:gd name="connsiteY3343" fmla="*/ 1665288 h 6857999"/>
              <a:gd name="connsiteX3344" fmla="*/ 1427798 w 6188075"/>
              <a:gd name="connsiteY3344" fmla="*/ 1662748 h 6857999"/>
              <a:gd name="connsiteX3345" fmla="*/ 1454468 w 6188075"/>
              <a:gd name="connsiteY3345" fmla="*/ 1660843 h 6857999"/>
              <a:gd name="connsiteX3346" fmla="*/ 1467803 w 6188075"/>
              <a:gd name="connsiteY3346" fmla="*/ 1660208 h 6857999"/>
              <a:gd name="connsiteX3347" fmla="*/ 1481138 w 6188075"/>
              <a:gd name="connsiteY3347" fmla="*/ 1659573 h 6857999"/>
              <a:gd name="connsiteX3348" fmla="*/ 1494473 w 6188075"/>
              <a:gd name="connsiteY3348" fmla="*/ 1659255 h 6857999"/>
              <a:gd name="connsiteX3349" fmla="*/ 1507490 w 6188075"/>
              <a:gd name="connsiteY3349" fmla="*/ 1659573 h 6857999"/>
              <a:gd name="connsiteX3350" fmla="*/ 1521143 w 6188075"/>
              <a:gd name="connsiteY3350" fmla="*/ 1659890 h 6857999"/>
              <a:gd name="connsiteX3351" fmla="*/ 1534478 w 6188075"/>
              <a:gd name="connsiteY3351" fmla="*/ 1660208 h 6857999"/>
              <a:gd name="connsiteX3352" fmla="*/ 1547495 w 6188075"/>
              <a:gd name="connsiteY3352" fmla="*/ 1661478 h 6857999"/>
              <a:gd name="connsiteX3353" fmla="*/ 1561148 w 6188075"/>
              <a:gd name="connsiteY3353" fmla="*/ 1662748 h 6857999"/>
              <a:gd name="connsiteX3354" fmla="*/ 1574165 w 6188075"/>
              <a:gd name="connsiteY3354" fmla="*/ 1664335 h 6857999"/>
              <a:gd name="connsiteX3355" fmla="*/ 1587818 w 6188075"/>
              <a:gd name="connsiteY3355" fmla="*/ 1666558 h 6857999"/>
              <a:gd name="connsiteX3356" fmla="*/ 1595756 w 6188075"/>
              <a:gd name="connsiteY3356" fmla="*/ 1664018 h 6857999"/>
              <a:gd name="connsiteX3357" fmla="*/ 1603693 w 6188075"/>
              <a:gd name="connsiteY3357" fmla="*/ 1662113 h 6857999"/>
              <a:gd name="connsiteX3358" fmla="*/ 1611948 w 6188075"/>
              <a:gd name="connsiteY3358" fmla="*/ 1660208 h 6857999"/>
              <a:gd name="connsiteX3359" fmla="*/ 1620203 w 6188075"/>
              <a:gd name="connsiteY3359" fmla="*/ 1658620 h 6857999"/>
              <a:gd name="connsiteX3360" fmla="*/ 1628458 w 6188075"/>
              <a:gd name="connsiteY3360" fmla="*/ 1657350 h 6857999"/>
              <a:gd name="connsiteX3361" fmla="*/ 1636395 w 6188075"/>
              <a:gd name="connsiteY3361" fmla="*/ 1656398 h 6857999"/>
              <a:gd name="connsiteX3362" fmla="*/ 1644968 w 6188075"/>
              <a:gd name="connsiteY3362" fmla="*/ 1655763 h 6857999"/>
              <a:gd name="connsiteX3363" fmla="*/ 1652905 w 6188075"/>
              <a:gd name="connsiteY3363" fmla="*/ 1655128 h 6857999"/>
              <a:gd name="connsiteX3364" fmla="*/ 1669415 w 6188075"/>
              <a:gd name="connsiteY3364" fmla="*/ 1654175 h 6857999"/>
              <a:gd name="connsiteX3365" fmla="*/ 1685926 w 6188075"/>
              <a:gd name="connsiteY3365" fmla="*/ 1654175 h 6857999"/>
              <a:gd name="connsiteX3366" fmla="*/ 1702435 w 6188075"/>
              <a:gd name="connsiteY3366" fmla="*/ 1654493 h 6857999"/>
              <a:gd name="connsiteX3367" fmla="*/ 1719263 w 6188075"/>
              <a:gd name="connsiteY3367" fmla="*/ 1654810 h 6857999"/>
              <a:gd name="connsiteX3368" fmla="*/ 1752283 w 6188075"/>
              <a:gd name="connsiteY3368" fmla="*/ 1656398 h 6857999"/>
              <a:gd name="connsiteX3369" fmla="*/ 1768476 w 6188075"/>
              <a:gd name="connsiteY3369" fmla="*/ 1657033 h 6857999"/>
              <a:gd name="connsiteX3370" fmla="*/ 1784985 w 6188075"/>
              <a:gd name="connsiteY3370" fmla="*/ 1657350 h 6857999"/>
              <a:gd name="connsiteX3371" fmla="*/ 1801813 w 6188075"/>
              <a:gd name="connsiteY3371" fmla="*/ 1657350 h 6857999"/>
              <a:gd name="connsiteX3372" fmla="*/ 1818005 w 6188075"/>
              <a:gd name="connsiteY3372" fmla="*/ 1656715 h 6857999"/>
              <a:gd name="connsiteX3373" fmla="*/ 1826578 w 6188075"/>
              <a:gd name="connsiteY3373" fmla="*/ 1656398 h 6857999"/>
              <a:gd name="connsiteX3374" fmla="*/ 1834515 w 6188075"/>
              <a:gd name="connsiteY3374" fmla="*/ 1655445 h 6857999"/>
              <a:gd name="connsiteX3375" fmla="*/ 1842770 w 6188075"/>
              <a:gd name="connsiteY3375" fmla="*/ 1654810 h 6857999"/>
              <a:gd name="connsiteX3376" fmla="*/ 1851026 w 6188075"/>
              <a:gd name="connsiteY3376" fmla="*/ 1653540 h 6857999"/>
              <a:gd name="connsiteX3377" fmla="*/ 1848168 w 6188075"/>
              <a:gd name="connsiteY3377" fmla="*/ 1651000 h 6857999"/>
              <a:gd name="connsiteX3378" fmla="*/ 1845628 w 6188075"/>
              <a:gd name="connsiteY3378" fmla="*/ 1648460 h 6857999"/>
              <a:gd name="connsiteX3379" fmla="*/ 1842770 w 6188075"/>
              <a:gd name="connsiteY3379" fmla="*/ 1646555 h 6857999"/>
              <a:gd name="connsiteX3380" fmla="*/ 1839913 w 6188075"/>
              <a:gd name="connsiteY3380" fmla="*/ 1644650 h 6857999"/>
              <a:gd name="connsiteX3381" fmla="*/ 1837055 w 6188075"/>
              <a:gd name="connsiteY3381" fmla="*/ 1643063 h 6857999"/>
              <a:gd name="connsiteX3382" fmla="*/ 1833880 w 6188075"/>
              <a:gd name="connsiteY3382" fmla="*/ 1641475 h 6857999"/>
              <a:gd name="connsiteX3383" fmla="*/ 1827848 w 6188075"/>
              <a:gd name="connsiteY3383" fmla="*/ 1638935 h 6857999"/>
              <a:gd name="connsiteX3384" fmla="*/ 1820863 w 6188075"/>
              <a:gd name="connsiteY3384" fmla="*/ 1637030 h 6857999"/>
              <a:gd name="connsiteX3385" fmla="*/ 1814513 w 6188075"/>
              <a:gd name="connsiteY3385" fmla="*/ 1635125 h 6857999"/>
              <a:gd name="connsiteX3386" fmla="*/ 1800861 w 6188075"/>
              <a:gd name="connsiteY3386" fmla="*/ 1632585 h 6857999"/>
              <a:gd name="connsiteX3387" fmla="*/ 1793875 w 6188075"/>
              <a:gd name="connsiteY3387" fmla="*/ 1630998 h 6857999"/>
              <a:gd name="connsiteX3388" fmla="*/ 1787208 w 6188075"/>
              <a:gd name="connsiteY3388" fmla="*/ 1629728 h 6857999"/>
              <a:gd name="connsiteX3389" fmla="*/ 1780540 w 6188075"/>
              <a:gd name="connsiteY3389" fmla="*/ 1627823 h 6857999"/>
              <a:gd name="connsiteX3390" fmla="*/ 1774190 w 6188075"/>
              <a:gd name="connsiteY3390" fmla="*/ 1625600 h 6857999"/>
              <a:gd name="connsiteX3391" fmla="*/ 1767840 w 6188075"/>
              <a:gd name="connsiteY3391" fmla="*/ 1622425 h 6857999"/>
              <a:gd name="connsiteX3392" fmla="*/ 1764665 w 6188075"/>
              <a:gd name="connsiteY3392" fmla="*/ 1620838 h 6857999"/>
              <a:gd name="connsiteX3393" fmla="*/ 1761808 w 6188075"/>
              <a:gd name="connsiteY3393" fmla="*/ 1619250 h 6857999"/>
              <a:gd name="connsiteX3394" fmla="*/ 1759268 w 6188075"/>
              <a:gd name="connsiteY3394" fmla="*/ 1617028 h 6857999"/>
              <a:gd name="connsiteX3395" fmla="*/ 1756410 w 6188075"/>
              <a:gd name="connsiteY3395" fmla="*/ 1614805 h 6857999"/>
              <a:gd name="connsiteX3396" fmla="*/ 1753870 w 6188075"/>
              <a:gd name="connsiteY3396" fmla="*/ 1612583 h 6857999"/>
              <a:gd name="connsiteX3397" fmla="*/ 1751330 w 6188075"/>
              <a:gd name="connsiteY3397" fmla="*/ 1609725 h 6857999"/>
              <a:gd name="connsiteX3398" fmla="*/ 1735773 w 6188075"/>
              <a:gd name="connsiteY3398" fmla="*/ 1598295 h 6857999"/>
              <a:gd name="connsiteX3399" fmla="*/ 1715771 w 6188075"/>
              <a:gd name="connsiteY3399" fmla="*/ 1594485 h 6857999"/>
              <a:gd name="connsiteX3400" fmla="*/ 1696085 w 6188075"/>
              <a:gd name="connsiteY3400" fmla="*/ 1590358 h 6857999"/>
              <a:gd name="connsiteX3401" fmla="*/ 1676083 w 6188075"/>
              <a:gd name="connsiteY3401" fmla="*/ 1585913 h 6857999"/>
              <a:gd name="connsiteX3402" fmla="*/ 1656080 w 6188075"/>
              <a:gd name="connsiteY3402" fmla="*/ 1581150 h 6857999"/>
              <a:gd name="connsiteX3403" fmla="*/ 1636395 w 6188075"/>
              <a:gd name="connsiteY3403" fmla="*/ 1576070 h 6857999"/>
              <a:gd name="connsiteX3404" fmla="*/ 1617028 w 6188075"/>
              <a:gd name="connsiteY3404" fmla="*/ 1570355 h 6857999"/>
              <a:gd name="connsiteX3405" fmla="*/ 1577340 w 6188075"/>
              <a:gd name="connsiteY3405" fmla="*/ 1559560 h 6857999"/>
              <a:gd name="connsiteX3406" fmla="*/ 1538288 w 6188075"/>
              <a:gd name="connsiteY3406" fmla="*/ 1549083 h 6857999"/>
              <a:gd name="connsiteX3407" fmla="*/ 1518285 w 6188075"/>
              <a:gd name="connsiteY3407" fmla="*/ 1544003 h 6857999"/>
              <a:gd name="connsiteX3408" fmla="*/ 1498600 w 6188075"/>
              <a:gd name="connsiteY3408" fmla="*/ 1539240 h 6857999"/>
              <a:gd name="connsiteX3409" fmla="*/ 1478598 w 6188075"/>
              <a:gd name="connsiteY3409" fmla="*/ 1535113 h 6857999"/>
              <a:gd name="connsiteX3410" fmla="*/ 1458595 w 6188075"/>
              <a:gd name="connsiteY3410" fmla="*/ 1531303 h 6857999"/>
              <a:gd name="connsiteX3411" fmla="*/ 1438275 w 6188075"/>
              <a:gd name="connsiteY3411" fmla="*/ 1528128 h 6857999"/>
              <a:gd name="connsiteX3412" fmla="*/ 1417956 w 6188075"/>
              <a:gd name="connsiteY3412" fmla="*/ 1525588 h 6857999"/>
              <a:gd name="connsiteX3413" fmla="*/ 1413193 w 6188075"/>
              <a:gd name="connsiteY3413" fmla="*/ 1526223 h 6857999"/>
              <a:gd name="connsiteX3414" fmla="*/ 1408430 w 6188075"/>
              <a:gd name="connsiteY3414" fmla="*/ 1526858 h 6857999"/>
              <a:gd name="connsiteX3415" fmla="*/ 1403668 w 6188075"/>
              <a:gd name="connsiteY3415" fmla="*/ 1527175 h 6857999"/>
              <a:gd name="connsiteX3416" fmla="*/ 1398905 w 6188075"/>
              <a:gd name="connsiteY3416" fmla="*/ 1527175 h 6857999"/>
              <a:gd name="connsiteX3417" fmla="*/ 1394143 w 6188075"/>
              <a:gd name="connsiteY3417" fmla="*/ 1526858 h 6857999"/>
              <a:gd name="connsiteX3418" fmla="*/ 1389698 w 6188075"/>
              <a:gd name="connsiteY3418" fmla="*/ 1526540 h 6857999"/>
              <a:gd name="connsiteX3419" fmla="*/ 1385253 w 6188075"/>
              <a:gd name="connsiteY3419" fmla="*/ 1525905 h 6857999"/>
              <a:gd name="connsiteX3420" fmla="*/ 1380808 w 6188075"/>
              <a:gd name="connsiteY3420" fmla="*/ 1524953 h 6857999"/>
              <a:gd name="connsiteX3421" fmla="*/ 1376045 w 6188075"/>
              <a:gd name="connsiteY3421" fmla="*/ 1524000 h 6857999"/>
              <a:gd name="connsiteX3422" fmla="*/ 1371600 w 6188075"/>
              <a:gd name="connsiteY3422" fmla="*/ 1522730 h 6857999"/>
              <a:gd name="connsiteX3423" fmla="*/ 1367155 w 6188075"/>
              <a:gd name="connsiteY3423" fmla="*/ 1521143 h 6857999"/>
              <a:gd name="connsiteX3424" fmla="*/ 1363028 w 6188075"/>
              <a:gd name="connsiteY3424" fmla="*/ 1519238 h 6857999"/>
              <a:gd name="connsiteX3425" fmla="*/ 1358900 w 6188075"/>
              <a:gd name="connsiteY3425" fmla="*/ 1517333 h 6857999"/>
              <a:gd name="connsiteX3426" fmla="*/ 1354773 w 6188075"/>
              <a:gd name="connsiteY3426" fmla="*/ 1515110 h 6857999"/>
              <a:gd name="connsiteX3427" fmla="*/ 1350645 w 6188075"/>
              <a:gd name="connsiteY3427" fmla="*/ 1512570 h 6857999"/>
              <a:gd name="connsiteX3428" fmla="*/ 1346200 w 6188075"/>
              <a:gd name="connsiteY3428" fmla="*/ 1510030 h 6857999"/>
              <a:gd name="connsiteX3429" fmla="*/ 1341120 w 6188075"/>
              <a:gd name="connsiteY3429" fmla="*/ 1505268 h 6857999"/>
              <a:gd name="connsiteX3430" fmla="*/ 1339215 w 6188075"/>
              <a:gd name="connsiteY3430" fmla="*/ 1503045 h 6857999"/>
              <a:gd name="connsiteX3431" fmla="*/ 1337628 w 6188075"/>
              <a:gd name="connsiteY3431" fmla="*/ 1501140 h 6857999"/>
              <a:gd name="connsiteX3432" fmla="*/ 1336358 w 6188075"/>
              <a:gd name="connsiteY3432" fmla="*/ 1498918 h 6857999"/>
              <a:gd name="connsiteX3433" fmla="*/ 1335406 w 6188075"/>
              <a:gd name="connsiteY3433" fmla="*/ 1497013 h 6857999"/>
              <a:gd name="connsiteX3434" fmla="*/ 1334453 w 6188075"/>
              <a:gd name="connsiteY3434" fmla="*/ 1495108 h 6857999"/>
              <a:gd name="connsiteX3435" fmla="*/ 1334135 w 6188075"/>
              <a:gd name="connsiteY3435" fmla="*/ 1492885 h 6857999"/>
              <a:gd name="connsiteX3436" fmla="*/ 1333818 w 6188075"/>
              <a:gd name="connsiteY3436" fmla="*/ 1491298 h 6857999"/>
              <a:gd name="connsiteX3437" fmla="*/ 1333818 w 6188075"/>
              <a:gd name="connsiteY3437" fmla="*/ 1489710 h 6857999"/>
              <a:gd name="connsiteX3438" fmla="*/ 1333818 w 6188075"/>
              <a:gd name="connsiteY3438" fmla="*/ 1487805 h 6857999"/>
              <a:gd name="connsiteX3439" fmla="*/ 1334453 w 6188075"/>
              <a:gd name="connsiteY3439" fmla="*/ 1486218 h 6857999"/>
              <a:gd name="connsiteX3440" fmla="*/ 1335723 w 6188075"/>
              <a:gd name="connsiteY3440" fmla="*/ 1483360 h 6857999"/>
              <a:gd name="connsiteX3441" fmla="*/ 1337628 w 6188075"/>
              <a:gd name="connsiteY3441" fmla="*/ 1480503 h 6857999"/>
              <a:gd name="connsiteX3442" fmla="*/ 1340168 w 6188075"/>
              <a:gd name="connsiteY3442" fmla="*/ 1477963 h 6857999"/>
              <a:gd name="connsiteX3443" fmla="*/ 1343025 w 6188075"/>
              <a:gd name="connsiteY3443" fmla="*/ 1475423 h 6857999"/>
              <a:gd name="connsiteX3444" fmla="*/ 1345883 w 6188075"/>
              <a:gd name="connsiteY3444" fmla="*/ 1473200 h 6857999"/>
              <a:gd name="connsiteX3445" fmla="*/ 1349058 w 6188075"/>
              <a:gd name="connsiteY3445" fmla="*/ 1470978 h 6857999"/>
              <a:gd name="connsiteX3446" fmla="*/ 1355725 w 6188075"/>
              <a:gd name="connsiteY3446" fmla="*/ 1466533 h 6857999"/>
              <a:gd name="connsiteX3447" fmla="*/ 1358265 w 6188075"/>
              <a:gd name="connsiteY3447" fmla="*/ 1464628 h 6857999"/>
              <a:gd name="connsiteX3448" fmla="*/ 1360805 w 6188075"/>
              <a:gd name="connsiteY3448" fmla="*/ 1462405 h 6857999"/>
              <a:gd name="connsiteX3449" fmla="*/ 1365568 w 6188075"/>
              <a:gd name="connsiteY3449" fmla="*/ 1458278 h 6857999"/>
              <a:gd name="connsiteX3450" fmla="*/ 1370013 w 6188075"/>
              <a:gd name="connsiteY3450" fmla="*/ 1454150 h 6857999"/>
              <a:gd name="connsiteX3451" fmla="*/ 1373823 w 6188075"/>
              <a:gd name="connsiteY3451" fmla="*/ 1450023 h 6857999"/>
              <a:gd name="connsiteX3452" fmla="*/ 1375411 w 6188075"/>
              <a:gd name="connsiteY3452" fmla="*/ 1447800 h 6857999"/>
              <a:gd name="connsiteX3453" fmla="*/ 1377315 w 6188075"/>
              <a:gd name="connsiteY3453" fmla="*/ 1445578 h 6857999"/>
              <a:gd name="connsiteX3454" fmla="*/ 1378268 w 6188075"/>
              <a:gd name="connsiteY3454" fmla="*/ 1443355 h 6857999"/>
              <a:gd name="connsiteX3455" fmla="*/ 1378903 w 6188075"/>
              <a:gd name="connsiteY3455" fmla="*/ 1440815 h 6857999"/>
              <a:gd name="connsiteX3456" fmla="*/ 1379538 w 6188075"/>
              <a:gd name="connsiteY3456" fmla="*/ 1438275 h 6857999"/>
              <a:gd name="connsiteX3457" fmla="*/ 1379538 w 6188075"/>
              <a:gd name="connsiteY3457" fmla="*/ 1435735 h 6857999"/>
              <a:gd name="connsiteX3458" fmla="*/ 1378903 w 6188075"/>
              <a:gd name="connsiteY3458" fmla="*/ 1433195 h 6857999"/>
              <a:gd name="connsiteX3459" fmla="*/ 1378268 w 6188075"/>
              <a:gd name="connsiteY3459" fmla="*/ 1430020 h 6857999"/>
              <a:gd name="connsiteX3460" fmla="*/ 1376998 w 6188075"/>
              <a:gd name="connsiteY3460" fmla="*/ 1426845 h 6857999"/>
              <a:gd name="connsiteX3461" fmla="*/ 1374775 w 6188075"/>
              <a:gd name="connsiteY3461" fmla="*/ 1423670 h 6857999"/>
              <a:gd name="connsiteX3462" fmla="*/ 1377315 w 6188075"/>
              <a:gd name="connsiteY3462" fmla="*/ 1419860 h 6857999"/>
              <a:gd name="connsiteX3463" fmla="*/ 1379538 w 6188075"/>
              <a:gd name="connsiteY3463" fmla="*/ 1416368 h 6857999"/>
              <a:gd name="connsiteX3464" fmla="*/ 1381760 w 6188075"/>
              <a:gd name="connsiteY3464" fmla="*/ 1412875 h 6857999"/>
              <a:gd name="connsiteX3465" fmla="*/ 1384300 w 6188075"/>
              <a:gd name="connsiteY3465" fmla="*/ 1410018 h 6857999"/>
              <a:gd name="connsiteX3466" fmla="*/ 1386840 w 6188075"/>
              <a:gd name="connsiteY3466" fmla="*/ 1407478 h 6857999"/>
              <a:gd name="connsiteX3467" fmla="*/ 1389380 w 6188075"/>
              <a:gd name="connsiteY3467" fmla="*/ 1404938 h 6857999"/>
              <a:gd name="connsiteX3468" fmla="*/ 1392238 w 6188075"/>
              <a:gd name="connsiteY3468" fmla="*/ 1403033 h 6857999"/>
              <a:gd name="connsiteX3469" fmla="*/ 1394778 w 6188075"/>
              <a:gd name="connsiteY3469" fmla="*/ 1401128 h 6857999"/>
              <a:gd name="connsiteX3470" fmla="*/ 1397635 w 6188075"/>
              <a:gd name="connsiteY3470" fmla="*/ 1399223 h 6857999"/>
              <a:gd name="connsiteX3471" fmla="*/ 1400810 w 6188075"/>
              <a:gd name="connsiteY3471" fmla="*/ 1397953 h 6857999"/>
              <a:gd name="connsiteX3472" fmla="*/ 1403985 w 6188075"/>
              <a:gd name="connsiteY3472" fmla="*/ 1396683 h 6857999"/>
              <a:gd name="connsiteX3473" fmla="*/ 1407160 w 6188075"/>
              <a:gd name="connsiteY3473" fmla="*/ 1395413 h 6857999"/>
              <a:gd name="connsiteX3474" fmla="*/ 1413510 w 6188075"/>
              <a:gd name="connsiteY3474" fmla="*/ 1393825 h 6857999"/>
              <a:gd name="connsiteX3475" fmla="*/ 1419860 w 6188075"/>
              <a:gd name="connsiteY3475" fmla="*/ 1392873 h 6857999"/>
              <a:gd name="connsiteX3476" fmla="*/ 1426210 w 6188075"/>
              <a:gd name="connsiteY3476" fmla="*/ 1392238 h 6857999"/>
              <a:gd name="connsiteX3477" fmla="*/ 1432878 w 6188075"/>
              <a:gd name="connsiteY3477" fmla="*/ 1392238 h 6857999"/>
              <a:gd name="connsiteX3478" fmla="*/ 1439228 w 6188075"/>
              <a:gd name="connsiteY3478" fmla="*/ 1392873 h 6857999"/>
              <a:gd name="connsiteX3479" fmla="*/ 1445578 w 6188075"/>
              <a:gd name="connsiteY3479" fmla="*/ 1393508 h 6857999"/>
              <a:gd name="connsiteX3480" fmla="*/ 1451610 w 6188075"/>
              <a:gd name="connsiteY3480" fmla="*/ 1394460 h 6857999"/>
              <a:gd name="connsiteX3481" fmla="*/ 1457961 w 6188075"/>
              <a:gd name="connsiteY3481" fmla="*/ 1395730 h 6857999"/>
              <a:gd name="connsiteX3482" fmla="*/ 1468755 w 6188075"/>
              <a:gd name="connsiteY3482" fmla="*/ 1398270 h 6857999"/>
              <a:gd name="connsiteX3483" fmla="*/ 1477010 w 6188075"/>
              <a:gd name="connsiteY3483" fmla="*/ 1399858 h 6857999"/>
              <a:gd name="connsiteX3484" fmla="*/ 1485265 w 6188075"/>
              <a:gd name="connsiteY3484" fmla="*/ 1401128 h 6857999"/>
              <a:gd name="connsiteX3485" fmla="*/ 1492250 w 6188075"/>
              <a:gd name="connsiteY3485" fmla="*/ 1401445 h 6857999"/>
              <a:gd name="connsiteX3486" fmla="*/ 1498918 w 6188075"/>
              <a:gd name="connsiteY3486" fmla="*/ 1401445 h 6857999"/>
              <a:gd name="connsiteX3487" fmla="*/ 1505268 w 6188075"/>
              <a:gd name="connsiteY3487" fmla="*/ 1400493 h 6857999"/>
              <a:gd name="connsiteX3488" fmla="*/ 1511300 w 6188075"/>
              <a:gd name="connsiteY3488" fmla="*/ 1399223 h 6857999"/>
              <a:gd name="connsiteX3489" fmla="*/ 1516380 w 6188075"/>
              <a:gd name="connsiteY3489" fmla="*/ 1397318 h 6857999"/>
              <a:gd name="connsiteX3490" fmla="*/ 1521460 w 6188075"/>
              <a:gd name="connsiteY3490" fmla="*/ 1394778 h 6857999"/>
              <a:gd name="connsiteX3491" fmla="*/ 1525905 w 6188075"/>
              <a:gd name="connsiteY3491" fmla="*/ 1391603 h 6857999"/>
              <a:gd name="connsiteX3492" fmla="*/ 1530033 w 6188075"/>
              <a:gd name="connsiteY3492" fmla="*/ 1387793 h 6857999"/>
              <a:gd name="connsiteX3493" fmla="*/ 1534478 w 6188075"/>
              <a:gd name="connsiteY3493" fmla="*/ 1383983 h 6857999"/>
              <a:gd name="connsiteX3494" fmla="*/ 1537971 w 6188075"/>
              <a:gd name="connsiteY3494" fmla="*/ 1379538 h 6857999"/>
              <a:gd name="connsiteX3495" fmla="*/ 1541463 w 6188075"/>
              <a:gd name="connsiteY3495" fmla="*/ 1374775 h 6857999"/>
              <a:gd name="connsiteX3496" fmla="*/ 1544638 w 6188075"/>
              <a:gd name="connsiteY3496" fmla="*/ 1369378 h 6857999"/>
              <a:gd name="connsiteX3497" fmla="*/ 1547813 w 6188075"/>
              <a:gd name="connsiteY3497" fmla="*/ 1363980 h 6857999"/>
              <a:gd name="connsiteX3498" fmla="*/ 1550671 w 6188075"/>
              <a:gd name="connsiteY3498" fmla="*/ 1357630 h 6857999"/>
              <a:gd name="connsiteX3499" fmla="*/ 1544638 w 6188075"/>
              <a:gd name="connsiteY3499" fmla="*/ 1353503 h 6857999"/>
              <a:gd name="connsiteX3500" fmla="*/ 1538288 w 6188075"/>
              <a:gd name="connsiteY3500" fmla="*/ 1350010 h 6857999"/>
              <a:gd name="connsiteX3501" fmla="*/ 1531303 w 6188075"/>
              <a:gd name="connsiteY3501" fmla="*/ 1347153 h 6857999"/>
              <a:gd name="connsiteX3502" fmla="*/ 1524635 w 6188075"/>
              <a:gd name="connsiteY3502" fmla="*/ 1344613 h 6857999"/>
              <a:gd name="connsiteX3503" fmla="*/ 1517650 w 6188075"/>
              <a:gd name="connsiteY3503" fmla="*/ 1342708 h 6857999"/>
              <a:gd name="connsiteX3504" fmla="*/ 1510666 w 6188075"/>
              <a:gd name="connsiteY3504" fmla="*/ 1341120 h 6857999"/>
              <a:gd name="connsiteX3505" fmla="*/ 1503046 w 6188075"/>
              <a:gd name="connsiteY3505" fmla="*/ 1339850 h 6857999"/>
              <a:gd name="connsiteX3506" fmla="*/ 1495743 w 6188075"/>
              <a:gd name="connsiteY3506" fmla="*/ 1338898 h 6857999"/>
              <a:gd name="connsiteX3507" fmla="*/ 1488440 w 6188075"/>
              <a:gd name="connsiteY3507" fmla="*/ 1338263 h 6857999"/>
              <a:gd name="connsiteX3508" fmla="*/ 1480820 w 6188075"/>
              <a:gd name="connsiteY3508" fmla="*/ 1337310 h 6857999"/>
              <a:gd name="connsiteX3509" fmla="*/ 1465581 w 6188075"/>
              <a:gd name="connsiteY3509" fmla="*/ 1336993 h 6857999"/>
              <a:gd name="connsiteX3510" fmla="*/ 1450023 w 6188075"/>
              <a:gd name="connsiteY3510" fmla="*/ 1336675 h 6857999"/>
              <a:gd name="connsiteX3511" fmla="*/ 1434783 w 6188075"/>
              <a:gd name="connsiteY3511" fmla="*/ 1336040 h 6857999"/>
              <a:gd name="connsiteX3512" fmla="*/ 1427163 w 6188075"/>
              <a:gd name="connsiteY3512" fmla="*/ 1335723 h 6857999"/>
              <a:gd name="connsiteX3513" fmla="*/ 1419543 w 6188075"/>
              <a:gd name="connsiteY3513" fmla="*/ 1335088 h 6857999"/>
              <a:gd name="connsiteX3514" fmla="*/ 1412240 w 6188075"/>
              <a:gd name="connsiteY3514" fmla="*/ 1334453 h 6857999"/>
              <a:gd name="connsiteX3515" fmla="*/ 1404938 w 6188075"/>
              <a:gd name="connsiteY3515" fmla="*/ 1333183 h 6857999"/>
              <a:gd name="connsiteX3516" fmla="*/ 1397318 w 6188075"/>
              <a:gd name="connsiteY3516" fmla="*/ 1331913 h 6857999"/>
              <a:gd name="connsiteX3517" fmla="*/ 1390333 w 6188075"/>
              <a:gd name="connsiteY3517" fmla="*/ 1330008 h 6857999"/>
              <a:gd name="connsiteX3518" fmla="*/ 1383348 w 6188075"/>
              <a:gd name="connsiteY3518" fmla="*/ 1327785 h 6857999"/>
              <a:gd name="connsiteX3519" fmla="*/ 1376363 w 6188075"/>
              <a:gd name="connsiteY3519" fmla="*/ 1324928 h 6857999"/>
              <a:gd name="connsiteX3520" fmla="*/ 1369695 w 6188075"/>
              <a:gd name="connsiteY3520" fmla="*/ 1321753 h 6857999"/>
              <a:gd name="connsiteX3521" fmla="*/ 1363345 w 6188075"/>
              <a:gd name="connsiteY3521" fmla="*/ 1317943 h 6857999"/>
              <a:gd name="connsiteX3522" fmla="*/ 1356995 w 6188075"/>
              <a:gd name="connsiteY3522" fmla="*/ 1313815 h 6857999"/>
              <a:gd name="connsiteX3523" fmla="*/ 1350963 w 6188075"/>
              <a:gd name="connsiteY3523" fmla="*/ 1308418 h 6857999"/>
              <a:gd name="connsiteX3524" fmla="*/ 1344930 w 6188075"/>
              <a:gd name="connsiteY3524" fmla="*/ 1302385 h 6857999"/>
              <a:gd name="connsiteX3525" fmla="*/ 1339533 w 6188075"/>
              <a:gd name="connsiteY3525" fmla="*/ 1296035 h 6857999"/>
              <a:gd name="connsiteX3526" fmla="*/ 1334453 w 6188075"/>
              <a:gd name="connsiteY3526" fmla="*/ 1288733 h 6857999"/>
              <a:gd name="connsiteX3527" fmla="*/ 1329373 w 6188075"/>
              <a:gd name="connsiteY3527" fmla="*/ 1280160 h 6857999"/>
              <a:gd name="connsiteX3528" fmla="*/ 1312863 w 6188075"/>
              <a:gd name="connsiteY3528" fmla="*/ 1279525 h 6857999"/>
              <a:gd name="connsiteX3529" fmla="*/ 1296035 w 6188075"/>
              <a:gd name="connsiteY3529" fmla="*/ 1278255 h 6857999"/>
              <a:gd name="connsiteX3530" fmla="*/ 1279843 w 6188075"/>
              <a:gd name="connsiteY3530" fmla="*/ 1276985 h 6857999"/>
              <a:gd name="connsiteX3531" fmla="*/ 1263333 w 6188075"/>
              <a:gd name="connsiteY3531" fmla="*/ 1275398 h 6857999"/>
              <a:gd name="connsiteX3532" fmla="*/ 1247140 w 6188075"/>
              <a:gd name="connsiteY3532" fmla="*/ 1273493 h 6857999"/>
              <a:gd name="connsiteX3533" fmla="*/ 1230630 w 6188075"/>
              <a:gd name="connsiteY3533" fmla="*/ 1271588 h 6857999"/>
              <a:gd name="connsiteX3534" fmla="*/ 1214120 w 6188075"/>
              <a:gd name="connsiteY3534" fmla="*/ 1269048 h 6857999"/>
              <a:gd name="connsiteX3535" fmla="*/ 1198245 w 6188075"/>
              <a:gd name="connsiteY3535" fmla="*/ 1266508 h 6857999"/>
              <a:gd name="connsiteX3536" fmla="*/ 1165543 w 6188075"/>
              <a:gd name="connsiteY3536" fmla="*/ 1260793 h 6857999"/>
              <a:gd name="connsiteX3537" fmla="*/ 1133158 w 6188075"/>
              <a:gd name="connsiteY3537" fmla="*/ 1254125 h 6857999"/>
              <a:gd name="connsiteX3538" fmla="*/ 1101090 w 6188075"/>
              <a:gd name="connsiteY3538" fmla="*/ 1247140 h 6857999"/>
              <a:gd name="connsiteX3539" fmla="*/ 1069023 w 6188075"/>
              <a:gd name="connsiteY3539" fmla="*/ 1239838 h 6857999"/>
              <a:gd name="connsiteX3540" fmla="*/ 1065213 w 6188075"/>
              <a:gd name="connsiteY3540" fmla="*/ 1239838 h 6857999"/>
              <a:gd name="connsiteX3541" fmla="*/ 1061403 w 6188075"/>
              <a:gd name="connsiteY3541" fmla="*/ 1239838 h 6857999"/>
              <a:gd name="connsiteX3542" fmla="*/ 1054418 w 6188075"/>
              <a:gd name="connsiteY3542" fmla="*/ 1239203 h 6857999"/>
              <a:gd name="connsiteX3543" fmla="*/ 1047433 w 6188075"/>
              <a:gd name="connsiteY3543" fmla="*/ 1237615 h 6857999"/>
              <a:gd name="connsiteX3544" fmla="*/ 1040448 w 6188075"/>
              <a:gd name="connsiteY3544" fmla="*/ 1236028 h 6857999"/>
              <a:gd name="connsiteX3545" fmla="*/ 1033463 w 6188075"/>
              <a:gd name="connsiteY3545" fmla="*/ 1233488 h 6857999"/>
              <a:gd name="connsiteX3546" fmla="*/ 1026478 w 6188075"/>
              <a:gd name="connsiteY3546" fmla="*/ 1231265 h 6857999"/>
              <a:gd name="connsiteX3547" fmla="*/ 1013143 w 6188075"/>
              <a:gd name="connsiteY3547" fmla="*/ 1226185 h 6857999"/>
              <a:gd name="connsiteX3548" fmla="*/ 1005840 w 6188075"/>
              <a:gd name="connsiteY3548" fmla="*/ 1223963 h 6857999"/>
              <a:gd name="connsiteX3549" fmla="*/ 999173 w 6188075"/>
              <a:gd name="connsiteY3549" fmla="*/ 1221740 h 6857999"/>
              <a:gd name="connsiteX3550" fmla="*/ 992188 w 6188075"/>
              <a:gd name="connsiteY3550" fmla="*/ 1220153 h 6857999"/>
              <a:gd name="connsiteX3551" fmla="*/ 985203 w 6188075"/>
              <a:gd name="connsiteY3551" fmla="*/ 1218883 h 6857999"/>
              <a:gd name="connsiteX3552" fmla="*/ 977900 w 6188075"/>
              <a:gd name="connsiteY3552" fmla="*/ 1218248 h 6857999"/>
              <a:gd name="connsiteX3553" fmla="*/ 974090 w 6188075"/>
              <a:gd name="connsiteY3553" fmla="*/ 1218248 h 6857999"/>
              <a:gd name="connsiteX3554" fmla="*/ 970598 w 6188075"/>
              <a:gd name="connsiteY3554" fmla="*/ 1218565 h 6857999"/>
              <a:gd name="connsiteX3555" fmla="*/ 967105 w 6188075"/>
              <a:gd name="connsiteY3555" fmla="*/ 1218883 h 6857999"/>
              <a:gd name="connsiteX3556" fmla="*/ 963295 w 6188075"/>
              <a:gd name="connsiteY3556" fmla="*/ 1219518 h 6857999"/>
              <a:gd name="connsiteX3557" fmla="*/ 959485 w 6188075"/>
              <a:gd name="connsiteY3557" fmla="*/ 1220153 h 6857999"/>
              <a:gd name="connsiteX3558" fmla="*/ 955675 w 6188075"/>
              <a:gd name="connsiteY3558" fmla="*/ 1221423 h 6857999"/>
              <a:gd name="connsiteX3559" fmla="*/ 942975 w 6188075"/>
              <a:gd name="connsiteY3559" fmla="*/ 1215708 h 6857999"/>
              <a:gd name="connsiteX3560" fmla="*/ 932180 w 6188075"/>
              <a:gd name="connsiteY3560" fmla="*/ 1210628 h 6857999"/>
              <a:gd name="connsiteX3561" fmla="*/ 922655 w 6188075"/>
              <a:gd name="connsiteY3561" fmla="*/ 1205230 h 6857999"/>
              <a:gd name="connsiteX3562" fmla="*/ 915035 w 6188075"/>
              <a:gd name="connsiteY3562" fmla="*/ 1200468 h 6857999"/>
              <a:gd name="connsiteX3563" fmla="*/ 911543 w 6188075"/>
              <a:gd name="connsiteY3563" fmla="*/ 1198245 h 6857999"/>
              <a:gd name="connsiteX3564" fmla="*/ 908685 w 6188075"/>
              <a:gd name="connsiteY3564" fmla="*/ 1196023 h 6857999"/>
              <a:gd name="connsiteX3565" fmla="*/ 906145 w 6188075"/>
              <a:gd name="connsiteY3565" fmla="*/ 1193800 h 6857999"/>
              <a:gd name="connsiteX3566" fmla="*/ 903923 w 6188075"/>
              <a:gd name="connsiteY3566" fmla="*/ 1191260 h 6857999"/>
              <a:gd name="connsiteX3567" fmla="*/ 902018 w 6188075"/>
              <a:gd name="connsiteY3567" fmla="*/ 1189038 h 6857999"/>
              <a:gd name="connsiteX3568" fmla="*/ 900748 w 6188075"/>
              <a:gd name="connsiteY3568" fmla="*/ 1186498 h 6857999"/>
              <a:gd name="connsiteX3569" fmla="*/ 899795 w 6188075"/>
              <a:gd name="connsiteY3569" fmla="*/ 1184275 h 6857999"/>
              <a:gd name="connsiteX3570" fmla="*/ 899160 w 6188075"/>
              <a:gd name="connsiteY3570" fmla="*/ 1181418 h 6857999"/>
              <a:gd name="connsiteX3571" fmla="*/ 898843 w 6188075"/>
              <a:gd name="connsiteY3571" fmla="*/ 1178878 h 6857999"/>
              <a:gd name="connsiteX3572" fmla="*/ 899160 w 6188075"/>
              <a:gd name="connsiteY3572" fmla="*/ 1176338 h 6857999"/>
              <a:gd name="connsiteX3573" fmla="*/ 899478 w 6188075"/>
              <a:gd name="connsiteY3573" fmla="*/ 1173480 h 6857999"/>
              <a:gd name="connsiteX3574" fmla="*/ 900430 w 6188075"/>
              <a:gd name="connsiteY3574" fmla="*/ 1170623 h 6857999"/>
              <a:gd name="connsiteX3575" fmla="*/ 901700 w 6188075"/>
              <a:gd name="connsiteY3575" fmla="*/ 1167448 h 6857999"/>
              <a:gd name="connsiteX3576" fmla="*/ 903288 w 6188075"/>
              <a:gd name="connsiteY3576" fmla="*/ 1164273 h 6857999"/>
              <a:gd name="connsiteX3577" fmla="*/ 905510 w 6188075"/>
              <a:gd name="connsiteY3577" fmla="*/ 1161098 h 6857999"/>
              <a:gd name="connsiteX3578" fmla="*/ 907733 w 6188075"/>
              <a:gd name="connsiteY3578" fmla="*/ 1157605 h 6857999"/>
              <a:gd name="connsiteX3579" fmla="*/ 913448 w 6188075"/>
              <a:gd name="connsiteY3579" fmla="*/ 1149985 h 6857999"/>
              <a:gd name="connsiteX3580" fmla="*/ 920433 w 6188075"/>
              <a:gd name="connsiteY3580" fmla="*/ 1141413 h 6857999"/>
              <a:gd name="connsiteX3581" fmla="*/ 929005 w 6188075"/>
              <a:gd name="connsiteY3581" fmla="*/ 1132205 h 6857999"/>
              <a:gd name="connsiteX3582" fmla="*/ 939165 w 6188075"/>
              <a:gd name="connsiteY3582" fmla="*/ 1121728 h 6857999"/>
              <a:gd name="connsiteX3583" fmla="*/ 938530 w 6188075"/>
              <a:gd name="connsiteY3583" fmla="*/ 1120140 h 6857999"/>
              <a:gd name="connsiteX3584" fmla="*/ 937578 w 6188075"/>
              <a:gd name="connsiteY3584" fmla="*/ 1118553 h 6857999"/>
              <a:gd name="connsiteX3585" fmla="*/ 936625 w 6188075"/>
              <a:gd name="connsiteY3585" fmla="*/ 1116965 h 6857999"/>
              <a:gd name="connsiteX3586" fmla="*/ 935355 w 6188075"/>
              <a:gd name="connsiteY3586" fmla="*/ 1116013 h 6857999"/>
              <a:gd name="connsiteX3587" fmla="*/ 933768 w 6188075"/>
              <a:gd name="connsiteY3587" fmla="*/ 1114743 h 6857999"/>
              <a:gd name="connsiteX3588" fmla="*/ 932180 w 6188075"/>
              <a:gd name="connsiteY3588" fmla="*/ 1113790 h 6857999"/>
              <a:gd name="connsiteX3589" fmla="*/ 928053 w 6188075"/>
              <a:gd name="connsiteY3589" fmla="*/ 1111885 h 6857999"/>
              <a:gd name="connsiteX3590" fmla="*/ 923925 w 6188075"/>
              <a:gd name="connsiteY3590" fmla="*/ 1110298 h 6857999"/>
              <a:gd name="connsiteX3591" fmla="*/ 919798 w 6188075"/>
              <a:gd name="connsiteY3591" fmla="*/ 1109028 h 6857999"/>
              <a:gd name="connsiteX3592" fmla="*/ 915353 w 6188075"/>
              <a:gd name="connsiteY3592" fmla="*/ 1107440 h 6857999"/>
              <a:gd name="connsiteX3593" fmla="*/ 911225 w 6188075"/>
              <a:gd name="connsiteY3593" fmla="*/ 1105853 h 6857999"/>
              <a:gd name="connsiteX3594" fmla="*/ 907733 w 6188075"/>
              <a:gd name="connsiteY3594" fmla="*/ 1103630 h 6857999"/>
              <a:gd name="connsiteX3595" fmla="*/ 906145 w 6188075"/>
              <a:gd name="connsiteY3595" fmla="*/ 1102678 h 6857999"/>
              <a:gd name="connsiteX3596" fmla="*/ 904240 w 6188075"/>
              <a:gd name="connsiteY3596" fmla="*/ 1101408 h 6857999"/>
              <a:gd name="connsiteX3597" fmla="*/ 902970 w 6188075"/>
              <a:gd name="connsiteY3597" fmla="*/ 1100138 h 6857999"/>
              <a:gd name="connsiteX3598" fmla="*/ 902018 w 6188075"/>
              <a:gd name="connsiteY3598" fmla="*/ 1098868 h 6857999"/>
              <a:gd name="connsiteX3599" fmla="*/ 901383 w 6188075"/>
              <a:gd name="connsiteY3599" fmla="*/ 1097280 h 6857999"/>
              <a:gd name="connsiteX3600" fmla="*/ 900748 w 6188075"/>
              <a:gd name="connsiteY3600" fmla="*/ 1095375 h 6857999"/>
              <a:gd name="connsiteX3601" fmla="*/ 900748 w 6188075"/>
              <a:gd name="connsiteY3601" fmla="*/ 1093470 h 6857999"/>
              <a:gd name="connsiteX3602" fmla="*/ 900748 w 6188075"/>
              <a:gd name="connsiteY3602" fmla="*/ 1091565 h 6857999"/>
              <a:gd name="connsiteX3603" fmla="*/ 901383 w 6188075"/>
              <a:gd name="connsiteY3603" fmla="*/ 1089025 h 6857999"/>
              <a:gd name="connsiteX3604" fmla="*/ 902335 w 6188075"/>
              <a:gd name="connsiteY3604" fmla="*/ 1086485 h 6857999"/>
              <a:gd name="connsiteX3605" fmla="*/ 903605 w 6188075"/>
              <a:gd name="connsiteY3605" fmla="*/ 1083628 h 6857999"/>
              <a:gd name="connsiteX3606" fmla="*/ 905510 w 6188075"/>
              <a:gd name="connsiteY3606" fmla="*/ 1080770 h 6857999"/>
              <a:gd name="connsiteX3607" fmla="*/ 907733 w 6188075"/>
              <a:gd name="connsiteY3607" fmla="*/ 1076960 h 6857999"/>
              <a:gd name="connsiteX3608" fmla="*/ 910590 w 6188075"/>
              <a:gd name="connsiteY3608" fmla="*/ 1073468 h 6857999"/>
              <a:gd name="connsiteX3609" fmla="*/ 914400 w 6188075"/>
              <a:gd name="connsiteY3609" fmla="*/ 1069658 h 6857999"/>
              <a:gd name="connsiteX3610" fmla="*/ 918210 w 6188075"/>
              <a:gd name="connsiteY3610" fmla="*/ 1066800 h 6857999"/>
              <a:gd name="connsiteX3611" fmla="*/ 922020 w 6188075"/>
              <a:gd name="connsiteY3611" fmla="*/ 1064578 h 6857999"/>
              <a:gd name="connsiteX3612" fmla="*/ 925830 w 6188075"/>
              <a:gd name="connsiteY3612" fmla="*/ 1063308 h 6857999"/>
              <a:gd name="connsiteX3613" fmla="*/ 929323 w 6188075"/>
              <a:gd name="connsiteY3613" fmla="*/ 1062355 h 6857999"/>
              <a:gd name="connsiteX3614" fmla="*/ 933450 w 6188075"/>
              <a:gd name="connsiteY3614" fmla="*/ 1062038 h 6857999"/>
              <a:gd name="connsiteX3615" fmla="*/ 936943 w 6188075"/>
              <a:gd name="connsiteY3615" fmla="*/ 1062038 h 6857999"/>
              <a:gd name="connsiteX3616" fmla="*/ 940753 w 6188075"/>
              <a:gd name="connsiteY3616" fmla="*/ 1062673 h 6857999"/>
              <a:gd name="connsiteX3617" fmla="*/ 944245 w 6188075"/>
              <a:gd name="connsiteY3617" fmla="*/ 1063943 h 6857999"/>
              <a:gd name="connsiteX3618" fmla="*/ 948055 w 6188075"/>
              <a:gd name="connsiteY3618" fmla="*/ 1065213 h 6857999"/>
              <a:gd name="connsiteX3619" fmla="*/ 951548 w 6188075"/>
              <a:gd name="connsiteY3619" fmla="*/ 1066483 h 6857999"/>
              <a:gd name="connsiteX3620" fmla="*/ 955358 w 6188075"/>
              <a:gd name="connsiteY3620" fmla="*/ 1068388 h 6857999"/>
              <a:gd name="connsiteX3621" fmla="*/ 969963 w 6188075"/>
              <a:gd name="connsiteY3621" fmla="*/ 1076008 h 6857999"/>
              <a:gd name="connsiteX3622" fmla="*/ 995045 w 6188075"/>
              <a:gd name="connsiteY3622" fmla="*/ 1065848 h 6857999"/>
              <a:gd name="connsiteX3623" fmla="*/ 1021080 w 6188075"/>
              <a:gd name="connsiteY3623" fmla="*/ 1055688 h 6857999"/>
              <a:gd name="connsiteX3624" fmla="*/ 1019175 w 6188075"/>
              <a:gd name="connsiteY3624" fmla="*/ 1052830 h 6857999"/>
              <a:gd name="connsiteX3625" fmla="*/ 1017270 w 6188075"/>
              <a:gd name="connsiteY3625" fmla="*/ 1049973 h 6857999"/>
              <a:gd name="connsiteX3626" fmla="*/ 1015048 w 6188075"/>
              <a:gd name="connsiteY3626" fmla="*/ 1047750 h 6857999"/>
              <a:gd name="connsiteX3627" fmla="*/ 1012825 w 6188075"/>
              <a:gd name="connsiteY3627" fmla="*/ 1045845 h 6857999"/>
              <a:gd name="connsiteX3628" fmla="*/ 1010603 w 6188075"/>
              <a:gd name="connsiteY3628" fmla="*/ 1043940 h 6857999"/>
              <a:gd name="connsiteX3629" fmla="*/ 1007745 w 6188075"/>
              <a:gd name="connsiteY3629" fmla="*/ 1042353 h 6857999"/>
              <a:gd name="connsiteX3630" fmla="*/ 1005205 w 6188075"/>
              <a:gd name="connsiteY3630" fmla="*/ 1041083 h 6857999"/>
              <a:gd name="connsiteX3631" fmla="*/ 1002665 w 6188075"/>
              <a:gd name="connsiteY3631" fmla="*/ 1040130 h 6857999"/>
              <a:gd name="connsiteX3632" fmla="*/ 997585 w 6188075"/>
              <a:gd name="connsiteY3632" fmla="*/ 1038225 h 6857999"/>
              <a:gd name="connsiteX3633" fmla="*/ 992188 w 6188075"/>
              <a:gd name="connsiteY3633" fmla="*/ 1037273 h 6857999"/>
              <a:gd name="connsiteX3634" fmla="*/ 986473 w 6188075"/>
              <a:gd name="connsiteY3634" fmla="*/ 1036320 h 6857999"/>
              <a:gd name="connsiteX3635" fmla="*/ 980758 w 6188075"/>
              <a:gd name="connsiteY3635" fmla="*/ 1035685 h 6857999"/>
              <a:gd name="connsiteX3636" fmla="*/ 969645 w 6188075"/>
              <a:gd name="connsiteY3636" fmla="*/ 1034415 h 6857999"/>
              <a:gd name="connsiteX3637" fmla="*/ 964248 w 6188075"/>
              <a:gd name="connsiteY3637" fmla="*/ 1033463 h 6857999"/>
              <a:gd name="connsiteX3638" fmla="*/ 959168 w 6188075"/>
              <a:gd name="connsiteY3638" fmla="*/ 1031875 h 6857999"/>
              <a:gd name="connsiteX3639" fmla="*/ 956310 w 6188075"/>
              <a:gd name="connsiteY3639" fmla="*/ 1030923 h 6857999"/>
              <a:gd name="connsiteX3640" fmla="*/ 954088 w 6188075"/>
              <a:gd name="connsiteY3640" fmla="*/ 1029970 h 6857999"/>
              <a:gd name="connsiteX3641" fmla="*/ 951548 w 6188075"/>
              <a:gd name="connsiteY3641" fmla="*/ 1028700 h 6857999"/>
              <a:gd name="connsiteX3642" fmla="*/ 949325 w 6188075"/>
              <a:gd name="connsiteY3642" fmla="*/ 1027113 h 6857999"/>
              <a:gd name="connsiteX3643" fmla="*/ 947420 w 6188075"/>
              <a:gd name="connsiteY3643" fmla="*/ 1024890 h 6857999"/>
              <a:gd name="connsiteX3644" fmla="*/ 945515 w 6188075"/>
              <a:gd name="connsiteY3644" fmla="*/ 1022985 h 6857999"/>
              <a:gd name="connsiteX3645" fmla="*/ 943610 w 6188075"/>
              <a:gd name="connsiteY3645" fmla="*/ 1020763 h 6857999"/>
              <a:gd name="connsiteX3646" fmla="*/ 942023 w 6188075"/>
              <a:gd name="connsiteY3646" fmla="*/ 1018223 h 6857999"/>
              <a:gd name="connsiteX3647" fmla="*/ 941705 w 6188075"/>
              <a:gd name="connsiteY3647" fmla="*/ 1018223 h 6857999"/>
              <a:gd name="connsiteX3648" fmla="*/ 930593 w 6188075"/>
              <a:gd name="connsiteY3648" fmla="*/ 1014095 h 6857999"/>
              <a:gd name="connsiteX3649" fmla="*/ 925195 w 6188075"/>
              <a:gd name="connsiteY3649" fmla="*/ 1012190 h 6857999"/>
              <a:gd name="connsiteX3650" fmla="*/ 920433 w 6188075"/>
              <a:gd name="connsiteY3650" fmla="*/ 1009968 h 6857999"/>
              <a:gd name="connsiteX3651" fmla="*/ 915670 w 6188075"/>
              <a:gd name="connsiteY3651" fmla="*/ 1007745 h 6857999"/>
              <a:gd name="connsiteX3652" fmla="*/ 911860 w 6188075"/>
              <a:gd name="connsiteY3652" fmla="*/ 1005205 h 6857999"/>
              <a:gd name="connsiteX3653" fmla="*/ 908368 w 6188075"/>
              <a:gd name="connsiteY3653" fmla="*/ 1002348 h 6857999"/>
              <a:gd name="connsiteX3654" fmla="*/ 906780 w 6188075"/>
              <a:gd name="connsiteY3654" fmla="*/ 1001078 h 6857999"/>
              <a:gd name="connsiteX3655" fmla="*/ 905828 w 6188075"/>
              <a:gd name="connsiteY3655" fmla="*/ 999173 h 6857999"/>
              <a:gd name="connsiteX3656" fmla="*/ 904240 w 6188075"/>
              <a:gd name="connsiteY3656" fmla="*/ 997585 h 6857999"/>
              <a:gd name="connsiteX3657" fmla="*/ 903605 w 6188075"/>
              <a:gd name="connsiteY3657" fmla="*/ 995998 h 6857999"/>
              <a:gd name="connsiteX3658" fmla="*/ 902970 w 6188075"/>
              <a:gd name="connsiteY3658" fmla="*/ 994410 h 6857999"/>
              <a:gd name="connsiteX3659" fmla="*/ 902653 w 6188075"/>
              <a:gd name="connsiteY3659" fmla="*/ 992505 h 6857999"/>
              <a:gd name="connsiteX3660" fmla="*/ 902653 w 6188075"/>
              <a:gd name="connsiteY3660" fmla="*/ 990600 h 6857999"/>
              <a:gd name="connsiteX3661" fmla="*/ 902970 w 6188075"/>
              <a:gd name="connsiteY3661" fmla="*/ 988695 h 6857999"/>
              <a:gd name="connsiteX3662" fmla="*/ 903288 w 6188075"/>
              <a:gd name="connsiteY3662" fmla="*/ 986473 h 6857999"/>
              <a:gd name="connsiteX3663" fmla="*/ 904240 w 6188075"/>
              <a:gd name="connsiteY3663" fmla="*/ 984250 h 6857999"/>
              <a:gd name="connsiteX3664" fmla="*/ 905510 w 6188075"/>
              <a:gd name="connsiteY3664" fmla="*/ 982028 h 6857999"/>
              <a:gd name="connsiteX3665" fmla="*/ 907098 w 6188075"/>
              <a:gd name="connsiteY3665" fmla="*/ 979805 h 6857999"/>
              <a:gd name="connsiteX3666" fmla="*/ 909003 w 6188075"/>
              <a:gd name="connsiteY3666" fmla="*/ 977265 h 6857999"/>
              <a:gd name="connsiteX3667" fmla="*/ 910908 w 6188075"/>
              <a:gd name="connsiteY3667" fmla="*/ 974725 h 6857999"/>
              <a:gd name="connsiteX3668" fmla="*/ 916305 w 6188075"/>
              <a:gd name="connsiteY3668" fmla="*/ 968693 h 6857999"/>
              <a:gd name="connsiteX3669" fmla="*/ 923290 w 6188075"/>
              <a:gd name="connsiteY3669" fmla="*/ 962660 h 6857999"/>
              <a:gd name="connsiteX3670" fmla="*/ 928688 w 6188075"/>
              <a:gd name="connsiteY3670" fmla="*/ 958215 h 6857999"/>
              <a:gd name="connsiteX3671" fmla="*/ 933450 w 6188075"/>
              <a:gd name="connsiteY3671" fmla="*/ 953453 h 6857999"/>
              <a:gd name="connsiteX3672" fmla="*/ 936943 w 6188075"/>
              <a:gd name="connsiteY3672" fmla="*/ 949008 h 6857999"/>
              <a:gd name="connsiteX3673" fmla="*/ 939800 w 6188075"/>
              <a:gd name="connsiteY3673" fmla="*/ 944245 h 6857999"/>
              <a:gd name="connsiteX3674" fmla="*/ 941705 w 6188075"/>
              <a:gd name="connsiteY3674" fmla="*/ 939800 h 6857999"/>
              <a:gd name="connsiteX3675" fmla="*/ 942975 w 6188075"/>
              <a:gd name="connsiteY3675" fmla="*/ 935355 h 6857999"/>
              <a:gd name="connsiteX3676" fmla="*/ 943610 w 6188075"/>
              <a:gd name="connsiteY3676" fmla="*/ 931228 h 6857999"/>
              <a:gd name="connsiteX3677" fmla="*/ 943293 w 6188075"/>
              <a:gd name="connsiteY3677" fmla="*/ 926783 h 6857999"/>
              <a:gd name="connsiteX3678" fmla="*/ 942340 w 6188075"/>
              <a:gd name="connsiteY3678" fmla="*/ 922655 h 6857999"/>
              <a:gd name="connsiteX3679" fmla="*/ 940753 w 6188075"/>
              <a:gd name="connsiteY3679" fmla="*/ 918210 h 6857999"/>
              <a:gd name="connsiteX3680" fmla="*/ 938848 w 6188075"/>
              <a:gd name="connsiteY3680" fmla="*/ 913765 h 6857999"/>
              <a:gd name="connsiteX3681" fmla="*/ 935990 w 6188075"/>
              <a:gd name="connsiteY3681" fmla="*/ 909638 h 6857999"/>
              <a:gd name="connsiteX3682" fmla="*/ 932815 w 6188075"/>
              <a:gd name="connsiteY3682" fmla="*/ 905510 h 6857999"/>
              <a:gd name="connsiteX3683" fmla="*/ 928688 w 6188075"/>
              <a:gd name="connsiteY3683" fmla="*/ 901065 h 6857999"/>
              <a:gd name="connsiteX3684" fmla="*/ 924560 w 6188075"/>
              <a:gd name="connsiteY3684" fmla="*/ 896938 h 6857999"/>
              <a:gd name="connsiteX3685" fmla="*/ 919798 w 6188075"/>
              <a:gd name="connsiteY3685" fmla="*/ 892175 h 6857999"/>
              <a:gd name="connsiteX3686" fmla="*/ 914400 w 6188075"/>
              <a:gd name="connsiteY3686" fmla="*/ 887413 h 6857999"/>
              <a:gd name="connsiteX3687" fmla="*/ 909638 w 6188075"/>
              <a:gd name="connsiteY3687" fmla="*/ 882333 h 6857999"/>
              <a:gd name="connsiteX3688" fmla="*/ 905193 w 6188075"/>
              <a:gd name="connsiteY3688" fmla="*/ 877253 h 6857999"/>
              <a:gd name="connsiteX3689" fmla="*/ 901383 w 6188075"/>
              <a:gd name="connsiteY3689" fmla="*/ 872173 h 6857999"/>
              <a:gd name="connsiteX3690" fmla="*/ 898208 w 6188075"/>
              <a:gd name="connsiteY3690" fmla="*/ 866775 h 6857999"/>
              <a:gd name="connsiteX3691" fmla="*/ 895985 w 6188075"/>
              <a:gd name="connsiteY3691" fmla="*/ 862013 h 6857999"/>
              <a:gd name="connsiteX3692" fmla="*/ 895033 w 6188075"/>
              <a:gd name="connsiteY3692" fmla="*/ 859473 h 6857999"/>
              <a:gd name="connsiteX3693" fmla="*/ 894398 w 6188075"/>
              <a:gd name="connsiteY3693" fmla="*/ 856933 h 6857999"/>
              <a:gd name="connsiteX3694" fmla="*/ 894080 w 6188075"/>
              <a:gd name="connsiteY3694" fmla="*/ 854393 h 6857999"/>
              <a:gd name="connsiteX3695" fmla="*/ 893763 w 6188075"/>
              <a:gd name="connsiteY3695" fmla="*/ 852170 h 6857999"/>
              <a:gd name="connsiteX3696" fmla="*/ 893763 w 6188075"/>
              <a:gd name="connsiteY3696" fmla="*/ 849630 h 6857999"/>
              <a:gd name="connsiteX3697" fmla="*/ 894080 w 6188075"/>
              <a:gd name="connsiteY3697" fmla="*/ 847408 h 6857999"/>
              <a:gd name="connsiteX3698" fmla="*/ 894398 w 6188075"/>
              <a:gd name="connsiteY3698" fmla="*/ 844868 h 6857999"/>
              <a:gd name="connsiteX3699" fmla="*/ 895033 w 6188075"/>
              <a:gd name="connsiteY3699" fmla="*/ 842328 h 6857999"/>
              <a:gd name="connsiteX3700" fmla="*/ 896303 w 6188075"/>
              <a:gd name="connsiteY3700" fmla="*/ 839788 h 6857999"/>
              <a:gd name="connsiteX3701" fmla="*/ 897255 w 6188075"/>
              <a:gd name="connsiteY3701" fmla="*/ 837565 h 6857999"/>
              <a:gd name="connsiteX3702" fmla="*/ 898843 w 6188075"/>
              <a:gd name="connsiteY3702" fmla="*/ 835025 h 6857999"/>
              <a:gd name="connsiteX3703" fmla="*/ 900748 w 6188075"/>
              <a:gd name="connsiteY3703" fmla="*/ 832803 h 6857999"/>
              <a:gd name="connsiteX3704" fmla="*/ 902653 w 6188075"/>
              <a:gd name="connsiteY3704" fmla="*/ 830580 h 6857999"/>
              <a:gd name="connsiteX3705" fmla="*/ 905510 w 6188075"/>
              <a:gd name="connsiteY3705" fmla="*/ 828358 h 6857999"/>
              <a:gd name="connsiteX3706" fmla="*/ 908050 w 6188075"/>
              <a:gd name="connsiteY3706" fmla="*/ 826135 h 6857999"/>
              <a:gd name="connsiteX3707" fmla="*/ 910908 w 6188075"/>
              <a:gd name="connsiteY3707" fmla="*/ 823913 h 6857999"/>
              <a:gd name="connsiteX3708" fmla="*/ 914083 w 6188075"/>
              <a:gd name="connsiteY3708" fmla="*/ 821690 h 6857999"/>
              <a:gd name="connsiteX3709" fmla="*/ 917893 w 6188075"/>
              <a:gd name="connsiteY3709" fmla="*/ 819785 h 6857999"/>
              <a:gd name="connsiteX3710" fmla="*/ 925830 w 6188075"/>
              <a:gd name="connsiteY3710" fmla="*/ 815340 h 6857999"/>
              <a:gd name="connsiteX3711" fmla="*/ 927100 w 6188075"/>
              <a:gd name="connsiteY3711" fmla="*/ 811213 h 6857999"/>
              <a:gd name="connsiteX3712" fmla="*/ 928688 w 6188075"/>
              <a:gd name="connsiteY3712" fmla="*/ 807085 h 6857999"/>
              <a:gd name="connsiteX3713" fmla="*/ 932815 w 6188075"/>
              <a:gd name="connsiteY3713" fmla="*/ 799465 h 6857999"/>
              <a:gd name="connsiteX3714" fmla="*/ 936943 w 6188075"/>
              <a:gd name="connsiteY3714" fmla="*/ 791528 h 6857999"/>
              <a:gd name="connsiteX3715" fmla="*/ 941705 w 6188075"/>
              <a:gd name="connsiteY3715" fmla="*/ 784225 h 6857999"/>
              <a:gd name="connsiteX3716" fmla="*/ 946468 w 6188075"/>
              <a:gd name="connsiteY3716" fmla="*/ 776923 h 6857999"/>
              <a:gd name="connsiteX3717" fmla="*/ 951548 w 6188075"/>
              <a:gd name="connsiteY3717" fmla="*/ 769938 h 6857999"/>
              <a:gd name="connsiteX3718" fmla="*/ 962025 w 6188075"/>
              <a:gd name="connsiteY3718" fmla="*/ 755333 h 6857999"/>
              <a:gd name="connsiteX3719" fmla="*/ 966788 w 6188075"/>
              <a:gd name="connsiteY3719" fmla="*/ 748030 h 6857999"/>
              <a:gd name="connsiteX3720" fmla="*/ 971233 w 6188075"/>
              <a:gd name="connsiteY3720" fmla="*/ 740093 h 6857999"/>
              <a:gd name="connsiteX3721" fmla="*/ 975360 w 6188075"/>
              <a:gd name="connsiteY3721" fmla="*/ 732473 h 6857999"/>
              <a:gd name="connsiteX3722" fmla="*/ 976948 w 6188075"/>
              <a:gd name="connsiteY3722" fmla="*/ 728663 h 6857999"/>
              <a:gd name="connsiteX3723" fmla="*/ 978535 w 6188075"/>
              <a:gd name="connsiteY3723" fmla="*/ 724535 h 6857999"/>
              <a:gd name="connsiteX3724" fmla="*/ 979805 w 6188075"/>
              <a:gd name="connsiteY3724" fmla="*/ 720408 h 6857999"/>
              <a:gd name="connsiteX3725" fmla="*/ 981075 w 6188075"/>
              <a:gd name="connsiteY3725" fmla="*/ 716280 h 6857999"/>
              <a:gd name="connsiteX3726" fmla="*/ 982028 w 6188075"/>
              <a:gd name="connsiteY3726" fmla="*/ 711835 h 6857999"/>
              <a:gd name="connsiteX3727" fmla="*/ 982663 w 6188075"/>
              <a:gd name="connsiteY3727" fmla="*/ 707390 h 6857999"/>
              <a:gd name="connsiteX3728" fmla="*/ 982980 w 6188075"/>
              <a:gd name="connsiteY3728" fmla="*/ 702628 h 6857999"/>
              <a:gd name="connsiteX3729" fmla="*/ 983615 w 6188075"/>
              <a:gd name="connsiteY3729" fmla="*/ 698183 h 6857999"/>
              <a:gd name="connsiteX3730" fmla="*/ 982980 w 6188075"/>
              <a:gd name="connsiteY3730" fmla="*/ 693420 h 6857999"/>
              <a:gd name="connsiteX3731" fmla="*/ 982663 w 6188075"/>
              <a:gd name="connsiteY3731" fmla="*/ 688023 h 6857999"/>
              <a:gd name="connsiteX3732" fmla="*/ 978853 w 6188075"/>
              <a:gd name="connsiteY3732" fmla="*/ 685483 h 6857999"/>
              <a:gd name="connsiteX3733" fmla="*/ 975043 w 6188075"/>
              <a:gd name="connsiteY3733" fmla="*/ 683260 h 6857999"/>
              <a:gd name="connsiteX3734" fmla="*/ 970915 w 6188075"/>
              <a:gd name="connsiteY3734" fmla="*/ 681355 h 6857999"/>
              <a:gd name="connsiteX3735" fmla="*/ 966470 w 6188075"/>
              <a:gd name="connsiteY3735" fmla="*/ 679450 h 6857999"/>
              <a:gd name="connsiteX3736" fmla="*/ 957580 w 6188075"/>
              <a:gd name="connsiteY3736" fmla="*/ 675640 h 6857999"/>
              <a:gd name="connsiteX3737" fmla="*/ 953135 w 6188075"/>
              <a:gd name="connsiteY3737" fmla="*/ 673418 h 6857999"/>
              <a:gd name="connsiteX3738" fmla="*/ 949008 w 6188075"/>
              <a:gd name="connsiteY3738" fmla="*/ 671195 h 6857999"/>
              <a:gd name="connsiteX3739" fmla="*/ 945198 w 6188075"/>
              <a:gd name="connsiteY3739" fmla="*/ 668973 h 6857999"/>
              <a:gd name="connsiteX3740" fmla="*/ 942023 w 6188075"/>
              <a:gd name="connsiteY3740" fmla="*/ 666115 h 6857999"/>
              <a:gd name="connsiteX3741" fmla="*/ 940753 w 6188075"/>
              <a:gd name="connsiteY3741" fmla="*/ 664528 h 6857999"/>
              <a:gd name="connsiteX3742" fmla="*/ 939483 w 6188075"/>
              <a:gd name="connsiteY3742" fmla="*/ 662623 h 6857999"/>
              <a:gd name="connsiteX3743" fmla="*/ 938213 w 6188075"/>
              <a:gd name="connsiteY3743" fmla="*/ 660400 h 6857999"/>
              <a:gd name="connsiteX3744" fmla="*/ 937260 w 6188075"/>
              <a:gd name="connsiteY3744" fmla="*/ 658495 h 6857999"/>
              <a:gd name="connsiteX3745" fmla="*/ 936625 w 6188075"/>
              <a:gd name="connsiteY3745" fmla="*/ 656590 h 6857999"/>
              <a:gd name="connsiteX3746" fmla="*/ 935990 w 6188075"/>
              <a:gd name="connsiteY3746" fmla="*/ 654050 h 6857999"/>
              <a:gd name="connsiteX3747" fmla="*/ 935673 w 6188075"/>
              <a:gd name="connsiteY3747" fmla="*/ 651828 h 6857999"/>
              <a:gd name="connsiteX3748" fmla="*/ 935355 w 6188075"/>
              <a:gd name="connsiteY3748" fmla="*/ 649288 h 6857999"/>
              <a:gd name="connsiteX3749" fmla="*/ 935673 w 6188075"/>
              <a:gd name="connsiteY3749" fmla="*/ 646430 h 6857999"/>
              <a:gd name="connsiteX3750" fmla="*/ 935990 w 6188075"/>
              <a:gd name="connsiteY3750" fmla="*/ 643255 h 6857999"/>
              <a:gd name="connsiteX3751" fmla="*/ 936625 w 6188075"/>
              <a:gd name="connsiteY3751" fmla="*/ 640080 h 6857999"/>
              <a:gd name="connsiteX3752" fmla="*/ 937260 w 6188075"/>
              <a:gd name="connsiteY3752" fmla="*/ 636905 h 6857999"/>
              <a:gd name="connsiteX3753" fmla="*/ 938848 w 6188075"/>
              <a:gd name="connsiteY3753" fmla="*/ 631508 h 6857999"/>
              <a:gd name="connsiteX3754" fmla="*/ 940435 w 6188075"/>
              <a:gd name="connsiteY3754" fmla="*/ 627063 h 6857999"/>
              <a:gd name="connsiteX3755" fmla="*/ 942340 w 6188075"/>
              <a:gd name="connsiteY3755" fmla="*/ 622618 h 6857999"/>
              <a:gd name="connsiteX3756" fmla="*/ 944245 w 6188075"/>
              <a:gd name="connsiteY3756" fmla="*/ 618490 h 6857999"/>
              <a:gd name="connsiteX3757" fmla="*/ 946468 w 6188075"/>
              <a:gd name="connsiteY3757" fmla="*/ 614680 h 6857999"/>
              <a:gd name="connsiteX3758" fmla="*/ 948690 w 6188075"/>
              <a:gd name="connsiteY3758" fmla="*/ 611188 h 6857999"/>
              <a:gd name="connsiteX3759" fmla="*/ 950913 w 6188075"/>
              <a:gd name="connsiteY3759" fmla="*/ 607378 h 6857999"/>
              <a:gd name="connsiteX3760" fmla="*/ 953453 w 6188075"/>
              <a:gd name="connsiteY3760" fmla="*/ 603885 h 6857999"/>
              <a:gd name="connsiteX3761" fmla="*/ 956310 w 6188075"/>
              <a:gd name="connsiteY3761" fmla="*/ 601028 h 6857999"/>
              <a:gd name="connsiteX3762" fmla="*/ 959168 w 6188075"/>
              <a:gd name="connsiteY3762" fmla="*/ 598170 h 6857999"/>
              <a:gd name="connsiteX3763" fmla="*/ 962025 w 6188075"/>
              <a:gd name="connsiteY3763" fmla="*/ 595630 h 6857999"/>
              <a:gd name="connsiteX3764" fmla="*/ 965200 w 6188075"/>
              <a:gd name="connsiteY3764" fmla="*/ 593090 h 6857999"/>
              <a:gd name="connsiteX3765" fmla="*/ 968375 w 6188075"/>
              <a:gd name="connsiteY3765" fmla="*/ 590868 h 6857999"/>
              <a:gd name="connsiteX3766" fmla="*/ 971550 w 6188075"/>
              <a:gd name="connsiteY3766" fmla="*/ 588645 h 6857999"/>
              <a:gd name="connsiteX3767" fmla="*/ 974725 w 6188075"/>
              <a:gd name="connsiteY3767" fmla="*/ 586740 h 6857999"/>
              <a:gd name="connsiteX3768" fmla="*/ 978218 w 6188075"/>
              <a:gd name="connsiteY3768" fmla="*/ 584835 h 6857999"/>
              <a:gd name="connsiteX3769" fmla="*/ 985838 w 6188075"/>
              <a:gd name="connsiteY3769" fmla="*/ 581660 h 6857999"/>
              <a:gd name="connsiteX3770" fmla="*/ 993140 w 6188075"/>
              <a:gd name="connsiteY3770" fmla="*/ 579120 h 6857999"/>
              <a:gd name="connsiteX3771" fmla="*/ 1001078 w 6188075"/>
              <a:gd name="connsiteY3771" fmla="*/ 576898 h 6857999"/>
              <a:gd name="connsiteX3772" fmla="*/ 1009015 w 6188075"/>
              <a:gd name="connsiteY3772" fmla="*/ 575310 h 6857999"/>
              <a:gd name="connsiteX3773" fmla="*/ 1017588 w 6188075"/>
              <a:gd name="connsiteY3773" fmla="*/ 574358 h 6857999"/>
              <a:gd name="connsiteX3774" fmla="*/ 1026160 w 6188075"/>
              <a:gd name="connsiteY3774" fmla="*/ 573405 h 6857999"/>
              <a:gd name="connsiteX3775" fmla="*/ 1035050 w 6188075"/>
              <a:gd name="connsiteY3775" fmla="*/ 573088 h 6857999"/>
              <a:gd name="connsiteX3776" fmla="*/ 1044258 w 6188075"/>
              <a:gd name="connsiteY3776" fmla="*/ 573088 h 6857999"/>
              <a:gd name="connsiteX3777" fmla="*/ 1068388 w 6188075"/>
              <a:gd name="connsiteY3777" fmla="*/ 570548 h 6857999"/>
              <a:gd name="connsiteX3778" fmla="*/ 1092518 w 6188075"/>
              <a:gd name="connsiteY3778" fmla="*/ 568325 h 6857999"/>
              <a:gd name="connsiteX3779" fmla="*/ 1116965 w 6188075"/>
              <a:gd name="connsiteY3779" fmla="*/ 566420 h 6857999"/>
              <a:gd name="connsiteX3780" fmla="*/ 1141095 w 6188075"/>
              <a:gd name="connsiteY3780" fmla="*/ 564833 h 6857999"/>
              <a:gd name="connsiteX3781" fmla="*/ 1165225 w 6188075"/>
              <a:gd name="connsiteY3781" fmla="*/ 563245 h 6857999"/>
              <a:gd name="connsiteX3782" fmla="*/ 1189355 w 6188075"/>
              <a:gd name="connsiteY3782" fmla="*/ 561975 h 6857999"/>
              <a:gd name="connsiteX3783" fmla="*/ 1237933 w 6188075"/>
              <a:gd name="connsiteY3783" fmla="*/ 559753 h 6857999"/>
              <a:gd name="connsiteX3784" fmla="*/ 1286828 w 6188075"/>
              <a:gd name="connsiteY3784" fmla="*/ 557848 h 6857999"/>
              <a:gd name="connsiteX3785" fmla="*/ 1335406 w 6188075"/>
              <a:gd name="connsiteY3785" fmla="*/ 556895 h 6857999"/>
              <a:gd name="connsiteX3786" fmla="*/ 1383983 w 6188075"/>
              <a:gd name="connsiteY3786" fmla="*/ 556578 h 6857999"/>
              <a:gd name="connsiteX3787" fmla="*/ 1432878 w 6188075"/>
              <a:gd name="connsiteY3787" fmla="*/ 556895 h 6857999"/>
              <a:gd name="connsiteX3788" fmla="*/ 1519555 w 6188075"/>
              <a:gd name="connsiteY3788" fmla="*/ 555943 h 6857999"/>
              <a:gd name="connsiteX3789" fmla="*/ 1701165 w 6188075"/>
              <a:gd name="connsiteY3789" fmla="*/ 554355 h 6857999"/>
              <a:gd name="connsiteX3790" fmla="*/ 1701483 w 6188075"/>
              <a:gd name="connsiteY3790" fmla="*/ 554355 h 6857999"/>
              <a:gd name="connsiteX3791" fmla="*/ 1712913 w 6188075"/>
              <a:gd name="connsiteY3791" fmla="*/ 552133 h 6857999"/>
              <a:gd name="connsiteX3792" fmla="*/ 1724660 w 6188075"/>
              <a:gd name="connsiteY3792" fmla="*/ 550228 h 6857999"/>
              <a:gd name="connsiteX3793" fmla="*/ 1736090 w 6188075"/>
              <a:gd name="connsiteY3793" fmla="*/ 548640 h 6857999"/>
              <a:gd name="connsiteX3794" fmla="*/ 1747838 w 6188075"/>
              <a:gd name="connsiteY3794" fmla="*/ 547370 h 6857999"/>
              <a:gd name="connsiteX3795" fmla="*/ 1771333 w 6188075"/>
              <a:gd name="connsiteY3795" fmla="*/ 544830 h 6857999"/>
              <a:gd name="connsiteX3796" fmla="*/ 1794193 w 6188075"/>
              <a:gd name="connsiteY3796" fmla="*/ 543243 h 6857999"/>
              <a:gd name="connsiteX3797" fmla="*/ 1817688 w 6188075"/>
              <a:gd name="connsiteY3797" fmla="*/ 542290 h 6857999"/>
              <a:gd name="connsiteX3798" fmla="*/ 1840865 w 6188075"/>
              <a:gd name="connsiteY3798" fmla="*/ 541655 h 6857999"/>
              <a:gd name="connsiteX3799" fmla="*/ 1864360 w 6188075"/>
              <a:gd name="connsiteY3799" fmla="*/ 541338 h 6857999"/>
              <a:gd name="connsiteX3800" fmla="*/ 1887855 w 6188075"/>
              <a:gd name="connsiteY3800" fmla="*/ 541338 h 6857999"/>
              <a:gd name="connsiteX3801" fmla="*/ 1934528 w 6188075"/>
              <a:gd name="connsiteY3801" fmla="*/ 541973 h 6857999"/>
              <a:gd name="connsiteX3802" fmla="*/ 1981518 w 6188075"/>
              <a:gd name="connsiteY3802" fmla="*/ 542925 h 6857999"/>
              <a:gd name="connsiteX3803" fmla="*/ 2004695 w 6188075"/>
              <a:gd name="connsiteY3803" fmla="*/ 542925 h 6857999"/>
              <a:gd name="connsiteX3804" fmla="*/ 2027873 w 6188075"/>
              <a:gd name="connsiteY3804" fmla="*/ 542925 h 6857999"/>
              <a:gd name="connsiteX3805" fmla="*/ 2051368 w 6188075"/>
              <a:gd name="connsiteY3805" fmla="*/ 542608 h 6857999"/>
              <a:gd name="connsiteX3806" fmla="*/ 2074863 w 6188075"/>
              <a:gd name="connsiteY3806" fmla="*/ 541973 h 6857999"/>
              <a:gd name="connsiteX3807" fmla="*/ 2094548 w 6188075"/>
              <a:gd name="connsiteY3807" fmla="*/ 541338 h 6857999"/>
              <a:gd name="connsiteX3808" fmla="*/ 2114550 w 6188075"/>
              <a:gd name="connsiteY3808" fmla="*/ 541020 h 6857999"/>
              <a:gd name="connsiteX3809" fmla="*/ 2153921 w 6188075"/>
              <a:gd name="connsiteY3809" fmla="*/ 540385 h 6857999"/>
              <a:gd name="connsiteX3810" fmla="*/ 2152015 w 6188075"/>
              <a:gd name="connsiteY3810" fmla="*/ 538798 h 6857999"/>
              <a:gd name="connsiteX3811" fmla="*/ 2150110 w 6188075"/>
              <a:gd name="connsiteY3811" fmla="*/ 537210 h 6857999"/>
              <a:gd name="connsiteX3812" fmla="*/ 2145983 w 6188075"/>
              <a:gd name="connsiteY3812" fmla="*/ 534988 h 6857999"/>
              <a:gd name="connsiteX3813" fmla="*/ 2141538 w 6188075"/>
              <a:gd name="connsiteY3813" fmla="*/ 533083 h 6857999"/>
              <a:gd name="connsiteX3814" fmla="*/ 2136775 w 6188075"/>
              <a:gd name="connsiteY3814" fmla="*/ 531495 h 6857999"/>
              <a:gd name="connsiteX3815" fmla="*/ 2132013 w 6188075"/>
              <a:gd name="connsiteY3815" fmla="*/ 530543 h 6857999"/>
              <a:gd name="connsiteX3816" fmla="*/ 2127250 w 6188075"/>
              <a:gd name="connsiteY3816" fmla="*/ 529908 h 6857999"/>
              <a:gd name="connsiteX3817" fmla="*/ 2117725 w 6188075"/>
              <a:gd name="connsiteY3817" fmla="*/ 528955 h 6857999"/>
              <a:gd name="connsiteX3818" fmla="*/ 2112963 w 6188075"/>
              <a:gd name="connsiteY3818" fmla="*/ 528320 h 6857999"/>
              <a:gd name="connsiteX3819" fmla="*/ 2107883 w 6188075"/>
              <a:gd name="connsiteY3819" fmla="*/ 527685 h 6857999"/>
              <a:gd name="connsiteX3820" fmla="*/ 2103120 w 6188075"/>
              <a:gd name="connsiteY3820" fmla="*/ 526733 h 6857999"/>
              <a:gd name="connsiteX3821" fmla="*/ 2098358 w 6188075"/>
              <a:gd name="connsiteY3821" fmla="*/ 525463 h 6857999"/>
              <a:gd name="connsiteX3822" fmla="*/ 2094230 w 6188075"/>
              <a:gd name="connsiteY3822" fmla="*/ 523558 h 6857999"/>
              <a:gd name="connsiteX3823" fmla="*/ 2090103 w 6188075"/>
              <a:gd name="connsiteY3823" fmla="*/ 521335 h 6857999"/>
              <a:gd name="connsiteX3824" fmla="*/ 2087880 w 6188075"/>
              <a:gd name="connsiteY3824" fmla="*/ 519748 h 6857999"/>
              <a:gd name="connsiteX3825" fmla="*/ 2085975 w 6188075"/>
              <a:gd name="connsiteY3825" fmla="*/ 518160 h 6857999"/>
              <a:gd name="connsiteX3826" fmla="*/ 2084071 w 6188075"/>
              <a:gd name="connsiteY3826" fmla="*/ 516573 h 6857999"/>
              <a:gd name="connsiteX3827" fmla="*/ 2082165 w 6188075"/>
              <a:gd name="connsiteY3827" fmla="*/ 514350 h 6857999"/>
              <a:gd name="connsiteX3828" fmla="*/ 1870393 w 6188075"/>
              <a:gd name="connsiteY3828" fmla="*/ 478473 h 6857999"/>
              <a:gd name="connsiteX3829" fmla="*/ 1658303 w 6188075"/>
              <a:gd name="connsiteY3829" fmla="*/ 442913 h 6857999"/>
              <a:gd name="connsiteX3830" fmla="*/ 1359853 w 6188075"/>
              <a:gd name="connsiteY3830" fmla="*/ 414020 h 6857999"/>
              <a:gd name="connsiteX3831" fmla="*/ 1261428 w 6188075"/>
              <a:gd name="connsiteY3831" fmla="*/ 409575 h 6857999"/>
              <a:gd name="connsiteX3832" fmla="*/ 1252538 w 6188075"/>
              <a:gd name="connsiteY3832" fmla="*/ 411163 h 6857999"/>
              <a:gd name="connsiteX3833" fmla="*/ 1243648 w 6188075"/>
              <a:gd name="connsiteY3833" fmla="*/ 412750 h 6857999"/>
              <a:gd name="connsiteX3834" fmla="*/ 1239203 w 6188075"/>
              <a:gd name="connsiteY3834" fmla="*/ 413068 h 6857999"/>
              <a:gd name="connsiteX3835" fmla="*/ 1234758 w 6188075"/>
              <a:gd name="connsiteY3835" fmla="*/ 413385 h 6857999"/>
              <a:gd name="connsiteX3836" fmla="*/ 1230630 w 6188075"/>
              <a:gd name="connsiteY3836" fmla="*/ 413385 h 6857999"/>
              <a:gd name="connsiteX3837" fmla="*/ 1226503 w 6188075"/>
              <a:gd name="connsiteY3837" fmla="*/ 413068 h 6857999"/>
              <a:gd name="connsiteX3838" fmla="*/ 1222693 w 6188075"/>
              <a:gd name="connsiteY3838" fmla="*/ 412115 h 6857999"/>
              <a:gd name="connsiteX3839" fmla="*/ 1218565 w 6188075"/>
              <a:gd name="connsiteY3839" fmla="*/ 410845 h 6857999"/>
              <a:gd name="connsiteX3840" fmla="*/ 1215390 w 6188075"/>
              <a:gd name="connsiteY3840" fmla="*/ 409258 h 6857999"/>
              <a:gd name="connsiteX3841" fmla="*/ 1212215 w 6188075"/>
              <a:gd name="connsiteY3841" fmla="*/ 406718 h 6857999"/>
              <a:gd name="connsiteX3842" fmla="*/ 1209358 w 6188075"/>
              <a:gd name="connsiteY3842" fmla="*/ 403860 h 6857999"/>
              <a:gd name="connsiteX3843" fmla="*/ 1206818 w 6188075"/>
              <a:gd name="connsiteY3843" fmla="*/ 399733 h 6857999"/>
              <a:gd name="connsiteX3844" fmla="*/ 1204595 w 6188075"/>
              <a:gd name="connsiteY3844" fmla="*/ 395605 h 6857999"/>
              <a:gd name="connsiteX3845" fmla="*/ 1203008 w 6188075"/>
              <a:gd name="connsiteY3845" fmla="*/ 390208 h 6857999"/>
              <a:gd name="connsiteX3846" fmla="*/ 1202055 w 6188075"/>
              <a:gd name="connsiteY3846" fmla="*/ 384810 h 6857999"/>
              <a:gd name="connsiteX3847" fmla="*/ 1201420 w 6188075"/>
              <a:gd name="connsiteY3847" fmla="*/ 379730 h 6857999"/>
              <a:gd name="connsiteX3848" fmla="*/ 1201420 w 6188075"/>
              <a:gd name="connsiteY3848" fmla="*/ 374333 h 6857999"/>
              <a:gd name="connsiteX3849" fmla="*/ 1201738 w 6188075"/>
              <a:gd name="connsiteY3849" fmla="*/ 369888 h 6857999"/>
              <a:gd name="connsiteX3850" fmla="*/ 1202691 w 6188075"/>
              <a:gd name="connsiteY3850" fmla="*/ 365443 h 6857999"/>
              <a:gd name="connsiteX3851" fmla="*/ 1204278 w 6188075"/>
              <a:gd name="connsiteY3851" fmla="*/ 361633 h 6857999"/>
              <a:gd name="connsiteX3852" fmla="*/ 1206183 w 6188075"/>
              <a:gd name="connsiteY3852" fmla="*/ 357823 h 6857999"/>
              <a:gd name="connsiteX3853" fmla="*/ 1208723 w 6188075"/>
              <a:gd name="connsiteY3853" fmla="*/ 354330 h 6857999"/>
              <a:gd name="connsiteX3854" fmla="*/ 1211580 w 6188075"/>
              <a:gd name="connsiteY3854" fmla="*/ 351155 h 6857999"/>
              <a:gd name="connsiteX3855" fmla="*/ 1214755 w 6188075"/>
              <a:gd name="connsiteY3855" fmla="*/ 347980 h 6857999"/>
              <a:gd name="connsiteX3856" fmla="*/ 1218565 w 6188075"/>
              <a:gd name="connsiteY3856" fmla="*/ 345758 h 6857999"/>
              <a:gd name="connsiteX3857" fmla="*/ 1223328 w 6188075"/>
              <a:gd name="connsiteY3857" fmla="*/ 343535 h 6857999"/>
              <a:gd name="connsiteX3858" fmla="*/ 1227773 w 6188075"/>
              <a:gd name="connsiteY3858" fmla="*/ 341630 h 6857999"/>
              <a:gd name="connsiteX3859" fmla="*/ 1232853 w 6188075"/>
              <a:gd name="connsiteY3859" fmla="*/ 340360 h 6857999"/>
              <a:gd name="connsiteX3860" fmla="*/ 1238250 w 6188075"/>
              <a:gd name="connsiteY3860" fmla="*/ 339408 h 6857999"/>
              <a:gd name="connsiteX3861" fmla="*/ 1243965 w 6188075"/>
              <a:gd name="connsiteY3861" fmla="*/ 338773 h 6857999"/>
              <a:gd name="connsiteX3862" fmla="*/ 1255713 w 6188075"/>
              <a:gd name="connsiteY3862" fmla="*/ 313373 h 6857999"/>
              <a:gd name="connsiteX3863" fmla="*/ 1254125 w 6188075"/>
              <a:gd name="connsiteY3863" fmla="*/ 312420 h 6857999"/>
              <a:gd name="connsiteX3864" fmla="*/ 1252855 w 6188075"/>
              <a:gd name="connsiteY3864" fmla="*/ 311785 h 6857999"/>
              <a:gd name="connsiteX3865" fmla="*/ 1249363 w 6188075"/>
              <a:gd name="connsiteY3865" fmla="*/ 310515 h 6857999"/>
              <a:gd name="connsiteX3866" fmla="*/ 1245236 w 6188075"/>
              <a:gd name="connsiteY3866" fmla="*/ 309880 h 6857999"/>
              <a:gd name="connsiteX3867" fmla="*/ 1241425 w 6188075"/>
              <a:gd name="connsiteY3867" fmla="*/ 309563 h 6857999"/>
              <a:gd name="connsiteX3868" fmla="*/ 1233488 w 6188075"/>
              <a:gd name="connsiteY3868" fmla="*/ 309563 h 6857999"/>
              <a:gd name="connsiteX3869" fmla="*/ 1225868 w 6188075"/>
              <a:gd name="connsiteY3869" fmla="*/ 309563 h 6857999"/>
              <a:gd name="connsiteX3870" fmla="*/ 1222058 w 6188075"/>
              <a:gd name="connsiteY3870" fmla="*/ 309245 h 6857999"/>
              <a:gd name="connsiteX3871" fmla="*/ 1218248 w 6188075"/>
              <a:gd name="connsiteY3871" fmla="*/ 308610 h 6857999"/>
              <a:gd name="connsiteX3872" fmla="*/ 1215073 w 6188075"/>
              <a:gd name="connsiteY3872" fmla="*/ 307340 h 6857999"/>
              <a:gd name="connsiteX3873" fmla="*/ 1213803 w 6188075"/>
              <a:gd name="connsiteY3873" fmla="*/ 306705 h 6857999"/>
              <a:gd name="connsiteX3874" fmla="*/ 1212533 w 6188075"/>
              <a:gd name="connsiteY3874" fmla="*/ 305753 h 6857999"/>
              <a:gd name="connsiteX3875" fmla="*/ 1211263 w 6188075"/>
              <a:gd name="connsiteY3875" fmla="*/ 304483 h 6857999"/>
              <a:gd name="connsiteX3876" fmla="*/ 1209993 w 6188075"/>
              <a:gd name="connsiteY3876" fmla="*/ 303213 h 6857999"/>
              <a:gd name="connsiteX3877" fmla="*/ 1209358 w 6188075"/>
              <a:gd name="connsiteY3877" fmla="*/ 301625 h 6857999"/>
              <a:gd name="connsiteX3878" fmla="*/ 1208405 w 6188075"/>
              <a:gd name="connsiteY3878" fmla="*/ 299720 h 6857999"/>
              <a:gd name="connsiteX3879" fmla="*/ 1207770 w 6188075"/>
              <a:gd name="connsiteY3879" fmla="*/ 297498 h 6857999"/>
              <a:gd name="connsiteX3880" fmla="*/ 1207453 w 6188075"/>
              <a:gd name="connsiteY3880" fmla="*/ 295275 h 6857999"/>
              <a:gd name="connsiteX3881" fmla="*/ 1207135 w 6188075"/>
              <a:gd name="connsiteY3881" fmla="*/ 292735 h 6857999"/>
              <a:gd name="connsiteX3882" fmla="*/ 1206818 w 6188075"/>
              <a:gd name="connsiteY3882" fmla="*/ 289878 h 6857999"/>
              <a:gd name="connsiteX3883" fmla="*/ 1207135 w 6188075"/>
              <a:gd name="connsiteY3883" fmla="*/ 287338 h 6857999"/>
              <a:gd name="connsiteX3884" fmla="*/ 1207770 w 6188075"/>
              <a:gd name="connsiteY3884" fmla="*/ 285115 h 6857999"/>
              <a:gd name="connsiteX3885" fmla="*/ 1209040 w 6188075"/>
              <a:gd name="connsiteY3885" fmla="*/ 283528 h 6857999"/>
              <a:gd name="connsiteX3886" fmla="*/ 1210628 w 6188075"/>
              <a:gd name="connsiteY3886" fmla="*/ 281940 h 6857999"/>
              <a:gd name="connsiteX3887" fmla="*/ 1212533 w 6188075"/>
              <a:gd name="connsiteY3887" fmla="*/ 280670 h 6857999"/>
              <a:gd name="connsiteX3888" fmla="*/ 1214438 w 6188075"/>
              <a:gd name="connsiteY3888" fmla="*/ 280035 h 6857999"/>
              <a:gd name="connsiteX3889" fmla="*/ 1216978 w 6188075"/>
              <a:gd name="connsiteY3889" fmla="*/ 279400 h 6857999"/>
              <a:gd name="connsiteX3890" fmla="*/ 1219835 w 6188075"/>
              <a:gd name="connsiteY3890" fmla="*/ 278765 h 6857999"/>
              <a:gd name="connsiteX3891" fmla="*/ 1222693 w 6188075"/>
              <a:gd name="connsiteY3891" fmla="*/ 278448 h 6857999"/>
              <a:gd name="connsiteX3892" fmla="*/ 1225550 w 6188075"/>
              <a:gd name="connsiteY3892" fmla="*/ 278448 h 6857999"/>
              <a:gd name="connsiteX3893" fmla="*/ 1231265 w 6188075"/>
              <a:gd name="connsiteY3893" fmla="*/ 278765 h 6857999"/>
              <a:gd name="connsiteX3894" fmla="*/ 1237298 w 6188075"/>
              <a:gd name="connsiteY3894" fmla="*/ 279718 h 6857999"/>
              <a:gd name="connsiteX3895" fmla="*/ 1242696 w 6188075"/>
              <a:gd name="connsiteY3895" fmla="*/ 280670 h 6857999"/>
              <a:gd name="connsiteX3896" fmla="*/ 1244600 w 6188075"/>
              <a:gd name="connsiteY3896" fmla="*/ 277495 h 6857999"/>
              <a:gd name="connsiteX3897" fmla="*/ 1247140 w 6188075"/>
              <a:gd name="connsiteY3897" fmla="*/ 274638 h 6857999"/>
              <a:gd name="connsiteX3898" fmla="*/ 1249363 w 6188075"/>
              <a:gd name="connsiteY3898" fmla="*/ 271463 h 6857999"/>
              <a:gd name="connsiteX3899" fmla="*/ 1251585 w 6188075"/>
              <a:gd name="connsiteY3899" fmla="*/ 269240 h 6857999"/>
              <a:gd name="connsiteX3900" fmla="*/ 1254125 w 6188075"/>
              <a:gd name="connsiteY3900" fmla="*/ 267018 h 6857999"/>
              <a:gd name="connsiteX3901" fmla="*/ 1256665 w 6188075"/>
              <a:gd name="connsiteY3901" fmla="*/ 265430 h 6857999"/>
              <a:gd name="connsiteX3902" fmla="*/ 1259205 w 6188075"/>
              <a:gd name="connsiteY3902" fmla="*/ 263525 h 6857999"/>
              <a:gd name="connsiteX3903" fmla="*/ 1262063 w 6188075"/>
              <a:gd name="connsiteY3903" fmla="*/ 262255 h 6857999"/>
              <a:gd name="connsiteX3904" fmla="*/ 1268095 w 6188075"/>
              <a:gd name="connsiteY3904" fmla="*/ 259715 h 6857999"/>
              <a:gd name="connsiteX3905" fmla="*/ 1274445 w 6188075"/>
              <a:gd name="connsiteY3905" fmla="*/ 257810 h 6857999"/>
              <a:gd name="connsiteX3906" fmla="*/ 1281113 w 6188075"/>
              <a:gd name="connsiteY3906" fmla="*/ 256540 h 6857999"/>
              <a:gd name="connsiteX3907" fmla="*/ 1287781 w 6188075"/>
              <a:gd name="connsiteY3907" fmla="*/ 255270 h 6857999"/>
              <a:gd name="connsiteX3908" fmla="*/ 1302385 w 6188075"/>
              <a:gd name="connsiteY3908" fmla="*/ 252730 h 6857999"/>
              <a:gd name="connsiteX3909" fmla="*/ 1309688 w 6188075"/>
              <a:gd name="connsiteY3909" fmla="*/ 251143 h 6857999"/>
              <a:gd name="connsiteX3910" fmla="*/ 1316990 w 6188075"/>
              <a:gd name="connsiteY3910" fmla="*/ 249555 h 6857999"/>
              <a:gd name="connsiteX3911" fmla="*/ 1324610 w 6188075"/>
              <a:gd name="connsiteY3911" fmla="*/ 247015 h 6857999"/>
              <a:gd name="connsiteX3912" fmla="*/ 1331913 w 6188075"/>
              <a:gd name="connsiteY3912" fmla="*/ 243523 h 6857999"/>
              <a:gd name="connsiteX3913" fmla="*/ 1335406 w 6188075"/>
              <a:gd name="connsiteY3913" fmla="*/ 241935 h 6857999"/>
              <a:gd name="connsiteX3914" fmla="*/ 1338898 w 6188075"/>
              <a:gd name="connsiteY3914" fmla="*/ 239713 h 6857999"/>
              <a:gd name="connsiteX3915" fmla="*/ 1342390 w 6188075"/>
              <a:gd name="connsiteY3915" fmla="*/ 237490 h 6857999"/>
              <a:gd name="connsiteX3916" fmla="*/ 1345883 w 6188075"/>
              <a:gd name="connsiteY3916" fmla="*/ 234950 h 6857999"/>
              <a:gd name="connsiteX3917" fmla="*/ 1337628 w 6188075"/>
              <a:gd name="connsiteY3917" fmla="*/ 232093 h 6857999"/>
              <a:gd name="connsiteX3918" fmla="*/ 1329690 w 6188075"/>
              <a:gd name="connsiteY3918" fmla="*/ 229870 h 6857999"/>
              <a:gd name="connsiteX3919" fmla="*/ 1321753 w 6188075"/>
              <a:gd name="connsiteY3919" fmla="*/ 227965 h 6857999"/>
              <a:gd name="connsiteX3920" fmla="*/ 1314133 w 6188075"/>
              <a:gd name="connsiteY3920" fmla="*/ 226378 h 6857999"/>
              <a:gd name="connsiteX3921" fmla="*/ 1306513 w 6188075"/>
              <a:gd name="connsiteY3921" fmla="*/ 225108 h 6857999"/>
              <a:gd name="connsiteX3922" fmla="*/ 1299210 w 6188075"/>
              <a:gd name="connsiteY3922" fmla="*/ 224155 h 6857999"/>
              <a:gd name="connsiteX3923" fmla="*/ 1291908 w 6188075"/>
              <a:gd name="connsiteY3923" fmla="*/ 223203 h 6857999"/>
              <a:gd name="connsiteX3924" fmla="*/ 1284923 w 6188075"/>
              <a:gd name="connsiteY3924" fmla="*/ 222568 h 6857999"/>
              <a:gd name="connsiteX3925" fmla="*/ 1277938 w 6188075"/>
              <a:gd name="connsiteY3925" fmla="*/ 222250 h 6857999"/>
              <a:gd name="connsiteX3926" fmla="*/ 1270635 w 6188075"/>
              <a:gd name="connsiteY3926" fmla="*/ 222250 h 6857999"/>
              <a:gd name="connsiteX3927" fmla="*/ 1257300 w 6188075"/>
              <a:gd name="connsiteY3927" fmla="*/ 222250 h 6857999"/>
              <a:gd name="connsiteX3928" fmla="*/ 1243648 w 6188075"/>
              <a:gd name="connsiteY3928" fmla="*/ 223203 h 6857999"/>
              <a:gd name="connsiteX3929" fmla="*/ 1230630 w 6188075"/>
              <a:gd name="connsiteY3929" fmla="*/ 224155 h 6857999"/>
              <a:gd name="connsiteX3930" fmla="*/ 1225233 w 6188075"/>
              <a:gd name="connsiteY3930" fmla="*/ 228283 h 6857999"/>
              <a:gd name="connsiteX3931" fmla="*/ 1220153 w 6188075"/>
              <a:gd name="connsiteY3931" fmla="*/ 231775 h 6857999"/>
              <a:gd name="connsiteX3932" fmla="*/ 1215390 w 6188075"/>
              <a:gd name="connsiteY3932" fmla="*/ 234315 h 6857999"/>
              <a:gd name="connsiteX3933" fmla="*/ 1210945 w 6188075"/>
              <a:gd name="connsiteY3933" fmla="*/ 235903 h 6857999"/>
              <a:gd name="connsiteX3934" fmla="*/ 1207135 w 6188075"/>
              <a:gd name="connsiteY3934" fmla="*/ 236855 h 6857999"/>
              <a:gd name="connsiteX3935" fmla="*/ 1203643 w 6188075"/>
              <a:gd name="connsiteY3935" fmla="*/ 236855 h 6857999"/>
              <a:gd name="connsiteX3936" fmla="*/ 1201738 w 6188075"/>
              <a:gd name="connsiteY3936" fmla="*/ 236855 h 6857999"/>
              <a:gd name="connsiteX3937" fmla="*/ 1200468 w 6188075"/>
              <a:gd name="connsiteY3937" fmla="*/ 236220 h 6857999"/>
              <a:gd name="connsiteX3938" fmla="*/ 1198880 w 6188075"/>
              <a:gd name="connsiteY3938" fmla="*/ 235585 h 6857999"/>
              <a:gd name="connsiteX3939" fmla="*/ 1197611 w 6188075"/>
              <a:gd name="connsiteY3939" fmla="*/ 234950 h 6857999"/>
              <a:gd name="connsiteX3940" fmla="*/ 1195071 w 6188075"/>
              <a:gd name="connsiteY3940" fmla="*/ 233045 h 6857999"/>
              <a:gd name="connsiteX3941" fmla="*/ 1192531 w 6188075"/>
              <a:gd name="connsiteY3941" fmla="*/ 230505 h 6857999"/>
              <a:gd name="connsiteX3942" fmla="*/ 1190943 w 6188075"/>
              <a:gd name="connsiteY3942" fmla="*/ 227330 h 6857999"/>
              <a:gd name="connsiteX3943" fmla="*/ 1189355 w 6188075"/>
              <a:gd name="connsiteY3943" fmla="*/ 223520 h 6857999"/>
              <a:gd name="connsiteX3944" fmla="*/ 1188403 w 6188075"/>
              <a:gd name="connsiteY3944" fmla="*/ 219075 h 6857999"/>
              <a:gd name="connsiteX3945" fmla="*/ 1187768 w 6188075"/>
              <a:gd name="connsiteY3945" fmla="*/ 214313 h 6857999"/>
              <a:gd name="connsiteX3946" fmla="*/ 1187450 w 6188075"/>
              <a:gd name="connsiteY3946" fmla="*/ 209233 h 6857999"/>
              <a:gd name="connsiteX3947" fmla="*/ 1187450 w 6188075"/>
              <a:gd name="connsiteY3947" fmla="*/ 203518 h 6857999"/>
              <a:gd name="connsiteX3948" fmla="*/ 1187768 w 6188075"/>
              <a:gd name="connsiteY3948" fmla="*/ 193040 h 6857999"/>
              <a:gd name="connsiteX3949" fmla="*/ 1188720 w 6188075"/>
              <a:gd name="connsiteY3949" fmla="*/ 182245 h 6857999"/>
              <a:gd name="connsiteX3950" fmla="*/ 1189673 w 6188075"/>
              <a:gd name="connsiteY3950" fmla="*/ 171133 h 6857999"/>
              <a:gd name="connsiteX3951" fmla="*/ 1191260 w 6188075"/>
              <a:gd name="connsiteY3951" fmla="*/ 160020 h 6857999"/>
              <a:gd name="connsiteX3952" fmla="*/ 1192213 w 6188075"/>
              <a:gd name="connsiteY3952" fmla="*/ 154940 h 6857999"/>
              <a:gd name="connsiteX3953" fmla="*/ 1193800 w 6188075"/>
              <a:gd name="connsiteY3953" fmla="*/ 149860 h 6857999"/>
              <a:gd name="connsiteX3954" fmla="*/ 1195388 w 6188075"/>
              <a:gd name="connsiteY3954" fmla="*/ 145098 h 6857999"/>
              <a:gd name="connsiteX3955" fmla="*/ 1196975 w 6188075"/>
              <a:gd name="connsiteY3955" fmla="*/ 140335 h 6857999"/>
              <a:gd name="connsiteX3956" fmla="*/ 1199198 w 6188075"/>
              <a:gd name="connsiteY3956" fmla="*/ 135890 h 6857999"/>
              <a:gd name="connsiteX3957" fmla="*/ 1201420 w 6188075"/>
              <a:gd name="connsiteY3957" fmla="*/ 132080 h 6857999"/>
              <a:gd name="connsiteX3958" fmla="*/ 1203960 w 6188075"/>
              <a:gd name="connsiteY3958" fmla="*/ 128588 h 6857999"/>
              <a:gd name="connsiteX3959" fmla="*/ 1206818 w 6188075"/>
              <a:gd name="connsiteY3959" fmla="*/ 125730 h 6857999"/>
              <a:gd name="connsiteX3960" fmla="*/ 1211580 w 6188075"/>
              <a:gd name="connsiteY3960" fmla="*/ 121285 h 6857999"/>
              <a:gd name="connsiteX3961" fmla="*/ 1215073 w 6188075"/>
              <a:gd name="connsiteY3961" fmla="*/ 117475 h 6857999"/>
              <a:gd name="connsiteX3962" fmla="*/ 1218248 w 6188075"/>
              <a:gd name="connsiteY3962" fmla="*/ 113983 h 6857999"/>
              <a:gd name="connsiteX3963" fmla="*/ 1220788 w 6188075"/>
              <a:gd name="connsiteY3963" fmla="*/ 111125 h 6857999"/>
              <a:gd name="connsiteX3964" fmla="*/ 1222058 w 6188075"/>
              <a:gd name="connsiteY3964" fmla="*/ 108585 h 6857999"/>
              <a:gd name="connsiteX3965" fmla="*/ 1223010 w 6188075"/>
              <a:gd name="connsiteY3965" fmla="*/ 106680 h 6857999"/>
              <a:gd name="connsiteX3966" fmla="*/ 1223010 w 6188075"/>
              <a:gd name="connsiteY3966" fmla="*/ 104775 h 6857999"/>
              <a:gd name="connsiteX3967" fmla="*/ 1222375 w 6188075"/>
              <a:gd name="connsiteY3967" fmla="*/ 103188 h 6857999"/>
              <a:gd name="connsiteX3968" fmla="*/ 1221423 w 6188075"/>
              <a:gd name="connsiteY3968" fmla="*/ 101600 h 6857999"/>
              <a:gd name="connsiteX3969" fmla="*/ 1219518 w 6188075"/>
              <a:gd name="connsiteY3969" fmla="*/ 100648 h 6857999"/>
              <a:gd name="connsiteX3970" fmla="*/ 1216978 w 6188075"/>
              <a:gd name="connsiteY3970" fmla="*/ 99378 h 6857999"/>
              <a:gd name="connsiteX3971" fmla="*/ 1214438 w 6188075"/>
              <a:gd name="connsiteY3971" fmla="*/ 98425 h 6857999"/>
              <a:gd name="connsiteX3972" fmla="*/ 1207453 w 6188075"/>
              <a:gd name="connsiteY3972" fmla="*/ 95885 h 6857999"/>
              <a:gd name="connsiteX3973" fmla="*/ 1199515 w 6188075"/>
              <a:gd name="connsiteY3973" fmla="*/ 93345 h 6857999"/>
              <a:gd name="connsiteX3974" fmla="*/ 1192848 w 6188075"/>
              <a:gd name="connsiteY3974" fmla="*/ 91123 h 6857999"/>
              <a:gd name="connsiteX3975" fmla="*/ 1187450 w 6188075"/>
              <a:gd name="connsiteY3975" fmla="*/ 88265 h 6857999"/>
              <a:gd name="connsiteX3976" fmla="*/ 1183005 w 6188075"/>
              <a:gd name="connsiteY3976" fmla="*/ 85725 h 6857999"/>
              <a:gd name="connsiteX3977" fmla="*/ 1179195 w 6188075"/>
              <a:gd name="connsiteY3977" fmla="*/ 82868 h 6857999"/>
              <a:gd name="connsiteX3978" fmla="*/ 1176338 w 6188075"/>
              <a:gd name="connsiteY3978" fmla="*/ 80010 h 6857999"/>
              <a:gd name="connsiteX3979" fmla="*/ 1174115 w 6188075"/>
              <a:gd name="connsiteY3979" fmla="*/ 76835 h 6857999"/>
              <a:gd name="connsiteX3980" fmla="*/ 1172528 w 6188075"/>
              <a:gd name="connsiteY3980" fmla="*/ 73343 h 6857999"/>
              <a:gd name="connsiteX3981" fmla="*/ 1171893 w 6188075"/>
              <a:gd name="connsiteY3981" fmla="*/ 69850 h 6857999"/>
              <a:gd name="connsiteX3982" fmla="*/ 1171893 w 6188075"/>
              <a:gd name="connsiteY3982" fmla="*/ 66358 h 6857999"/>
              <a:gd name="connsiteX3983" fmla="*/ 1172210 w 6188075"/>
              <a:gd name="connsiteY3983" fmla="*/ 62230 h 6857999"/>
              <a:gd name="connsiteX3984" fmla="*/ 1173480 w 6188075"/>
              <a:gd name="connsiteY3984" fmla="*/ 58420 h 6857999"/>
              <a:gd name="connsiteX3985" fmla="*/ 1175703 w 6188075"/>
              <a:gd name="connsiteY3985" fmla="*/ 54293 h 6857999"/>
              <a:gd name="connsiteX3986" fmla="*/ 1178243 w 6188075"/>
              <a:gd name="connsiteY3986" fmla="*/ 50483 h 6857999"/>
              <a:gd name="connsiteX3987" fmla="*/ 1181418 w 6188075"/>
              <a:gd name="connsiteY3987" fmla="*/ 46038 h 6857999"/>
              <a:gd name="connsiteX3988" fmla="*/ 1185228 w 6188075"/>
              <a:gd name="connsiteY3988" fmla="*/ 41910 h 6857999"/>
              <a:gd name="connsiteX3989" fmla="*/ 1189355 w 6188075"/>
              <a:gd name="connsiteY3989" fmla="*/ 37148 h 6857999"/>
              <a:gd name="connsiteX3990" fmla="*/ 1194118 w 6188075"/>
              <a:gd name="connsiteY3990" fmla="*/ 33655 h 6857999"/>
              <a:gd name="connsiteX3991" fmla="*/ 1198563 w 6188075"/>
              <a:gd name="connsiteY3991" fmla="*/ 29845 h 6857999"/>
              <a:gd name="connsiteX3992" fmla="*/ 1203008 w 6188075"/>
              <a:gd name="connsiteY3992" fmla="*/ 26353 h 6857999"/>
              <a:gd name="connsiteX3993" fmla="*/ 1207770 w 6188075"/>
              <a:gd name="connsiteY3993" fmla="*/ 23495 h 6857999"/>
              <a:gd name="connsiteX3994" fmla="*/ 1209993 w 6188075"/>
              <a:gd name="connsiteY3994" fmla="*/ 21908 h 6857999"/>
              <a:gd name="connsiteX3995" fmla="*/ 1212533 w 6188075"/>
              <a:gd name="connsiteY3995" fmla="*/ 20955 h 6857999"/>
              <a:gd name="connsiteX3996" fmla="*/ 1215073 w 6188075"/>
              <a:gd name="connsiteY3996" fmla="*/ 20320 h 6857999"/>
              <a:gd name="connsiteX3997" fmla="*/ 1217613 w 6188075"/>
              <a:gd name="connsiteY3997" fmla="*/ 19685 h 6857999"/>
              <a:gd name="connsiteX3998" fmla="*/ 1220788 w 6188075"/>
              <a:gd name="connsiteY3998" fmla="*/ 19685 h 6857999"/>
              <a:gd name="connsiteX3999" fmla="*/ 1223963 w 6188075"/>
              <a:gd name="connsiteY3999" fmla="*/ 20003 h 6857999"/>
              <a:gd name="connsiteX4000" fmla="*/ 1227138 w 6188075"/>
              <a:gd name="connsiteY4000" fmla="*/ 20638 h 6857999"/>
              <a:gd name="connsiteX4001" fmla="*/ 1230313 w 6188075"/>
              <a:gd name="connsiteY4001" fmla="*/ 21590 h 6857999"/>
              <a:gd name="connsiteX4002" fmla="*/ 1254443 w 6188075"/>
              <a:gd name="connsiteY4002" fmla="*/ 19050 h 6857999"/>
              <a:gd name="connsiteX4003" fmla="*/ 1278890 w 6188075"/>
              <a:gd name="connsiteY4003" fmla="*/ 16510 h 6857999"/>
              <a:gd name="connsiteX4004" fmla="*/ 1303020 w 6188075"/>
              <a:gd name="connsiteY4004" fmla="*/ 14288 h 6857999"/>
              <a:gd name="connsiteX4005" fmla="*/ 1327150 w 6188075"/>
              <a:gd name="connsiteY4005" fmla="*/ 11748 h 6857999"/>
              <a:gd name="connsiteX4006" fmla="*/ 1351280 w 6188075"/>
              <a:gd name="connsiteY4006" fmla="*/ 10160 h 6857999"/>
              <a:gd name="connsiteX4007" fmla="*/ 1375411 w 6188075"/>
              <a:gd name="connsiteY4007" fmla="*/ 8255 h 6857999"/>
              <a:gd name="connsiteX4008" fmla="*/ 1423988 w 6188075"/>
              <a:gd name="connsiteY4008" fmla="*/ 5715 h 6857999"/>
              <a:gd name="connsiteX4009" fmla="*/ 1472248 w 6188075"/>
              <a:gd name="connsiteY4009" fmla="*/ 3493 h 6857999"/>
              <a:gd name="connsiteX4010" fmla="*/ 1520825 w 6188075"/>
              <a:gd name="connsiteY4010" fmla="*/ 1905 h 6857999"/>
              <a:gd name="connsiteX4011" fmla="*/ 1569403 w 6188075"/>
              <a:gd name="connsiteY4011" fmla="*/ 953 h 6857999"/>
              <a:gd name="connsiteX4012" fmla="*/ 1617980 w 6188075"/>
              <a:gd name="connsiteY4012" fmla="*/ 31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6188075" h="6857999">
                <a:moveTo>
                  <a:pt x="1666558" y="0"/>
                </a:moveTo>
                <a:lnTo>
                  <a:pt x="1714818" y="318"/>
                </a:lnTo>
                <a:lnTo>
                  <a:pt x="1763078" y="635"/>
                </a:lnTo>
                <a:lnTo>
                  <a:pt x="1811655" y="1270"/>
                </a:lnTo>
                <a:lnTo>
                  <a:pt x="2005648" y="4445"/>
                </a:lnTo>
                <a:lnTo>
                  <a:pt x="2060893" y="5715"/>
                </a:lnTo>
                <a:lnTo>
                  <a:pt x="2115503" y="7303"/>
                </a:lnTo>
                <a:lnTo>
                  <a:pt x="2170430" y="9525"/>
                </a:lnTo>
                <a:lnTo>
                  <a:pt x="2225358" y="12065"/>
                </a:lnTo>
                <a:lnTo>
                  <a:pt x="2334895" y="17780"/>
                </a:lnTo>
                <a:lnTo>
                  <a:pt x="2389506" y="20320"/>
                </a:lnTo>
                <a:lnTo>
                  <a:pt x="2444433" y="22860"/>
                </a:lnTo>
                <a:lnTo>
                  <a:pt x="2988310" y="33655"/>
                </a:lnTo>
                <a:lnTo>
                  <a:pt x="3007360" y="31433"/>
                </a:lnTo>
                <a:lnTo>
                  <a:pt x="3026410" y="29210"/>
                </a:lnTo>
                <a:lnTo>
                  <a:pt x="3045778" y="27623"/>
                </a:lnTo>
                <a:lnTo>
                  <a:pt x="3065145" y="26035"/>
                </a:lnTo>
                <a:lnTo>
                  <a:pt x="3084513" y="24765"/>
                </a:lnTo>
                <a:lnTo>
                  <a:pt x="3103563" y="23813"/>
                </a:lnTo>
                <a:lnTo>
                  <a:pt x="3122930" y="23178"/>
                </a:lnTo>
                <a:lnTo>
                  <a:pt x="3142298" y="22543"/>
                </a:lnTo>
                <a:lnTo>
                  <a:pt x="3180715" y="22225"/>
                </a:lnTo>
                <a:lnTo>
                  <a:pt x="3219768" y="22225"/>
                </a:lnTo>
                <a:lnTo>
                  <a:pt x="3258185" y="22860"/>
                </a:lnTo>
                <a:lnTo>
                  <a:pt x="3296920" y="23813"/>
                </a:lnTo>
                <a:lnTo>
                  <a:pt x="3339148" y="21908"/>
                </a:lnTo>
                <a:lnTo>
                  <a:pt x="3381693" y="20955"/>
                </a:lnTo>
                <a:lnTo>
                  <a:pt x="3424238" y="20320"/>
                </a:lnTo>
                <a:lnTo>
                  <a:pt x="3466148" y="20320"/>
                </a:lnTo>
                <a:lnTo>
                  <a:pt x="3508693" y="20955"/>
                </a:lnTo>
                <a:lnTo>
                  <a:pt x="3550603" y="21908"/>
                </a:lnTo>
                <a:lnTo>
                  <a:pt x="3593148" y="23495"/>
                </a:lnTo>
                <a:lnTo>
                  <a:pt x="3635375" y="25400"/>
                </a:lnTo>
                <a:lnTo>
                  <a:pt x="3677285" y="27623"/>
                </a:lnTo>
                <a:lnTo>
                  <a:pt x="3719830" y="30163"/>
                </a:lnTo>
                <a:lnTo>
                  <a:pt x="3761740" y="33020"/>
                </a:lnTo>
                <a:lnTo>
                  <a:pt x="3803968" y="35878"/>
                </a:lnTo>
                <a:lnTo>
                  <a:pt x="3888423" y="42863"/>
                </a:lnTo>
                <a:lnTo>
                  <a:pt x="3972878" y="49848"/>
                </a:lnTo>
                <a:lnTo>
                  <a:pt x="3994468" y="51435"/>
                </a:lnTo>
                <a:lnTo>
                  <a:pt x="4016693" y="52070"/>
                </a:lnTo>
                <a:lnTo>
                  <a:pt x="4038600" y="52388"/>
                </a:lnTo>
                <a:lnTo>
                  <a:pt x="4060825" y="52388"/>
                </a:lnTo>
                <a:lnTo>
                  <a:pt x="4082733" y="52070"/>
                </a:lnTo>
                <a:lnTo>
                  <a:pt x="4104640" y="51753"/>
                </a:lnTo>
                <a:lnTo>
                  <a:pt x="4148455" y="50483"/>
                </a:lnTo>
                <a:lnTo>
                  <a:pt x="4170680" y="50165"/>
                </a:lnTo>
                <a:lnTo>
                  <a:pt x="4192588" y="50165"/>
                </a:lnTo>
                <a:lnTo>
                  <a:pt x="4214495" y="50483"/>
                </a:lnTo>
                <a:lnTo>
                  <a:pt x="4236720" y="51118"/>
                </a:lnTo>
                <a:lnTo>
                  <a:pt x="4258310" y="52705"/>
                </a:lnTo>
                <a:lnTo>
                  <a:pt x="4269423" y="53658"/>
                </a:lnTo>
                <a:lnTo>
                  <a:pt x="4280218" y="54610"/>
                </a:lnTo>
                <a:lnTo>
                  <a:pt x="4291330" y="56198"/>
                </a:lnTo>
                <a:lnTo>
                  <a:pt x="4302125" y="57785"/>
                </a:lnTo>
                <a:lnTo>
                  <a:pt x="4312920" y="59373"/>
                </a:lnTo>
                <a:lnTo>
                  <a:pt x="4324033" y="61595"/>
                </a:lnTo>
                <a:lnTo>
                  <a:pt x="4381818" y="61913"/>
                </a:lnTo>
                <a:lnTo>
                  <a:pt x="4410710" y="62230"/>
                </a:lnTo>
                <a:lnTo>
                  <a:pt x="4439603" y="63183"/>
                </a:lnTo>
                <a:lnTo>
                  <a:pt x="4453890" y="64135"/>
                </a:lnTo>
                <a:lnTo>
                  <a:pt x="4468178" y="65405"/>
                </a:lnTo>
                <a:lnTo>
                  <a:pt x="4482783" y="66675"/>
                </a:lnTo>
                <a:lnTo>
                  <a:pt x="4497388" y="68263"/>
                </a:lnTo>
                <a:lnTo>
                  <a:pt x="4511358" y="70485"/>
                </a:lnTo>
                <a:lnTo>
                  <a:pt x="4525963" y="72708"/>
                </a:lnTo>
                <a:lnTo>
                  <a:pt x="4539933" y="75565"/>
                </a:lnTo>
                <a:lnTo>
                  <a:pt x="4554220" y="78740"/>
                </a:lnTo>
                <a:lnTo>
                  <a:pt x="4557713" y="78105"/>
                </a:lnTo>
                <a:lnTo>
                  <a:pt x="4560888" y="77470"/>
                </a:lnTo>
                <a:lnTo>
                  <a:pt x="4564063" y="77470"/>
                </a:lnTo>
                <a:lnTo>
                  <a:pt x="4567238" y="77470"/>
                </a:lnTo>
                <a:lnTo>
                  <a:pt x="4570413" y="77788"/>
                </a:lnTo>
                <a:lnTo>
                  <a:pt x="4573588" y="78105"/>
                </a:lnTo>
                <a:lnTo>
                  <a:pt x="4580255" y="79375"/>
                </a:lnTo>
                <a:lnTo>
                  <a:pt x="4586288" y="81280"/>
                </a:lnTo>
                <a:lnTo>
                  <a:pt x="4592638" y="83503"/>
                </a:lnTo>
                <a:lnTo>
                  <a:pt x="4605020" y="88265"/>
                </a:lnTo>
                <a:lnTo>
                  <a:pt x="4611370" y="90488"/>
                </a:lnTo>
                <a:lnTo>
                  <a:pt x="4617403" y="93028"/>
                </a:lnTo>
                <a:lnTo>
                  <a:pt x="4623753" y="94615"/>
                </a:lnTo>
                <a:lnTo>
                  <a:pt x="4630103" y="95568"/>
                </a:lnTo>
                <a:lnTo>
                  <a:pt x="4633278" y="95885"/>
                </a:lnTo>
                <a:lnTo>
                  <a:pt x="4636453" y="96203"/>
                </a:lnTo>
                <a:lnTo>
                  <a:pt x="4639945" y="95885"/>
                </a:lnTo>
                <a:lnTo>
                  <a:pt x="4643120" y="95568"/>
                </a:lnTo>
                <a:lnTo>
                  <a:pt x="4646295" y="94933"/>
                </a:lnTo>
                <a:lnTo>
                  <a:pt x="4649788" y="94298"/>
                </a:lnTo>
                <a:lnTo>
                  <a:pt x="4652963" y="93028"/>
                </a:lnTo>
                <a:lnTo>
                  <a:pt x="4656773" y="91440"/>
                </a:lnTo>
                <a:lnTo>
                  <a:pt x="4720908" y="100330"/>
                </a:lnTo>
                <a:lnTo>
                  <a:pt x="4785678" y="109220"/>
                </a:lnTo>
                <a:lnTo>
                  <a:pt x="5003165" y="150813"/>
                </a:lnTo>
                <a:lnTo>
                  <a:pt x="5039678" y="153035"/>
                </a:lnTo>
                <a:lnTo>
                  <a:pt x="5057775" y="154305"/>
                </a:lnTo>
                <a:lnTo>
                  <a:pt x="5076190" y="155893"/>
                </a:lnTo>
                <a:lnTo>
                  <a:pt x="5093970" y="157798"/>
                </a:lnTo>
                <a:lnTo>
                  <a:pt x="5112385" y="160020"/>
                </a:lnTo>
                <a:lnTo>
                  <a:pt x="5130483" y="162560"/>
                </a:lnTo>
                <a:lnTo>
                  <a:pt x="5147945" y="165418"/>
                </a:lnTo>
                <a:lnTo>
                  <a:pt x="5166043" y="169228"/>
                </a:lnTo>
                <a:lnTo>
                  <a:pt x="5184140" y="172720"/>
                </a:lnTo>
                <a:lnTo>
                  <a:pt x="5201603" y="176848"/>
                </a:lnTo>
                <a:lnTo>
                  <a:pt x="5219383" y="181610"/>
                </a:lnTo>
                <a:lnTo>
                  <a:pt x="5236845" y="186690"/>
                </a:lnTo>
                <a:lnTo>
                  <a:pt x="5254308" y="192405"/>
                </a:lnTo>
                <a:lnTo>
                  <a:pt x="5271770" y="198755"/>
                </a:lnTo>
                <a:lnTo>
                  <a:pt x="5288915" y="205740"/>
                </a:lnTo>
                <a:lnTo>
                  <a:pt x="5300663" y="210820"/>
                </a:lnTo>
                <a:lnTo>
                  <a:pt x="5305743" y="213043"/>
                </a:lnTo>
                <a:lnTo>
                  <a:pt x="5310188" y="215265"/>
                </a:lnTo>
                <a:lnTo>
                  <a:pt x="5313680" y="217488"/>
                </a:lnTo>
                <a:lnTo>
                  <a:pt x="5316855" y="219710"/>
                </a:lnTo>
                <a:lnTo>
                  <a:pt x="5319078" y="222568"/>
                </a:lnTo>
                <a:lnTo>
                  <a:pt x="5320665" y="225108"/>
                </a:lnTo>
                <a:lnTo>
                  <a:pt x="5320983" y="226695"/>
                </a:lnTo>
                <a:lnTo>
                  <a:pt x="5321300" y="227965"/>
                </a:lnTo>
                <a:lnTo>
                  <a:pt x="5321300" y="229553"/>
                </a:lnTo>
                <a:lnTo>
                  <a:pt x="5321300" y="231458"/>
                </a:lnTo>
                <a:lnTo>
                  <a:pt x="5320665" y="234950"/>
                </a:lnTo>
                <a:lnTo>
                  <a:pt x="5319078" y="239078"/>
                </a:lnTo>
                <a:lnTo>
                  <a:pt x="5316855" y="243840"/>
                </a:lnTo>
                <a:lnTo>
                  <a:pt x="5313363" y="249238"/>
                </a:lnTo>
                <a:lnTo>
                  <a:pt x="5308918" y="255270"/>
                </a:lnTo>
                <a:lnTo>
                  <a:pt x="5304155" y="261938"/>
                </a:lnTo>
                <a:lnTo>
                  <a:pt x="5297805" y="269558"/>
                </a:lnTo>
                <a:lnTo>
                  <a:pt x="5291455" y="276860"/>
                </a:lnTo>
                <a:lnTo>
                  <a:pt x="5285105" y="283210"/>
                </a:lnTo>
                <a:lnTo>
                  <a:pt x="5278120" y="289243"/>
                </a:lnTo>
                <a:lnTo>
                  <a:pt x="5271453" y="294640"/>
                </a:lnTo>
                <a:lnTo>
                  <a:pt x="5264468" y="300038"/>
                </a:lnTo>
                <a:lnTo>
                  <a:pt x="5257483" y="304483"/>
                </a:lnTo>
                <a:lnTo>
                  <a:pt x="5250180" y="308610"/>
                </a:lnTo>
                <a:lnTo>
                  <a:pt x="5242878" y="312103"/>
                </a:lnTo>
                <a:lnTo>
                  <a:pt x="5235893" y="315278"/>
                </a:lnTo>
                <a:lnTo>
                  <a:pt x="5227955" y="318453"/>
                </a:lnTo>
                <a:lnTo>
                  <a:pt x="5220653" y="320993"/>
                </a:lnTo>
                <a:lnTo>
                  <a:pt x="5213033" y="323215"/>
                </a:lnTo>
                <a:lnTo>
                  <a:pt x="5205413" y="325438"/>
                </a:lnTo>
                <a:lnTo>
                  <a:pt x="5197475" y="327025"/>
                </a:lnTo>
                <a:lnTo>
                  <a:pt x="5189538" y="328613"/>
                </a:lnTo>
                <a:lnTo>
                  <a:pt x="5181918" y="329883"/>
                </a:lnTo>
                <a:lnTo>
                  <a:pt x="5173663" y="331153"/>
                </a:lnTo>
                <a:lnTo>
                  <a:pt x="5157788" y="332740"/>
                </a:lnTo>
                <a:lnTo>
                  <a:pt x="5141278" y="334010"/>
                </a:lnTo>
                <a:lnTo>
                  <a:pt x="5125085" y="334963"/>
                </a:lnTo>
                <a:lnTo>
                  <a:pt x="5092383" y="336550"/>
                </a:lnTo>
                <a:lnTo>
                  <a:pt x="5076190" y="337820"/>
                </a:lnTo>
                <a:lnTo>
                  <a:pt x="5059998" y="339725"/>
                </a:lnTo>
                <a:lnTo>
                  <a:pt x="5057458" y="340678"/>
                </a:lnTo>
                <a:lnTo>
                  <a:pt x="5054600" y="341313"/>
                </a:lnTo>
                <a:lnTo>
                  <a:pt x="5051743" y="341630"/>
                </a:lnTo>
                <a:lnTo>
                  <a:pt x="5048568" y="341630"/>
                </a:lnTo>
                <a:lnTo>
                  <a:pt x="5034915" y="347980"/>
                </a:lnTo>
                <a:lnTo>
                  <a:pt x="5021580" y="354965"/>
                </a:lnTo>
                <a:lnTo>
                  <a:pt x="5007928" y="361633"/>
                </a:lnTo>
                <a:lnTo>
                  <a:pt x="5001260" y="364490"/>
                </a:lnTo>
                <a:lnTo>
                  <a:pt x="4994275" y="367665"/>
                </a:lnTo>
                <a:lnTo>
                  <a:pt x="4987290" y="370205"/>
                </a:lnTo>
                <a:lnTo>
                  <a:pt x="4980305" y="372745"/>
                </a:lnTo>
                <a:lnTo>
                  <a:pt x="4973320" y="374968"/>
                </a:lnTo>
                <a:lnTo>
                  <a:pt x="4965700" y="376873"/>
                </a:lnTo>
                <a:lnTo>
                  <a:pt x="4958398" y="378143"/>
                </a:lnTo>
                <a:lnTo>
                  <a:pt x="4951095" y="379095"/>
                </a:lnTo>
                <a:lnTo>
                  <a:pt x="4943475" y="379413"/>
                </a:lnTo>
                <a:lnTo>
                  <a:pt x="4935220" y="379095"/>
                </a:lnTo>
                <a:lnTo>
                  <a:pt x="4943475" y="398463"/>
                </a:lnTo>
                <a:lnTo>
                  <a:pt x="4975860" y="400050"/>
                </a:lnTo>
                <a:lnTo>
                  <a:pt x="5008563" y="402273"/>
                </a:lnTo>
                <a:lnTo>
                  <a:pt x="5040948" y="404813"/>
                </a:lnTo>
                <a:lnTo>
                  <a:pt x="5073333" y="407670"/>
                </a:lnTo>
                <a:lnTo>
                  <a:pt x="5106035" y="410528"/>
                </a:lnTo>
                <a:lnTo>
                  <a:pt x="5138103" y="413703"/>
                </a:lnTo>
                <a:lnTo>
                  <a:pt x="5170488" y="417513"/>
                </a:lnTo>
                <a:lnTo>
                  <a:pt x="5202873" y="421005"/>
                </a:lnTo>
                <a:lnTo>
                  <a:pt x="5235258" y="425133"/>
                </a:lnTo>
                <a:lnTo>
                  <a:pt x="5267325" y="429895"/>
                </a:lnTo>
                <a:lnTo>
                  <a:pt x="5299710" y="434340"/>
                </a:lnTo>
                <a:lnTo>
                  <a:pt x="5331778" y="438785"/>
                </a:lnTo>
                <a:lnTo>
                  <a:pt x="5396230" y="448628"/>
                </a:lnTo>
                <a:lnTo>
                  <a:pt x="5460047" y="459423"/>
                </a:lnTo>
                <a:lnTo>
                  <a:pt x="5524500" y="470535"/>
                </a:lnTo>
                <a:lnTo>
                  <a:pt x="5588317" y="482283"/>
                </a:lnTo>
                <a:lnTo>
                  <a:pt x="5652453" y="493713"/>
                </a:lnTo>
                <a:lnTo>
                  <a:pt x="5716270" y="505778"/>
                </a:lnTo>
                <a:lnTo>
                  <a:pt x="5844223" y="529590"/>
                </a:lnTo>
                <a:lnTo>
                  <a:pt x="5908040" y="541655"/>
                </a:lnTo>
                <a:lnTo>
                  <a:pt x="5972175" y="552768"/>
                </a:lnTo>
                <a:lnTo>
                  <a:pt x="5979160" y="551815"/>
                </a:lnTo>
                <a:lnTo>
                  <a:pt x="5985827" y="550863"/>
                </a:lnTo>
                <a:lnTo>
                  <a:pt x="5992813" y="550545"/>
                </a:lnTo>
                <a:lnTo>
                  <a:pt x="5999480" y="550545"/>
                </a:lnTo>
                <a:lnTo>
                  <a:pt x="6006147" y="550863"/>
                </a:lnTo>
                <a:lnTo>
                  <a:pt x="6012497" y="551180"/>
                </a:lnTo>
                <a:lnTo>
                  <a:pt x="6019165" y="552133"/>
                </a:lnTo>
                <a:lnTo>
                  <a:pt x="6025515" y="553403"/>
                </a:lnTo>
                <a:lnTo>
                  <a:pt x="6031865" y="554673"/>
                </a:lnTo>
                <a:lnTo>
                  <a:pt x="6037897" y="556260"/>
                </a:lnTo>
                <a:lnTo>
                  <a:pt x="6050597" y="560388"/>
                </a:lnTo>
                <a:lnTo>
                  <a:pt x="6062663" y="564833"/>
                </a:lnTo>
                <a:lnTo>
                  <a:pt x="6075045" y="569595"/>
                </a:lnTo>
                <a:lnTo>
                  <a:pt x="6099493" y="579755"/>
                </a:lnTo>
                <a:lnTo>
                  <a:pt x="6111557" y="585153"/>
                </a:lnTo>
                <a:lnTo>
                  <a:pt x="6123940" y="589598"/>
                </a:lnTo>
                <a:lnTo>
                  <a:pt x="6136323" y="593725"/>
                </a:lnTo>
                <a:lnTo>
                  <a:pt x="6142355" y="595630"/>
                </a:lnTo>
                <a:lnTo>
                  <a:pt x="6149023" y="597218"/>
                </a:lnTo>
                <a:lnTo>
                  <a:pt x="6155055" y="598488"/>
                </a:lnTo>
                <a:lnTo>
                  <a:pt x="6161405" y="599440"/>
                </a:lnTo>
                <a:lnTo>
                  <a:pt x="6168073" y="600393"/>
                </a:lnTo>
                <a:lnTo>
                  <a:pt x="6174423" y="601028"/>
                </a:lnTo>
                <a:lnTo>
                  <a:pt x="6176010" y="601028"/>
                </a:lnTo>
                <a:lnTo>
                  <a:pt x="6177597" y="601663"/>
                </a:lnTo>
                <a:lnTo>
                  <a:pt x="6178867" y="602615"/>
                </a:lnTo>
                <a:lnTo>
                  <a:pt x="6180455" y="603568"/>
                </a:lnTo>
                <a:lnTo>
                  <a:pt x="6182995" y="606108"/>
                </a:lnTo>
                <a:lnTo>
                  <a:pt x="6184900" y="608965"/>
                </a:lnTo>
                <a:lnTo>
                  <a:pt x="6185853" y="611188"/>
                </a:lnTo>
                <a:lnTo>
                  <a:pt x="6186805" y="614363"/>
                </a:lnTo>
                <a:lnTo>
                  <a:pt x="6187440" y="618490"/>
                </a:lnTo>
                <a:lnTo>
                  <a:pt x="6187757" y="622935"/>
                </a:lnTo>
                <a:lnTo>
                  <a:pt x="6188075" y="634683"/>
                </a:lnTo>
                <a:lnTo>
                  <a:pt x="6187757" y="648970"/>
                </a:lnTo>
                <a:lnTo>
                  <a:pt x="6187123" y="665163"/>
                </a:lnTo>
                <a:lnTo>
                  <a:pt x="6185853" y="682625"/>
                </a:lnTo>
                <a:lnTo>
                  <a:pt x="6183947" y="701358"/>
                </a:lnTo>
                <a:lnTo>
                  <a:pt x="6182043" y="720408"/>
                </a:lnTo>
                <a:lnTo>
                  <a:pt x="6179503" y="739140"/>
                </a:lnTo>
                <a:lnTo>
                  <a:pt x="6176645" y="757555"/>
                </a:lnTo>
                <a:lnTo>
                  <a:pt x="6173470" y="775335"/>
                </a:lnTo>
                <a:lnTo>
                  <a:pt x="6170613" y="790893"/>
                </a:lnTo>
                <a:lnTo>
                  <a:pt x="6167437" y="804863"/>
                </a:lnTo>
                <a:lnTo>
                  <a:pt x="6165850" y="810578"/>
                </a:lnTo>
                <a:lnTo>
                  <a:pt x="6164263" y="815975"/>
                </a:lnTo>
                <a:lnTo>
                  <a:pt x="6162675" y="820738"/>
                </a:lnTo>
                <a:lnTo>
                  <a:pt x="6161087" y="824230"/>
                </a:lnTo>
                <a:lnTo>
                  <a:pt x="6159500" y="827088"/>
                </a:lnTo>
                <a:lnTo>
                  <a:pt x="6158230" y="828993"/>
                </a:lnTo>
                <a:lnTo>
                  <a:pt x="6154737" y="831533"/>
                </a:lnTo>
                <a:lnTo>
                  <a:pt x="6151245" y="833438"/>
                </a:lnTo>
                <a:lnTo>
                  <a:pt x="6147117" y="835660"/>
                </a:lnTo>
                <a:lnTo>
                  <a:pt x="6142990" y="837248"/>
                </a:lnTo>
                <a:lnTo>
                  <a:pt x="6135053" y="840423"/>
                </a:lnTo>
                <a:lnTo>
                  <a:pt x="6126797" y="843915"/>
                </a:lnTo>
                <a:lnTo>
                  <a:pt x="6123305" y="846773"/>
                </a:lnTo>
                <a:lnTo>
                  <a:pt x="6119813" y="849313"/>
                </a:lnTo>
                <a:lnTo>
                  <a:pt x="6117590" y="851853"/>
                </a:lnTo>
                <a:lnTo>
                  <a:pt x="6115367" y="854075"/>
                </a:lnTo>
                <a:lnTo>
                  <a:pt x="6114097" y="856298"/>
                </a:lnTo>
                <a:lnTo>
                  <a:pt x="6112827" y="858520"/>
                </a:lnTo>
                <a:lnTo>
                  <a:pt x="6112193" y="860425"/>
                </a:lnTo>
                <a:lnTo>
                  <a:pt x="6111875" y="862648"/>
                </a:lnTo>
                <a:lnTo>
                  <a:pt x="6112193" y="864553"/>
                </a:lnTo>
                <a:lnTo>
                  <a:pt x="6112510" y="866140"/>
                </a:lnTo>
                <a:lnTo>
                  <a:pt x="6113145" y="868045"/>
                </a:lnTo>
                <a:lnTo>
                  <a:pt x="6114097" y="869633"/>
                </a:lnTo>
                <a:lnTo>
                  <a:pt x="6116637" y="873443"/>
                </a:lnTo>
                <a:lnTo>
                  <a:pt x="6119813" y="876618"/>
                </a:lnTo>
                <a:lnTo>
                  <a:pt x="6127433" y="883285"/>
                </a:lnTo>
                <a:lnTo>
                  <a:pt x="6130925" y="886778"/>
                </a:lnTo>
                <a:lnTo>
                  <a:pt x="6134100" y="890270"/>
                </a:lnTo>
                <a:lnTo>
                  <a:pt x="6135370" y="892175"/>
                </a:lnTo>
                <a:lnTo>
                  <a:pt x="6136640" y="894080"/>
                </a:lnTo>
                <a:lnTo>
                  <a:pt x="6137593" y="895985"/>
                </a:lnTo>
                <a:lnTo>
                  <a:pt x="6138227" y="898525"/>
                </a:lnTo>
                <a:lnTo>
                  <a:pt x="6138545" y="900748"/>
                </a:lnTo>
                <a:lnTo>
                  <a:pt x="6138545" y="902970"/>
                </a:lnTo>
                <a:lnTo>
                  <a:pt x="6138227" y="905510"/>
                </a:lnTo>
                <a:lnTo>
                  <a:pt x="6137593" y="908050"/>
                </a:lnTo>
                <a:lnTo>
                  <a:pt x="6132513" y="905510"/>
                </a:lnTo>
                <a:lnTo>
                  <a:pt x="6127433" y="903923"/>
                </a:lnTo>
                <a:lnTo>
                  <a:pt x="6122987" y="902970"/>
                </a:lnTo>
                <a:lnTo>
                  <a:pt x="6118543" y="902653"/>
                </a:lnTo>
                <a:lnTo>
                  <a:pt x="6114733" y="902970"/>
                </a:lnTo>
                <a:lnTo>
                  <a:pt x="6110923" y="903923"/>
                </a:lnTo>
                <a:lnTo>
                  <a:pt x="6107747" y="905193"/>
                </a:lnTo>
                <a:lnTo>
                  <a:pt x="6104573" y="907098"/>
                </a:lnTo>
                <a:lnTo>
                  <a:pt x="6101397" y="909320"/>
                </a:lnTo>
                <a:lnTo>
                  <a:pt x="6098540" y="911860"/>
                </a:lnTo>
                <a:lnTo>
                  <a:pt x="6095683" y="914718"/>
                </a:lnTo>
                <a:lnTo>
                  <a:pt x="6093143" y="917893"/>
                </a:lnTo>
                <a:lnTo>
                  <a:pt x="6088380" y="924878"/>
                </a:lnTo>
                <a:lnTo>
                  <a:pt x="6083617" y="932180"/>
                </a:lnTo>
                <a:lnTo>
                  <a:pt x="6078855" y="939800"/>
                </a:lnTo>
                <a:lnTo>
                  <a:pt x="6074093" y="946785"/>
                </a:lnTo>
                <a:lnTo>
                  <a:pt x="6071553" y="950278"/>
                </a:lnTo>
                <a:lnTo>
                  <a:pt x="6068377" y="953453"/>
                </a:lnTo>
                <a:lnTo>
                  <a:pt x="6065520" y="956310"/>
                </a:lnTo>
                <a:lnTo>
                  <a:pt x="6062663" y="958850"/>
                </a:lnTo>
                <a:lnTo>
                  <a:pt x="6059170" y="960755"/>
                </a:lnTo>
                <a:lnTo>
                  <a:pt x="6055677" y="962660"/>
                </a:lnTo>
                <a:lnTo>
                  <a:pt x="6052185" y="963930"/>
                </a:lnTo>
                <a:lnTo>
                  <a:pt x="6048057" y="964565"/>
                </a:lnTo>
                <a:lnTo>
                  <a:pt x="6043613" y="964883"/>
                </a:lnTo>
                <a:lnTo>
                  <a:pt x="6038850" y="964565"/>
                </a:lnTo>
                <a:lnTo>
                  <a:pt x="6033770" y="963613"/>
                </a:lnTo>
                <a:lnTo>
                  <a:pt x="6028690" y="961708"/>
                </a:lnTo>
                <a:lnTo>
                  <a:pt x="6008687" y="965835"/>
                </a:lnTo>
                <a:lnTo>
                  <a:pt x="5989003" y="969010"/>
                </a:lnTo>
                <a:lnTo>
                  <a:pt x="5969635" y="972185"/>
                </a:lnTo>
                <a:lnTo>
                  <a:pt x="5949633" y="974725"/>
                </a:lnTo>
                <a:lnTo>
                  <a:pt x="5929947" y="976630"/>
                </a:lnTo>
                <a:lnTo>
                  <a:pt x="5920105" y="977265"/>
                </a:lnTo>
                <a:lnTo>
                  <a:pt x="5909945" y="977583"/>
                </a:lnTo>
                <a:lnTo>
                  <a:pt x="5900103" y="977900"/>
                </a:lnTo>
                <a:lnTo>
                  <a:pt x="5889943" y="977900"/>
                </a:lnTo>
                <a:lnTo>
                  <a:pt x="5879783" y="977583"/>
                </a:lnTo>
                <a:lnTo>
                  <a:pt x="5869940" y="977265"/>
                </a:lnTo>
                <a:lnTo>
                  <a:pt x="5849303" y="979805"/>
                </a:lnTo>
                <a:lnTo>
                  <a:pt x="5828665" y="982028"/>
                </a:lnTo>
                <a:lnTo>
                  <a:pt x="5808345" y="983933"/>
                </a:lnTo>
                <a:lnTo>
                  <a:pt x="5787707" y="985203"/>
                </a:lnTo>
                <a:lnTo>
                  <a:pt x="5767070" y="986473"/>
                </a:lnTo>
                <a:lnTo>
                  <a:pt x="5746433" y="987425"/>
                </a:lnTo>
                <a:lnTo>
                  <a:pt x="5725795" y="987743"/>
                </a:lnTo>
                <a:lnTo>
                  <a:pt x="5705475" y="988378"/>
                </a:lnTo>
                <a:lnTo>
                  <a:pt x="5664200" y="989013"/>
                </a:lnTo>
                <a:lnTo>
                  <a:pt x="5622607" y="989330"/>
                </a:lnTo>
                <a:lnTo>
                  <a:pt x="5581650" y="989965"/>
                </a:lnTo>
                <a:lnTo>
                  <a:pt x="5561013" y="990600"/>
                </a:lnTo>
                <a:lnTo>
                  <a:pt x="5540057" y="991553"/>
                </a:lnTo>
                <a:lnTo>
                  <a:pt x="5117783" y="1004888"/>
                </a:lnTo>
                <a:lnTo>
                  <a:pt x="5117465" y="1019175"/>
                </a:lnTo>
                <a:lnTo>
                  <a:pt x="5145405" y="1025525"/>
                </a:lnTo>
                <a:lnTo>
                  <a:pt x="5173663" y="1031875"/>
                </a:lnTo>
                <a:lnTo>
                  <a:pt x="5201603" y="1037590"/>
                </a:lnTo>
                <a:lnTo>
                  <a:pt x="5229860" y="1043305"/>
                </a:lnTo>
                <a:lnTo>
                  <a:pt x="5342573" y="1065848"/>
                </a:lnTo>
                <a:lnTo>
                  <a:pt x="5370830" y="1071563"/>
                </a:lnTo>
                <a:lnTo>
                  <a:pt x="5398770" y="1077278"/>
                </a:lnTo>
                <a:lnTo>
                  <a:pt x="5427027" y="1083945"/>
                </a:lnTo>
                <a:lnTo>
                  <a:pt x="5454967" y="1090295"/>
                </a:lnTo>
                <a:lnTo>
                  <a:pt x="5482590" y="1096963"/>
                </a:lnTo>
                <a:lnTo>
                  <a:pt x="5510530" y="1104583"/>
                </a:lnTo>
                <a:lnTo>
                  <a:pt x="5538153" y="1112520"/>
                </a:lnTo>
                <a:lnTo>
                  <a:pt x="5565775" y="1120775"/>
                </a:lnTo>
                <a:lnTo>
                  <a:pt x="5577523" y="1119823"/>
                </a:lnTo>
                <a:lnTo>
                  <a:pt x="5588635" y="1119505"/>
                </a:lnTo>
                <a:lnTo>
                  <a:pt x="5600383" y="1119823"/>
                </a:lnTo>
                <a:lnTo>
                  <a:pt x="5611495" y="1121093"/>
                </a:lnTo>
                <a:lnTo>
                  <a:pt x="5622607" y="1122680"/>
                </a:lnTo>
                <a:lnTo>
                  <a:pt x="5634037" y="1124903"/>
                </a:lnTo>
                <a:lnTo>
                  <a:pt x="5645150" y="1128078"/>
                </a:lnTo>
                <a:lnTo>
                  <a:pt x="5656263" y="1132523"/>
                </a:lnTo>
                <a:lnTo>
                  <a:pt x="5660390" y="1132205"/>
                </a:lnTo>
                <a:lnTo>
                  <a:pt x="5664517" y="1132205"/>
                </a:lnTo>
                <a:lnTo>
                  <a:pt x="5668327" y="1132523"/>
                </a:lnTo>
                <a:lnTo>
                  <a:pt x="5672455" y="1132840"/>
                </a:lnTo>
                <a:lnTo>
                  <a:pt x="5676265" y="1133793"/>
                </a:lnTo>
                <a:lnTo>
                  <a:pt x="5680075" y="1134745"/>
                </a:lnTo>
                <a:lnTo>
                  <a:pt x="5683885" y="1136015"/>
                </a:lnTo>
                <a:lnTo>
                  <a:pt x="5687377" y="1137285"/>
                </a:lnTo>
                <a:lnTo>
                  <a:pt x="5694363" y="1140460"/>
                </a:lnTo>
                <a:lnTo>
                  <a:pt x="5701030" y="1144270"/>
                </a:lnTo>
                <a:lnTo>
                  <a:pt x="5708015" y="1148398"/>
                </a:lnTo>
                <a:lnTo>
                  <a:pt x="5714683" y="1152525"/>
                </a:lnTo>
                <a:lnTo>
                  <a:pt x="5721350" y="1157288"/>
                </a:lnTo>
                <a:lnTo>
                  <a:pt x="5728335" y="1161415"/>
                </a:lnTo>
                <a:lnTo>
                  <a:pt x="5735320" y="1165225"/>
                </a:lnTo>
                <a:lnTo>
                  <a:pt x="5742623" y="1168718"/>
                </a:lnTo>
                <a:lnTo>
                  <a:pt x="5749925" y="1171258"/>
                </a:lnTo>
                <a:lnTo>
                  <a:pt x="5753735" y="1172528"/>
                </a:lnTo>
                <a:lnTo>
                  <a:pt x="5757863" y="1173480"/>
                </a:lnTo>
                <a:lnTo>
                  <a:pt x="5761990" y="1174115"/>
                </a:lnTo>
                <a:lnTo>
                  <a:pt x="5765800" y="1174750"/>
                </a:lnTo>
                <a:lnTo>
                  <a:pt x="5770245" y="1174750"/>
                </a:lnTo>
                <a:lnTo>
                  <a:pt x="5774373" y="1174750"/>
                </a:lnTo>
                <a:lnTo>
                  <a:pt x="5778183" y="1174750"/>
                </a:lnTo>
                <a:lnTo>
                  <a:pt x="5781357" y="1175385"/>
                </a:lnTo>
                <a:lnTo>
                  <a:pt x="5784215" y="1176655"/>
                </a:lnTo>
                <a:lnTo>
                  <a:pt x="5786120" y="1178243"/>
                </a:lnTo>
                <a:lnTo>
                  <a:pt x="5787707" y="1180465"/>
                </a:lnTo>
                <a:lnTo>
                  <a:pt x="5788343" y="1183005"/>
                </a:lnTo>
                <a:lnTo>
                  <a:pt x="5788977" y="1185545"/>
                </a:lnTo>
                <a:lnTo>
                  <a:pt x="5789295" y="1188720"/>
                </a:lnTo>
                <a:lnTo>
                  <a:pt x="5788977" y="1191895"/>
                </a:lnTo>
                <a:lnTo>
                  <a:pt x="5788977" y="1195070"/>
                </a:lnTo>
                <a:lnTo>
                  <a:pt x="5788025" y="1201738"/>
                </a:lnTo>
                <a:lnTo>
                  <a:pt x="5787073" y="1208723"/>
                </a:lnTo>
                <a:lnTo>
                  <a:pt x="5786437" y="1214755"/>
                </a:lnTo>
                <a:lnTo>
                  <a:pt x="5786120" y="1255078"/>
                </a:lnTo>
                <a:lnTo>
                  <a:pt x="5785803" y="1295718"/>
                </a:lnTo>
                <a:lnTo>
                  <a:pt x="5785485" y="1376998"/>
                </a:lnTo>
                <a:lnTo>
                  <a:pt x="5794375" y="1375093"/>
                </a:lnTo>
                <a:lnTo>
                  <a:pt x="5798185" y="1374775"/>
                </a:lnTo>
                <a:lnTo>
                  <a:pt x="5801677" y="1374458"/>
                </a:lnTo>
                <a:lnTo>
                  <a:pt x="5804535" y="1374458"/>
                </a:lnTo>
                <a:lnTo>
                  <a:pt x="5807393" y="1374458"/>
                </a:lnTo>
                <a:lnTo>
                  <a:pt x="5809933" y="1375093"/>
                </a:lnTo>
                <a:lnTo>
                  <a:pt x="5812155" y="1375728"/>
                </a:lnTo>
                <a:lnTo>
                  <a:pt x="5813743" y="1376363"/>
                </a:lnTo>
                <a:lnTo>
                  <a:pt x="5815330" y="1377633"/>
                </a:lnTo>
                <a:lnTo>
                  <a:pt x="5816600" y="1378585"/>
                </a:lnTo>
                <a:lnTo>
                  <a:pt x="5817553" y="1379855"/>
                </a:lnTo>
                <a:lnTo>
                  <a:pt x="5818187" y="1381443"/>
                </a:lnTo>
                <a:lnTo>
                  <a:pt x="5818823" y="1383030"/>
                </a:lnTo>
                <a:lnTo>
                  <a:pt x="5819140" y="1384618"/>
                </a:lnTo>
                <a:lnTo>
                  <a:pt x="5819457" y="1386523"/>
                </a:lnTo>
                <a:lnTo>
                  <a:pt x="5819457" y="1390650"/>
                </a:lnTo>
                <a:lnTo>
                  <a:pt x="5818823" y="1395095"/>
                </a:lnTo>
                <a:lnTo>
                  <a:pt x="5817870" y="1399540"/>
                </a:lnTo>
                <a:lnTo>
                  <a:pt x="5816917" y="1403985"/>
                </a:lnTo>
                <a:lnTo>
                  <a:pt x="5815013" y="1413193"/>
                </a:lnTo>
                <a:lnTo>
                  <a:pt x="5814377" y="1417638"/>
                </a:lnTo>
                <a:lnTo>
                  <a:pt x="5814060" y="1421765"/>
                </a:lnTo>
                <a:lnTo>
                  <a:pt x="5814695" y="1432878"/>
                </a:lnTo>
                <a:lnTo>
                  <a:pt x="5815965" y="1444308"/>
                </a:lnTo>
                <a:lnTo>
                  <a:pt x="5817870" y="1455738"/>
                </a:lnTo>
                <a:lnTo>
                  <a:pt x="5820093" y="1466850"/>
                </a:lnTo>
                <a:lnTo>
                  <a:pt x="5824220" y="1489710"/>
                </a:lnTo>
                <a:lnTo>
                  <a:pt x="5825807" y="1501140"/>
                </a:lnTo>
                <a:lnTo>
                  <a:pt x="5827077" y="1512570"/>
                </a:lnTo>
                <a:lnTo>
                  <a:pt x="5827395" y="1517968"/>
                </a:lnTo>
                <a:lnTo>
                  <a:pt x="5827713" y="1524000"/>
                </a:lnTo>
                <a:lnTo>
                  <a:pt x="5827713" y="1529398"/>
                </a:lnTo>
                <a:lnTo>
                  <a:pt x="5827395" y="1534795"/>
                </a:lnTo>
                <a:lnTo>
                  <a:pt x="5826760" y="1540510"/>
                </a:lnTo>
                <a:lnTo>
                  <a:pt x="5826125" y="1546225"/>
                </a:lnTo>
                <a:lnTo>
                  <a:pt x="5824855" y="1551623"/>
                </a:lnTo>
                <a:lnTo>
                  <a:pt x="5823585" y="1557020"/>
                </a:lnTo>
                <a:lnTo>
                  <a:pt x="5821680" y="1562418"/>
                </a:lnTo>
                <a:lnTo>
                  <a:pt x="5819775" y="1567815"/>
                </a:lnTo>
                <a:lnTo>
                  <a:pt x="5817235" y="1573213"/>
                </a:lnTo>
                <a:lnTo>
                  <a:pt x="5814377" y="1578610"/>
                </a:lnTo>
                <a:lnTo>
                  <a:pt x="5810885" y="1584008"/>
                </a:lnTo>
                <a:lnTo>
                  <a:pt x="5806757" y="1589088"/>
                </a:lnTo>
                <a:lnTo>
                  <a:pt x="5802630" y="1594168"/>
                </a:lnTo>
                <a:lnTo>
                  <a:pt x="5797867" y="1599565"/>
                </a:lnTo>
                <a:lnTo>
                  <a:pt x="5779453" y="1622425"/>
                </a:lnTo>
                <a:lnTo>
                  <a:pt x="5782310" y="1628775"/>
                </a:lnTo>
                <a:lnTo>
                  <a:pt x="5784533" y="1635125"/>
                </a:lnTo>
                <a:lnTo>
                  <a:pt x="5786120" y="1640840"/>
                </a:lnTo>
                <a:lnTo>
                  <a:pt x="5787390" y="1646873"/>
                </a:lnTo>
                <a:lnTo>
                  <a:pt x="5788025" y="1652905"/>
                </a:lnTo>
                <a:lnTo>
                  <a:pt x="5788660" y="1658303"/>
                </a:lnTo>
                <a:lnTo>
                  <a:pt x="5788660" y="1663700"/>
                </a:lnTo>
                <a:lnTo>
                  <a:pt x="5788343" y="1669098"/>
                </a:lnTo>
                <a:lnTo>
                  <a:pt x="5787707" y="1674178"/>
                </a:lnTo>
                <a:lnTo>
                  <a:pt x="5786755" y="1679575"/>
                </a:lnTo>
                <a:lnTo>
                  <a:pt x="5785485" y="1684338"/>
                </a:lnTo>
                <a:lnTo>
                  <a:pt x="5783580" y="1689100"/>
                </a:lnTo>
                <a:lnTo>
                  <a:pt x="5781040" y="1693545"/>
                </a:lnTo>
                <a:lnTo>
                  <a:pt x="5778500" y="1697673"/>
                </a:lnTo>
                <a:lnTo>
                  <a:pt x="5775960" y="1702118"/>
                </a:lnTo>
                <a:lnTo>
                  <a:pt x="5772785" y="1706245"/>
                </a:lnTo>
                <a:lnTo>
                  <a:pt x="5769293" y="1709738"/>
                </a:lnTo>
                <a:lnTo>
                  <a:pt x="5765483" y="1713230"/>
                </a:lnTo>
                <a:lnTo>
                  <a:pt x="5761355" y="1716723"/>
                </a:lnTo>
                <a:lnTo>
                  <a:pt x="5756593" y="1719580"/>
                </a:lnTo>
                <a:lnTo>
                  <a:pt x="5751513" y="1722438"/>
                </a:lnTo>
                <a:lnTo>
                  <a:pt x="5746433" y="1725295"/>
                </a:lnTo>
                <a:lnTo>
                  <a:pt x="5741035" y="1727835"/>
                </a:lnTo>
                <a:lnTo>
                  <a:pt x="5735320" y="1730058"/>
                </a:lnTo>
                <a:lnTo>
                  <a:pt x="5728970" y="1731963"/>
                </a:lnTo>
                <a:lnTo>
                  <a:pt x="5722620" y="1733550"/>
                </a:lnTo>
                <a:lnTo>
                  <a:pt x="5716270" y="1735138"/>
                </a:lnTo>
                <a:lnTo>
                  <a:pt x="5709285" y="1736408"/>
                </a:lnTo>
                <a:lnTo>
                  <a:pt x="5701983" y="1737043"/>
                </a:lnTo>
                <a:lnTo>
                  <a:pt x="5694363" y="1737678"/>
                </a:lnTo>
                <a:lnTo>
                  <a:pt x="5686743" y="1737995"/>
                </a:lnTo>
                <a:lnTo>
                  <a:pt x="5678805" y="1737995"/>
                </a:lnTo>
                <a:lnTo>
                  <a:pt x="5671820" y="1739900"/>
                </a:lnTo>
                <a:lnTo>
                  <a:pt x="5665153" y="1741805"/>
                </a:lnTo>
                <a:lnTo>
                  <a:pt x="5658167" y="1743075"/>
                </a:lnTo>
                <a:lnTo>
                  <a:pt x="5651500" y="1744028"/>
                </a:lnTo>
                <a:lnTo>
                  <a:pt x="5644197" y="1744345"/>
                </a:lnTo>
                <a:lnTo>
                  <a:pt x="5637530" y="1744028"/>
                </a:lnTo>
                <a:lnTo>
                  <a:pt x="5634037" y="1743710"/>
                </a:lnTo>
                <a:lnTo>
                  <a:pt x="5630545" y="1743075"/>
                </a:lnTo>
                <a:lnTo>
                  <a:pt x="5627053" y="1742123"/>
                </a:lnTo>
                <a:lnTo>
                  <a:pt x="5623243" y="1741170"/>
                </a:lnTo>
                <a:lnTo>
                  <a:pt x="5616257" y="1743710"/>
                </a:lnTo>
                <a:lnTo>
                  <a:pt x="5609273" y="1745933"/>
                </a:lnTo>
                <a:lnTo>
                  <a:pt x="5601970" y="1747203"/>
                </a:lnTo>
                <a:lnTo>
                  <a:pt x="5598477" y="1747838"/>
                </a:lnTo>
                <a:lnTo>
                  <a:pt x="5594667" y="1748155"/>
                </a:lnTo>
                <a:lnTo>
                  <a:pt x="5591175" y="1748473"/>
                </a:lnTo>
                <a:lnTo>
                  <a:pt x="5587365" y="1748155"/>
                </a:lnTo>
                <a:lnTo>
                  <a:pt x="5583873" y="1747838"/>
                </a:lnTo>
                <a:lnTo>
                  <a:pt x="5580380" y="1747520"/>
                </a:lnTo>
                <a:lnTo>
                  <a:pt x="5576887" y="1746568"/>
                </a:lnTo>
                <a:lnTo>
                  <a:pt x="5573077" y="1745298"/>
                </a:lnTo>
                <a:lnTo>
                  <a:pt x="5569267" y="1743710"/>
                </a:lnTo>
                <a:lnTo>
                  <a:pt x="5565775" y="1741805"/>
                </a:lnTo>
                <a:lnTo>
                  <a:pt x="5479415" y="1756728"/>
                </a:lnTo>
                <a:lnTo>
                  <a:pt x="5479415" y="1763713"/>
                </a:lnTo>
                <a:lnTo>
                  <a:pt x="5478780" y="1771015"/>
                </a:lnTo>
                <a:lnTo>
                  <a:pt x="5710237" y="1828483"/>
                </a:lnTo>
                <a:lnTo>
                  <a:pt x="5728970" y="1833880"/>
                </a:lnTo>
                <a:lnTo>
                  <a:pt x="5748337" y="1838643"/>
                </a:lnTo>
                <a:lnTo>
                  <a:pt x="5786755" y="1847850"/>
                </a:lnTo>
                <a:lnTo>
                  <a:pt x="5824855" y="1856740"/>
                </a:lnTo>
                <a:lnTo>
                  <a:pt x="5863273" y="1866583"/>
                </a:lnTo>
                <a:lnTo>
                  <a:pt x="5882005" y="1871345"/>
                </a:lnTo>
                <a:lnTo>
                  <a:pt x="5901055" y="1876743"/>
                </a:lnTo>
                <a:lnTo>
                  <a:pt x="5920105" y="1882458"/>
                </a:lnTo>
                <a:lnTo>
                  <a:pt x="5938520" y="1888808"/>
                </a:lnTo>
                <a:lnTo>
                  <a:pt x="5957253" y="1895158"/>
                </a:lnTo>
                <a:lnTo>
                  <a:pt x="5975667" y="1902460"/>
                </a:lnTo>
                <a:lnTo>
                  <a:pt x="5994083" y="1910398"/>
                </a:lnTo>
                <a:lnTo>
                  <a:pt x="6011863" y="1918653"/>
                </a:lnTo>
                <a:lnTo>
                  <a:pt x="6020753" y="1920558"/>
                </a:lnTo>
                <a:lnTo>
                  <a:pt x="6029007" y="1922780"/>
                </a:lnTo>
                <a:lnTo>
                  <a:pt x="6036627" y="1925320"/>
                </a:lnTo>
                <a:lnTo>
                  <a:pt x="6044247" y="1928178"/>
                </a:lnTo>
                <a:lnTo>
                  <a:pt x="6050597" y="1931353"/>
                </a:lnTo>
                <a:lnTo>
                  <a:pt x="6056630" y="1934845"/>
                </a:lnTo>
                <a:lnTo>
                  <a:pt x="6059170" y="1937385"/>
                </a:lnTo>
                <a:lnTo>
                  <a:pt x="6061710" y="1939608"/>
                </a:lnTo>
                <a:lnTo>
                  <a:pt x="6064250" y="1941830"/>
                </a:lnTo>
                <a:lnTo>
                  <a:pt x="6066473" y="1944053"/>
                </a:lnTo>
                <a:lnTo>
                  <a:pt x="6068377" y="1946593"/>
                </a:lnTo>
                <a:lnTo>
                  <a:pt x="6070283" y="1949450"/>
                </a:lnTo>
                <a:lnTo>
                  <a:pt x="6071870" y="1951990"/>
                </a:lnTo>
                <a:lnTo>
                  <a:pt x="6073457" y="1955165"/>
                </a:lnTo>
                <a:lnTo>
                  <a:pt x="6074410" y="1958340"/>
                </a:lnTo>
                <a:lnTo>
                  <a:pt x="6075363" y="1961833"/>
                </a:lnTo>
                <a:lnTo>
                  <a:pt x="6076315" y="1965325"/>
                </a:lnTo>
                <a:lnTo>
                  <a:pt x="6076633" y="1968818"/>
                </a:lnTo>
                <a:lnTo>
                  <a:pt x="6076950" y="1972628"/>
                </a:lnTo>
                <a:lnTo>
                  <a:pt x="6076950" y="1976755"/>
                </a:lnTo>
                <a:lnTo>
                  <a:pt x="6076633" y="1980883"/>
                </a:lnTo>
                <a:lnTo>
                  <a:pt x="6076315" y="1985328"/>
                </a:lnTo>
                <a:lnTo>
                  <a:pt x="6075363" y="1990090"/>
                </a:lnTo>
                <a:lnTo>
                  <a:pt x="6074410" y="1994853"/>
                </a:lnTo>
                <a:lnTo>
                  <a:pt x="6073140" y="1999933"/>
                </a:lnTo>
                <a:lnTo>
                  <a:pt x="6071553" y="2005013"/>
                </a:lnTo>
                <a:lnTo>
                  <a:pt x="6070600" y="2009140"/>
                </a:lnTo>
                <a:lnTo>
                  <a:pt x="6069330" y="2012950"/>
                </a:lnTo>
                <a:lnTo>
                  <a:pt x="6068695" y="2017395"/>
                </a:lnTo>
                <a:lnTo>
                  <a:pt x="6068377" y="2021523"/>
                </a:lnTo>
                <a:lnTo>
                  <a:pt x="6068060" y="2030095"/>
                </a:lnTo>
                <a:lnTo>
                  <a:pt x="6068060" y="2038668"/>
                </a:lnTo>
                <a:lnTo>
                  <a:pt x="6069330" y="2056448"/>
                </a:lnTo>
                <a:lnTo>
                  <a:pt x="6069647" y="2065655"/>
                </a:lnTo>
                <a:lnTo>
                  <a:pt x="6070283" y="2073910"/>
                </a:lnTo>
                <a:lnTo>
                  <a:pt x="6072187" y="2084388"/>
                </a:lnTo>
                <a:lnTo>
                  <a:pt x="6073457" y="2094865"/>
                </a:lnTo>
                <a:lnTo>
                  <a:pt x="6073775" y="2104708"/>
                </a:lnTo>
                <a:lnTo>
                  <a:pt x="6073457" y="2114233"/>
                </a:lnTo>
                <a:lnTo>
                  <a:pt x="6072505" y="2124075"/>
                </a:lnTo>
                <a:lnTo>
                  <a:pt x="6070917" y="2132965"/>
                </a:lnTo>
                <a:lnTo>
                  <a:pt x="6068060" y="2141538"/>
                </a:lnTo>
                <a:lnTo>
                  <a:pt x="6064885" y="2150428"/>
                </a:lnTo>
                <a:lnTo>
                  <a:pt x="6061075" y="2158365"/>
                </a:lnTo>
                <a:lnTo>
                  <a:pt x="6056630" y="2166303"/>
                </a:lnTo>
                <a:lnTo>
                  <a:pt x="6051550" y="2173923"/>
                </a:lnTo>
                <a:lnTo>
                  <a:pt x="6045835" y="2181225"/>
                </a:lnTo>
                <a:lnTo>
                  <a:pt x="6038850" y="2188210"/>
                </a:lnTo>
                <a:lnTo>
                  <a:pt x="6031865" y="2194878"/>
                </a:lnTo>
                <a:lnTo>
                  <a:pt x="6023927" y="2201863"/>
                </a:lnTo>
                <a:lnTo>
                  <a:pt x="6015037" y="2207895"/>
                </a:lnTo>
                <a:lnTo>
                  <a:pt x="6021387" y="2212340"/>
                </a:lnTo>
                <a:lnTo>
                  <a:pt x="6027737" y="2217420"/>
                </a:lnTo>
                <a:lnTo>
                  <a:pt x="6033770" y="2223135"/>
                </a:lnTo>
                <a:lnTo>
                  <a:pt x="6036310" y="2225675"/>
                </a:lnTo>
                <a:lnTo>
                  <a:pt x="6038533" y="2228533"/>
                </a:lnTo>
                <a:lnTo>
                  <a:pt x="6040755" y="2231390"/>
                </a:lnTo>
                <a:lnTo>
                  <a:pt x="6042025" y="2234248"/>
                </a:lnTo>
                <a:lnTo>
                  <a:pt x="6042977" y="2237105"/>
                </a:lnTo>
                <a:lnTo>
                  <a:pt x="6042977" y="2239963"/>
                </a:lnTo>
                <a:lnTo>
                  <a:pt x="6042977" y="2241550"/>
                </a:lnTo>
                <a:lnTo>
                  <a:pt x="6042660" y="2242820"/>
                </a:lnTo>
                <a:lnTo>
                  <a:pt x="6042025" y="2244090"/>
                </a:lnTo>
                <a:lnTo>
                  <a:pt x="6041073" y="2245678"/>
                </a:lnTo>
                <a:lnTo>
                  <a:pt x="6040120" y="2247265"/>
                </a:lnTo>
                <a:lnTo>
                  <a:pt x="6038850" y="2248535"/>
                </a:lnTo>
                <a:lnTo>
                  <a:pt x="6035675" y="2251075"/>
                </a:lnTo>
                <a:lnTo>
                  <a:pt x="6032500" y="2253615"/>
                </a:lnTo>
                <a:lnTo>
                  <a:pt x="6029007" y="2256155"/>
                </a:lnTo>
                <a:lnTo>
                  <a:pt x="6022657" y="2261870"/>
                </a:lnTo>
                <a:lnTo>
                  <a:pt x="6016307" y="2268220"/>
                </a:lnTo>
                <a:lnTo>
                  <a:pt x="6010275" y="2275205"/>
                </a:lnTo>
                <a:lnTo>
                  <a:pt x="5997893" y="2288540"/>
                </a:lnTo>
                <a:lnTo>
                  <a:pt x="5991225" y="2295208"/>
                </a:lnTo>
                <a:lnTo>
                  <a:pt x="5984875" y="2301240"/>
                </a:lnTo>
                <a:lnTo>
                  <a:pt x="5981383" y="2304098"/>
                </a:lnTo>
                <a:lnTo>
                  <a:pt x="5977890" y="2306638"/>
                </a:lnTo>
                <a:lnTo>
                  <a:pt x="5974397" y="2308860"/>
                </a:lnTo>
                <a:lnTo>
                  <a:pt x="5970587" y="2310765"/>
                </a:lnTo>
                <a:lnTo>
                  <a:pt x="5966777" y="2312670"/>
                </a:lnTo>
                <a:lnTo>
                  <a:pt x="5962650" y="2313940"/>
                </a:lnTo>
                <a:lnTo>
                  <a:pt x="5958523" y="2315210"/>
                </a:lnTo>
                <a:lnTo>
                  <a:pt x="5954395" y="2316163"/>
                </a:lnTo>
                <a:lnTo>
                  <a:pt x="5949950" y="2316480"/>
                </a:lnTo>
                <a:lnTo>
                  <a:pt x="5945505" y="2316480"/>
                </a:lnTo>
                <a:lnTo>
                  <a:pt x="5940743" y="2316163"/>
                </a:lnTo>
                <a:lnTo>
                  <a:pt x="5935345" y="2315210"/>
                </a:lnTo>
                <a:lnTo>
                  <a:pt x="5930265" y="2313940"/>
                </a:lnTo>
                <a:lnTo>
                  <a:pt x="5924867" y="2312035"/>
                </a:lnTo>
                <a:lnTo>
                  <a:pt x="5919470" y="2309813"/>
                </a:lnTo>
                <a:lnTo>
                  <a:pt x="5913755" y="2306955"/>
                </a:lnTo>
                <a:lnTo>
                  <a:pt x="5908040" y="2309495"/>
                </a:lnTo>
                <a:lnTo>
                  <a:pt x="5902960" y="2311718"/>
                </a:lnTo>
                <a:lnTo>
                  <a:pt x="5897880" y="2313940"/>
                </a:lnTo>
                <a:lnTo>
                  <a:pt x="5892800" y="2315845"/>
                </a:lnTo>
                <a:lnTo>
                  <a:pt x="5881687" y="2319020"/>
                </a:lnTo>
                <a:lnTo>
                  <a:pt x="5871210" y="2321878"/>
                </a:lnTo>
                <a:lnTo>
                  <a:pt x="5860097" y="2323783"/>
                </a:lnTo>
                <a:lnTo>
                  <a:pt x="5849303" y="2326005"/>
                </a:lnTo>
                <a:lnTo>
                  <a:pt x="5838507" y="2326958"/>
                </a:lnTo>
                <a:lnTo>
                  <a:pt x="5827395" y="2327910"/>
                </a:lnTo>
                <a:lnTo>
                  <a:pt x="5805170" y="2329180"/>
                </a:lnTo>
                <a:lnTo>
                  <a:pt x="5783580" y="2330450"/>
                </a:lnTo>
                <a:lnTo>
                  <a:pt x="5772150" y="2331085"/>
                </a:lnTo>
                <a:lnTo>
                  <a:pt x="5761355" y="2331720"/>
                </a:lnTo>
                <a:lnTo>
                  <a:pt x="5750243" y="2332673"/>
                </a:lnTo>
                <a:lnTo>
                  <a:pt x="5739447" y="2334260"/>
                </a:lnTo>
                <a:lnTo>
                  <a:pt x="5736907" y="2351405"/>
                </a:lnTo>
                <a:lnTo>
                  <a:pt x="5739447" y="2363470"/>
                </a:lnTo>
                <a:lnTo>
                  <a:pt x="5741987" y="2375535"/>
                </a:lnTo>
                <a:lnTo>
                  <a:pt x="5743893" y="2387918"/>
                </a:lnTo>
                <a:lnTo>
                  <a:pt x="5745163" y="2399983"/>
                </a:lnTo>
                <a:lnTo>
                  <a:pt x="5745797" y="2406333"/>
                </a:lnTo>
                <a:lnTo>
                  <a:pt x="5745797" y="2412365"/>
                </a:lnTo>
                <a:lnTo>
                  <a:pt x="5745797" y="2418398"/>
                </a:lnTo>
                <a:lnTo>
                  <a:pt x="5745163" y="2424430"/>
                </a:lnTo>
                <a:lnTo>
                  <a:pt x="5744527" y="2430780"/>
                </a:lnTo>
                <a:lnTo>
                  <a:pt x="5743575" y="2436813"/>
                </a:lnTo>
                <a:lnTo>
                  <a:pt x="5741987" y="2442845"/>
                </a:lnTo>
                <a:lnTo>
                  <a:pt x="5740083" y="2449195"/>
                </a:lnTo>
                <a:lnTo>
                  <a:pt x="5741987" y="2452688"/>
                </a:lnTo>
                <a:lnTo>
                  <a:pt x="5743575" y="2456815"/>
                </a:lnTo>
                <a:lnTo>
                  <a:pt x="5744527" y="2460308"/>
                </a:lnTo>
                <a:lnTo>
                  <a:pt x="5745480" y="2463800"/>
                </a:lnTo>
                <a:lnTo>
                  <a:pt x="5745797" y="2467610"/>
                </a:lnTo>
                <a:lnTo>
                  <a:pt x="5746115" y="2471103"/>
                </a:lnTo>
                <a:lnTo>
                  <a:pt x="5746115" y="2474595"/>
                </a:lnTo>
                <a:lnTo>
                  <a:pt x="5745797" y="2478405"/>
                </a:lnTo>
                <a:lnTo>
                  <a:pt x="5744527" y="2485708"/>
                </a:lnTo>
                <a:lnTo>
                  <a:pt x="5742940" y="2493010"/>
                </a:lnTo>
                <a:lnTo>
                  <a:pt x="5739130" y="2507615"/>
                </a:lnTo>
                <a:lnTo>
                  <a:pt x="5737543" y="2521585"/>
                </a:lnTo>
                <a:lnTo>
                  <a:pt x="5735320" y="2535555"/>
                </a:lnTo>
                <a:lnTo>
                  <a:pt x="5733733" y="2542540"/>
                </a:lnTo>
                <a:lnTo>
                  <a:pt x="5732145" y="2549208"/>
                </a:lnTo>
                <a:lnTo>
                  <a:pt x="5730240" y="2555558"/>
                </a:lnTo>
                <a:lnTo>
                  <a:pt x="5727700" y="2562543"/>
                </a:lnTo>
                <a:lnTo>
                  <a:pt x="5725477" y="2568575"/>
                </a:lnTo>
                <a:lnTo>
                  <a:pt x="5722620" y="2574925"/>
                </a:lnTo>
                <a:lnTo>
                  <a:pt x="5719127" y="2580640"/>
                </a:lnTo>
                <a:lnTo>
                  <a:pt x="5715317" y="2586990"/>
                </a:lnTo>
                <a:lnTo>
                  <a:pt x="5711190" y="2592388"/>
                </a:lnTo>
                <a:lnTo>
                  <a:pt x="5706427" y="2597785"/>
                </a:lnTo>
                <a:lnTo>
                  <a:pt x="5700713" y="2602548"/>
                </a:lnTo>
                <a:lnTo>
                  <a:pt x="5694997" y="2607310"/>
                </a:lnTo>
                <a:lnTo>
                  <a:pt x="5695315" y="2608263"/>
                </a:lnTo>
                <a:lnTo>
                  <a:pt x="5695633" y="2609215"/>
                </a:lnTo>
                <a:lnTo>
                  <a:pt x="5695633" y="2610168"/>
                </a:lnTo>
                <a:lnTo>
                  <a:pt x="5695633" y="2611438"/>
                </a:lnTo>
                <a:lnTo>
                  <a:pt x="5694680" y="2613025"/>
                </a:lnTo>
                <a:lnTo>
                  <a:pt x="5693410" y="2614930"/>
                </a:lnTo>
                <a:lnTo>
                  <a:pt x="5691823" y="2616518"/>
                </a:lnTo>
                <a:lnTo>
                  <a:pt x="5689917" y="2618105"/>
                </a:lnTo>
                <a:lnTo>
                  <a:pt x="5686107" y="2621280"/>
                </a:lnTo>
                <a:lnTo>
                  <a:pt x="5684203" y="2622868"/>
                </a:lnTo>
                <a:lnTo>
                  <a:pt x="5682933" y="2624773"/>
                </a:lnTo>
                <a:lnTo>
                  <a:pt x="5682297" y="2626360"/>
                </a:lnTo>
                <a:lnTo>
                  <a:pt x="5682297" y="2627313"/>
                </a:lnTo>
                <a:lnTo>
                  <a:pt x="5682297" y="2627948"/>
                </a:lnTo>
                <a:lnTo>
                  <a:pt x="5682615" y="2628900"/>
                </a:lnTo>
                <a:lnTo>
                  <a:pt x="5682933" y="2629853"/>
                </a:lnTo>
                <a:lnTo>
                  <a:pt x="5684837" y="2631758"/>
                </a:lnTo>
                <a:lnTo>
                  <a:pt x="5687695" y="2633663"/>
                </a:lnTo>
                <a:lnTo>
                  <a:pt x="5692140" y="2635568"/>
                </a:lnTo>
                <a:lnTo>
                  <a:pt x="5695633" y="2637790"/>
                </a:lnTo>
                <a:lnTo>
                  <a:pt x="5698807" y="2639695"/>
                </a:lnTo>
                <a:lnTo>
                  <a:pt x="5701665" y="2642235"/>
                </a:lnTo>
                <a:lnTo>
                  <a:pt x="5704523" y="2644775"/>
                </a:lnTo>
                <a:lnTo>
                  <a:pt x="5706745" y="2647315"/>
                </a:lnTo>
                <a:lnTo>
                  <a:pt x="5708650" y="2650173"/>
                </a:lnTo>
                <a:lnTo>
                  <a:pt x="5709920" y="2653030"/>
                </a:lnTo>
                <a:lnTo>
                  <a:pt x="5710873" y="2655888"/>
                </a:lnTo>
                <a:lnTo>
                  <a:pt x="5711507" y="2658428"/>
                </a:lnTo>
                <a:lnTo>
                  <a:pt x="5711507" y="2661285"/>
                </a:lnTo>
                <a:lnTo>
                  <a:pt x="5711190" y="2663825"/>
                </a:lnTo>
                <a:lnTo>
                  <a:pt x="5710555" y="2666048"/>
                </a:lnTo>
                <a:lnTo>
                  <a:pt x="5709603" y="2667953"/>
                </a:lnTo>
                <a:lnTo>
                  <a:pt x="5708015" y="2669540"/>
                </a:lnTo>
                <a:lnTo>
                  <a:pt x="5705793" y="2670493"/>
                </a:lnTo>
                <a:lnTo>
                  <a:pt x="5703253" y="2671128"/>
                </a:lnTo>
                <a:lnTo>
                  <a:pt x="5699443" y="2671763"/>
                </a:lnTo>
                <a:lnTo>
                  <a:pt x="5695950" y="2672398"/>
                </a:lnTo>
                <a:lnTo>
                  <a:pt x="5692457" y="2673668"/>
                </a:lnTo>
                <a:lnTo>
                  <a:pt x="5688965" y="2674620"/>
                </a:lnTo>
                <a:lnTo>
                  <a:pt x="5682933" y="2677478"/>
                </a:lnTo>
                <a:lnTo>
                  <a:pt x="5676583" y="2680970"/>
                </a:lnTo>
                <a:lnTo>
                  <a:pt x="5670867" y="2684780"/>
                </a:lnTo>
                <a:lnTo>
                  <a:pt x="5665470" y="2689543"/>
                </a:lnTo>
                <a:lnTo>
                  <a:pt x="5654993" y="2698433"/>
                </a:lnTo>
                <a:lnTo>
                  <a:pt x="5649595" y="2702560"/>
                </a:lnTo>
                <a:lnTo>
                  <a:pt x="5644197" y="2707005"/>
                </a:lnTo>
                <a:lnTo>
                  <a:pt x="5638800" y="2710815"/>
                </a:lnTo>
                <a:lnTo>
                  <a:pt x="5633085" y="2714308"/>
                </a:lnTo>
                <a:lnTo>
                  <a:pt x="5627053" y="2717483"/>
                </a:lnTo>
                <a:lnTo>
                  <a:pt x="5623877" y="2718753"/>
                </a:lnTo>
                <a:lnTo>
                  <a:pt x="5620703" y="2719705"/>
                </a:lnTo>
                <a:lnTo>
                  <a:pt x="5617210" y="2720340"/>
                </a:lnTo>
                <a:lnTo>
                  <a:pt x="5614035" y="2720975"/>
                </a:lnTo>
                <a:lnTo>
                  <a:pt x="5610225" y="2721293"/>
                </a:lnTo>
                <a:lnTo>
                  <a:pt x="5606733" y="2721610"/>
                </a:lnTo>
                <a:lnTo>
                  <a:pt x="5580380" y="2724150"/>
                </a:lnTo>
                <a:lnTo>
                  <a:pt x="5522913" y="2725738"/>
                </a:lnTo>
                <a:lnTo>
                  <a:pt x="5450205" y="2738755"/>
                </a:lnTo>
                <a:lnTo>
                  <a:pt x="5449253" y="2750820"/>
                </a:lnTo>
                <a:lnTo>
                  <a:pt x="5448617" y="2762885"/>
                </a:lnTo>
                <a:lnTo>
                  <a:pt x="5448300" y="2775585"/>
                </a:lnTo>
                <a:lnTo>
                  <a:pt x="5448617" y="2787650"/>
                </a:lnTo>
                <a:lnTo>
                  <a:pt x="5448935" y="2812415"/>
                </a:lnTo>
                <a:lnTo>
                  <a:pt x="5448617" y="2825115"/>
                </a:lnTo>
                <a:lnTo>
                  <a:pt x="5448300" y="2837180"/>
                </a:lnTo>
                <a:lnTo>
                  <a:pt x="5447030" y="2849245"/>
                </a:lnTo>
                <a:lnTo>
                  <a:pt x="5446077" y="2855278"/>
                </a:lnTo>
                <a:lnTo>
                  <a:pt x="5444807" y="2860993"/>
                </a:lnTo>
                <a:lnTo>
                  <a:pt x="5443537" y="2866708"/>
                </a:lnTo>
                <a:lnTo>
                  <a:pt x="5441950" y="2872740"/>
                </a:lnTo>
                <a:lnTo>
                  <a:pt x="5439727" y="2878455"/>
                </a:lnTo>
                <a:lnTo>
                  <a:pt x="5437505" y="2884170"/>
                </a:lnTo>
                <a:lnTo>
                  <a:pt x="5434965" y="2889568"/>
                </a:lnTo>
                <a:lnTo>
                  <a:pt x="5432107" y="2894965"/>
                </a:lnTo>
                <a:lnTo>
                  <a:pt x="5428933" y="2900680"/>
                </a:lnTo>
                <a:lnTo>
                  <a:pt x="5425123" y="2905760"/>
                </a:lnTo>
                <a:lnTo>
                  <a:pt x="5420995" y="2910840"/>
                </a:lnTo>
                <a:lnTo>
                  <a:pt x="5416550" y="2915920"/>
                </a:lnTo>
                <a:lnTo>
                  <a:pt x="5411153" y="2921000"/>
                </a:lnTo>
                <a:lnTo>
                  <a:pt x="5405755" y="2926080"/>
                </a:lnTo>
                <a:lnTo>
                  <a:pt x="5407343" y="2933065"/>
                </a:lnTo>
                <a:lnTo>
                  <a:pt x="5408613" y="2939415"/>
                </a:lnTo>
                <a:lnTo>
                  <a:pt x="5409565" y="2945765"/>
                </a:lnTo>
                <a:lnTo>
                  <a:pt x="5409883" y="2951798"/>
                </a:lnTo>
                <a:lnTo>
                  <a:pt x="5409883" y="2957513"/>
                </a:lnTo>
                <a:lnTo>
                  <a:pt x="5409247" y="2962910"/>
                </a:lnTo>
                <a:lnTo>
                  <a:pt x="5408613" y="2967673"/>
                </a:lnTo>
                <a:lnTo>
                  <a:pt x="5407343" y="2972435"/>
                </a:lnTo>
                <a:lnTo>
                  <a:pt x="5405755" y="2977198"/>
                </a:lnTo>
                <a:lnTo>
                  <a:pt x="5403850" y="2981325"/>
                </a:lnTo>
                <a:lnTo>
                  <a:pt x="5401627" y="2985453"/>
                </a:lnTo>
                <a:lnTo>
                  <a:pt x="5399405" y="2988945"/>
                </a:lnTo>
                <a:lnTo>
                  <a:pt x="5396547" y="2992438"/>
                </a:lnTo>
                <a:lnTo>
                  <a:pt x="5393690" y="2995930"/>
                </a:lnTo>
                <a:lnTo>
                  <a:pt x="5390515" y="2999105"/>
                </a:lnTo>
                <a:lnTo>
                  <a:pt x="5386705" y="3002280"/>
                </a:lnTo>
                <a:lnTo>
                  <a:pt x="5383213" y="3005138"/>
                </a:lnTo>
                <a:lnTo>
                  <a:pt x="5379403" y="3007995"/>
                </a:lnTo>
                <a:lnTo>
                  <a:pt x="5371465" y="3012758"/>
                </a:lnTo>
                <a:lnTo>
                  <a:pt x="5362893" y="3017520"/>
                </a:lnTo>
                <a:lnTo>
                  <a:pt x="5353685" y="3021965"/>
                </a:lnTo>
                <a:lnTo>
                  <a:pt x="5335270" y="3030538"/>
                </a:lnTo>
                <a:lnTo>
                  <a:pt x="5326063" y="3034665"/>
                </a:lnTo>
                <a:lnTo>
                  <a:pt x="5317490" y="3039110"/>
                </a:lnTo>
                <a:lnTo>
                  <a:pt x="5222240" y="3058478"/>
                </a:lnTo>
                <a:lnTo>
                  <a:pt x="5233670" y="3085465"/>
                </a:lnTo>
                <a:lnTo>
                  <a:pt x="5240020" y="3087053"/>
                </a:lnTo>
                <a:lnTo>
                  <a:pt x="5246688" y="3088005"/>
                </a:lnTo>
                <a:lnTo>
                  <a:pt x="5260658" y="3087688"/>
                </a:lnTo>
                <a:lnTo>
                  <a:pt x="5273993" y="3088323"/>
                </a:lnTo>
                <a:lnTo>
                  <a:pt x="5287645" y="3089275"/>
                </a:lnTo>
                <a:lnTo>
                  <a:pt x="5300663" y="3090863"/>
                </a:lnTo>
                <a:lnTo>
                  <a:pt x="5313998" y="3092768"/>
                </a:lnTo>
                <a:lnTo>
                  <a:pt x="5326698" y="3095308"/>
                </a:lnTo>
                <a:lnTo>
                  <a:pt x="5339715" y="3098483"/>
                </a:lnTo>
                <a:lnTo>
                  <a:pt x="5352415" y="3101975"/>
                </a:lnTo>
                <a:lnTo>
                  <a:pt x="5365115" y="3106103"/>
                </a:lnTo>
                <a:lnTo>
                  <a:pt x="5377498" y="3110230"/>
                </a:lnTo>
                <a:lnTo>
                  <a:pt x="5389880" y="3114993"/>
                </a:lnTo>
                <a:lnTo>
                  <a:pt x="5402263" y="3119755"/>
                </a:lnTo>
                <a:lnTo>
                  <a:pt x="5414327" y="3125153"/>
                </a:lnTo>
                <a:lnTo>
                  <a:pt x="5426710" y="3130868"/>
                </a:lnTo>
                <a:lnTo>
                  <a:pt x="5438457" y="3136583"/>
                </a:lnTo>
                <a:lnTo>
                  <a:pt x="5450840" y="3142615"/>
                </a:lnTo>
                <a:lnTo>
                  <a:pt x="5451157" y="3142615"/>
                </a:lnTo>
                <a:lnTo>
                  <a:pt x="5461317" y="3145155"/>
                </a:lnTo>
                <a:lnTo>
                  <a:pt x="5470843" y="3148013"/>
                </a:lnTo>
                <a:lnTo>
                  <a:pt x="5479415" y="3151505"/>
                </a:lnTo>
                <a:lnTo>
                  <a:pt x="5483543" y="3153410"/>
                </a:lnTo>
                <a:lnTo>
                  <a:pt x="5487353" y="3155315"/>
                </a:lnTo>
                <a:lnTo>
                  <a:pt x="5491163" y="3157855"/>
                </a:lnTo>
                <a:lnTo>
                  <a:pt x="5494655" y="3160078"/>
                </a:lnTo>
                <a:lnTo>
                  <a:pt x="5498147" y="3162300"/>
                </a:lnTo>
                <a:lnTo>
                  <a:pt x="5501323" y="3164840"/>
                </a:lnTo>
                <a:lnTo>
                  <a:pt x="5504180" y="3167698"/>
                </a:lnTo>
                <a:lnTo>
                  <a:pt x="5506720" y="3170555"/>
                </a:lnTo>
                <a:lnTo>
                  <a:pt x="5509260" y="3173413"/>
                </a:lnTo>
                <a:lnTo>
                  <a:pt x="5511800" y="3176588"/>
                </a:lnTo>
                <a:lnTo>
                  <a:pt x="5514023" y="3179763"/>
                </a:lnTo>
                <a:lnTo>
                  <a:pt x="5515927" y="3183255"/>
                </a:lnTo>
                <a:lnTo>
                  <a:pt x="5517833" y="3186748"/>
                </a:lnTo>
                <a:lnTo>
                  <a:pt x="5519737" y="3190558"/>
                </a:lnTo>
                <a:lnTo>
                  <a:pt x="5521007" y="3194368"/>
                </a:lnTo>
                <a:lnTo>
                  <a:pt x="5522277" y="3198178"/>
                </a:lnTo>
                <a:lnTo>
                  <a:pt x="5523547" y="3202305"/>
                </a:lnTo>
                <a:lnTo>
                  <a:pt x="5524500" y="3206433"/>
                </a:lnTo>
                <a:lnTo>
                  <a:pt x="5525135" y="3211195"/>
                </a:lnTo>
                <a:lnTo>
                  <a:pt x="5525770" y="3215640"/>
                </a:lnTo>
                <a:lnTo>
                  <a:pt x="5526087" y="3225165"/>
                </a:lnTo>
                <a:lnTo>
                  <a:pt x="5526087" y="3235643"/>
                </a:lnTo>
                <a:lnTo>
                  <a:pt x="5525135" y="3246120"/>
                </a:lnTo>
                <a:lnTo>
                  <a:pt x="5524500" y="3255328"/>
                </a:lnTo>
                <a:lnTo>
                  <a:pt x="5523865" y="3264535"/>
                </a:lnTo>
                <a:lnTo>
                  <a:pt x="5523865" y="3273425"/>
                </a:lnTo>
                <a:lnTo>
                  <a:pt x="5524183" y="3282633"/>
                </a:lnTo>
                <a:lnTo>
                  <a:pt x="5524817" y="3301048"/>
                </a:lnTo>
                <a:lnTo>
                  <a:pt x="5525135" y="3319780"/>
                </a:lnTo>
                <a:lnTo>
                  <a:pt x="5525135" y="3328670"/>
                </a:lnTo>
                <a:lnTo>
                  <a:pt x="5524817" y="3337878"/>
                </a:lnTo>
                <a:lnTo>
                  <a:pt x="5523865" y="3347085"/>
                </a:lnTo>
                <a:lnTo>
                  <a:pt x="5522595" y="3355975"/>
                </a:lnTo>
                <a:lnTo>
                  <a:pt x="5520690" y="3365183"/>
                </a:lnTo>
                <a:lnTo>
                  <a:pt x="5517515" y="3374073"/>
                </a:lnTo>
                <a:lnTo>
                  <a:pt x="5515927" y="3378518"/>
                </a:lnTo>
                <a:lnTo>
                  <a:pt x="5514340" y="3382963"/>
                </a:lnTo>
                <a:lnTo>
                  <a:pt x="5512117" y="3387090"/>
                </a:lnTo>
                <a:lnTo>
                  <a:pt x="5509895" y="3391853"/>
                </a:lnTo>
                <a:lnTo>
                  <a:pt x="5507990" y="3396615"/>
                </a:lnTo>
                <a:lnTo>
                  <a:pt x="5505767" y="3401695"/>
                </a:lnTo>
                <a:lnTo>
                  <a:pt x="5503545" y="3406140"/>
                </a:lnTo>
                <a:lnTo>
                  <a:pt x="5501005" y="3410903"/>
                </a:lnTo>
                <a:lnTo>
                  <a:pt x="5495607" y="3419793"/>
                </a:lnTo>
                <a:lnTo>
                  <a:pt x="5489575" y="3428365"/>
                </a:lnTo>
                <a:lnTo>
                  <a:pt x="5483225" y="3436303"/>
                </a:lnTo>
                <a:lnTo>
                  <a:pt x="5476557" y="3444240"/>
                </a:lnTo>
                <a:lnTo>
                  <a:pt x="5469573" y="3451860"/>
                </a:lnTo>
                <a:lnTo>
                  <a:pt x="5462270" y="3459163"/>
                </a:lnTo>
                <a:lnTo>
                  <a:pt x="5447665" y="3473768"/>
                </a:lnTo>
                <a:lnTo>
                  <a:pt x="5432743" y="3488055"/>
                </a:lnTo>
                <a:lnTo>
                  <a:pt x="5425440" y="3495993"/>
                </a:lnTo>
                <a:lnTo>
                  <a:pt x="5418773" y="3503613"/>
                </a:lnTo>
                <a:lnTo>
                  <a:pt x="5411787" y="3511550"/>
                </a:lnTo>
                <a:lnTo>
                  <a:pt x="5405755" y="3520123"/>
                </a:lnTo>
                <a:lnTo>
                  <a:pt x="5400675" y="3526790"/>
                </a:lnTo>
                <a:lnTo>
                  <a:pt x="5394960" y="3533140"/>
                </a:lnTo>
                <a:lnTo>
                  <a:pt x="5389245" y="3538538"/>
                </a:lnTo>
                <a:lnTo>
                  <a:pt x="5382578" y="3543300"/>
                </a:lnTo>
                <a:lnTo>
                  <a:pt x="5375910" y="3547745"/>
                </a:lnTo>
                <a:lnTo>
                  <a:pt x="5369243" y="3551555"/>
                </a:lnTo>
                <a:lnTo>
                  <a:pt x="5361940" y="3554413"/>
                </a:lnTo>
                <a:lnTo>
                  <a:pt x="5354638" y="3556953"/>
                </a:lnTo>
                <a:lnTo>
                  <a:pt x="5347335" y="3558858"/>
                </a:lnTo>
                <a:lnTo>
                  <a:pt x="5339398" y="3560128"/>
                </a:lnTo>
                <a:lnTo>
                  <a:pt x="5331460" y="3561080"/>
                </a:lnTo>
                <a:lnTo>
                  <a:pt x="5323523" y="3561398"/>
                </a:lnTo>
                <a:lnTo>
                  <a:pt x="5315268" y="3561398"/>
                </a:lnTo>
                <a:lnTo>
                  <a:pt x="5306695" y="3561080"/>
                </a:lnTo>
                <a:lnTo>
                  <a:pt x="5298440" y="3560445"/>
                </a:lnTo>
                <a:lnTo>
                  <a:pt x="5289868" y="3559175"/>
                </a:lnTo>
                <a:lnTo>
                  <a:pt x="5247958" y="3560763"/>
                </a:lnTo>
                <a:lnTo>
                  <a:pt x="5233670" y="3561080"/>
                </a:lnTo>
                <a:lnTo>
                  <a:pt x="5211128" y="3563620"/>
                </a:lnTo>
                <a:lnTo>
                  <a:pt x="5188903" y="3565843"/>
                </a:lnTo>
                <a:lnTo>
                  <a:pt x="5166360" y="3567748"/>
                </a:lnTo>
                <a:lnTo>
                  <a:pt x="5144135" y="3569018"/>
                </a:lnTo>
                <a:lnTo>
                  <a:pt x="5121593" y="3570288"/>
                </a:lnTo>
                <a:lnTo>
                  <a:pt x="5099368" y="3571240"/>
                </a:lnTo>
                <a:lnTo>
                  <a:pt x="5054918" y="3572828"/>
                </a:lnTo>
                <a:lnTo>
                  <a:pt x="5052060" y="3572828"/>
                </a:lnTo>
                <a:lnTo>
                  <a:pt x="5049520" y="3572828"/>
                </a:lnTo>
                <a:lnTo>
                  <a:pt x="5008880" y="3573463"/>
                </a:lnTo>
                <a:lnTo>
                  <a:pt x="4967923" y="3573780"/>
                </a:lnTo>
                <a:lnTo>
                  <a:pt x="4927600" y="3574098"/>
                </a:lnTo>
                <a:lnTo>
                  <a:pt x="4886643" y="3574733"/>
                </a:lnTo>
                <a:lnTo>
                  <a:pt x="4597400" y="3578860"/>
                </a:lnTo>
                <a:lnTo>
                  <a:pt x="4568508" y="3578860"/>
                </a:lnTo>
                <a:lnTo>
                  <a:pt x="4425315" y="3589338"/>
                </a:lnTo>
                <a:lnTo>
                  <a:pt x="4420870" y="3590925"/>
                </a:lnTo>
                <a:lnTo>
                  <a:pt x="4416108" y="3592195"/>
                </a:lnTo>
                <a:lnTo>
                  <a:pt x="4411663" y="3593148"/>
                </a:lnTo>
                <a:lnTo>
                  <a:pt x="4407218" y="3593783"/>
                </a:lnTo>
                <a:lnTo>
                  <a:pt x="4402773" y="3594418"/>
                </a:lnTo>
                <a:lnTo>
                  <a:pt x="4398328" y="3594735"/>
                </a:lnTo>
                <a:lnTo>
                  <a:pt x="4389120" y="3594735"/>
                </a:lnTo>
                <a:lnTo>
                  <a:pt x="4380230" y="3594418"/>
                </a:lnTo>
                <a:lnTo>
                  <a:pt x="4371023" y="3593783"/>
                </a:lnTo>
                <a:lnTo>
                  <a:pt x="4352925" y="3591560"/>
                </a:lnTo>
                <a:lnTo>
                  <a:pt x="4358640" y="3595370"/>
                </a:lnTo>
                <a:lnTo>
                  <a:pt x="4364673" y="3599180"/>
                </a:lnTo>
                <a:lnTo>
                  <a:pt x="4371023" y="3602355"/>
                </a:lnTo>
                <a:lnTo>
                  <a:pt x="4377055" y="3604895"/>
                </a:lnTo>
                <a:lnTo>
                  <a:pt x="4383405" y="3607435"/>
                </a:lnTo>
                <a:lnTo>
                  <a:pt x="4389438" y="3609658"/>
                </a:lnTo>
                <a:lnTo>
                  <a:pt x="4396105" y="3611880"/>
                </a:lnTo>
                <a:lnTo>
                  <a:pt x="4402455" y="3613468"/>
                </a:lnTo>
                <a:lnTo>
                  <a:pt x="4408805" y="3615055"/>
                </a:lnTo>
                <a:lnTo>
                  <a:pt x="4415155" y="3616325"/>
                </a:lnTo>
                <a:lnTo>
                  <a:pt x="4428173" y="3618230"/>
                </a:lnTo>
                <a:lnTo>
                  <a:pt x="4441190" y="3619500"/>
                </a:lnTo>
                <a:lnTo>
                  <a:pt x="4454525" y="3620453"/>
                </a:lnTo>
                <a:lnTo>
                  <a:pt x="4467860" y="3621088"/>
                </a:lnTo>
                <a:lnTo>
                  <a:pt x="4481195" y="3621405"/>
                </a:lnTo>
                <a:lnTo>
                  <a:pt x="4507865" y="3622040"/>
                </a:lnTo>
                <a:lnTo>
                  <a:pt x="4521200" y="3622358"/>
                </a:lnTo>
                <a:lnTo>
                  <a:pt x="4534535" y="3623310"/>
                </a:lnTo>
                <a:lnTo>
                  <a:pt x="4547553" y="3625215"/>
                </a:lnTo>
                <a:lnTo>
                  <a:pt x="4560570" y="3627120"/>
                </a:lnTo>
                <a:lnTo>
                  <a:pt x="4583748" y="3631248"/>
                </a:lnTo>
                <a:lnTo>
                  <a:pt x="4606608" y="3634423"/>
                </a:lnTo>
                <a:lnTo>
                  <a:pt x="4629785" y="3637598"/>
                </a:lnTo>
                <a:lnTo>
                  <a:pt x="4652645" y="3640455"/>
                </a:lnTo>
                <a:lnTo>
                  <a:pt x="4675823" y="3642678"/>
                </a:lnTo>
                <a:lnTo>
                  <a:pt x="4699000" y="3645218"/>
                </a:lnTo>
                <a:lnTo>
                  <a:pt x="4745673" y="3649980"/>
                </a:lnTo>
                <a:lnTo>
                  <a:pt x="4768850" y="3652203"/>
                </a:lnTo>
                <a:lnTo>
                  <a:pt x="4792028" y="3654743"/>
                </a:lnTo>
                <a:lnTo>
                  <a:pt x="4815205" y="3657283"/>
                </a:lnTo>
                <a:lnTo>
                  <a:pt x="4838383" y="3660458"/>
                </a:lnTo>
                <a:lnTo>
                  <a:pt x="4861243" y="3663950"/>
                </a:lnTo>
                <a:lnTo>
                  <a:pt x="4884103" y="3668078"/>
                </a:lnTo>
                <a:lnTo>
                  <a:pt x="4907280" y="3672523"/>
                </a:lnTo>
                <a:lnTo>
                  <a:pt x="4930140" y="3678238"/>
                </a:lnTo>
                <a:lnTo>
                  <a:pt x="5549265" y="3768408"/>
                </a:lnTo>
                <a:lnTo>
                  <a:pt x="5562283" y="3770313"/>
                </a:lnTo>
                <a:lnTo>
                  <a:pt x="5575617" y="3772535"/>
                </a:lnTo>
                <a:lnTo>
                  <a:pt x="5588635" y="3775393"/>
                </a:lnTo>
                <a:lnTo>
                  <a:pt x="5601653" y="3778885"/>
                </a:lnTo>
                <a:lnTo>
                  <a:pt x="5614035" y="3783013"/>
                </a:lnTo>
                <a:lnTo>
                  <a:pt x="5626735" y="3786823"/>
                </a:lnTo>
                <a:lnTo>
                  <a:pt x="5639117" y="3791268"/>
                </a:lnTo>
                <a:lnTo>
                  <a:pt x="5651817" y="3795713"/>
                </a:lnTo>
                <a:lnTo>
                  <a:pt x="5676583" y="3804920"/>
                </a:lnTo>
                <a:lnTo>
                  <a:pt x="5701347" y="3814445"/>
                </a:lnTo>
                <a:lnTo>
                  <a:pt x="5714047" y="3818573"/>
                </a:lnTo>
                <a:lnTo>
                  <a:pt x="5726430" y="3822700"/>
                </a:lnTo>
                <a:lnTo>
                  <a:pt x="5739447" y="3826510"/>
                </a:lnTo>
                <a:lnTo>
                  <a:pt x="5752147" y="3830003"/>
                </a:lnTo>
                <a:lnTo>
                  <a:pt x="5757545" y="3831908"/>
                </a:lnTo>
                <a:lnTo>
                  <a:pt x="5762625" y="3833813"/>
                </a:lnTo>
                <a:lnTo>
                  <a:pt x="5767387" y="3836670"/>
                </a:lnTo>
                <a:lnTo>
                  <a:pt x="5769610" y="3838258"/>
                </a:lnTo>
                <a:lnTo>
                  <a:pt x="5771515" y="3839845"/>
                </a:lnTo>
                <a:lnTo>
                  <a:pt x="5773420" y="3841750"/>
                </a:lnTo>
                <a:lnTo>
                  <a:pt x="5775007" y="3843655"/>
                </a:lnTo>
                <a:lnTo>
                  <a:pt x="5776277" y="3845878"/>
                </a:lnTo>
                <a:lnTo>
                  <a:pt x="5777547" y="3848100"/>
                </a:lnTo>
                <a:lnTo>
                  <a:pt x="5778500" y="3850640"/>
                </a:lnTo>
                <a:lnTo>
                  <a:pt x="5779135" y="3853180"/>
                </a:lnTo>
                <a:lnTo>
                  <a:pt x="5779453" y="3856038"/>
                </a:lnTo>
                <a:lnTo>
                  <a:pt x="5779453" y="3859530"/>
                </a:lnTo>
                <a:lnTo>
                  <a:pt x="5779135" y="3873818"/>
                </a:lnTo>
                <a:lnTo>
                  <a:pt x="5779135" y="3888423"/>
                </a:lnTo>
                <a:lnTo>
                  <a:pt x="5779453" y="3903028"/>
                </a:lnTo>
                <a:lnTo>
                  <a:pt x="5780087" y="3917950"/>
                </a:lnTo>
                <a:lnTo>
                  <a:pt x="5780723" y="3932555"/>
                </a:lnTo>
                <a:lnTo>
                  <a:pt x="5781357" y="3947478"/>
                </a:lnTo>
                <a:lnTo>
                  <a:pt x="5781357" y="3962083"/>
                </a:lnTo>
                <a:lnTo>
                  <a:pt x="5781040" y="3976688"/>
                </a:lnTo>
                <a:lnTo>
                  <a:pt x="5780087" y="3991293"/>
                </a:lnTo>
                <a:lnTo>
                  <a:pt x="5779453" y="3998278"/>
                </a:lnTo>
                <a:lnTo>
                  <a:pt x="5778500" y="4005263"/>
                </a:lnTo>
                <a:lnTo>
                  <a:pt x="5777230" y="4012248"/>
                </a:lnTo>
                <a:lnTo>
                  <a:pt x="5775643" y="4019550"/>
                </a:lnTo>
                <a:lnTo>
                  <a:pt x="5774055" y="4026535"/>
                </a:lnTo>
                <a:lnTo>
                  <a:pt x="5771833" y="4033520"/>
                </a:lnTo>
                <a:lnTo>
                  <a:pt x="5769610" y="4040505"/>
                </a:lnTo>
                <a:lnTo>
                  <a:pt x="5766753" y="4047490"/>
                </a:lnTo>
                <a:lnTo>
                  <a:pt x="5763895" y="4054158"/>
                </a:lnTo>
                <a:lnTo>
                  <a:pt x="5760403" y="4060825"/>
                </a:lnTo>
                <a:lnTo>
                  <a:pt x="5756593" y="4067810"/>
                </a:lnTo>
                <a:lnTo>
                  <a:pt x="5752147" y="4074160"/>
                </a:lnTo>
                <a:lnTo>
                  <a:pt x="5747385" y="4080510"/>
                </a:lnTo>
                <a:lnTo>
                  <a:pt x="5742305" y="4086860"/>
                </a:lnTo>
                <a:lnTo>
                  <a:pt x="5730875" y="4098925"/>
                </a:lnTo>
                <a:lnTo>
                  <a:pt x="5726113" y="4104005"/>
                </a:lnTo>
                <a:lnTo>
                  <a:pt x="5724525" y="4106228"/>
                </a:lnTo>
                <a:lnTo>
                  <a:pt x="5732780" y="4114800"/>
                </a:lnTo>
                <a:lnTo>
                  <a:pt x="5735955" y="4118928"/>
                </a:lnTo>
                <a:lnTo>
                  <a:pt x="5738495" y="4122738"/>
                </a:lnTo>
                <a:lnTo>
                  <a:pt x="5741035" y="4125913"/>
                </a:lnTo>
                <a:lnTo>
                  <a:pt x="5742623" y="4129088"/>
                </a:lnTo>
                <a:lnTo>
                  <a:pt x="5744210" y="4131945"/>
                </a:lnTo>
                <a:lnTo>
                  <a:pt x="5745163" y="4134803"/>
                </a:lnTo>
                <a:lnTo>
                  <a:pt x="5745797" y="4137025"/>
                </a:lnTo>
                <a:lnTo>
                  <a:pt x="5746115" y="4139248"/>
                </a:lnTo>
                <a:lnTo>
                  <a:pt x="5746115" y="4141470"/>
                </a:lnTo>
                <a:lnTo>
                  <a:pt x="5745797" y="4143058"/>
                </a:lnTo>
                <a:lnTo>
                  <a:pt x="5744845" y="4144963"/>
                </a:lnTo>
                <a:lnTo>
                  <a:pt x="5743893" y="4146550"/>
                </a:lnTo>
                <a:lnTo>
                  <a:pt x="5742623" y="4147820"/>
                </a:lnTo>
                <a:lnTo>
                  <a:pt x="5741035" y="4149090"/>
                </a:lnTo>
                <a:lnTo>
                  <a:pt x="5739447" y="4150043"/>
                </a:lnTo>
                <a:lnTo>
                  <a:pt x="5737225" y="4150995"/>
                </a:lnTo>
                <a:lnTo>
                  <a:pt x="5732780" y="4152265"/>
                </a:lnTo>
                <a:lnTo>
                  <a:pt x="5727383" y="4153535"/>
                </a:lnTo>
                <a:lnTo>
                  <a:pt x="5721667" y="4154170"/>
                </a:lnTo>
                <a:lnTo>
                  <a:pt x="5708967" y="4155123"/>
                </a:lnTo>
                <a:lnTo>
                  <a:pt x="5695950" y="4155758"/>
                </a:lnTo>
                <a:lnTo>
                  <a:pt x="5686425" y="4168458"/>
                </a:lnTo>
                <a:lnTo>
                  <a:pt x="5681663" y="4174808"/>
                </a:lnTo>
                <a:lnTo>
                  <a:pt x="5676583" y="4180840"/>
                </a:lnTo>
                <a:lnTo>
                  <a:pt x="5671503" y="4186873"/>
                </a:lnTo>
                <a:lnTo>
                  <a:pt x="5666105" y="4192270"/>
                </a:lnTo>
                <a:lnTo>
                  <a:pt x="5660707" y="4197668"/>
                </a:lnTo>
                <a:lnTo>
                  <a:pt x="5654993" y="4202113"/>
                </a:lnTo>
                <a:lnTo>
                  <a:pt x="5648643" y="4205923"/>
                </a:lnTo>
                <a:lnTo>
                  <a:pt x="5645467" y="4207828"/>
                </a:lnTo>
                <a:lnTo>
                  <a:pt x="5642293" y="4209415"/>
                </a:lnTo>
                <a:lnTo>
                  <a:pt x="5639117" y="4210685"/>
                </a:lnTo>
                <a:lnTo>
                  <a:pt x="5635625" y="4211955"/>
                </a:lnTo>
                <a:lnTo>
                  <a:pt x="5632133" y="4212908"/>
                </a:lnTo>
                <a:lnTo>
                  <a:pt x="5628323" y="4213860"/>
                </a:lnTo>
                <a:lnTo>
                  <a:pt x="5624513" y="4214178"/>
                </a:lnTo>
                <a:lnTo>
                  <a:pt x="5620385" y="4214495"/>
                </a:lnTo>
                <a:lnTo>
                  <a:pt x="5616257" y="4214813"/>
                </a:lnTo>
                <a:lnTo>
                  <a:pt x="5612130" y="4214495"/>
                </a:lnTo>
                <a:lnTo>
                  <a:pt x="5608003" y="4214178"/>
                </a:lnTo>
                <a:lnTo>
                  <a:pt x="5603557" y="4213543"/>
                </a:lnTo>
                <a:lnTo>
                  <a:pt x="5598795" y="4212590"/>
                </a:lnTo>
                <a:lnTo>
                  <a:pt x="5593715" y="4211320"/>
                </a:lnTo>
                <a:lnTo>
                  <a:pt x="5541963" y="4215448"/>
                </a:lnTo>
                <a:lnTo>
                  <a:pt x="5501640" y="4220210"/>
                </a:lnTo>
                <a:lnTo>
                  <a:pt x="5481320" y="4222750"/>
                </a:lnTo>
                <a:lnTo>
                  <a:pt x="5461000" y="4224655"/>
                </a:lnTo>
                <a:lnTo>
                  <a:pt x="5440997" y="4226560"/>
                </a:lnTo>
                <a:lnTo>
                  <a:pt x="5420677" y="4227830"/>
                </a:lnTo>
                <a:lnTo>
                  <a:pt x="5400357" y="4229100"/>
                </a:lnTo>
                <a:lnTo>
                  <a:pt x="5380038" y="4230053"/>
                </a:lnTo>
                <a:lnTo>
                  <a:pt x="5359718" y="4230370"/>
                </a:lnTo>
                <a:lnTo>
                  <a:pt x="5339715" y="4230688"/>
                </a:lnTo>
                <a:lnTo>
                  <a:pt x="5319395" y="4230370"/>
                </a:lnTo>
                <a:lnTo>
                  <a:pt x="5299075" y="4229418"/>
                </a:lnTo>
                <a:lnTo>
                  <a:pt x="5278755" y="4228148"/>
                </a:lnTo>
                <a:lnTo>
                  <a:pt x="5258753" y="4226243"/>
                </a:lnTo>
                <a:lnTo>
                  <a:pt x="5238433" y="4223703"/>
                </a:lnTo>
                <a:lnTo>
                  <a:pt x="5218113" y="4220210"/>
                </a:lnTo>
                <a:lnTo>
                  <a:pt x="5215573" y="4219893"/>
                </a:lnTo>
                <a:lnTo>
                  <a:pt x="5213350" y="4219893"/>
                </a:lnTo>
                <a:lnTo>
                  <a:pt x="5210810" y="4219893"/>
                </a:lnTo>
                <a:lnTo>
                  <a:pt x="5208588" y="4220210"/>
                </a:lnTo>
                <a:lnTo>
                  <a:pt x="5203825" y="4221798"/>
                </a:lnTo>
                <a:lnTo>
                  <a:pt x="5199380" y="4223385"/>
                </a:lnTo>
                <a:lnTo>
                  <a:pt x="5195253" y="4225290"/>
                </a:lnTo>
                <a:lnTo>
                  <a:pt x="5191125" y="4227513"/>
                </a:lnTo>
                <a:lnTo>
                  <a:pt x="5182870" y="4231958"/>
                </a:lnTo>
                <a:lnTo>
                  <a:pt x="5178743" y="4233863"/>
                </a:lnTo>
                <a:lnTo>
                  <a:pt x="5174298" y="4235450"/>
                </a:lnTo>
                <a:lnTo>
                  <a:pt x="5170170" y="4236720"/>
                </a:lnTo>
                <a:lnTo>
                  <a:pt x="5166043" y="4237038"/>
                </a:lnTo>
                <a:lnTo>
                  <a:pt x="5163820" y="4237038"/>
                </a:lnTo>
                <a:lnTo>
                  <a:pt x="5161598" y="4236720"/>
                </a:lnTo>
                <a:lnTo>
                  <a:pt x="5159375" y="4236085"/>
                </a:lnTo>
                <a:lnTo>
                  <a:pt x="5157153" y="4235450"/>
                </a:lnTo>
                <a:lnTo>
                  <a:pt x="5154930" y="4234498"/>
                </a:lnTo>
                <a:lnTo>
                  <a:pt x="5152708" y="4233228"/>
                </a:lnTo>
                <a:lnTo>
                  <a:pt x="5149850" y="4231323"/>
                </a:lnTo>
                <a:lnTo>
                  <a:pt x="5147628" y="4229418"/>
                </a:lnTo>
                <a:lnTo>
                  <a:pt x="5145088" y="4230688"/>
                </a:lnTo>
                <a:lnTo>
                  <a:pt x="5142548" y="4231640"/>
                </a:lnTo>
                <a:lnTo>
                  <a:pt x="5140008" y="4232275"/>
                </a:lnTo>
                <a:lnTo>
                  <a:pt x="5137468" y="4232593"/>
                </a:lnTo>
                <a:lnTo>
                  <a:pt x="5132705" y="4232910"/>
                </a:lnTo>
                <a:lnTo>
                  <a:pt x="5127943" y="4232593"/>
                </a:lnTo>
                <a:lnTo>
                  <a:pt x="5114608" y="4234498"/>
                </a:lnTo>
                <a:lnTo>
                  <a:pt x="5101590" y="4235768"/>
                </a:lnTo>
                <a:lnTo>
                  <a:pt x="5088255" y="4237038"/>
                </a:lnTo>
                <a:lnTo>
                  <a:pt x="5074920" y="4237673"/>
                </a:lnTo>
                <a:lnTo>
                  <a:pt x="5061585" y="4238308"/>
                </a:lnTo>
                <a:lnTo>
                  <a:pt x="5048568" y="4238625"/>
                </a:lnTo>
                <a:lnTo>
                  <a:pt x="5021898" y="4238625"/>
                </a:lnTo>
                <a:lnTo>
                  <a:pt x="4968558" y="4238308"/>
                </a:lnTo>
                <a:lnTo>
                  <a:pt x="4941888" y="4238625"/>
                </a:lnTo>
                <a:lnTo>
                  <a:pt x="4928870" y="4238943"/>
                </a:lnTo>
                <a:lnTo>
                  <a:pt x="4915535" y="4239260"/>
                </a:lnTo>
                <a:lnTo>
                  <a:pt x="4900930" y="4239260"/>
                </a:lnTo>
                <a:lnTo>
                  <a:pt x="4835843" y="4240213"/>
                </a:lnTo>
                <a:lnTo>
                  <a:pt x="4803458" y="4241165"/>
                </a:lnTo>
                <a:lnTo>
                  <a:pt x="4787583" y="4241800"/>
                </a:lnTo>
                <a:lnTo>
                  <a:pt x="4771390" y="4242435"/>
                </a:lnTo>
                <a:lnTo>
                  <a:pt x="4765675" y="4242753"/>
                </a:lnTo>
                <a:lnTo>
                  <a:pt x="4760278" y="4242753"/>
                </a:lnTo>
                <a:lnTo>
                  <a:pt x="4754563" y="4242435"/>
                </a:lnTo>
                <a:lnTo>
                  <a:pt x="4749800" y="4241800"/>
                </a:lnTo>
                <a:lnTo>
                  <a:pt x="4745355" y="4240848"/>
                </a:lnTo>
                <a:lnTo>
                  <a:pt x="4741228" y="4239578"/>
                </a:lnTo>
                <a:lnTo>
                  <a:pt x="4737418" y="4237673"/>
                </a:lnTo>
                <a:lnTo>
                  <a:pt x="4734243" y="4235768"/>
                </a:lnTo>
                <a:lnTo>
                  <a:pt x="4730750" y="4232910"/>
                </a:lnTo>
                <a:lnTo>
                  <a:pt x="4728210" y="4230053"/>
                </a:lnTo>
                <a:lnTo>
                  <a:pt x="4725988" y="4226560"/>
                </a:lnTo>
                <a:lnTo>
                  <a:pt x="4724400" y="4222433"/>
                </a:lnTo>
                <a:lnTo>
                  <a:pt x="4723130" y="4217670"/>
                </a:lnTo>
                <a:lnTo>
                  <a:pt x="4722178" y="4212273"/>
                </a:lnTo>
                <a:lnTo>
                  <a:pt x="4721860" y="4206558"/>
                </a:lnTo>
                <a:lnTo>
                  <a:pt x="4722178" y="4200208"/>
                </a:lnTo>
                <a:lnTo>
                  <a:pt x="4714240" y="4212908"/>
                </a:lnTo>
                <a:lnTo>
                  <a:pt x="4713923" y="4217353"/>
                </a:lnTo>
                <a:lnTo>
                  <a:pt x="4713605" y="4221480"/>
                </a:lnTo>
                <a:lnTo>
                  <a:pt x="4712970" y="4224973"/>
                </a:lnTo>
                <a:lnTo>
                  <a:pt x="4712335" y="4228148"/>
                </a:lnTo>
                <a:lnTo>
                  <a:pt x="4711383" y="4231005"/>
                </a:lnTo>
                <a:lnTo>
                  <a:pt x="4710430" y="4233545"/>
                </a:lnTo>
                <a:lnTo>
                  <a:pt x="4709160" y="4235450"/>
                </a:lnTo>
                <a:lnTo>
                  <a:pt x="4707573" y="4237355"/>
                </a:lnTo>
                <a:lnTo>
                  <a:pt x="4705985" y="4238625"/>
                </a:lnTo>
                <a:lnTo>
                  <a:pt x="4704080" y="4239895"/>
                </a:lnTo>
                <a:lnTo>
                  <a:pt x="4702493" y="4240848"/>
                </a:lnTo>
                <a:lnTo>
                  <a:pt x="4700588" y="4241800"/>
                </a:lnTo>
                <a:lnTo>
                  <a:pt x="4698683" y="4242118"/>
                </a:lnTo>
                <a:lnTo>
                  <a:pt x="4696460" y="4242435"/>
                </a:lnTo>
                <a:lnTo>
                  <a:pt x="4692333" y="4242753"/>
                </a:lnTo>
                <a:lnTo>
                  <a:pt x="4687570" y="4242435"/>
                </a:lnTo>
                <a:lnTo>
                  <a:pt x="4683125" y="4241800"/>
                </a:lnTo>
                <a:lnTo>
                  <a:pt x="4672965" y="4240213"/>
                </a:lnTo>
                <a:lnTo>
                  <a:pt x="4668520" y="4239578"/>
                </a:lnTo>
                <a:lnTo>
                  <a:pt x="4663758" y="4239260"/>
                </a:lnTo>
                <a:lnTo>
                  <a:pt x="4659630" y="4239578"/>
                </a:lnTo>
                <a:lnTo>
                  <a:pt x="4657408" y="4239895"/>
                </a:lnTo>
                <a:lnTo>
                  <a:pt x="4655503" y="4240213"/>
                </a:lnTo>
                <a:lnTo>
                  <a:pt x="4626610" y="4242753"/>
                </a:lnTo>
                <a:lnTo>
                  <a:pt x="4631055" y="4246563"/>
                </a:lnTo>
                <a:lnTo>
                  <a:pt x="4635183" y="4250690"/>
                </a:lnTo>
                <a:lnTo>
                  <a:pt x="4639628" y="4253865"/>
                </a:lnTo>
                <a:lnTo>
                  <a:pt x="4644073" y="4256723"/>
                </a:lnTo>
                <a:lnTo>
                  <a:pt x="4648518" y="4259580"/>
                </a:lnTo>
                <a:lnTo>
                  <a:pt x="4653280" y="4262120"/>
                </a:lnTo>
                <a:lnTo>
                  <a:pt x="4658360" y="4264343"/>
                </a:lnTo>
                <a:lnTo>
                  <a:pt x="4663123" y="4266248"/>
                </a:lnTo>
                <a:lnTo>
                  <a:pt x="4667885" y="4268153"/>
                </a:lnTo>
                <a:lnTo>
                  <a:pt x="4672965" y="4269740"/>
                </a:lnTo>
                <a:lnTo>
                  <a:pt x="4683125" y="4272598"/>
                </a:lnTo>
                <a:lnTo>
                  <a:pt x="4693603" y="4275138"/>
                </a:lnTo>
                <a:lnTo>
                  <a:pt x="4703763" y="4277360"/>
                </a:lnTo>
                <a:lnTo>
                  <a:pt x="4725035" y="4280853"/>
                </a:lnTo>
                <a:lnTo>
                  <a:pt x="4735513" y="4282758"/>
                </a:lnTo>
                <a:lnTo>
                  <a:pt x="4745990" y="4284980"/>
                </a:lnTo>
                <a:lnTo>
                  <a:pt x="4756150" y="4287520"/>
                </a:lnTo>
                <a:lnTo>
                  <a:pt x="4766310" y="4290695"/>
                </a:lnTo>
                <a:lnTo>
                  <a:pt x="4771073" y="4292600"/>
                </a:lnTo>
                <a:lnTo>
                  <a:pt x="4775835" y="4294823"/>
                </a:lnTo>
                <a:lnTo>
                  <a:pt x="4780598" y="4297045"/>
                </a:lnTo>
                <a:lnTo>
                  <a:pt x="4785678" y="4299903"/>
                </a:lnTo>
                <a:lnTo>
                  <a:pt x="4791710" y="4300855"/>
                </a:lnTo>
                <a:lnTo>
                  <a:pt x="4797743" y="4302125"/>
                </a:lnTo>
                <a:lnTo>
                  <a:pt x="4803775" y="4303713"/>
                </a:lnTo>
                <a:lnTo>
                  <a:pt x="4809490" y="4305618"/>
                </a:lnTo>
                <a:lnTo>
                  <a:pt x="4815523" y="4307523"/>
                </a:lnTo>
                <a:lnTo>
                  <a:pt x="4820920" y="4309745"/>
                </a:lnTo>
                <a:lnTo>
                  <a:pt x="4826318" y="4312285"/>
                </a:lnTo>
                <a:lnTo>
                  <a:pt x="4831715" y="4314825"/>
                </a:lnTo>
                <a:lnTo>
                  <a:pt x="4837113" y="4317683"/>
                </a:lnTo>
                <a:lnTo>
                  <a:pt x="4842510" y="4320540"/>
                </a:lnTo>
                <a:lnTo>
                  <a:pt x="4852670" y="4327525"/>
                </a:lnTo>
                <a:lnTo>
                  <a:pt x="4862513" y="4334510"/>
                </a:lnTo>
                <a:lnTo>
                  <a:pt x="4872355" y="4342130"/>
                </a:lnTo>
                <a:lnTo>
                  <a:pt x="4874578" y="4346258"/>
                </a:lnTo>
                <a:lnTo>
                  <a:pt x="4876483" y="4350068"/>
                </a:lnTo>
                <a:lnTo>
                  <a:pt x="4878070" y="4354513"/>
                </a:lnTo>
                <a:lnTo>
                  <a:pt x="4879340" y="4358640"/>
                </a:lnTo>
                <a:lnTo>
                  <a:pt x="4880293" y="4362768"/>
                </a:lnTo>
                <a:lnTo>
                  <a:pt x="4881245" y="4366578"/>
                </a:lnTo>
                <a:lnTo>
                  <a:pt x="4881880" y="4370705"/>
                </a:lnTo>
                <a:lnTo>
                  <a:pt x="4882198" y="4374833"/>
                </a:lnTo>
                <a:lnTo>
                  <a:pt x="4882515" y="4383088"/>
                </a:lnTo>
                <a:lnTo>
                  <a:pt x="4882198" y="4391025"/>
                </a:lnTo>
                <a:lnTo>
                  <a:pt x="4881245" y="4398963"/>
                </a:lnTo>
                <a:lnTo>
                  <a:pt x="4880293" y="4407218"/>
                </a:lnTo>
                <a:lnTo>
                  <a:pt x="4878705" y="4415155"/>
                </a:lnTo>
                <a:lnTo>
                  <a:pt x="4876800" y="4423410"/>
                </a:lnTo>
                <a:lnTo>
                  <a:pt x="4873308" y="4439603"/>
                </a:lnTo>
                <a:lnTo>
                  <a:pt x="4871720" y="4447540"/>
                </a:lnTo>
                <a:lnTo>
                  <a:pt x="4870450" y="4455795"/>
                </a:lnTo>
                <a:lnTo>
                  <a:pt x="4869498" y="4463733"/>
                </a:lnTo>
                <a:lnTo>
                  <a:pt x="4869180" y="4471988"/>
                </a:lnTo>
                <a:lnTo>
                  <a:pt x="4870133" y="4480243"/>
                </a:lnTo>
                <a:lnTo>
                  <a:pt x="4870768" y="4488815"/>
                </a:lnTo>
                <a:lnTo>
                  <a:pt x="4870768" y="4497388"/>
                </a:lnTo>
                <a:lnTo>
                  <a:pt x="4870450" y="4505960"/>
                </a:lnTo>
                <a:lnTo>
                  <a:pt x="4869498" y="4515168"/>
                </a:lnTo>
                <a:lnTo>
                  <a:pt x="4868228" y="4524058"/>
                </a:lnTo>
                <a:lnTo>
                  <a:pt x="4866640" y="4532630"/>
                </a:lnTo>
                <a:lnTo>
                  <a:pt x="4864418" y="4541838"/>
                </a:lnTo>
                <a:lnTo>
                  <a:pt x="4861560" y="4550728"/>
                </a:lnTo>
                <a:lnTo>
                  <a:pt x="4858703" y="4559935"/>
                </a:lnTo>
                <a:lnTo>
                  <a:pt x="4855528" y="4568508"/>
                </a:lnTo>
                <a:lnTo>
                  <a:pt x="4852035" y="4577080"/>
                </a:lnTo>
                <a:lnTo>
                  <a:pt x="4848225" y="4585970"/>
                </a:lnTo>
                <a:lnTo>
                  <a:pt x="4844098" y="4594543"/>
                </a:lnTo>
                <a:lnTo>
                  <a:pt x="4839653" y="4602798"/>
                </a:lnTo>
                <a:lnTo>
                  <a:pt x="4834255" y="4610735"/>
                </a:lnTo>
                <a:lnTo>
                  <a:pt x="4829175" y="4618990"/>
                </a:lnTo>
                <a:lnTo>
                  <a:pt x="4824095" y="4626928"/>
                </a:lnTo>
                <a:lnTo>
                  <a:pt x="4818380" y="4634548"/>
                </a:lnTo>
                <a:lnTo>
                  <a:pt x="4812665" y="4641850"/>
                </a:lnTo>
                <a:lnTo>
                  <a:pt x="4806315" y="4649153"/>
                </a:lnTo>
                <a:lnTo>
                  <a:pt x="4799965" y="4655820"/>
                </a:lnTo>
                <a:lnTo>
                  <a:pt x="4793615" y="4662170"/>
                </a:lnTo>
                <a:lnTo>
                  <a:pt x="4786948" y="4668520"/>
                </a:lnTo>
                <a:lnTo>
                  <a:pt x="4779645" y="4674235"/>
                </a:lnTo>
                <a:lnTo>
                  <a:pt x="4772660" y="4679633"/>
                </a:lnTo>
                <a:lnTo>
                  <a:pt x="4765675" y="4684713"/>
                </a:lnTo>
                <a:lnTo>
                  <a:pt x="4758055" y="4689475"/>
                </a:lnTo>
                <a:lnTo>
                  <a:pt x="4750753" y="4693603"/>
                </a:lnTo>
                <a:lnTo>
                  <a:pt x="4743133" y="4697095"/>
                </a:lnTo>
                <a:lnTo>
                  <a:pt x="4735513" y="4700270"/>
                </a:lnTo>
                <a:lnTo>
                  <a:pt x="4727575" y="4703128"/>
                </a:lnTo>
                <a:lnTo>
                  <a:pt x="4725035" y="4705033"/>
                </a:lnTo>
                <a:lnTo>
                  <a:pt x="4722178" y="4706303"/>
                </a:lnTo>
                <a:lnTo>
                  <a:pt x="4719320" y="4706620"/>
                </a:lnTo>
                <a:lnTo>
                  <a:pt x="4716145" y="4706303"/>
                </a:lnTo>
                <a:lnTo>
                  <a:pt x="4712018" y="4709160"/>
                </a:lnTo>
                <a:lnTo>
                  <a:pt x="4707255" y="4711700"/>
                </a:lnTo>
                <a:lnTo>
                  <a:pt x="4702493" y="4713605"/>
                </a:lnTo>
                <a:lnTo>
                  <a:pt x="4697413" y="4715193"/>
                </a:lnTo>
                <a:lnTo>
                  <a:pt x="4692333" y="4716463"/>
                </a:lnTo>
                <a:lnTo>
                  <a:pt x="4687253" y="4717098"/>
                </a:lnTo>
                <a:lnTo>
                  <a:pt x="4675823" y="4718368"/>
                </a:lnTo>
                <a:lnTo>
                  <a:pt x="4664393" y="4719638"/>
                </a:lnTo>
                <a:lnTo>
                  <a:pt x="4658043" y="4720273"/>
                </a:lnTo>
                <a:lnTo>
                  <a:pt x="4651375" y="4721225"/>
                </a:lnTo>
                <a:lnTo>
                  <a:pt x="4645025" y="4722495"/>
                </a:lnTo>
                <a:lnTo>
                  <a:pt x="4638358" y="4724083"/>
                </a:lnTo>
                <a:lnTo>
                  <a:pt x="4631690" y="4726305"/>
                </a:lnTo>
                <a:lnTo>
                  <a:pt x="4624070" y="4728845"/>
                </a:lnTo>
                <a:lnTo>
                  <a:pt x="4640580" y="4732655"/>
                </a:lnTo>
                <a:lnTo>
                  <a:pt x="4656773" y="4736148"/>
                </a:lnTo>
                <a:lnTo>
                  <a:pt x="4688205" y="4743133"/>
                </a:lnTo>
                <a:lnTo>
                  <a:pt x="4718685" y="4749483"/>
                </a:lnTo>
                <a:lnTo>
                  <a:pt x="4748213" y="4755515"/>
                </a:lnTo>
                <a:lnTo>
                  <a:pt x="4762818" y="4758690"/>
                </a:lnTo>
                <a:lnTo>
                  <a:pt x="4777105" y="4762183"/>
                </a:lnTo>
                <a:lnTo>
                  <a:pt x="4791393" y="4765993"/>
                </a:lnTo>
                <a:lnTo>
                  <a:pt x="4805363" y="4770120"/>
                </a:lnTo>
                <a:lnTo>
                  <a:pt x="4819015" y="4774248"/>
                </a:lnTo>
                <a:lnTo>
                  <a:pt x="4832668" y="4778693"/>
                </a:lnTo>
                <a:lnTo>
                  <a:pt x="4846320" y="4783773"/>
                </a:lnTo>
                <a:lnTo>
                  <a:pt x="4859338" y="4789170"/>
                </a:lnTo>
                <a:lnTo>
                  <a:pt x="5147945" y="4861560"/>
                </a:lnTo>
                <a:lnTo>
                  <a:pt x="5147945" y="4861243"/>
                </a:lnTo>
                <a:lnTo>
                  <a:pt x="5158423" y="4862513"/>
                </a:lnTo>
                <a:lnTo>
                  <a:pt x="5168900" y="4863783"/>
                </a:lnTo>
                <a:lnTo>
                  <a:pt x="5189538" y="4867275"/>
                </a:lnTo>
                <a:lnTo>
                  <a:pt x="5210175" y="4871403"/>
                </a:lnTo>
                <a:lnTo>
                  <a:pt x="5230178" y="4876165"/>
                </a:lnTo>
                <a:lnTo>
                  <a:pt x="5250180" y="4881245"/>
                </a:lnTo>
                <a:lnTo>
                  <a:pt x="5270183" y="4886960"/>
                </a:lnTo>
                <a:lnTo>
                  <a:pt x="5289868" y="4893310"/>
                </a:lnTo>
                <a:lnTo>
                  <a:pt x="5309235" y="4900295"/>
                </a:lnTo>
                <a:lnTo>
                  <a:pt x="5328603" y="4907280"/>
                </a:lnTo>
                <a:lnTo>
                  <a:pt x="5347970" y="4914583"/>
                </a:lnTo>
                <a:lnTo>
                  <a:pt x="5367338" y="4922520"/>
                </a:lnTo>
                <a:lnTo>
                  <a:pt x="5386388" y="4930458"/>
                </a:lnTo>
                <a:lnTo>
                  <a:pt x="5424805" y="4946968"/>
                </a:lnTo>
                <a:lnTo>
                  <a:pt x="5462587" y="4964113"/>
                </a:lnTo>
                <a:lnTo>
                  <a:pt x="5466080" y="4965700"/>
                </a:lnTo>
                <a:lnTo>
                  <a:pt x="5469573" y="4967605"/>
                </a:lnTo>
                <a:lnTo>
                  <a:pt x="5471795" y="4969510"/>
                </a:lnTo>
                <a:lnTo>
                  <a:pt x="5473700" y="4971098"/>
                </a:lnTo>
                <a:lnTo>
                  <a:pt x="5475287" y="4973003"/>
                </a:lnTo>
                <a:lnTo>
                  <a:pt x="5476240" y="4975543"/>
                </a:lnTo>
                <a:lnTo>
                  <a:pt x="5476875" y="4977448"/>
                </a:lnTo>
                <a:lnTo>
                  <a:pt x="5477193" y="4979353"/>
                </a:lnTo>
                <a:lnTo>
                  <a:pt x="5477510" y="4981258"/>
                </a:lnTo>
                <a:lnTo>
                  <a:pt x="5477510" y="4983480"/>
                </a:lnTo>
                <a:lnTo>
                  <a:pt x="5476875" y="4987608"/>
                </a:lnTo>
                <a:lnTo>
                  <a:pt x="5476240" y="4992370"/>
                </a:lnTo>
                <a:lnTo>
                  <a:pt x="5475923" y="4996815"/>
                </a:lnTo>
                <a:lnTo>
                  <a:pt x="5476240" y="5017770"/>
                </a:lnTo>
                <a:lnTo>
                  <a:pt x="5476875" y="5038408"/>
                </a:lnTo>
                <a:lnTo>
                  <a:pt x="5478145" y="5079683"/>
                </a:lnTo>
                <a:lnTo>
                  <a:pt x="5479733" y="5098098"/>
                </a:lnTo>
                <a:lnTo>
                  <a:pt x="5480685" y="5107623"/>
                </a:lnTo>
                <a:lnTo>
                  <a:pt x="5481637" y="5116830"/>
                </a:lnTo>
                <a:lnTo>
                  <a:pt x="5481955" y="5126038"/>
                </a:lnTo>
                <a:lnTo>
                  <a:pt x="5481955" y="5135245"/>
                </a:lnTo>
                <a:lnTo>
                  <a:pt x="5481637" y="5143818"/>
                </a:lnTo>
                <a:lnTo>
                  <a:pt x="5480367" y="5152390"/>
                </a:lnTo>
                <a:lnTo>
                  <a:pt x="5479733" y="5156835"/>
                </a:lnTo>
                <a:lnTo>
                  <a:pt x="5478463" y="5160963"/>
                </a:lnTo>
                <a:lnTo>
                  <a:pt x="5477193" y="5165090"/>
                </a:lnTo>
                <a:lnTo>
                  <a:pt x="5475923" y="5168900"/>
                </a:lnTo>
                <a:lnTo>
                  <a:pt x="5474017" y="5173028"/>
                </a:lnTo>
                <a:lnTo>
                  <a:pt x="5472113" y="5176838"/>
                </a:lnTo>
                <a:lnTo>
                  <a:pt x="5469890" y="5180330"/>
                </a:lnTo>
                <a:lnTo>
                  <a:pt x="5467350" y="5184140"/>
                </a:lnTo>
                <a:lnTo>
                  <a:pt x="5464175" y="5187633"/>
                </a:lnTo>
                <a:lnTo>
                  <a:pt x="5461000" y="5191125"/>
                </a:lnTo>
                <a:lnTo>
                  <a:pt x="5457507" y="5194300"/>
                </a:lnTo>
                <a:lnTo>
                  <a:pt x="5453697" y="5197475"/>
                </a:lnTo>
                <a:lnTo>
                  <a:pt x="5449570" y="5200650"/>
                </a:lnTo>
                <a:lnTo>
                  <a:pt x="5444807" y="5203508"/>
                </a:lnTo>
                <a:lnTo>
                  <a:pt x="5439410" y="5206365"/>
                </a:lnTo>
                <a:lnTo>
                  <a:pt x="5434330" y="5209223"/>
                </a:lnTo>
                <a:lnTo>
                  <a:pt x="5434330" y="5211763"/>
                </a:lnTo>
                <a:lnTo>
                  <a:pt x="5434965" y="5214620"/>
                </a:lnTo>
                <a:lnTo>
                  <a:pt x="5435600" y="5217160"/>
                </a:lnTo>
                <a:lnTo>
                  <a:pt x="5436553" y="5220018"/>
                </a:lnTo>
                <a:lnTo>
                  <a:pt x="5438775" y="5225098"/>
                </a:lnTo>
                <a:lnTo>
                  <a:pt x="5441633" y="5230178"/>
                </a:lnTo>
                <a:lnTo>
                  <a:pt x="5444807" y="5235575"/>
                </a:lnTo>
                <a:lnTo>
                  <a:pt x="5447983" y="5240338"/>
                </a:lnTo>
                <a:lnTo>
                  <a:pt x="5451157" y="5245418"/>
                </a:lnTo>
                <a:lnTo>
                  <a:pt x="5454015" y="5250498"/>
                </a:lnTo>
                <a:lnTo>
                  <a:pt x="5456555" y="5255578"/>
                </a:lnTo>
                <a:lnTo>
                  <a:pt x="5458777" y="5260975"/>
                </a:lnTo>
                <a:lnTo>
                  <a:pt x="5459413" y="5263833"/>
                </a:lnTo>
                <a:lnTo>
                  <a:pt x="5460047" y="5266373"/>
                </a:lnTo>
                <a:lnTo>
                  <a:pt x="5460365" y="5269230"/>
                </a:lnTo>
                <a:lnTo>
                  <a:pt x="5460683" y="5271770"/>
                </a:lnTo>
                <a:lnTo>
                  <a:pt x="5460365" y="5274628"/>
                </a:lnTo>
                <a:lnTo>
                  <a:pt x="5460047" y="5277485"/>
                </a:lnTo>
                <a:lnTo>
                  <a:pt x="5459413" y="5280343"/>
                </a:lnTo>
                <a:lnTo>
                  <a:pt x="5458460" y="5283518"/>
                </a:lnTo>
                <a:lnTo>
                  <a:pt x="5457190" y="5286693"/>
                </a:lnTo>
                <a:lnTo>
                  <a:pt x="5455285" y="5289868"/>
                </a:lnTo>
                <a:lnTo>
                  <a:pt x="5453380" y="5293043"/>
                </a:lnTo>
                <a:lnTo>
                  <a:pt x="5450840" y="5296218"/>
                </a:lnTo>
                <a:lnTo>
                  <a:pt x="5454015" y="5300663"/>
                </a:lnTo>
                <a:lnTo>
                  <a:pt x="5457190" y="5305425"/>
                </a:lnTo>
                <a:lnTo>
                  <a:pt x="5458777" y="5307648"/>
                </a:lnTo>
                <a:lnTo>
                  <a:pt x="5460683" y="5309553"/>
                </a:lnTo>
                <a:lnTo>
                  <a:pt x="5462587" y="5311140"/>
                </a:lnTo>
                <a:lnTo>
                  <a:pt x="5464493" y="5312093"/>
                </a:lnTo>
                <a:lnTo>
                  <a:pt x="5485765" y="5320983"/>
                </a:lnTo>
                <a:lnTo>
                  <a:pt x="5504180" y="5328920"/>
                </a:lnTo>
                <a:lnTo>
                  <a:pt x="5520373" y="5335905"/>
                </a:lnTo>
                <a:lnTo>
                  <a:pt x="5533707" y="5342890"/>
                </a:lnTo>
                <a:lnTo>
                  <a:pt x="5539740" y="5346065"/>
                </a:lnTo>
                <a:lnTo>
                  <a:pt x="5545137" y="5349240"/>
                </a:lnTo>
                <a:lnTo>
                  <a:pt x="5550535" y="5352415"/>
                </a:lnTo>
                <a:lnTo>
                  <a:pt x="5554980" y="5355908"/>
                </a:lnTo>
                <a:lnTo>
                  <a:pt x="5559107" y="5359400"/>
                </a:lnTo>
                <a:lnTo>
                  <a:pt x="5562600" y="5362893"/>
                </a:lnTo>
                <a:lnTo>
                  <a:pt x="5565775" y="5367020"/>
                </a:lnTo>
                <a:lnTo>
                  <a:pt x="5568633" y="5370830"/>
                </a:lnTo>
                <a:lnTo>
                  <a:pt x="5571173" y="5374958"/>
                </a:lnTo>
                <a:lnTo>
                  <a:pt x="5573713" y="5379085"/>
                </a:lnTo>
                <a:lnTo>
                  <a:pt x="5575617" y="5383848"/>
                </a:lnTo>
                <a:lnTo>
                  <a:pt x="5576887" y="5388610"/>
                </a:lnTo>
                <a:lnTo>
                  <a:pt x="5578157" y="5394325"/>
                </a:lnTo>
                <a:lnTo>
                  <a:pt x="5579110" y="5400040"/>
                </a:lnTo>
                <a:lnTo>
                  <a:pt x="5580063" y="5406073"/>
                </a:lnTo>
                <a:lnTo>
                  <a:pt x="5580380" y="5412423"/>
                </a:lnTo>
                <a:lnTo>
                  <a:pt x="5580697" y="5419725"/>
                </a:lnTo>
                <a:lnTo>
                  <a:pt x="5581015" y="5427028"/>
                </a:lnTo>
                <a:lnTo>
                  <a:pt x="5580697" y="5443855"/>
                </a:lnTo>
                <a:lnTo>
                  <a:pt x="5580063" y="5462905"/>
                </a:lnTo>
                <a:lnTo>
                  <a:pt x="5579427" y="5484495"/>
                </a:lnTo>
                <a:lnTo>
                  <a:pt x="5580380" y="5501323"/>
                </a:lnTo>
                <a:lnTo>
                  <a:pt x="5580697" y="5509578"/>
                </a:lnTo>
                <a:lnTo>
                  <a:pt x="5580697" y="5517833"/>
                </a:lnTo>
                <a:lnTo>
                  <a:pt x="5580697" y="5526405"/>
                </a:lnTo>
                <a:lnTo>
                  <a:pt x="5580063" y="5534343"/>
                </a:lnTo>
                <a:lnTo>
                  <a:pt x="5579427" y="5542280"/>
                </a:lnTo>
                <a:lnTo>
                  <a:pt x="5578157" y="5550218"/>
                </a:lnTo>
                <a:lnTo>
                  <a:pt x="5576253" y="5557838"/>
                </a:lnTo>
                <a:lnTo>
                  <a:pt x="5574030" y="5565458"/>
                </a:lnTo>
                <a:lnTo>
                  <a:pt x="5570537" y="5573078"/>
                </a:lnTo>
                <a:lnTo>
                  <a:pt x="5567045" y="5580380"/>
                </a:lnTo>
                <a:lnTo>
                  <a:pt x="5562917" y="5587365"/>
                </a:lnTo>
                <a:lnTo>
                  <a:pt x="5560377" y="5590858"/>
                </a:lnTo>
                <a:lnTo>
                  <a:pt x="5557837" y="5594033"/>
                </a:lnTo>
                <a:lnTo>
                  <a:pt x="5554980" y="5597525"/>
                </a:lnTo>
                <a:lnTo>
                  <a:pt x="5551805" y="5601018"/>
                </a:lnTo>
                <a:lnTo>
                  <a:pt x="5548630" y="5604193"/>
                </a:lnTo>
                <a:lnTo>
                  <a:pt x="5544820" y="5607368"/>
                </a:lnTo>
                <a:lnTo>
                  <a:pt x="5542280" y="5609590"/>
                </a:lnTo>
                <a:lnTo>
                  <a:pt x="5540693" y="5612130"/>
                </a:lnTo>
                <a:lnTo>
                  <a:pt x="5539105" y="5614353"/>
                </a:lnTo>
                <a:lnTo>
                  <a:pt x="5538470" y="5616575"/>
                </a:lnTo>
                <a:lnTo>
                  <a:pt x="5537835" y="5618798"/>
                </a:lnTo>
                <a:lnTo>
                  <a:pt x="5537835" y="5621338"/>
                </a:lnTo>
                <a:lnTo>
                  <a:pt x="5537835" y="5623560"/>
                </a:lnTo>
                <a:lnTo>
                  <a:pt x="5538470" y="5626418"/>
                </a:lnTo>
                <a:lnTo>
                  <a:pt x="5539105" y="5628640"/>
                </a:lnTo>
                <a:lnTo>
                  <a:pt x="5540057" y="5630863"/>
                </a:lnTo>
                <a:lnTo>
                  <a:pt x="5542597" y="5635625"/>
                </a:lnTo>
                <a:lnTo>
                  <a:pt x="5545455" y="5640388"/>
                </a:lnTo>
                <a:lnTo>
                  <a:pt x="5548630" y="5644833"/>
                </a:lnTo>
                <a:lnTo>
                  <a:pt x="5552757" y="5647373"/>
                </a:lnTo>
                <a:lnTo>
                  <a:pt x="5555933" y="5650230"/>
                </a:lnTo>
                <a:lnTo>
                  <a:pt x="5558473" y="5652770"/>
                </a:lnTo>
                <a:lnTo>
                  <a:pt x="5560377" y="5655628"/>
                </a:lnTo>
                <a:lnTo>
                  <a:pt x="5561647" y="5658168"/>
                </a:lnTo>
                <a:lnTo>
                  <a:pt x="5562283" y="5661025"/>
                </a:lnTo>
                <a:lnTo>
                  <a:pt x="5562283" y="5663565"/>
                </a:lnTo>
                <a:lnTo>
                  <a:pt x="5561965" y="5666105"/>
                </a:lnTo>
                <a:lnTo>
                  <a:pt x="5561013" y="5668645"/>
                </a:lnTo>
                <a:lnTo>
                  <a:pt x="5559743" y="5671185"/>
                </a:lnTo>
                <a:lnTo>
                  <a:pt x="5558155" y="5673408"/>
                </a:lnTo>
                <a:lnTo>
                  <a:pt x="5556250" y="5675630"/>
                </a:lnTo>
                <a:lnTo>
                  <a:pt x="5554345" y="5677853"/>
                </a:lnTo>
                <a:lnTo>
                  <a:pt x="5552123" y="5679758"/>
                </a:lnTo>
                <a:lnTo>
                  <a:pt x="5549583" y="5681345"/>
                </a:lnTo>
                <a:lnTo>
                  <a:pt x="5547043" y="5682615"/>
                </a:lnTo>
                <a:lnTo>
                  <a:pt x="5536883" y="5688330"/>
                </a:lnTo>
                <a:lnTo>
                  <a:pt x="5527040" y="5694045"/>
                </a:lnTo>
                <a:lnTo>
                  <a:pt x="5507037" y="5706745"/>
                </a:lnTo>
                <a:lnTo>
                  <a:pt x="5497195" y="5712778"/>
                </a:lnTo>
                <a:lnTo>
                  <a:pt x="5486717" y="5718810"/>
                </a:lnTo>
                <a:lnTo>
                  <a:pt x="5476875" y="5724525"/>
                </a:lnTo>
                <a:lnTo>
                  <a:pt x="5466397" y="5729923"/>
                </a:lnTo>
                <a:lnTo>
                  <a:pt x="5455920" y="5734685"/>
                </a:lnTo>
                <a:lnTo>
                  <a:pt x="5450840" y="5736908"/>
                </a:lnTo>
                <a:lnTo>
                  <a:pt x="5445443" y="5738813"/>
                </a:lnTo>
                <a:lnTo>
                  <a:pt x="5439727" y="5740400"/>
                </a:lnTo>
                <a:lnTo>
                  <a:pt x="5434330" y="5741988"/>
                </a:lnTo>
                <a:lnTo>
                  <a:pt x="5428615" y="5743258"/>
                </a:lnTo>
                <a:lnTo>
                  <a:pt x="5423217" y="5744528"/>
                </a:lnTo>
                <a:lnTo>
                  <a:pt x="5417503" y="5745163"/>
                </a:lnTo>
                <a:lnTo>
                  <a:pt x="5411153" y="5745798"/>
                </a:lnTo>
                <a:lnTo>
                  <a:pt x="5405437" y="5746115"/>
                </a:lnTo>
                <a:lnTo>
                  <a:pt x="5399405" y="5746115"/>
                </a:lnTo>
                <a:lnTo>
                  <a:pt x="5393373" y="5745798"/>
                </a:lnTo>
                <a:lnTo>
                  <a:pt x="5386705" y="5745163"/>
                </a:lnTo>
                <a:lnTo>
                  <a:pt x="5380355" y="5744210"/>
                </a:lnTo>
                <a:lnTo>
                  <a:pt x="5374005" y="5742623"/>
                </a:lnTo>
                <a:lnTo>
                  <a:pt x="5218430" y="5743575"/>
                </a:lnTo>
                <a:lnTo>
                  <a:pt x="5150803" y="5746750"/>
                </a:lnTo>
                <a:lnTo>
                  <a:pt x="5145088" y="5748973"/>
                </a:lnTo>
                <a:lnTo>
                  <a:pt x="5139055" y="5750560"/>
                </a:lnTo>
                <a:lnTo>
                  <a:pt x="5127308" y="5753418"/>
                </a:lnTo>
                <a:lnTo>
                  <a:pt x="5115243" y="5755958"/>
                </a:lnTo>
                <a:lnTo>
                  <a:pt x="5103495" y="5757545"/>
                </a:lnTo>
                <a:lnTo>
                  <a:pt x="5091113" y="5758498"/>
                </a:lnTo>
                <a:lnTo>
                  <a:pt x="5079365" y="5759133"/>
                </a:lnTo>
                <a:lnTo>
                  <a:pt x="5067300" y="5759450"/>
                </a:lnTo>
                <a:lnTo>
                  <a:pt x="5055235" y="5759133"/>
                </a:lnTo>
                <a:lnTo>
                  <a:pt x="5031105" y="5758180"/>
                </a:lnTo>
                <a:lnTo>
                  <a:pt x="5006975" y="5757228"/>
                </a:lnTo>
                <a:lnTo>
                  <a:pt x="4994593" y="5756593"/>
                </a:lnTo>
                <a:lnTo>
                  <a:pt x="4982845" y="5756275"/>
                </a:lnTo>
                <a:lnTo>
                  <a:pt x="4970780" y="5756275"/>
                </a:lnTo>
                <a:lnTo>
                  <a:pt x="4958715" y="5756593"/>
                </a:lnTo>
                <a:lnTo>
                  <a:pt x="4937760" y="5758498"/>
                </a:lnTo>
                <a:lnTo>
                  <a:pt x="4917440" y="5760403"/>
                </a:lnTo>
                <a:lnTo>
                  <a:pt x="4919345" y="5764530"/>
                </a:lnTo>
                <a:lnTo>
                  <a:pt x="4921250" y="5768023"/>
                </a:lnTo>
                <a:lnTo>
                  <a:pt x="4923473" y="5771515"/>
                </a:lnTo>
                <a:lnTo>
                  <a:pt x="4926013" y="5774373"/>
                </a:lnTo>
                <a:lnTo>
                  <a:pt x="4928235" y="5777230"/>
                </a:lnTo>
                <a:lnTo>
                  <a:pt x="4931093" y="5779770"/>
                </a:lnTo>
                <a:lnTo>
                  <a:pt x="4933633" y="5782628"/>
                </a:lnTo>
                <a:lnTo>
                  <a:pt x="4936173" y="5784533"/>
                </a:lnTo>
                <a:lnTo>
                  <a:pt x="4939030" y="5786438"/>
                </a:lnTo>
                <a:lnTo>
                  <a:pt x="4942205" y="5788343"/>
                </a:lnTo>
                <a:lnTo>
                  <a:pt x="4948555" y="5791200"/>
                </a:lnTo>
                <a:lnTo>
                  <a:pt x="4954905" y="5793423"/>
                </a:lnTo>
                <a:lnTo>
                  <a:pt x="4961255" y="5795010"/>
                </a:lnTo>
                <a:lnTo>
                  <a:pt x="4967923" y="5796280"/>
                </a:lnTo>
                <a:lnTo>
                  <a:pt x="4975225" y="5797233"/>
                </a:lnTo>
                <a:lnTo>
                  <a:pt x="4989195" y="5798820"/>
                </a:lnTo>
                <a:lnTo>
                  <a:pt x="5003483" y="5800090"/>
                </a:lnTo>
                <a:lnTo>
                  <a:pt x="5010150" y="5800725"/>
                </a:lnTo>
                <a:lnTo>
                  <a:pt x="5017135" y="5801995"/>
                </a:lnTo>
                <a:lnTo>
                  <a:pt x="5025073" y="5802313"/>
                </a:lnTo>
                <a:lnTo>
                  <a:pt x="5032693" y="5803265"/>
                </a:lnTo>
                <a:lnTo>
                  <a:pt x="5039995" y="5804853"/>
                </a:lnTo>
                <a:lnTo>
                  <a:pt x="5046980" y="5807075"/>
                </a:lnTo>
                <a:lnTo>
                  <a:pt x="5054283" y="5809615"/>
                </a:lnTo>
                <a:lnTo>
                  <a:pt x="5061268" y="5812473"/>
                </a:lnTo>
                <a:lnTo>
                  <a:pt x="5067935" y="5815648"/>
                </a:lnTo>
                <a:lnTo>
                  <a:pt x="5074920" y="5819140"/>
                </a:lnTo>
                <a:lnTo>
                  <a:pt x="5088255" y="5826125"/>
                </a:lnTo>
                <a:lnTo>
                  <a:pt x="5101908" y="5833110"/>
                </a:lnTo>
                <a:lnTo>
                  <a:pt x="5108893" y="5835968"/>
                </a:lnTo>
                <a:lnTo>
                  <a:pt x="5115560" y="5838825"/>
                </a:lnTo>
                <a:lnTo>
                  <a:pt x="5122545" y="5841365"/>
                </a:lnTo>
                <a:lnTo>
                  <a:pt x="5130165" y="5843270"/>
                </a:lnTo>
                <a:lnTo>
                  <a:pt x="5132705" y="5843905"/>
                </a:lnTo>
                <a:lnTo>
                  <a:pt x="5134928" y="5844858"/>
                </a:lnTo>
                <a:lnTo>
                  <a:pt x="5137150" y="5846128"/>
                </a:lnTo>
                <a:lnTo>
                  <a:pt x="5139373" y="5847715"/>
                </a:lnTo>
                <a:lnTo>
                  <a:pt x="5141595" y="5849303"/>
                </a:lnTo>
                <a:lnTo>
                  <a:pt x="5143500" y="5851208"/>
                </a:lnTo>
                <a:lnTo>
                  <a:pt x="5146993" y="5855335"/>
                </a:lnTo>
                <a:lnTo>
                  <a:pt x="5149215" y="5858828"/>
                </a:lnTo>
                <a:lnTo>
                  <a:pt x="5151120" y="5862955"/>
                </a:lnTo>
                <a:lnTo>
                  <a:pt x="5153025" y="5867718"/>
                </a:lnTo>
                <a:lnTo>
                  <a:pt x="5154295" y="5873433"/>
                </a:lnTo>
                <a:lnTo>
                  <a:pt x="5155248" y="5879465"/>
                </a:lnTo>
                <a:lnTo>
                  <a:pt x="5156200" y="5886450"/>
                </a:lnTo>
                <a:lnTo>
                  <a:pt x="5156835" y="5893753"/>
                </a:lnTo>
                <a:lnTo>
                  <a:pt x="5157153" y="5901690"/>
                </a:lnTo>
                <a:lnTo>
                  <a:pt x="5157153" y="5909628"/>
                </a:lnTo>
                <a:lnTo>
                  <a:pt x="5157153" y="5918518"/>
                </a:lnTo>
                <a:lnTo>
                  <a:pt x="5156518" y="5927408"/>
                </a:lnTo>
                <a:lnTo>
                  <a:pt x="5156200" y="5936933"/>
                </a:lnTo>
                <a:lnTo>
                  <a:pt x="5154295" y="5955665"/>
                </a:lnTo>
                <a:lnTo>
                  <a:pt x="5151438" y="5975033"/>
                </a:lnTo>
                <a:lnTo>
                  <a:pt x="5148263" y="5994400"/>
                </a:lnTo>
                <a:lnTo>
                  <a:pt x="5144453" y="6012815"/>
                </a:lnTo>
                <a:lnTo>
                  <a:pt x="5142230" y="6022023"/>
                </a:lnTo>
                <a:lnTo>
                  <a:pt x="5140008" y="6030595"/>
                </a:lnTo>
                <a:lnTo>
                  <a:pt x="5137468" y="6038850"/>
                </a:lnTo>
                <a:lnTo>
                  <a:pt x="5134928" y="6046788"/>
                </a:lnTo>
                <a:lnTo>
                  <a:pt x="5132388" y="6054090"/>
                </a:lnTo>
                <a:lnTo>
                  <a:pt x="5129530" y="6061075"/>
                </a:lnTo>
                <a:lnTo>
                  <a:pt x="5126990" y="6067425"/>
                </a:lnTo>
                <a:lnTo>
                  <a:pt x="5123498" y="6073140"/>
                </a:lnTo>
                <a:lnTo>
                  <a:pt x="5120640" y="6078220"/>
                </a:lnTo>
                <a:lnTo>
                  <a:pt x="5117465" y="6082348"/>
                </a:lnTo>
                <a:lnTo>
                  <a:pt x="5114290" y="6085523"/>
                </a:lnTo>
                <a:lnTo>
                  <a:pt x="5111115" y="6088063"/>
                </a:lnTo>
                <a:lnTo>
                  <a:pt x="5103813" y="6092825"/>
                </a:lnTo>
                <a:lnTo>
                  <a:pt x="5098098" y="6096318"/>
                </a:lnTo>
                <a:lnTo>
                  <a:pt x="5096193" y="6097905"/>
                </a:lnTo>
                <a:lnTo>
                  <a:pt x="5094605" y="6099493"/>
                </a:lnTo>
                <a:lnTo>
                  <a:pt x="5093335" y="6101398"/>
                </a:lnTo>
                <a:lnTo>
                  <a:pt x="5092383" y="6102985"/>
                </a:lnTo>
                <a:lnTo>
                  <a:pt x="5092065" y="6104890"/>
                </a:lnTo>
                <a:lnTo>
                  <a:pt x="5092065" y="6107113"/>
                </a:lnTo>
                <a:lnTo>
                  <a:pt x="5092383" y="6109653"/>
                </a:lnTo>
                <a:lnTo>
                  <a:pt x="5093018" y="6112510"/>
                </a:lnTo>
                <a:lnTo>
                  <a:pt x="5095558" y="6120130"/>
                </a:lnTo>
                <a:lnTo>
                  <a:pt x="5099685" y="6129655"/>
                </a:lnTo>
                <a:lnTo>
                  <a:pt x="5101273" y="6133148"/>
                </a:lnTo>
                <a:lnTo>
                  <a:pt x="5102543" y="6136640"/>
                </a:lnTo>
                <a:lnTo>
                  <a:pt x="5103178" y="6139815"/>
                </a:lnTo>
                <a:lnTo>
                  <a:pt x="5103813" y="6142673"/>
                </a:lnTo>
                <a:lnTo>
                  <a:pt x="5103813" y="6145530"/>
                </a:lnTo>
                <a:lnTo>
                  <a:pt x="5103813" y="6147753"/>
                </a:lnTo>
                <a:lnTo>
                  <a:pt x="5103178" y="6149975"/>
                </a:lnTo>
                <a:lnTo>
                  <a:pt x="5102543" y="6151880"/>
                </a:lnTo>
                <a:lnTo>
                  <a:pt x="5101590" y="6153468"/>
                </a:lnTo>
                <a:lnTo>
                  <a:pt x="5100320" y="6155055"/>
                </a:lnTo>
                <a:lnTo>
                  <a:pt x="5098415" y="6156325"/>
                </a:lnTo>
                <a:lnTo>
                  <a:pt x="5096828" y="6157278"/>
                </a:lnTo>
                <a:lnTo>
                  <a:pt x="5094923" y="6158230"/>
                </a:lnTo>
                <a:lnTo>
                  <a:pt x="5093018" y="6159183"/>
                </a:lnTo>
                <a:lnTo>
                  <a:pt x="5088573" y="6160453"/>
                </a:lnTo>
                <a:lnTo>
                  <a:pt x="5083493" y="6161405"/>
                </a:lnTo>
                <a:lnTo>
                  <a:pt x="5078095" y="6161723"/>
                </a:lnTo>
                <a:lnTo>
                  <a:pt x="5066665" y="6162358"/>
                </a:lnTo>
                <a:lnTo>
                  <a:pt x="5055553" y="6162358"/>
                </a:lnTo>
                <a:lnTo>
                  <a:pt x="5050473" y="6162675"/>
                </a:lnTo>
                <a:lnTo>
                  <a:pt x="5045393" y="6163310"/>
                </a:lnTo>
                <a:lnTo>
                  <a:pt x="5038408" y="6165215"/>
                </a:lnTo>
                <a:lnTo>
                  <a:pt x="5031423" y="6165215"/>
                </a:lnTo>
                <a:lnTo>
                  <a:pt x="5033328" y="6168708"/>
                </a:lnTo>
                <a:lnTo>
                  <a:pt x="5035550" y="6172835"/>
                </a:lnTo>
                <a:lnTo>
                  <a:pt x="5040948" y="6180455"/>
                </a:lnTo>
                <a:lnTo>
                  <a:pt x="5043488" y="6184265"/>
                </a:lnTo>
                <a:lnTo>
                  <a:pt x="5045710" y="6188075"/>
                </a:lnTo>
                <a:lnTo>
                  <a:pt x="5048250" y="6191568"/>
                </a:lnTo>
                <a:lnTo>
                  <a:pt x="5049520" y="6194743"/>
                </a:lnTo>
                <a:lnTo>
                  <a:pt x="5049838" y="6196965"/>
                </a:lnTo>
                <a:lnTo>
                  <a:pt x="5049838" y="6198235"/>
                </a:lnTo>
                <a:lnTo>
                  <a:pt x="5049838" y="6199823"/>
                </a:lnTo>
                <a:lnTo>
                  <a:pt x="5049520" y="6201093"/>
                </a:lnTo>
                <a:lnTo>
                  <a:pt x="5048885" y="6202363"/>
                </a:lnTo>
                <a:lnTo>
                  <a:pt x="5047933" y="6203633"/>
                </a:lnTo>
                <a:lnTo>
                  <a:pt x="5046345" y="6204585"/>
                </a:lnTo>
                <a:lnTo>
                  <a:pt x="5044758" y="6205538"/>
                </a:lnTo>
                <a:lnTo>
                  <a:pt x="5042853" y="6206173"/>
                </a:lnTo>
                <a:lnTo>
                  <a:pt x="5040630" y="6206808"/>
                </a:lnTo>
                <a:lnTo>
                  <a:pt x="5037773" y="6207443"/>
                </a:lnTo>
                <a:lnTo>
                  <a:pt x="5034598" y="6207760"/>
                </a:lnTo>
                <a:lnTo>
                  <a:pt x="5026978" y="6208078"/>
                </a:lnTo>
                <a:lnTo>
                  <a:pt x="5016818" y="6207760"/>
                </a:lnTo>
                <a:lnTo>
                  <a:pt x="4987925" y="6211570"/>
                </a:lnTo>
                <a:lnTo>
                  <a:pt x="4959350" y="6215380"/>
                </a:lnTo>
                <a:lnTo>
                  <a:pt x="4930458" y="6219190"/>
                </a:lnTo>
                <a:lnTo>
                  <a:pt x="4915853" y="6220778"/>
                </a:lnTo>
                <a:lnTo>
                  <a:pt x="4901565" y="6222683"/>
                </a:lnTo>
                <a:lnTo>
                  <a:pt x="4886960" y="6223953"/>
                </a:lnTo>
                <a:lnTo>
                  <a:pt x="4872673" y="6224588"/>
                </a:lnTo>
                <a:lnTo>
                  <a:pt x="4858068" y="6225223"/>
                </a:lnTo>
                <a:lnTo>
                  <a:pt x="4843780" y="6225540"/>
                </a:lnTo>
                <a:lnTo>
                  <a:pt x="4829175" y="6225223"/>
                </a:lnTo>
                <a:lnTo>
                  <a:pt x="4814570" y="6224588"/>
                </a:lnTo>
                <a:lnTo>
                  <a:pt x="4799965" y="6223635"/>
                </a:lnTo>
                <a:lnTo>
                  <a:pt x="4785678" y="6221730"/>
                </a:lnTo>
                <a:lnTo>
                  <a:pt x="4771073" y="6224905"/>
                </a:lnTo>
                <a:lnTo>
                  <a:pt x="4756468" y="6227763"/>
                </a:lnTo>
                <a:lnTo>
                  <a:pt x="4742498" y="6229985"/>
                </a:lnTo>
                <a:lnTo>
                  <a:pt x="4727893" y="6231573"/>
                </a:lnTo>
                <a:lnTo>
                  <a:pt x="4713605" y="6233160"/>
                </a:lnTo>
                <a:lnTo>
                  <a:pt x="4699000" y="6234113"/>
                </a:lnTo>
                <a:lnTo>
                  <a:pt x="4684713" y="6234748"/>
                </a:lnTo>
                <a:lnTo>
                  <a:pt x="4670108" y="6235383"/>
                </a:lnTo>
                <a:lnTo>
                  <a:pt x="4641215" y="6235700"/>
                </a:lnTo>
                <a:lnTo>
                  <a:pt x="4612323" y="6235700"/>
                </a:lnTo>
                <a:lnTo>
                  <a:pt x="4583113" y="6235383"/>
                </a:lnTo>
                <a:lnTo>
                  <a:pt x="4554220" y="6235700"/>
                </a:lnTo>
                <a:lnTo>
                  <a:pt x="4538663" y="6235700"/>
                </a:lnTo>
                <a:lnTo>
                  <a:pt x="4523423" y="6236018"/>
                </a:lnTo>
                <a:lnTo>
                  <a:pt x="4492308" y="6237605"/>
                </a:lnTo>
                <a:lnTo>
                  <a:pt x="4461510" y="6239510"/>
                </a:lnTo>
                <a:lnTo>
                  <a:pt x="4430395" y="6241415"/>
                </a:lnTo>
                <a:lnTo>
                  <a:pt x="4414838" y="6242368"/>
                </a:lnTo>
                <a:lnTo>
                  <a:pt x="4399598" y="6242685"/>
                </a:lnTo>
                <a:lnTo>
                  <a:pt x="4384040" y="6243003"/>
                </a:lnTo>
                <a:lnTo>
                  <a:pt x="4368800" y="6243003"/>
                </a:lnTo>
                <a:lnTo>
                  <a:pt x="4353243" y="6242685"/>
                </a:lnTo>
                <a:lnTo>
                  <a:pt x="4337368" y="6242050"/>
                </a:lnTo>
                <a:lnTo>
                  <a:pt x="4322128" y="6240780"/>
                </a:lnTo>
                <a:lnTo>
                  <a:pt x="4306570" y="6238875"/>
                </a:lnTo>
                <a:lnTo>
                  <a:pt x="4277995" y="6241733"/>
                </a:lnTo>
                <a:lnTo>
                  <a:pt x="4249103" y="6243955"/>
                </a:lnTo>
                <a:lnTo>
                  <a:pt x="4220528" y="6245543"/>
                </a:lnTo>
                <a:lnTo>
                  <a:pt x="4191953" y="6246813"/>
                </a:lnTo>
                <a:lnTo>
                  <a:pt x="4163060" y="6247765"/>
                </a:lnTo>
                <a:lnTo>
                  <a:pt x="4134485" y="6248083"/>
                </a:lnTo>
                <a:lnTo>
                  <a:pt x="4076700" y="6248400"/>
                </a:lnTo>
                <a:lnTo>
                  <a:pt x="4018915" y="6248400"/>
                </a:lnTo>
                <a:lnTo>
                  <a:pt x="3961448" y="6248400"/>
                </a:lnTo>
                <a:lnTo>
                  <a:pt x="3932873" y="6248718"/>
                </a:lnTo>
                <a:lnTo>
                  <a:pt x="3903980" y="6249670"/>
                </a:lnTo>
                <a:lnTo>
                  <a:pt x="3875405" y="6250623"/>
                </a:lnTo>
                <a:lnTo>
                  <a:pt x="3846830" y="6252210"/>
                </a:lnTo>
                <a:lnTo>
                  <a:pt x="3847148" y="6255703"/>
                </a:lnTo>
                <a:lnTo>
                  <a:pt x="3847148" y="6259195"/>
                </a:lnTo>
                <a:lnTo>
                  <a:pt x="3846830" y="6262688"/>
                </a:lnTo>
                <a:lnTo>
                  <a:pt x="3845878" y="6265863"/>
                </a:lnTo>
                <a:lnTo>
                  <a:pt x="4194493" y="6314758"/>
                </a:lnTo>
                <a:lnTo>
                  <a:pt x="4369118" y="6339205"/>
                </a:lnTo>
                <a:lnTo>
                  <a:pt x="4543425" y="6363970"/>
                </a:lnTo>
                <a:lnTo>
                  <a:pt x="4576445" y="6369050"/>
                </a:lnTo>
                <a:lnTo>
                  <a:pt x="4609148" y="6374130"/>
                </a:lnTo>
                <a:lnTo>
                  <a:pt x="4674235" y="6384925"/>
                </a:lnTo>
                <a:lnTo>
                  <a:pt x="4739640" y="6396038"/>
                </a:lnTo>
                <a:lnTo>
                  <a:pt x="4805045" y="6407150"/>
                </a:lnTo>
                <a:lnTo>
                  <a:pt x="4814888" y="6408738"/>
                </a:lnTo>
                <a:lnTo>
                  <a:pt x="4824413" y="6410643"/>
                </a:lnTo>
                <a:lnTo>
                  <a:pt x="4833620" y="6413183"/>
                </a:lnTo>
                <a:lnTo>
                  <a:pt x="4838383" y="6414453"/>
                </a:lnTo>
                <a:lnTo>
                  <a:pt x="4842828" y="6416040"/>
                </a:lnTo>
                <a:lnTo>
                  <a:pt x="4847273" y="6417945"/>
                </a:lnTo>
                <a:lnTo>
                  <a:pt x="4851400" y="6419850"/>
                </a:lnTo>
                <a:lnTo>
                  <a:pt x="4855528" y="6422073"/>
                </a:lnTo>
                <a:lnTo>
                  <a:pt x="4859655" y="6424613"/>
                </a:lnTo>
                <a:lnTo>
                  <a:pt x="4863465" y="6427470"/>
                </a:lnTo>
                <a:lnTo>
                  <a:pt x="4867593" y="6430645"/>
                </a:lnTo>
                <a:lnTo>
                  <a:pt x="4871085" y="6434138"/>
                </a:lnTo>
                <a:lnTo>
                  <a:pt x="4874578" y="6437948"/>
                </a:lnTo>
                <a:lnTo>
                  <a:pt x="4879023" y="6437948"/>
                </a:lnTo>
                <a:lnTo>
                  <a:pt x="4883468" y="6437313"/>
                </a:lnTo>
                <a:lnTo>
                  <a:pt x="4887913" y="6436360"/>
                </a:lnTo>
                <a:lnTo>
                  <a:pt x="4892675" y="6435090"/>
                </a:lnTo>
                <a:lnTo>
                  <a:pt x="4901565" y="6431915"/>
                </a:lnTo>
                <a:lnTo>
                  <a:pt x="4910455" y="6428423"/>
                </a:lnTo>
                <a:lnTo>
                  <a:pt x="4914583" y="6426835"/>
                </a:lnTo>
                <a:lnTo>
                  <a:pt x="4919345" y="6425883"/>
                </a:lnTo>
                <a:lnTo>
                  <a:pt x="4923790" y="6425565"/>
                </a:lnTo>
                <a:lnTo>
                  <a:pt x="4928235" y="6425565"/>
                </a:lnTo>
                <a:lnTo>
                  <a:pt x="4930458" y="6425883"/>
                </a:lnTo>
                <a:lnTo>
                  <a:pt x="4932998" y="6426518"/>
                </a:lnTo>
                <a:lnTo>
                  <a:pt x="4935220" y="6427153"/>
                </a:lnTo>
                <a:lnTo>
                  <a:pt x="4937443" y="6428105"/>
                </a:lnTo>
                <a:lnTo>
                  <a:pt x="4939665" y="6429693"/>
                </a:lnTo>
                <a:lnTo>
                  <a:pt x="4941888" y="6430963"/>
                </a:lnTo>
                <a:lnTo>
                  <a:pt x="4944428" y="6432868"/>
                </a:lnTo>
                <a:lnTo>
                  <a:pt x="4946968" y="6434773"/>
                </a:lnTo>
                <a:lnTo>
                  <a:pt x="5088573" y="6453505"/>
                </a:lnTo>
                <a:lnTo>
                  <a:pt x="5158423" y="6454458"/>
                </a:lnTo>
                <a:lnTo>
                  <a:pt x="5171758" y="6459220"/>
                </a:lnTo>
                <a:lnTo>
                  <a:pt x="5178108" y="6461443"/>
                </a:lnTo>
                <a:lnTo>
                  <a:pt x="5184458" y="6463983"/>
                </a:lnTo>
                <a:lnTo>
                  <a:pt x="5187315" y="6465888"/>
                </a:lnTo>
                <a:lnTo>
                  <a:pt x="5190173" y="6467475"/>
                </a:lnTo>
                <a:lnTo>
                  <a:pt x="5193030" y="6469380"/>
                </a:lnTo>
                <a:lnTo>
                  <a:pt x="5195570" y="6471920"/>
                </a:lnTo>
                <a:lnTo>
                  <a:pt x="5197793" y="6474143"/>
                </a:lnTo>
                <a:lnTo>
                  <a:pt x="5200015" y="6477000"/>
                </a:lnTo>
                <a:lnTo>
                  <a:pt x="5201920" y="6480175"/>
                </a:lnTo>
                <a:lnTo>
                  <a:pt x="5203825" y="6483985"/>
                </a:lnTo>
                <a:lnTo>
                  <a:pt x="5210493" y="6486843"/>
                </a:lnTo>
                <a:lnTo>
                  <a:pt x="5216208" y="6490018"/>
                </a:lnTo>
                <a:lnTo>
                  <a:pt x="5221288" y="6493193"/>
                </a:lnTo>
                <a:lnTo>
                  <a:pt x="5226050" y="6496368"/>
                </a:lnTo>
                <a:lnTo>
                  <a:pt x="5230178" y="6499860"/>
                </a:lnTo>
                <a:lnTo>
                  <a:pt x="5233988" y="6503670"/>
                </a:lnTo>
                <a:lnTo>
                  <a:pt x="5237163" y="6507798"/>
                </a:lnTo>
                <a:lnTo>
                  <a:pt x="5240020" y="6511925"/>
                </a:lnTo>
                <a:lnTo>
                  <a:pt x="5242243" y="6516053"/>
                </a:lnTo>
                <a:lnTo>
                  <a:pt x="5244148" y="6520180"/>
                </a:lnTo>
                <a:lnTo>
                  <a:pt x="5245735" y="6524625"/>
                </a:lnTo>
                <a:lnTo>
                  <a:pt x="5247005" y="6529070"/>
                </a:lnTo>
                <a:lnTo>
                  <a:pt x="5247958" y="6533833"/>
                </a:lnTo>
                <a:lnTo>
                  <a:pt x="5248593" y="6538278"/>
                </a:lnTo>
                <a:lnTo>
                  <a:pt x="5248910" y="6543040"/>
                </a:lnTo>
                <a:lnTo>
                  <a:pt x="5249228" y="6547803"/>
                </a:lnTo>
                <a:lnTo>
                  <a:pt x="5249228" y="6557645"/>
                </a:lnTo>
                <a:lnTo>
                  <a:pt x="5248593" y="6567805"/>
                </a:lnTo>
                <a:lnTo>
                  <a:pt x="5247005" y="6587808"/>
                </a:lnTo>
                <a:lnTo>
                  <a:pt x="5246370" y="6597650"/>
                </a:lnTo>
                <a:lnTo>
                  <a:pt x="5246370" y="6607493"/>
                </a:lnTo>
                <a:lnTo>
                  <a:pt x="5246370" y="6612573"/>
                </a:lnTo>
                <a:lnTo>
                  <a:pt x="5246688" y="6617335"/>
                </a:lnTo>
                <a:lnTo>
                  <a:pt x="5247323" y="6621780"/>
                </a:lnTo>
                <a:lnTo>
                  <a:pt x="5248275" y="6626543"/>
                </a:lnTo>
                <a:lnTo>
                  <a:pt x="5248910" y="6670675"/>
                </a:lnTo>
                <a:lnTo>
                  <a:pt x="5249545" y="6674168"/>
                </a:lnTo>
                <a:lnTo>
                  <a:pt x="5249863" y="6677343"/>
                </a:lnTo>
                <a:lnTo>
                  <a:pt x="5249863" y="6680518"/>
                </a:lnTo>
                <a:lnTo>
                  <a:pt x="5249863" y="6683375"/>
                </a:lnTo>
                <a:lnTo>
                  <a:pt x="5249228" y="6689408"/>
                </a:lnTo>
                <a:lnTo>
                  <a:pt x="5247640" y="6694805"/>
                </a:lnTo>
                <a:lnTo>
                  <a:pt x="5245735" y="6699568"/>
                </a:lnTo>
                <a:lnTo>
                  <a:pt x="5243513" y="6704330"/>
                </a:lnTo>
                <a:lnTo>
                  <a:pt x="5240338" y="6708458"/>
                </a:lnTo>
                <a:lnTo>
                  <a:pt x="5237163" y="6712585"/>
                </a:lnTo>
                <a:lnTo>
                  <a:pt x="5233353" y="6716713"/>
                </a:lnTo>
                <a:lnTo>
                  <a:pt x="5229225" y="6720523"/>
                </a:lnTo>
                <a:lnTo>
                  <a:pt x="5220970" y="6727508"/>
                </a:lnTo>
                <a:lnTo>
                  <a:pt x="5212398" y="6734493"/>
                </a:lnTo>
                <a:lnTo>
                  <a:pt x="5208270" y="6737985"/>
                </a:lnTo>
                <a:lnTo>
                  <a:pt x="5203825" y="6741795"/>
                </a:lnTo>
                <a:lnTo>
                  <a:pt x="5224780" y="6799898"/>
                </a:lnTo>
                <a:lnTo>
                  <a:pt x="5220653" y="6802120"/>
                </a:lnTo>
                <a:lnTo>
                  <a:pt x="5216525" y="6803708"/>
                </a:lnTo>
                <a:lnTo>
                  <a:pt x="5212398" y="6804660"/>
                </a:lnTo>
                <a:lnTo>
                  <a:pt x="5208270" y="6805295"/>
                </a:lnTo>
                <a:lnTo>
                  <a:pt x="5204143" y="6805295"/>
                </a:lnTo>
                <a:lnTo>
                  <a:pt x="5200015" y="6804978"/>
                </a:lnTo>
                <a:lnTo>
                  <a:pt x="5196205" y="6804343"/>
                </a:lnTo>
                <a:lnTo>
                  <a:pt x="5192078" y="6803708"/>
                </a:lnTo>
                <a:lnTo>
                  <a:pt x="5184458" y="6801803"/>
                </a:lnTo>
                <a:lnTo>
                  <a:pt x="5176203" y="6800215"/>
                </a:lnTo>
                <a:lnTo>
                  <a:pt x="5172393" y="6799580"/>
                </a:lnTo>
                <a:lnTo>
                  <a:pt x="5168583" y="6799263"/>
                </a:lnTo>
                <a:lnTo>
                  <a:pt x="5164773" y="6799580"/>
                </a:lnTo>
                <a:lnTo>
                  <a:pt x="5160963" y="6799898"/>
                </a:lnTo>
                <a:lnTo>
                  <a:pt x="5158423" y="6800533"/>
                </a:lnTo>
                <a:lnTo>
                  <a:pt x="5155883" y="6801485"/>
                </a:lnTo>
                <a:lnTo>
                  <a:pt x="5153660" y="6803073"/>
                </a:lnTo>
                <a:lnTo>
                  <a:pt x="5151120" y="6804343"/>
                </a:lnTo>
                <a:lnTo>
                  <a:pt x="5149215" y="6806248"/>
                </a:lnTo>
                <a:lnTo>
                  <a:pt x="5147628" y="6808153"/>
                </a:lnTo>
                <a:lnTo>
                  <a:pt x="5144135" y="6812598"/>
                </a:lnTo>
                <a:lnTo>
                  <a:pt x="5141278" y="6817678"/>
                </a:lnTo>
                <a:lnTo>
                  <a:pt x="5138420" y="6823393"/>
                </a:lnTo>
                <a:lnTo>
                  <a:pt x="5135880" y="6828790"/>
                </a:lnTo>
                <a:lnTo>
                  <a:pt x="5133023" y="6834188"/>
                </a:lnTo>
                <a:lnTo>
                  <a:pt x="5129848" y="6838950"/>
                </a:lnTo>
                <a:lnTo>
                  <a:pt x="5128260" y="6841173"/>
                </a:lnTo>
                <a:lnTo>
                  <a:pt x="5126673" y="6843395"/>
                </a:lnTo>
                <a:lnTo>
                  <a:pt x="5124450" y="6845618"/>
                </a:lnTo>
                <a:lnTo>
                  <a:pt x="5122228" y="6847205"/>
                </a:lnTo>
                <a:lnTo>
                  <a:pt x="5120005" y="6848475"/>
                </a:lnTo>
                <a:lnTo>
                  <a:pt x="5117783" y="6849745"/>
                </a:lnTo>
                <a:lnTo>
                  <a:pt x="5115243" y="6850380"/>
                </a:lnTo>
                <a:lnTo>
                  <a:pt x="5112385" y="6851015"/>
                </a:lnTo>
                <a:lnTo>
                  <a:pt x="5109528" y="6851015"/>
                </a:lnTo>
                <a:lnTo>
                  <a:pt x="5106035" y="6851015"/>
                </a:lnTo>
                <a:lnTo>
                  <a:pt x="5102543" y="6850063"/>
                </a:lnTo>
                <a:lnTo>
                  <a:pt x="5098415" y="6849110"/>
                </a:lnTo>
                <a:lnTo>
                  <a:pt x="5094605" y="6847523"/>
                </a:lnTo>
                <a:lnTo>
                  <a:pt x="5090160" y="6845300"/>
                </a:lnTo>
                <a:lnTo>
                  <a:pt x="5081270" y="6848158"/>
                </a:lnTo>
                <a:lnTo>
                  <a:pt x="5072063" y="6850698"/>
                </a:lnTo>
                <a:lnTo>
                  <a:pt x="5062855" y="6852603"/>
                </a:lnTo>
                <a:lnTo>
                  <a:pt x="5053965" y="6854190"/>
                </a:lnTo>
                <a:lnTo>
                  <a:pt x="5044758" y="6855460"/>
                </a:lnTo>
                <a:lnTo>
                  <a:pt x="5035550" y="6856413"/>
                </a:lnTo>
                <a:lnTo>
                  <a:pt x="5026660" y="6857048"/>
                </a:lnTo>
                <a:lnTo>
                  <a:pt x="5017453" y="6857683"/>
                </a:lnTo>
                <a:lnTo>
                  <a:pt x="5008275" y="6857999"/>
                </a:lnTo>
                <a:lnTo>
                  <a:pt x="4999008" y="6857999"/>
                </a:lnTo>
                <a:lnTo>
                  <a:pt x="4980623" y="6857365"/>
                </a:lnTo>
                <a:lnTo>
                  <a:pt x="4962208" y="6856413"/>
                </a:lnTo>
                <a:lnTo>
                  <a:pt x="4943793" y="6854825"/>
                </a:lnTo>
                <a:lnTo>
                  <a:pt x="4918393" y="6855778"/>
                </a:lnTo>
                <a:lnTo>
                  <a:pt x="4893310" y="6856095"/>
                </a:lnTo>
                <a:lnTo>
                  <a:pt x="4867910" y="6855778"/>
                </a:lnTo>
                <a:lnTo>
                  <a:pt x="4842510" y="6854825"/>
                </a:lnTo>
                <a:lnTo>
                  <a:pt x="4829810" y="6854190"/>
                </a:lnTo>
                <a:lnTo>
                  <a:pt x="4817428" y="6853238"/>
                </a:lnTo>
                <a:lnTo>
                  <a:pt x="4804728" y="6852285"/>
                </a:lnTo>
                <a:lnTo>
                  <a:pt x="4792345" y="6850698"/>
                </a:lnTo>
                <a:lnTo>
                  <a:pt x="4779645" y="6849110"/>
                </a:lnTo>
                <a:lnTo>
                  <a:pt x="4767263" y="6847205"/>
                </a:lnTo>
                <a:lnTo>
                  <a:pt x="4754563" y="6845300"/>
                </a:lnTo>
                <a:lnTo>
                  <a:pt x="4742180" y="6842443"/>
                </a:lnTo>
                <a:lnTo>
                  <a:pt x="4732655" y="6843395"/>
                </a:lnTo>
                <a:lnTo>
                  <a:pt x="4723765" y="6844030"/>
                </a:lnTo>
                <a:lnTo>
                  <a:pt x="4714558" y="6844030"/>
                </a:lnTo>
                <a:lnTo>
                  <a:pt x="4705350" y="6843713"/>
                </a:lnTo>
                <a:lnTo>
                  <a:pt x="4696143" y="6843395"/>
                </a:lnTo>
                <a:lnTo>
                  <a:pt x="4687253" y="6842760"/>
                </a:lnTo>
                <a:lnTo>
                  <a:pt x="4678045" y="6841808"/>
                </a:lnTo>
                <a:lnTo>
                  <a:pt x="4669155" y="6840538"/>
                </a:lnTo>
                <a:lnTo>
                  <a:pt x="4651058" y="6837998"/>
                </a:lnTo>
                <a:lnTo>
                  <a:pt x="4633278" y="6834823"/>
                </a:lnTo>
                <a:lnTo>
                  <a:pt x="4597400" y="6827838"/>
                </a:lnTo>
                <a:lnTo>
                  <a:pt x="4583113" y="6827520"/>
                </a:lnTo>
                <a:lnTo>
                  <a:pt x="4572953" y="6828155"/>
                </a:lnTo>
                <a:lnTo>
                  <a:pt x="4563110" y="6828790"/>
                </a:lnTo>
                <a:lnTo>
                  <a:pt x="4553585" y="6829108"/>
                </a:lnTo>
                <a:lnTo>
                  <a:pt x="4543425" y="6829108"/>
                </a:lnTo>
                <a:lnTo>
                  <a:pt x="4538663" y="6828790"/>
                </a:lnTo>
                <a:lnTo>
                  <a:pt x="4533900" y="6828155"/>
                </a:lnTo>
                <a:lnTo>
                  <a:pt x="4529138" y="6827203"/>
                </a:lnTo>
                <a:lnTo>
                  <a:pt x="4524375" y="6825933"/>
                </a:lnTo>
                <a:lnTo>
                  <a:pt x="4519613" y="6824345"/>
                </a:lnTo>
                <a:lnTo>
                  <a:pt x="4514850" y="6822440"/>
                </a:lnTo>
                <a:lnTo>
                  <a:pt x="4510405" y="6819900"/>
                </a:lnTo>
                <a:lnTo>
                  <a:pt x="4505960" y="6816408"/>
                </a:lnTo>
                <a:lnTo>
                  <a:pt x="4476433" y="6815455"/>
                </a:lnTo>
                <a:lnTo>
                  <a:pt x="4446905" y="6814185"/>
                </a:lnTo>
                <a:lnTo>
                  <a:pt x="4417060" y="6812280"/>
                </a:lnTo>
                <a:lnTo>
                  <a:pt x="4387533" y="6810375"/>
                </a:lnTo>
                <a:lnTo>
                  <a:pt x="4358005" y="6808153"/>
                </a:lnTo>
                <a:lnTo>
                  <a:pt x="4328478" y="6805613"/>
                </a:lnTo>
                <a:lnTo>
                  <a:pt x="4298950" y="6802755"/>
                </a:lnTo>
                <a:lnTo>
                  <a:pt x="4269423" y="6799898"/>
                </a:lnTo>
                <a:lnTo>
                  <a:pt x="4210685" y="6793548"/>
                </a:lnTo>
                <a:lnTo>
                  <a:pt x="4151630" y="6786245"/>
                </a:lnTo>
                <a:lnTo>
                  <a:pt x="4034155" y="6771640"/>
                </a:lnTo>
                <a:lnTo>
                  <a:pt x="3917633" y="6757035"/>
                </a:lnTo>
                <a:lnTo>
                  <a:pt x="3801745" y="6743065"/>
                </a:lnTo>
                <a:lnTo>
                  <a:pt x="3569335" y="6714808"/>
                </a:lnTo>
                <a:lnTo>
                  <a:pt x="3337243" y="6687185"/>
                </a:lnTo>
                <a:lnTo>
                  <a:pt x="3104833" y="6659245"/>
                </a:lnTo>
                <a:lnTo>
                  <a:pt x="3095943" y="6658293"/>
                </a:lnTo>
                <a:lnTo>
                  <a:pt x="3087053" y="6657658"/>
                </a:lnTo>
                <a:lnTo>
                  <a:pt x="3077846" y="6657023"/>
                </a:lnTo>
                <a:lnTo>
                  <a:pt x="3069273" y="6656070"/>
                </a:lnTo>
                <a:lnTo>
                  <a:pt x="3064828" y="6655118"/>
                </a:lnTo>
                <a:lnTo>
                  <a:pt x="3060700" y="6654165"/>
                </a:lnTo>
                <a:lnTo>
                  <a:pt x="3056255" y="6653213"/>
                </a:lnTo>
                <a:lnTo>
                  <a:pt x="3051810" y="6651625"/>
                </a:lnTo>
                <a:lnTo>
                  <a:pt x="3048001" y="6650038"/>
                </a:lnTo>
                <a:lnTo>
                  <a:pt x="3043873" y="6647815"/>
                </a:lnTo>
                <a:lnTo>
                  <a:pt x="3040063" y="6645593"/>
                </a:lnTo>
                <a:lnTo>
                  <a:pt x="3036253" y="6642735"/>
                </a:lnTo>
                <a:lnTo>
                  <a:pt x="3019425" y="6642100"/>
                </a:lnTo>
                <a:lnTo>
                  <a:pt x="3003233" y="6641148"/>
                </a:lnTo>
                <a:lnTo>
                  <a:pt x="2986723" y="6639560"/>
                </a:lnTo>
                <a:lnTo>
                  <a:pt x="2970213" y="6637020"/>
                </a:lnTo>
                <a:lnTo>
                  <a:pt x="2954020" y="6634798"/>
                </a:lnTo>
                <a:lnTo>
                  <a:pt x="2937510" y="6631940"/>
                </a:lnTo>
                <a:lnTo>
                  <a:pt x="2921318" y="6629083"/>
                </a:lnTo>
                <a:lnTo>
                  <a:pt x="2905126" y="6626225"/>
                </a:lnTo>
                <a:lnTo>
                  <a:pt x="2840355" y="6613208"/>
                </a:lnTo>
                <a:lnTo>
                  <a:pt x="2824163" y="6609715"/>
                </a:lnTo>
                <a:lnTo>
                  <a:pt x="2807970" y="6606858"/>
                </a:lnTo>
                <a:lnTo>
                  <a:pt x="2791460" y="6604000"/>
                </a:lnTo>
                <a:lnTo>
                  <a:pt x="2775585" y="6601778"/>
                </a:lnTo>
                <a:lnTo>
                  <a:pt x="2759710" y="6601460"/>
                </a:lnTo>
                <a:lnTo>
                  <a:pt x="2744153" y="6600825"/>
                </a:lnTo>
                <a:lnTo>
                  <a:pt x="2728278" y="6599873"/>
                </a:lnTo>
                <a:lnTo>
                  <a:pt x="2712720" y="6598603"/>
                </a:lnTo>
                <a:lnTo>
                  <a:pt x="2697163" y="6597333"/>
                </a:lnTo>
                <a:lnTo>
                  <a:pt x="2681605" y="6595428"/>
                </a:lnTo>
                <a:lnTo>
                  <a:pt x="2666048" y="6593840"/>
                </a:lnTo>
                <a:lnTo>
                  <a:pt x="2650490" y="6591618"/>
                </a:lnTo>
                <a:lnTo>
                  <a:pt x="2619693" y="6587173"/>
                </a:lnTo>
                <a:lnTo>
                  <a:pt x="2588895" y="6581775"/>
                </a:lnTo>
                <a:lnTo>
                  <a:pt x="2558098" y="6576060"/>
                </a:lnTo>
                <a:lnTo>
                  <a:pt x="2526983" y="6570028"/>
                </a:lnTo>
                <a:lnTo>
                  <a:pt x="1895158" y="6480493"/>
                </a:lnTo>
                <a:lnTo>
                  <a:pt x="1842135" y="6477000"/>
                </a:lnTo>
                <a:lnTo>
                  <a:pt x="1789430" y="6472873"/>
                </a:lnTo>
                <a:lnTo>
                  <a:pt x="1763078" y="6470650"/>
                </a:lnTo>
                <a:lnTo>
                  <a:pt x="1736725" y="6468110"/>
                </a:lnTo>
                <a:lnTo>
                  <a:pt x="1710373" y="6465570"/>
                </a:lnTo>
                <a:lnTo>
                  <a:pt x="1684338" y="6462395"/>
                </a:lnTo>
                <a:lnTo>
                  <a:pt x="1657985" y="6459220"/>
                </a:lnTo>
                <a:lnTo>
                  <a:pt x="1631950" y="6455093"/>
                </a:lnTo>
                <a:lnTo>
                  <a:pt x="1605598" y="6451283"/>
                </a:lnTo>
                <a:lnTo>
                  <a:pt x="1579563" y="6446838"/>
                </a:lnTo>
                <a:lnTo>
                  <a:pt x="1553528" y="6442075"/>
                </a:lnTo>
                <a:lnTo>
                  <a:pt x="1527493" y="6436678"/>
                </a:lnTo>
                <a:lnTo>
                  <a:pt x="1501775" y="6430963"/>
                </a:lnTo>
                <a:lnTo>
                  <a:pt x="1475740" y="6424613"/>
                </a:lnTo>
                <a:lnTo>
                  <a:pt x="1462405" y="6424930"/>
                </a:lnTo>
                <a:lnTo>
                  <a:pt x="1448435" y="6424613"/>
                </a:lnTo>
                <a:lnTo>
                  <a:pt x="1435100" y="6424295"/>
                </a:lnTo>
                <a:lnTo>
                  <a:pt x="1421765" y="6423025"/>
                </a:lnTo>
                <a:lnTo>
                  <a:pt x="1408430" y="6421438"/>
                </a:lnTo>
                <a:lnTo>
                  <a:pt x="1394778" y="6419215"/>
                </a:lnTo>
                <a:lnTo>
                  <a:pt x="1388428" y="6417628"/>
                </a:lnTo>
                <a:lnTo>
                  <a:pt x="1381760" y="6416040"/>
                </a:lnTo>
                <a:lnTo>
                  <a:pt x="1375093" y="6414135"/>
                </a:lnTo>
                <a:lnTo>
                  <a:pt x="1368425" y="6412230"/>
                </a:lnTo>
                <a:lnTo>
                  <a:pt x="1368425" y="6411913"/>
                </a:lnTo>
                <a:lnTo>
                  <a:pt x="1349375" y="6410960"/>
                </a:lnTo>
                <a:lnTo>
                  <a:pt x="1330643" y="6409690"/>
                </a:lnTo>
                <a:lnTo>
                  <a:pt x="1311910" y="6408420"/>
                </a:lnTo>
                <a:lnTo>
                  <a:pt x="1293178" y="6406515"/>
                </a:lnTo>
                <a:lnTo>
                  <a:pt x="1274763" y="6404610"/>
                </a:lnTo>
                <a:lnTo>
                  <a:pt x="1255713" y="6402070"/>
                </a:lnTo>
                <a:lnTo>
                  <a:pt x="1236980" y="6399848"/>
                </a:lnTo>
                <a:lnTo>
                  <a:pt x="1218565" y="6396990"/>
                </a:lnTo>
                <a:lnTo>
                  <a:pt x="1200151" y="6394133"/>
                </a:lnTo>
                <a:lnTo>
                  <a:pt x="1181418" y="6391275"/>
                </a:lnTo>
                <a:lnTo>
                  <a:pt x="1163003" y="6387783"/>
                </a:lnTo>
                <a:lnTo>
                  <a:pt x="1144588" y="6384290"/>
                </a:lnTo>
                <a:lnTo>
                  <a:pt x="1126173" y="6380480"/>
                </a:lnTo>
                <a:lnTo>
                  <a:pt x="1107758" y="6376353"/>
                </a:lnTo>
                <a:lnTo>
                  <a:pt x="1089343" y="6372225"/>
                </a:lnTo>
                <a:lnTo>
                  <a:pt x="1070928" y="6367780"/>
                </a:lnTo>
                <a:lnTo>
                  <a:pt x="955993" y="6353493"/>
                </a:lnTo>
                <a:lnTo>
                  <a:pt x="951230" y="6355080"/>
                </a:lnTo>
                <a:lnTo>
                  <a:pt x="946150" y="6356033"/>
                </a:lnTo>
                <a:lnTo>
                  <a:pt x="941388" y="6356985"/>
                </a:lnTo>
                <a:lnTo>
                  <a:pt x="936625" y="6357303"/>
                </a:lnTo>
                <a:lnTo>
                  <a:pt x="932180" y="6357303"/>
                </a:lnTo>
                <a:lnTo>
                  <a:pt x="927100" y="6356668"/>
                </a:lnTo>
                <a:lnTo>
                  <a:pt x="922655" y="6356033"/>
                </a:lnTo>
                <a:lnTo>
                  <a:pt x="917893" y="6355080"/>
                </a:lnTo>
                <a:lnTo>
                  <a:pt x="913448" y="6354128"/>
                </a:lnTo>
                <a:lnTo>
                  <a:pt x="909003" y="6352540"/>
                </a:lnTo>
                <a:lnTo>
                  <a:pt x="900113" y="6349048"/>
                </a:lnTo>
                <a:lnTo>
                  <a:pt x="891223" y="6345238"/>
                </a:lnTo>
                <a:lnTo>
                  <a:pt x="882650" y="6340793"/>
                </a:lnTo>
                <a:lnTo>
                  <a:pt x="720090" y="6316028"/>
                </a:lnTo>
                <a:lnTo>
                  <a:pt x="709930" y="6315710"/>
                </a:lnTo>
                <a:lnTo>
                  <a:pt x="700088" y="6314758"/>
                </a:lnTo>
                <a:lnTo>
                  <a:pt x="695008" y="6313805"/>
                </a:lnTo>
                <a:lnTo>
                  <a:pt x="689928" y="6312853"/>
                </a:lnTo>
                <a:lnTo>
                  <a:pt x="684848" y="6311583"/>
                </a:lnTo>
                <a:lnTo>
                  <a:pt x="680085" y="6309995"/>
                </a:lnTo>
                <a:lnTo>
                  <a:pt x="680403" y="6310313"/>
                </a:lnTo>
                <a:lnTo>
                  <a:pt x="671513" y="6308408"/>
                </a:lnTo>
                <a:lnTo>
                  <a:pt x="661988" y="6306820"/>
                </a:lnTo>
                <a:lnTo>
                  <a:pt x="653098" y="6305868"/>
                </a:lnTo>
                <a:lnTo>
                  <a:pt x="643890" y="6304598"/>
                </a:lnTo>
                <a:lnTo>
                  <a:pt x="625475" y="6303010"/>
                </a:lnTo>
                <a:lnTo>
                  <a:pt x="606743" y="6301105"/>
                </a:lnTo>
                <a:lnTo>
                  <a:pt x="597853" y="6300153"/>
                </a:lnTo>
                <a:lnTo>
                  <a:pt x="588328" y="6298248"/>
                </a:lnTo>
                <a:lnTo>
                  <a:pt x="579438" y="6296660"/>
                </a:lnTo>
                <a:lnTo>
                  <a:pt x="570548" y="6294438"/>
                </a:lnTo>
                <a:lnTo>
                  <a:pt x="561340" y="6291898"/>
                </a:lnTo>
                <a:lnTo>
                  <a:pt x="552768" y="6288723"/>
                </a:lnTo>
                <a:lnTo>
                  <a:pt x="544195" y="6284595"/>
                </a:lnTo>
                <a:lnTo>
                  <a:pt x="535623" y="6280150"/>
                </a:lnTo>
                <a:lnTo>
                  <a:pt x="513398" y="6279515"/>
                </a:lnTo>
                <a:lnTo>
                  <a:pt x="491173" y="6278563"/>
                </a:lnTo>
                <a:lnTo>
                  <a:pt x="469265" y="6276975"/>
                </a:lnTo>
                <a:lnTo>
                  <a:pt x="458153" y="6276023"/>
                </a:lnTo>
                <a:lnTo>
                  <a:pt x="447040" y="6274753"/>
                </a:lnTo>
                <a:lnTo>
                  <a:pt x="436245" y="6272848"/>
                </a:lnTo>
                <a:lnTo>
                  <a:pt x="425133" y="6270943"/>
                </a:lnTo>
                <a:lnTo>
                  <a:pt x="414655" y="6269038"/>
                </a:lnTo>
                <a:lnTo>
                  <a:pt x="403543" y="6266815"/>
                </a:lnTo>
                <a:lnTo>
                  <a:pt x="393065" y="6263958"/>
                </a:lnTo>
                <a:lnTo>
                  <a:pt x="382270" y="6261100"/>
                </a:lnTo>
                <a:lnTo>
                  <a:pt x="371475" y="6257608"/>
                </a:lnTo>
                <a:lnTo>
                  <a:pt x="360998" y="6254115"/>
                </a:lnTo>
                <a:lnTo>
                  <a:pt x="161290" y="6207125"/>
                </a:lnTo>
                <a:lnTo>
                  <a:pt x="151130" y="6204903"/>
                </a:lnTo>
                <a:lnTo>
                  <a:pt x="140653" y="6203315"/>
                </a:lnTo>
                <a:lnTo>
                  <a:pt x="120333" y="6199823"/>
                </a:lnTo>
                <a:lnTo>
                  <a:pt x="110173" y="6197918"/>
                </a:lnTo>
                <a:lnTo>
                  <a:pt x="100330" y="6195060"/>
                </a:lnTo>
                <a:lnTo>
                  <a:pt x="95568" y="6193790"/>
                </a:lnTo>
                <a:lnTo>
                  <a:pt x="90488" y="6192203"/>
                </a:lnTo>
                <a:lnTo>
                  <a:pt x="86043" y="6190298"/>
                </a:lnTo>
                <a:lnTo>
                  <a:pt x="81598" y="6188075"/>
                </a:lnTo>
                <a:lnTo>
                  <a:pt x="74295" y="6184900"/>
                </a:lnTo>
                <a:lnTo>
                  <a:pt x="66358" y="6181408"/>
                </a:lnTo>
                <a:lnTo>
                  <a:pt x="61913" y="6179185"/>
                </a:lnTo>
                <a:lnTo>
                  <a:pt x="57785" y="6176963"/>
                </a:lnTo>
                <a:lnTo>
                  <a:pt x="54293" y="6174423"/>
                </a:lnTo>
                <a:lnTo>
                  <a:pt x="51118" y="6171565"/>
                </a:lnTo>
                <a:lnTo>
                  <a:pt x="48895" y="6168390"/>
                </a:lnTo>
                <a:lnTo>
                  <a:pt x="47625" y="6166485"/>
                </a:lnTo>
                <a:lnTo>
                  <a:pt x="46990" y="6164898"/>
                </a:lnTo>
                <a:lnTo>
                  <a:pt x="46355" y="6162993"/>
                </a:lnTo>
                <a:lnTo>
                  <a:pt x="46038" y="6161088"/>
                </a:lnTo>
                <a:lnTo>
                  <a:pt x="46038" y="6159183"/>
                </a:lnTo>
                <a:lnTo>
                  <a:pt x="46355" y="6156960"/>
                </a:lnTo>
                <a:lnTo>
                  <a:pt x="46990" y="6154738"/>
                </a:lnTo>
                <a:lnTo>
                  <a:pt x="47625" y="6152515"/>
                </a:lnTo>
                <a:lnTo>
                  <a:pt x="48895" y="6149975"/>
                </a:lnTo>
                <a:lnTo>
                  <a:pt x="50483" y="6147435"/>
                </a:lnTo>
                <a:lnTo>
                  <a:pt x="52388" y="6144578"/>
                </a:lnTo>
                <a:lnTo>
                  <a:pt x="54610" y="6141403"/>
                </a:lnTo>
                <a:lnTo>
                  <a:pt x="57468" y="6138545"/>
                </a:lnTo>
                <a:lnTo>
                  <a:pt x="60325" y="6135370"/>
                </a:lnTo>
                <a:lnTo>
                  <a:pt x="62548" y="6131878"/>
                </a:lnTo>
                <a:lnTo>
                  <a:pt x="63818" y="6128068"/>
                </a:lnTo>
                <a:lnTo>
                  <a:pt x="64453" y="6124575"/>
                </a:lnTo>
                <a:lnTo>
                  <a:pt x="64770" y="6120765"/>
                </a:lnTo>
                <a:lnTo>
                  <a:pt x="64770" y="6116955"/>
                </a:lnTo>
                <a:lnTo>
                  <a:pt x="64453" y="6113463"/>
                </a:lnTo>
                <a:lnTo>
                  <a:pt x="63818" y="6109970"/>
                </a:lnTo>
                <a:lnTo>
                  <a:pt x="62865" y="6106160"/>
                </a:lnTo>
                <a:lnTo>
                  <a:pt x="60643" y="6099175"/>
                </a:lnTo>
                <a:lnTo>
                  <a:pt x="58420" y="6092190"/>
                </a:lnTo>
                <a:lnTo>
                  <a:pt x="57785" y="6088380"/>
                </a:lnTo>
                <a:lnTo>
                  <a:pt x="57150" y="6084888"/>
                </a:lnTo>
                <a:lnTo>
                  <a:pt x="56833" y="6081395"/>
                </a:lnTo>
                <a:lnTo>
                  <a:pt x="56833" y="6077585"/>
                </a:lnTo>
                <a:lnTo>
                  <a:pt x="52388" y="6078220"/>
                </a:lnTo>
                <a:lnTo>
                  <a:pt x="48260" y="6077903"/>
                </a:lnTo>
                <a:lnTo>
                  <a:pt x="44450" y="6077268"/>
                </a:lnTo>
                <a:lnTo>
                  <a:pt x="40640" y="6076315"/>
                </a:lnTo>
                <a:lnTo>
                  <a:pt x="37148" y="6074410"/>
                </a:lnTo>
                <a:lnTo>
                  <a:pt x="33655" y="6072188"/>
                </a:lnTo>
                <a:lnTo>
                  <a:pt x="30798" y="6069330"/>
                </a:lnTo>
                <a:lnTo>
                  <a:pt x="27940" y="6065520"/>
                </a:lnTo>
                <a:lnTo>
                  <a:pt x="25400" y="6063298"/>
                </a:lnTo>
                <a:lnTo>
                  <a:pt x="22860" y="6061393"/>
                </a:lnTo>
                <a:lnTo>
                  <a:pt x="20638" y="6059170"/>
                </a:lnTo>
                <a:lnTo>
                  <a:pt x="19050" y="6056948"/>
                </a:lnTo>
                <a:lnTo>
                  <a:pt x="17463" y="6054725"/>
                </a:lnTo>
                <a:lnTo>
                  <a:pt x="16510" y="6052820"/>
                </a:lnTo>
                <a:lnTo>
                  <a:pt x="15875" y="6050598"/>
                </a:lnTo>
                <a:lnTo>
                  <a:pt x="15558" y="6048375"/>
                </a:lnTo>
                <a:lnTo>
                  <a:pt x="15875" y="6046153"/>
                </a:lnTo>
                <a:lnTo>
                  <a:pt x="16193" y="6043930"/>
                </a:lnTo>
                <a:lnTo>
                  <a:pt x="17145" y="6041708"/>
                </a:lnTo>
                <a:lnTo>
                  <a:pt x="18415" y="6039168"/>
                </a:lnTo>
                <a:lnTo>
                  <a:pt x="20003" y="6036945"/>
                </a:lnTo>
                <a:lnTo>
                  <a:pt x="22225" y="6034723"/>
                </a:lnTo>
                <a:lnTo>
                  <a:pt x="24765" y="6032818"/>
                </a:lnTo>
                <a:lnTo>
                  <a:pt x="27623" y="6030278"/>
                </a:lnTo>
                <a:lnTo>
                  <a:pt x="40640" y="6025198"/>
                </a:lnTo>
                <a:lnTo>
                  <a:pt x="53340" y="6019800"/>
                </a:lnTo>
                <a:lnTo>
                  <a:pt x="54610" y="6019165"/>
                </a:lnTo>
                <a:lnTo>
                  <a:pt x="55880" y="6018848"/>
                </a:lnTo>
                <a:lnTo>
                  <a:pt x="59055" y="6018848"/>
                </a:lnTo>
                <a:lnTo>
                  <a:pt x="62548" y="6018848"/>
                </a:lnTo>
                <a:lnTo>
                  <a:pt x="65723" y="6018848"/>
                </a:lnTo>
                <a:lnTo>
                  <a:pt x="67310" y="6018848"/>
                </a:lnTo>
                <a:lnTo>
                  <a:pt x="68580" y="6018530"/>
                </a:lnTo>
                <a:lnTo>
                  <a:pt x="69850" y="6017895"/>
                </a:lnTo>
                <a:lnTo>
                  <a:pt x="70803" y="6016943"/>
                </a:lnTo>
                <a:lnTo>
                  <a:pt x="71755" y="6015990"/>
                </a:lnTo>
                <a:lnTo>
                  <a:pt x="72073" y="6014403"/>
                </a:lnTo>
                <a:lnTo>
                  <a:pt x="72390" y="6012180"/>
                </a:lnTo>
                <a:lnTo>
                  <a:pt x="72390" y="6009640"/>
                </a:lnTo>
                <a:lnTo>
                  <a:pt x="72073" y="6009323"/>
                </a:lnTo>
                <a:lnTo>
                  <a:pt x="71755" y="6009005"/>
                </a:lnTo>
                <a:lnTo>
                  <a:pt x="69533" y="6008370"/>
                </a:lnTo>
                <a:lnTo>
                  <a:pt x="66675" y="6007418"/>
                </a:lnTo>
                <a:lnTo>
                  <a:pt x="62548" y="6006783"/>
                </a:lnTo>
                <a:lnTo>
                  <a:pt x="54293" y="6005513"/>
                </a:lnTo>
                <a:lnTo>
                  <a:pt x="46673" y="6004560"/>
                </a:lnTo>
                <a:lnTo>
                  <a:pt x="35878" y="5997575"/>
                </a:lnTo>
                <a:lnTo>
                  <a:pt x="26670" y="5991225"/>
                </a:lnTo>
                <a:lnTo>
                  <a:pt x="18733" y="5984875"/>
                </a:lnTo>
                <a:lnTo>
                  <a:pt x="12065" y="5979160"/>
                </a:lnTo>
                <a:lnTo>
                  <a:pt x="9525" y="5976303"/>
                </a:lnTo>
                <a:lnTo>
                  <a:pt x="6985" y="5973445"/>
                </a:lnTo>
                <a:lnTo>
                  <a:pt x="5080" y="5970588"/>
                </a:lnTo>
                <a:lnTo>
                  <a:pt x="3175" y="5968048"/>
                </a:lnTo>
                <a:lnTo>
                  <a:pt x="1905" y="5965190"/>
                </a:lnTo>
                <a:lnTo>
                  <a:pt x="953" y="5962650"/>
                </a:lnTo>
                <a:lnTo>
                  <a:pt x="318" y="5959475"/>
                </a:lnTo>
                <a:lnTo>
                  <a:pt x="0" y="5956935"/>
                </a:lnTo>
                <a:lnTo>
                  <a:pt x="0" y="5954078"/>
                </a:lnTo>
                <a:lnTo>
                  <a:pt x="318" y="5951220"/>
                </a:lnTo>
                <a:lnTo>
                  <a:pt x="953" y="5948680"/>
                </a:lnTo>
                <a:lnTo>
                  <a:pt x="1905" y="5945823"/>
                </a:lnTo>
                <a:lnTo>
                  <a:pt x="3493" y="5942965"/>
                </a:lnTo>
                <a:lnTo>
                  <a:pt x="5080" y="5940108"/>
                </a:lnTo>
                <a:lnTo>
                  <a:pt x="6985" y="5936933"/>
                </a:lnTo>
                <a:lnTo>
                  <a:pt x="9525" y="5933758"/>
                </a:lnTo>
                <a:lnTo>
                  <a:pt x="12065" y="5930583"/>
                </a:lnTo>
                <a:lnTo>
                  <a:pt x="15558" y="5927408"/>
                </a:lnTo>
                <a:lnTo>
                  <a:pt x="22543" y="5920740"/>
                </a:lnTo>
                <a:lnTo>
                  <a:pt x="31115" y="5913755"/>
                </a:lnTo>
                <a:lnTo>
                  <a:pt x="41275" y="5905818"/>
                </a:lnTo>
                <a:lnTo>
                  <a:pt x="44768" y="5902960"/>
                </a:lnTo>
                <a:lnTo>
                  <a:pt x="47943" y="5900103"/>
                </a:lnTo>
                <a:lnTo>
                  <a:pt x="50800" y="5896928"/>
                </a:lnTo>
                <a:lnTo>
                  <a:pt x="53023" y="5893753"/>
                </a:lnTo>
                <a:lnTo>
                  <a:pt x="54928" y="5890260"/>
                </a:lnTo>
                <a:lnTo>
                  <a:pt x="56198" y="5886450"/>
                </a:lnTo>
                <a:lnTo>
                  <a:pt x="56833" y="5882005"/>
                </a:lnTo>
                <a:lnTo>
                  <a:pt x="56833" y="5877560"/>
                </a:lnTo>
                <a:lnTo>
                  <a:pt x="52070" y="5873115"/>
                </a:lnTo>
                <a:lnTo>
                  <a:pt x="46990" y="5868670"/>
                </a:lnTo>
                <a:lnTo>
                  <a:pt x="35878" y="5860733"/>
                </a:lnTo>
                <a:lnTo>
                  <a:pt x="24765" y="5852160"/>
                </a:lnTo>
                <a:lnTo>
                  <a:pt x="19685" y="5848033"/>
                </a:lnTo>
                <a:lnTo>
                  <a:pt x="14923" y="5843270"/>
                </a:lnTo>
                <a:lnTo>
                  <a:pt x="10160" y="5838508"/>
                </a:lnTo>
                <a:lnTo>
                  <a:pt x="8255" y="5835968"/>
                </a:lnTo>
                <a:lnTo>
                  <a:pt x="6668" y="5833428"/>
                </a:lnTo>
                <a:lnTo>
                  <a:pt x="5080" y="5830570"/>
                </a:lnTo>
                <a:lnTo>
                  <a:pt x="3493" y="5827713"/>
                </a:lnTo>
                <a:lnTo>
                  <a:pt x="2540" y="5824538"/>
                </a:lnTo>
                <a:lnTo>
                  <a:pt x="1588" y="5821680"/>
                </a:lnTo>
                <a:lnTo>
                  <a:pt x="635" y="5818188"/>
                </a:lnTo>
                <a:lnTo>
                  <a:pt x="318" y="5815013"/>
                </a:lnTo>
                <a:lnTo>
                  <a:pt x="0" y="5811203"/>
                </a:lnTo>
                <a:lnTo>
                  <a:pt x="318" y="5807710"/>
                </a:lnTo>
                <a:lnTo>
                  <a:pt x="635" y="5803265"/>
                </a:lnTo>
                <a:lnTo>
                  <a:pt x="1270" y="5799138"/>
                </a:lnTo>
                <a:lnTo>
                  <a:pt x="2223" y="5795010"/>
                </a:lnTo>
                <a:lnTo>
                  <a:pt x="3810" y="5790565"/>
                </a:lnTo>
                <a:lnTo>
                  <a:pt x="6033" y="5784215"/>
                </a:lnTo>
                <a:lnTo>
                  <a:pt x="8890" y="5778818"/>
                </a:lnTo>
                <a:lnTo>
                  <a:pt x="11748" y="5774373"/>
                </a:lnTo>
                <a:lnTo>
                  <a:pt x="15558" y="5770563"/>
                </a:lnTo>
                <a:lnTo>
                  <a:pt x="19368" y="5767070"/>
                </a:lnTo>
                <a:lnTo>
                  <a:pt x="23178" y="5764530"/>
                </a:lnTo>
                <a:lnTo>
                  <a:pt x="27623" y="5762625"/>
                </a:lnTo>
                <a:lnTo>
                  <a:pt x="32068" y="5761038"/>
                </a:lnTo>
                <a:lnTo>
                  <a:pt x="36830" y="5759768"/>
                </a:lnTo>
                <a:lnTo>
                  <a:pt x="41910" y="5759133"/>
                </a:lnTo>
                <a:lnTo>
                  <a:pt x="46990" y="5758498"/>
                </a:lnTo>
                <a:lnTo>
                  <a:pt x="52070" y="5758180"/>
                </a:lnTo>
                <a:lnTo>
                  <a:pt x="62548" y="5758498"/>
                </a:lnTo>
                <a:lnTo>
                  <a:pt x="73343" y="5759133"/>
                </a:lnTo>
                <a:lnTo>
                  <a:pt x="132398" y="5757863"/>
                </a:lnTo>
                <a:lnTo>
                  <a:pt x="160338" y="5753100"/>
                </a:lnTo>
                <a:lnTo>
                  <a:pt x="187960" y="5748973"/>
                </a:lnTo>
                <a:lnTo>
                  <a:pt x="215900" y="5745798"/>
                </a:lnTo>
                <a:lnTo>
                  <a:pt x="243840" y="5742940"/>
                </a:lnTo>
                <a:lnTo>
                  <a:pt x="271780" y="5740400"/>
                </a:lnTo>
                <a:lnTo>
                  <a:pt x="299720" y="5738178"/>
                </a:lnTo>
                <a:lnTo>
                  <a:pt x="327978" y="5736590"/>
                </a:lnTo>
                <a:lnTo>
                  <a:pt x="355918" y="5735320"/>
                </a:lnTo>
                <a:lnTo>
                  <a:pt x="383858" y="5734050"/>
                </a:lnTo>
                <a:lnTo>
                  <a:pt x="411798" y="5733415"/>
                </a:lnTo>
                <a:lnTo>
                  <a:pt x="439738" y="5732780"/>
                </a:lnTo>
                <a:lnTo>
                  <a:pt x="467678" y="5732463"/>
                </a:lnTo>
                <a:lnTo>
                  <a:pt x="523875" y="5732145"/>
                </a:lnTo>
                <a:lnTo>
                  <a:pt x="580073" y="5732463"/>
                </a:lnTo>
                <a:lnTo>
                  <a:pt x="1141730" y="5728970"/>
                </a:lnTo>
                <a:lnTo>
                  <a:pt x="1145540" y="5726430"/>
                </a:lnTo>
                <a:lnTo>
                  <a:pt x="1149033" y="5724525"/>
                </a:lnTo>
                <a:lnTo>
                  <a:pt x="1152843" y="5722938"/>
                </a:lnTo>
                <a:lnTo>
                  <a:pt x="1156970" y="5721668"/>
                </a:lnTo>
                <a:lnTo>
                  <a:pt x="1160780" y="5720398"/>
                </a:lnTo>
                <a:lnTo>
                  <a:pt x="1164590" y="5719445"/>
                </a:lnTo>
                <a:lnTo>
                  <a:pt x="1172845" y="5718175"/>
                </a:lnTo>
                <a:lnTo>
                  <a:pt x="1181100" y="5717223"/>
                </a:lnTo>
                <a:lnTo>
                  <a:pt x="1189038" y="5716905"/>
                </a:lnTo>
                <a:lnTo>
                  <a:pt x="1205865" y="5716905"/>
                </a:lnTo>
                <a:lnTo>
                  <a:pt x="1214120" y="5717223"/>
                </a:lnTo>
                <a:lnTo>
                  <a:pt x="1222693" y="5716905"/>
                </a:lnTo>
                <a:lnTo>
                  <a:pt x="1230630" y="5716588"/>
                </a:lnTo>
                <a:lnTo>
                  <a:pt x="1238885" y="5715635"/>
                </a:lnTo>
                <a:lnTo>
                  <a:pt x="1247140" y="5714048"/>
                </a:lnTo>
                <a:lnTo>
                  <a:pt x="1250950" y="5713095"/>
                </a:lnTo>
                <a:lnTo>
                  <a:pt x="1254760" y="5711825"/>
                </a:lnTo>
                <a:lnTo>
                  <a:pt x="1258570" y="5710238"/>
                </a:lnTo>
                <a:lnTo>
                  <a:pt x="1262380" y="5708333"/>
                </a:lnTo>
                <a:lnTo>
                  <a:pt x="1266190" y="5706428"/>
                </a:lnTo>
                <a:lnTo>
                  <a:pt x="1270000" y="5704205"/>
                </a:lnTo>
                <a:lnTo>
                  <a:pt x="1241743" y="5701665"/>
                </a:lnTo>
                <a:lnTo>
                  <a:pt x="1213485" y="5698808"/>
                </a:lnTo>
                <a:lnTo>
                  <a:pt x="1185545" y="5695950"/>
                </a:lnTo>
                <a:lnTo>
                  <a:pt x="1157605" y="5692458"/>
                </a:lnTo>
                <a:lnTo>
                  <a:pt x="1129665" y="5688965"/>
                </a:lnTo>
                <a:lnTo>
                  <a:pt x="1101725" y="5684838"/>
                </a:lnTo>
                <a:lnTo>
                  <a:pt x="1074103" y="5680393"/>
                </a:lnTo>
                <a:lnTo>
                  <a:pt x="1046163" y="5675630"/>
                </a:lnTo>
                <a:lnTo>
                  <a:pt x="1018540" y="5670868"/>
                </a:lnTo>
                <a:lnTo>
                  <a:pt x="990918" y="5665788"/>
                </a:lnTo>
                <a:lnTo>
                  <a:pt x="963295" y="5660390"/>
                </a:lnTo>
                <a:lnTo>
                  <a:pt x="935673" y="5654993"/>
                </a:lnTo>
                <a:lnTo>
                  <a:pt x="880428" y="5643245"/>
                </a:lnTo>
                <a:lnTo>
                  <a:pt x="824865" y="5631498"/>
                </a:lnTo>
                <a:lnTo>
                  <a:pt x="820420" y="5630545"/>
                </a:lnTo>
                <a:lnTo>
                  <a:pt x="815975" y="5629593"/>
                </a:lnTo>
                <a:lnTo>
                  <a:pt x="811530" y="5629275"/>
                </a:lnTo>
                <a:lnTo>
                  <a:pt x="806768" y="5629275"/>
                </a:lnTo>
                <a:lnTo>
                  <a:pt x="797243" y="5629593"/>
                </a:lnTo>
                <a:lnTo>
                  <a:pt x="788035" y="5629910"/>
                </a:lnTo>
                <a:lnTo>
                  <a:pt x="783273" y="5629910"/>
                </a:lnTo>
                <a:lnTo>
                  <a:pt x="778828" y="5629593"/>
                </a:lnTo>
                <a:lnTo>
                  <a:pt x="774065" y="5629275"/>
                </a:lnTo>
                <a:lnTo>
                  <a:pt x="769303" y="5628323"/>
                </a:lnTo>
                <a:lnTo>
                  <a:pt x="765175" y="5627053"/>
                </a:lnTo>
                <a:lnTo>
                  <a:pt x="760730" y="5625148"/>
                </a:lnTo>
                <a:lnTo>
                  <a:pt x="756603" y="5621973"/>
                </a:lnTo>
                <a:lnTo>
                  <a:pt x="752793" y="5618798"/>
                </a:lnTo>
                <a:lnTo>
                  <a:pt x="692468" y="5610543"/>
                </a:lnTo>
                <a:lnTo>
                  <a:pt x="632460" y="5601653"/>
                </a:lnTo>
                <a:lnTo>
                  <a:pt x="602615" y="5596573"/>
                </a:lnTo>
                <a:lnTo>
                  <a:pt x="572770" y="5591493"/>
                </a:lnTo>
                <a:lnTo>
                  <a:pt x="542925" y="5586095"/>
                </a:lnTo>
                <a:lnTo>
                  <a:pt x="513398" y="5580698"/>
                </a:lnTo>
                <a:lnTo>
                  <a:pt x="483235" y="5575300"/>
                </a:lnTo>
                <a:lnTo>
                  <a:pt x="453708" y="5568950"/>
                </a:lnTo>
                <a:lnTo>
                  <a:pt x="423863" y="5562918"/>
                </a:lnTo>
                <a:lnTo>
                  <a:pt x="394335" y="5556568"/>
                </a:lnTo>
                <a:lnTo>
                  <a:pt x="364808" y="5549900"/>
                </a:lnTo>
                <a:lnTo>
                  <a:pt x="335598" y="5542598"/>
                </a:lnTo>
                <a:lnTo>
                  <a:pt x="306070" y="5535295"/>
                </a:lnTo>
                <a:lnTo>
                  <a:pt x="276860" y="5527993"/>
                </a:lnTo>
                <a:lnTo>
                  <a:pt x="270193" y="5526088"/>
                </a:lnTo>
                <a:lnTo>
                  <a:pt x="263843" y="5524500"/>
                </a:lnTo>
                <a:lnTo>
                  <a:pt x="257493" y="5523548"/>
                </a:lnTo>
                <a:lnTo>
                  <a:pt x="250825" y="5522595"/>
                </a:lnTo>
                <a:lnTo>
                  <a:pt x="237490" y="5521325"/>
                </a:lnTo>
                <a:lnTo>
                  <a:pt x="224473" y="5519738"/>
                </a:lnTo>
                <a:lnTo>
                  <a:pt x="217805" y="5518785"/>
                </a:lnTo>
                <a:lnTo>
                  <a:pt x="211138" y="5517833"/>
                </a:lnTo>
                <a:lnTo>
                  <a:pt x="204788" y="5516245"/>
                </a:lnTo>
                <a:lnTo>
                  <a:pt x="198755" y="5514658"/>
                </a:lnTo>
                <a:lnTo>
                  <a:pt x="192405" y="5512118"/>
                </a:lnTo>
                <a:lnTo>
                  <a:pt x="186373" y="5509260"/>
                </a:lnTo>
                <a:lnTo>
                  <a:pt x="180658" y="5505768"/>
                </a:lnTo>
                <a:lnTo>
                  <a:pt x="174943" y="5501323"/>
                </a:lnTo>
                <a:lnTo>
                  <a:pt x="172085" y="5502593"/>
                </a:lnTo>
                <a:lnTo>
                  <a:pt x="169228" y="5503863"/>
                </a:lnTo>
                <a:lnTo>
                  <a:pt x="166370" y="5504815"/>
                </a:lnTo>
                <a:lnTo>
                  <a:pt x="163830" y="5505133"/>
                </a:lnTo>
                <a:lnTo>
                  <a:pt x="160973" y="5505768"/>
                </a:lnTo>
                <a:lnTo>
                  <a:pt x="158433" y="5505768"/>
                </a:lnTo>
                <a:lnTo>
                  <a:pt x="153035" y="5505768"/>
                </a:lnTo>
                <a:lnTo>
                  <a:pt x="147638" y="5505133"/>
                </a:lnTo>
                <a:lnTo>
                  <a:pt x="141923" y="5503863"/>
                </a:lnTo>
                <a:lnTo>
                  <a:pt x="136525" y="5501958"/>
                </a:lnTo>
                <a:lnTo>
                  <a:pt x="131128" y="5500053"/>
                </a:lnTo>
                <a:lnTo>
                  <a:pt x="126365" y="5499735"/>
                </a:lnTo>
                <a:lnTo>
                  <a:pt x="121920" y="5498783"/>
                </a:lnTo>
                <a:lnTo>
                  <a:pt x="117475" y="5498148"/>
                </a:lnTo>
                <a:lnTo>
                  <a:pt x="113983" y="5497195"/>
                </a:lnTo>
                <a:lnTo>
                  <a:pt x="110808" y="5496243"/>
                </a:lnTo>
                <a:lnTo>
                  <a:pt x="107950" y="5494973"/>
                </a:lnTo>
                <a:lnTo>
                  <a:pt x="105093" y="5493385"/>
                </a:lnTo>
                <a:lnTo>
                  <a:pt x="102870" y="5491798"/>
                </a:lnTo>
                <a:lnTo>
                  <a:pt x="100965" y="5490210"/>
                </a:lnTo>
                <a:lnTo>
                  <a:pt x="99378" y="5488623"/>
                </a:lnTo>
                <a:lnTo>
                  <a:pt x="98108" y="5487035"/>
                </a:lnTo>
                <a:lnTo>
                  <a:pt x="97155" y="5485130"/>
                </a:lnTo>
                <a:lnTo>
                  <a:pt x="96203" y="5483543"/>
                </a:lnTo>
                <a:lnTo>
                  <a:pt x="95885" y="5481638"/>
                </a:lnTo>
                <a:lnTo>
                  <a:pt x="95568" y="5479415"/>
                </a:lnTo>
                <a:lnTo>
                  <a:pt x="95250" y="5477510"/>
                </a:lnTo>
                <a:lnTo>
                  <a:pt x="95568" y="5475288"/>
                </a:lnTo>
                <a:lnTo>
                  <a:pt x="95885" y="5473065"/>
                </a:lnTo>
                <a:lnTo>
                  <a:pt x="97155" y="5468620"/>
                </a:lnTo>
                <a:lnTo>
                  <a:pt x="98743" y="5463858"/>
                </a:lnTo>
                <a:lnTo>
                  <a:pt x="100965" y="5459095"/>
                </a:lnTo>
                <a:lnTo>
                  <a:pt x="103823" y="5454333"/>
                </a:lnTo>
                <a:lnTo>
                  <a:pt x="106680" y="5449570"/>
                </a:lnTo>
                <a:lnTo>
                  <a:pt x="113030" y="5439728"/>
                </a:lnTo>
                <a:lnTo>
                  <a:pt x="114935" y="5437505"/>
                </a:lnTo>
                <a:lnTo>
                  <a:pt x="117158" y="5435600"/>
                </a:lnTo>
                <a:lnTo>
                  <a:pt x="120015" y="5433695"/>
                </a:lnTo>
                <a:lnTo>
                  <a:pt x="122555" y="5431790"/>
                </a:lnTo>
                <a:lnTo>
                  <a:pt x="128270" y="5428615"/>
                </a:lnTo>
                <a:lnTo>
                  <a:pt x="133985" y="5425440"/>
                </a:lnTo>
                <a:lnTo>
                  <a:pt x="136525" y="5423535"/>
                </a:lnTo>
                <a:lnTo>
                  <a:pt x="139065" y="5421313"/>
                </a:lnTo>
                <a:lnTo>
                  <a:pt x="141288" y="5419090"/>
                </a:lnTo>
                <a:lnTo>
                  <a:pt x="142875" y="5416550"/>
                </a:lnTo>
                <a:lnTo>
                  <a:pt x="144780" y="5413375"/>
                </a:lnTo>
                <a:lnTo>
                  <a:pt x="145415" y="5409883"/>
                </a:lnTo>
                <a:lnTo>
                  <a:pt x="145733" y="5406073"/>
                </a:lnTo>
                <a:lnTo>
                  <a:pt x="145415" y="5401628"/>
                </a:lnTo>
                <a:lnTo>
                  <a:pt x="149860" y="5395913"/>
                </a:lnTo>
                <a:lnTo>
                  <a:pt x="147955" y="5394960"/>
                </a:lnTo>
                <a:lnTo>
                  <a:pt x="145415" y="5401628"/>
                </a:lnTo>
                <a:lnTo>
                  <a:pt x="141923" y="5400993"/>
                </a:lnTo>
                <a:lnTo>
                  <a:pt x="138430" y="5400675"/>
                </a:lnTo>
                <a:lnTo>
                  <a:pt x="131763" y="5400358"/>
                </a:lnTo>
                <a:lnTo>
                  <a:pt x="124778" y="5400358"/>
                </a:lnTo>
                <a:lnTo>
                  <a:pt x="117475" y="5400358"/>
                </a:lnTo>
                <a:lnTo>
                  <a:pt x="113983" y="5400040"/>
                </a:lnTo>
                <a:lnTo>
                  <a:pt x="110490" y="5399405"/>
                </a:lnTo>
                <a:lnTo>
                  <a:pt x="107315" y="5398453"/>
                </a:lnTo>
                <a:lnTo>
                  <a:pt x="103823" y="5397183"/>
                </a:lnTo>
                <a:lnTo>
                  <a:pt x="100648" y="5395278"/>
                </a:lnTo>
                <a:lnTo>
                  <a:pt x="97473" y="5393055"/>
                </a:lnTo>
                <a:lnTo>
                  <a:pt x="94298" y="5389880"/>
                </a:lnTo>
                <a:lnTo>
                  <a:pt x="91123" y="5386070"/>
                </a:lnTo>
                <a:lnTo>
                  <a:pt x="93028" y="5383530"/>
                </a:lnTo>
                <a:lnTo>
                  <a:pt x="94615" y="5380990"/>
                </a:lnTo>
                <a:lnTo>
                  <a:pt x="96203" y="5378768"/>
                </a:lnTo>
                <a:lnTo>
                  <a:pt x="98108" y="5376863"/>
                </a:lnTo>
                <a:lnTo>
                  <a:pt x="100013" y="5375275"/>
                </a:lnTo>
                <a:lnTo>
                  <a:pt x="101918" y="5373688"/>
                </a:lnTo>
                <a:lnTo>
                  <a:pt x="103823" y="5372418"/>
                </a:lnTo>
                <a:lnTo>
                  <a:pt x="105728" y="5371465"/>
                </a:lnTo>
                <a:lnTo>
                  <a:pt x="109855" y="5370195"/>
                </a:lnTo>
                <a:lnTo>
                  <a:pt x="114300" y="5369243"/>
                </a:lnTo>
                <a:lnTo>
                  <a:pt x="119063" y="5368925"/>
                </a:lnTo>
                <a:lnTo>
                  <a:pt x="123508" y="5368608"/>
                </a:lnTo>
                <a:lnTo>
                  <a:pt x="133033" y="5369243"/>
                </a:lnTo>
                <a:lnTo>
                  <a:pt x="142240" y="5369878"/>
                </a:lnTo>
                <a:lnTo>
                  <a:pt x="147003" y="5369878"/>
                </a:lnTo>
                <a:lnTo>
                  <a:pt x="151448" y="5369243"/>
                </a:lnTo>
                <a:lnTo>
                  <a:pt x="155575" y="5368290"/>
                </a:lnTo>
                <a:lnTo>
                  <a:pt x="159385" y="5366703"/>
                </a:lnTo>
                <a:lnTo>
                  <a:pt x="163195" y="5360035"/>
                </a:lnTo>
                <a:lnTo>
                  <a:pt x="167323" y="5354320"/>
                </a:lnTo>
                <a:lnTo>
                  <a:pt x="172085" y="5348923"/>
                </a:lnTo>
                <a:lnTo>
                  <a:pt x="176848" y="5344160"/>
                </a:lnTo>
                <a:lnTo>
                  <a:pt x="182245" y="5339398"/>
                </a:lnTo>
                <a:lnTo>
                  <a:pt x="188278" y="5334318"/>
                </a:lnTo>
                <a:lnTo>
                  <a:pt x="194945" y="5329555"/>
                </a:lnTo>
                <a:lnTo>
                  <a:pt x="202248" y="5324475"/>
                </a:lnTo>
                <a:lnTo>
                  <a:pt x="161925" y="5324475"/>
                </a:lnTo>
                <a:lnTo>
                  <a:pt x="121920" y="5324475"/>
                </a:lnTo>
                <a:lnTo>
                  <a:pt x="110808" y="5324158"/>
                </a:lnTo>
                <a:lnTo>
                  <a:pt x="101918" y="5323205"/>
                </a:lnTo>
                <a:lnTo>
                  <a:pt x="97790" y="5322888"/>
                </a:lnTo>
                <a:lnTo>
                  <a:pt x="94298" y="5321935"/>
                </a:lnTo>
                <a:lnTo>
                  <a:pt x="90805" y="5320983"/>
                </a:lnTo>
                <a:lnTo>
                  <a:pt x="87948" y="5320030"/>
                </a:lnTo>
                <a:lnTo>
                  <a:pt x="85408" y="5319078"/>
                </a:lnTo>
                <a:lnTo>
                  <a:pt x="83185" y="5317808"/>
                </a:lnTo>
                <a:lnTo>
                  <a:pt x="81598" y="5316538"/>
                </a:lnTo>
                <a:lnTo>
                  <a:pt x="80010" y="5314950"/>
                </a:lnTo>
                <a:lnTo>
                  <a:pt x="78740" y="5313363"/>
                </a:lnTo>
                <a:lnTo>
                  <a:pt x="77788" y="5311458"/>
                </a:lnTo>
                <a:lnTo>
                  <a:pt x="77470" y="5309553"/>
                </a:lnTo>
                <a:lnTo>
                  <a:pt x="77153" y="5307965"/>
                </a:lnTo>
                <a:lnTo>
                  <a:pt x="76835" y="5305743"/>
                </a:lnTo>
                <a:lnTo>
                  <a:pt x="77153" y="5303838"/>
                </a:lnTo>
                <a:lnTo>
                  <a:pt x="77788" y="5301615"/>
                </a:lnTo>
                <a:lnTo>
                  <a:pt x="78423" y="5299393"/>
                </a:lnTo>
                <a:lnTo>
                  <a:pt x="80328" y="5294948"/>
                </a:lnTo>
                <a:lnTo>
                  <a:pt x="83503" y="5289868"/>
                </a:lnTo>
                <a:lnTo>
                  <a:pt x="86995" y="5284470"/>
                </a:lnTo>
                <a:lnTo>
                  <a:pt x="91440" y="5279073"/>
                </a:lnTo>
                <a:lnTo>
                  <a:pt x="96838" y="5273358"/>
                </a:lnTo>
                <a:lnTo>
                  <a:pt x="102235" y="5267643"/>
                </a:lnTo>
                <a:lnTo>
                  <a:pt x="203200" y="5252720"/>
                </a:lnTo>
                <a:lnTo>
                  <a:pt x="195898" y="5248275"/>
                </a:lnTo>
                <a:lnTo>
                  <a:pt x="188913" y="5243830"/>
                </a:lnTo>
                <a:lnTo>
                  <a:pt x="181928" y="5239068"/>
                </a:lnTo>
                <a:lnTo>
                  <a:pt x="175260" y="5233988"/>
                </a:lnTo>
                <a:lnTo>
                  <a:pt x="161608" y="5223828"/>
                </a:lnTo>
                <a:lnTo>
                  <a:pt x="148908" y="5213350"/>
                </a:lnTo>
                <a:lnTo>
                  <a:pt x="136208" y="5202238"/>
                </a:lnTo>
                <a:lnTo>
                  <a:pt x="123825" y="5191125"/>
                </a:lnTo>
                <a:lnTo>
                  <a:pt x="99060" y="5168265"/>
                </a:lnTo>
                <a:lnTo>
                  <a:pt x="92075" y="5161598"/>
                </a:lnTo>
                <a:lnTo>
                  <a:pt x="85725" y="5154930"/>
                </a:lnTo>
                <a:lnTo>
                  <a:pt x="81280" y="5149215"/>
                </a:lnTo>
                <a:lnTo>
                  <a:pt x="78105" y="5143818"/>
                </a:lnTo>
                <a:lnTo>
                  <a:pt x="76835" y="5141278"/>
                </a:lnTo>
                <a:lnTo>
                  <a:pt x="75883" y="5139055"/>
                </a:lnTo>
                <a:lnTo>
                  <a:pt x="75248" y="5136833"/>
                </a:lnTo>
                <a:lnTo>
                  <a:pt x="74930" y="5134610"/>
                </a:lnTo>
                <a:lnTo>
                  <a:pt x="74930" y="5132705"/>
                </a:lnTo>
                <a:lnTo>
                  <a:pt x="74930" y="5130800"/>
                </a:lnTo>
                <a:lnTo>
                  <a:pt x="75248" y="5128578"/>
                </a:lnTo>
                <a:lnTo>
                  <a:pt x="76200" y="5126990"/>
                </a:lnTo>
                <a:lnTo>
                  <a:pt x="77153" y="5125403"/>
                </a:lnTo>
                <a:lnTo>
                  <a:pt x="78105" y="5123815"/>
                </a:lnTo>
                <a:lnTo>
                  <a:pt x="79693" y="5122545"/>
                </a:lnTo>
                <a:lnTo>
                  <a:pt x="81280" y="5120958"/>
                </a:lnTo>
                <a:lnTo>
                  <a:pt x="85408" y="5118418"/>
                </a:lnTo>
                <a:lnTo>
                  <a:pt x="90170" y="5116195"/>
                </a:lnTo>
                <a:lnTo>
                  <a:pt x="96203" y="5114290"/>
                </a:lnTo>
                <a:lnTo>
                  <a:pt x="102553" y="5112703"/>
                </a:lnTo>
                <a:lnTo>
                  <a:pt x="109855" y="5111115"/>
                </a:lnTo>
                <a:lnTo>
                  <a:pt x="117793" y="5109528"/>
                </a:lnTo>
                <a:lnTo>
                  <a:pt x="126048" y="5108575"/>
                </a:lnTo>
                <a:lnTo>
                  <a:pt x="133985" y="5107623"/>
                </a:lnTo>
                <a:lnTo>
                  <a:pt x="150495" y="5104765"/>
                </a:lnTo>
                <a:lnTo>
                  <a:pt x="166370" y="5100955"/>
                </a:lnTo>
                <a:lnTo>
                  <a:pt x="182563" y="5097780"/>
                </a:lnTo>
                <a:lnTo>
                  <a:pt x="190500" y="5096510"/>
                </a:lnTo>
                <a:lnTo>
                  <a:pt x="198755" y="5095240"/>
                </a:lnTo>
                <a:lnTo>
                  <a:pt x="206693" y="5094288"/>
                </a:lnTo>
                <a:lnTo>
                  <a:pt x="214630" y="5093653"/>
                </a:lnTo>
                <a:lnTo>
                  <a:pt x="223203" y="5093335"/>
                </a:lnTo>
                <a:lnTo>
                  <a:pt x="231140" y="5093653"/>
                </a:lnTo>
                <a:lnTo>
                  <a:pt x="239395" y="5094288"/>
                </a:lnTo>
                <a:lnTo>
                  <a:pt x="247650" y="5095558"/>
                </a:lnTo>
                <a:lnTo>
                  <a:pt x="272733" y="5092065"/>
                </a:lnTo>
                <a:lnTo>
                  <a:pt x="298133" y="5089208"/>
                </a:lnTo>
                <a:lnTo>
                  <a:pt x="323215" y="5086668"/>
                </a:lnTo>
                <a:lnTo>
                  <a:pt x="348615" y="5084763"/>
                </a:lnTo>
                <a:lnTo>
                  <a:pt x="373698" y="5083175"/>
                </a:lnTo>
                <a:lnTo>
                  <a:pt x="398780" y="5081905"/>
                </a:lnTo>
                <a:lnTo>
                  <a:pt x="424180" y="5080953"/>
                </a:lnTo>
                <a:lnTo>
                  <a:pt x="449580" y="5080318"/>
                </a:lnTo>
                <a:lnTo>
                  <a:pt x="500063" y="5079683"/>
                </a:lnTo>
                <a:lnTo>
                  <a:pt x="550545" y="5079365"/>
                </a:lnTo>
                <a:lnTo>
                  <a:pt x="601028" y="5078730"/>
                </a:lnTo>
                <a:lnTo>
                  <a:pt x="651510" y="5077778"/>
                </a:lnTo>
                <a:lnTo>
                  <a:pt x="653733" y="5074920"/>
                </a:lnTo>
                <a:lnTo>
                  <a:pt x="656273" y="5073015"/>
                </a:lnTo>
                <a:lnTo>
                  <a:pt x="659130" y="5071110"/>
                </a:lnTo>
                <a:lnTo>
                  <a:pt x="661988" y="5069840"/>
                </a:lnTo>
                <a:lnTo>
                  <a:pt x="665163" y="5068570"/>
                </a:lnTo>
                <a:lnTo>
                  <a:pt x="668338" y="5067618"/>
                </a:lnTo>
                <a:lnTo>
                  <a:pt x="675323" y="5065713"/>
                </a:lnTo>
                <a:lnTo>
                  <a:pt x="681990" y="5063808"/>
                </a:lnTo>
                <a:lnTo>
                  <a:pt x="685165" y="5062538"/>
                </a:lnTo>
                <a:lnTo>
                  <a:pt x="688023" y="5060950"/>
                </a:lnTo>
                <a:lnTo>
                  <a:pt x="690563" y="5059045"/>
                </a:lnTo>
                <a:lnTo>
                  <a:pt x="693103" y="5056505"/>
                </a:lnTo>
                <a:lnTo>
                  <a:pt x="695325" y="5053648"/>
                </a:lnTo>
                <a:lnTo>
                  <a:pt x="697230" y="5049520"/>
                </a:lnTo>
                <a:lnTo>
                  <a:pt x="688658" y="5043488"/>
                </a:lnTo>
                <a:lnTo>
                  <a:pt x="680720" y="5037455"/>
                </a:lnTo>
                <a:lnTo>
                  <a:pt x="674370" y="5037773"/>
                </a:lnTo>
                <a:lnTo>
                  <a:pt x="668973" y="5037455"/>
                </a:lnTo>
                <a:lnTo>
                  <a:pt x="664210" y="5036503"/>
                </a:lnTo>
                <a:lnTo>
                  <a:pt x="662305" y="5035868"/>
                </a:lnTo>
                <a:lnTo>
                  <a:pt x="660718" y="5035233"/>
                </a:lnTo>
                <a:lnTo>
                  <a:pt x="659130" y="5034280"/>
                </a:lnTo>
                <a:lnTo>
                  <a:pt x="657860" y="5033010"/>
                </a:lnTo>
                <a:lnTo>
                  <a:pt x="656908" y="5032058"/>
                </a:lnTo>
                <a:lnTo>
                  <a:pt x="655955" y="5030788"/>
                </a:lnTo>
                <a:lnTo>
                  <a:pt x="654368" y="5027930"/>
                </a:lnTo>
                <a:lnTo>
                  <a:pt x="653098" y="5024438"/>
                </a:lnTo>
                <a:lnTo>
                  <a:pt x="652780" y="5021263"/>
                </a:lnTo>
                <a:lnTo>
                  <a:pt x="652463" y="5017453"/>
                </a:lnTo>
                <a:lnTo>
                  <a:pt x="652463" y="5009833"/>
                </a:lnTo>
                <a:lnTo>
                  <a:pt x="652780" y="5002213"/>
                </a:lnTo>
                <a:lnTo>
                  <a:pt x="653098" y="4998085"/>
                </a:lnTo>
                <a:lnTo>
                  <a:pt x="652780" y="4994275"/>
                </a:lnTo>
                <a:lnTo>
                  <a:pt x="652463" y="4990148"/>
                </a:lnTo>
                <a:lnTo>
                  <a:pt x="652463" y="4986020"/>
                </a:lnTo>
                <a:lnTo>
                  <a:pt x="653098" y="4982528"/>
                </a:lnTo>
                <a:lnTo>
                  <a:pt x="654368" y="4979353"/>
                </a:lnTo>
                <a:lnTo>
                  <a:pt x="655955" y="4976495"/>
                </a:lnTo>
                <a:lnTo>
                  <a:pt x="657860" y="4973638"/>
                </a:lnTo>
                <a:lnTo>
                  <a:pt x="660083" y="4971098"/>
                </a:lnTo>
                <a:lnTo>
                  <a:pt x="662623" y="4968558"/>
                </a:lnTo>
                <a:lnTo>
                  <a:pt x="667703" y="4964113"/>
                </a:lnTo>
                <a:lnTo>
                  <a:pt x="673418" y="4959668"/>
                </a:lnTo>
                <a:lnTo>
                  <a:pt x="675958" y="4957445"/>
                </a:lnTo>
                <a:lnTo>
                  <a:pt x="678180" y="4954905"/>
                </a:lnTo>
                <a:lnTo>
                  <a:pt x="680085" y="4952365"/>
                </a:lnTo>
                <a:lnTo>
                  <a:pt x="681990" y="4949508"/>
                </a:lnTo>
                <a:lnTo>
                  <a:pt x="668973" y="4939983"/>
                </a:lnTo>
                <a:lnTo>
                  <a:pt x="669290" y="4939665"/>
                </a:lnTo>
                <a:lnTo>
                  <a:pt x="668973" y="4939665"/>
                </a:lnTo>
                <a:lnTo>
                  <a:pt x="669608" y="4935220"/>
                </a:lnTo>
                <a:lnTo>
                  <a:pt x="670243" y="4930775"/>
                </a:lnTo>
                <a:lnTo>
                  <a:pt x="671195" y="4926648"/>
                </a:lnTo>
                <a:lnTo>
                  <a:pt x="672465" y="4922520"/>
                </a:lnTo>
                <a:lnTo>
                  <a:pt x="673735" y="4918710"/>
                </a:lnTo>
                <a:lnTo>
                  <a:pt x="675323" y="4915535"/>
                </a:lnTo>
                <a:lnTo>
                  <a:pt x="677228" y="4912360"/>
                </a:lnTo>
                <a:lnTo>
                  <a:pt x="679133" y="4909185"/>
                </a:lnTo>
                <a:lnTo>
                  <a:pt x="681355" y="4906645"/>
                </a:lnTo>
                <a:lnTo>
                  <a:pt x="683895" y="4903788"/>
                </a:lnTo>
                <a:lnTo>
                  <a:pt x="686118" y="4901565"/>
                </a:lnTo>
                <a:lnTo>
                  <a:pt x="688975" y="4899343"/>
                </a:lnTo>
                <a:lnTo>
                  <a:pt x="694373" y="4894580"/>
                </a:lnTo>
                <a:lnTo>
                  <a:pt x="700723" y="4891088"/>
                </a:lnTo>
                <a:lnTo>
                  <a:pt x="707073" y="4887595"/>
                </a:lnTo>
                <a:lnTo>
                  <a:pt x="713423" y="4884420"/>
                </a:lnTo>
                <a:lnTo>
                  <a:pt x="727075" y="4878388"/>
                </a:lnTo>
                <a:lnTo>
                  <a:pt x="733743" y="4875530"/>
                </a:lnTo>
                <a:lnTo>
                  <a:pt x="740093" y="4872355"/>
                </a:lnTo>
                <a:lnTo>
                  <a:pt x="746443" y="4868545"/>
                </a:lnTo>
                <a:lnTo>
                  <a:pt x="752793" y="4864735"/>
                </a:lnTo>
                <a:lnTo>
                  <a:pt x="733108" y="4863465"/>
                </a:lnTo>
                <a:lnTo>
                  <a:pt x="713423" y="4862513"/>
                </a:lnTo>
                <a:lnTo>
                  <a:pt x="703898" y="4861878"/>
                </a:lnTo>
                <a:lnTo>
                  <a:pt x="694055" y="4861243"/>
                </a:lnTo>
                <a:lnTo>
                  <a:pt x="684530" y="4859973"/>
                </a:lnTo>
                <a:lnTo>
                  <a:pt x="675323" y="4858068"/>
                </a:lnTo>
                <a:lnTo>
                  <a:pt x="670243" y="4856798"/>
                </a:lnTo>
                <a:lnTo>
                  <a:pt x="664845" y="4855528"/>
                </a:lnTo>
                <a:lnTo>
                  <a:pt x="660400" y="4853940"/>
                </a:lnTo>
                <a:lnTo>
                  <a:pt x="655955" y="4852035"/>
                </a:lnTo>
                <a:lnTo>
                  <a:pt x="651828" y="4850130"/>
                </a:lnTo>
                <a:lnTo>
                  <a:pt x="648335" y="4847908"/>
                </a:lnTo>
                <a:lnTo>
                  <a:pt x="645478" y="4845368"/>
                </a:lnTo>
                <a:lnTo>
                  <a:pt x="642938" y="4842193"/>
                </a:lnTo>
                <a:lnTo>
                  <a:pt x="641668" y="4840605"/>
                </a:lnTo>
                <a:lnTo>
                  <a:pt x="641033" y="4839018"/>
                </a:lnTo>
                <a:lnTo>
                  <a:pt x="640398" y="4837430"/>
                </a:lnTo>
                <a:lnTo>
                  <a:pt x="640080" y="4835525"/>
                </a:lnTo>
                <a:lnTo>
                  <a:pt x="639763" y="4833620"/>
                </a:lnTo>
                <a:lnTo>
                  <a:pt x="639763" y="4831715"/>
                </a:lnTo>
                <a:lnTo>
                  <a:pt x="640080" y="4829810"/>
                </a:lnTo>
                <a:lnTo>
                  <a:pt x="640398" y="4827588"/>
                </a:lnTo>
                <a:lnTo>
                  <a:pt x="641033" y="4825365"/>
                </a:lnTo>
                <a:lnTo>
                  <a:pt x="641985" y="4823143"/>
                </a:lnTo>
                <a:lnTo>
                  <a:pt x="644843" y="4817745"/>
                </a:lnTo>
                <a:lnTo>
                  <a:pt x="648653" y="4812348"/>
                </a:lnTo>
                <a:lnTo>
                  <a:pt x="653415" y="4806633"/>
                </a:lnTo>
                <a:lnTo>
                  <a:pt x="662305" y="4803775"/>
                </a:lnTo>
                <a:lnTo>
                  <a:pt x="671195" y="4801553"/>
                </a:lnTo>
                <a:lnTo>
                  <a:pt x="680085" y="4799648"/>
                </a:lnTo>
                <a:lnTo>
                  <a:pt x="684213" y="4799013"/>
                </a:lnTo>
                <a:lnTo>
                  <a:pt x="688658" y="4798695"/>
                </a:lnTo>
                <a:lnTo>
                  <a:pt x="693103" y="4798378"/>
                </a:lnTo>
                <a:lnTo>
                  <a:pt x="697865" y="4798378"/>
                </a:lnTo>
                <a:lnTo>
                  <a:pt x="701993" y="4798695"/>
                </a:lnTo>
                <a:lnTo>
                  <a:pt x="706438" y="4799330"/>
                </a:lnTo>
                <a:lnTo>
                  <a:pt x="710883" y="4799965"/>
                </a:lnTo>
                <a:lnTo>
                  <a:pt x="715328" y="4801235"/>
                </a:lnTo>
                <a:lnTo>
                  <a:pt x="719773" y="4802823"/>
                </a:lnTo>
                <a:lnTo>
                  <a:pt x="724535" y="4804728"/>
                </a:lnTo>
                <a:lnTo>
                  <a:pt x="739458" y="4798378"/>
                </a:lnTo>
                <a:lnTo>
                  <a:pt x="755015" y="4791710"/>
                </a:lnTo>
                <a:lnTo>
                  <a:pt x="750253" y="4789805"/>
                </a:lnTo>
                <a:lnTo>
                  <a:pt x="745490" y="4787583"/>
                </a:lnTo>
                <a:lnTo>
                  <a:pt x="741363" y="4785360"/>
                </a:lnTo>
                <a:lnTo>
                  <a:pt x="737235" y="4782820"/>
                </a:lnTo>
                <a:lnTo>
                  <a:pt x="729298" y="4777105"/>
                </a:lnTo>
                <a:lnTo>
                  <a:pt x="721678" y="4771073"/>
                </a:lnTo>
                <a:lnTo>
                  <a:pt x="714375" y="4764405"/>
                </a:lnTo>
                <a:lnTo>
                  <a:pt x="707390" y="4757738"/>
                </a:lnTo>
                <a:lnTo>
                  <a:pt x="701040" y="4750435"/>
                </a:lnTo>
                <a:lnTo>
                  <a:pt x="694055" y="4743450"/>
                </a:lnTo>
                <a:lnTo>
                  <a:pt x="681355" y="4728528"/>
                </a:lnTo>
                <a:lnTo>
                  <a:pt x="674688" y="4721543"/>
                </a:lnTo>
                <a:lnTo>
                  <a:pt x="667703" y="4714240"/>
                </a:lnTo>
                <a:lnTo>
                  <a:pt x="660718" y="4707890"/>
                </a:lnTo>
                <a:lnTo>
                  <a:pt x="653415" y="4701540"/>
                </a:lnTo>
                <a:lnTo>
                  <a:pt x="645478" y="4695825"/>
                </a:lnTo>
                <a:lnTo>
                  <a:pt x="641350" y="4693285"/>
                </a:lnTo>
                <a:lnTo>
                  <a:pt x="637223" y="4690745"/>
                </a:lnTo>
                <a:lnTo>
                  <a:pt x="579755" y="4675505"/>
                </a:lnTo>
                <a:lnTo>
                  <a:pt x="551180" y="4675188"/>
                </a:lnTo>
                <a:lnTo>
                  <a:pt x="544830" y="4674235"/>
                </a:lnTo>
                <a:lnTo>
                  <a:pt x="539115" y="4672965"/>
                </a:lnTo>
                <a:lnTo>
                  <a:pt x="533718" y="4671378"/>
                </a:lnTo>
                <a:lnTo>
                  <a:pt x="529590" y="4669473"/>
                </a:lnTo>
                <a:lnTo>
                  <a:pt x="526415" y="4667250"/>
                </a:lnTo>
                <a:lnTo>
                  <a:pt x="523558" y="4664710"/>
                </a:lnTo>
                <a:lnTo>
                  <a:pt x="521653" y="4661853"/>
                </a:lnTo>
                <a:lnTo>
                  <a:pt x="520700" y="4658995"/>
                </a:lnTo>
                <a:lnTo>
                  <a:pt x="520065" y="4655820"/>
                </a:lnTo>
                <a:lnTo>
                  <a:pt x="520383" y="4652328"/>
                </a:lnTo>
                <a:lnTo>
                  <a:pt x="521335" y="4648835"/>
                </a:lnTo>
                <a:lnTo>
                  <a:pt x="522923" y="4645343"/>
                </a:lnTo>
                <a:lnTo>
                  <a:pt x="524828" y="4641215"/>
                </a:lnTo>
                <a:lnTo>
                  <a:pt x="527685" y="4637405"/>
                </a:lnTo>
                <a:lnTo>
                  <a:pt x="531178" y="4632960"/>
                </a:lnTo>
                <a:lnTo>
                  <a:pt x="535305" y="4628515"/>
                </a:lnTo>
                <a:lnTo>
                  <a:pt x="538163" y="4625975"/>
                </a:lnTo>
                <a:lnTo>
                  <a:pt x="541338" y="4623435"/>
                </a:lnTo>
                <a:lnTo>
                  <a:pt x="547688" y="4618990"/>
                </a:lnTo>
                <a:lnTo>
                  <a:pt x="560705" y="4610100"/>
                </a:lnTo>
                <a:lnTo>
                  <a:pt x="567690" y="4605338"/>
                </a:lnTo>
                <a:lnTo>
                  <a:pt x="570865" y="4602798"/>
                </a:lnTo>
                <a:lnTo>
                  <a:pt x="573723" y="4599940"/>
                </a:lnTo>
                <a:lnTo>
                  <a:pt x="576580" y="4597083"/>
                </a:lnTo>
                <a:lnTo>
                  <a:pt x="579120" y="4593590"/>
                </a:lnTo>
                <a:lnTo>
                  <a:pt x="581343" y="4590098"/>
                </a:lnTo>
                <a:lnTo>
                  <a:pt x="583248" y="4585970"/>
                </a:lnTo>
                <a:lnTo>
                  <a:pt x="581978" y="4584065"/>
                </a:lnTo>
                <a:lnTo>
                  <a:pt x="580390" y="4582478"/>
                </a:lnTo>
                <a:lnTo>
                  <a:pt x="578485" y="4581208"/>
                </a:lnTo>
                <a:lnTo>
                  <a:pt x="576898" y="4580255"/>
                </a:lnTo>
                <a:lnTo>
                  <a:pt x="573088" y="4578350"/>
                </a:lnTo>
                <a:lnTo>
                  <a:pt x="568960" y="4577080"/>
                </a:lnTo>
                <a:lnTo>
                  <a:pt x="564833" y="4576445"/>
                </a:lnTo>
                <a:lnTo>
                  <a:pt x="560070" y="4575810"/>
                </a:lnTo>
                <a:lnTo>
                  <a:pt x="551180" y="4574858"/>
                </a:lnTo>
                <a:lnTo>
                  <a:pt x="546735" y="4574223"/>
                </a:lnTo>
                <a:lnTo>
                  <a:pt x="542290" y="4573270"/>
                </a:lnTo>
                <a:lnTo>
                  <a:pt x="537845" y="4571683"/>
                </a:lnTo>
                <a:lnTo>
                  <a:pt x="533400" y="4569778"/>
                </a:lnTo>
                <a:lnTo>
                  <a:pt x="531495" y="4568508"/>
                </a:lnTo>
                <a:lnTo>
                  <a:pt x="529590" y="4566920"/>
                </a:lnTo>
                <a:lnTo>
                  <a:pt x="527685" y="4565333"/>
                </a:lnTo>
                <a:lnTo>
                  <a:pt x="525780" y="4563428"/>
                </a:lnTo>
                <a:lnTo>
                  <a:pt x="523875" y="4561205"/>
                </a:lnTo>
                <a:lnTo>
                  <a:pt x="522288" y="4558348"/>
                </a:lnTo>
                <a:lnTo>
                  <a:pt x="520700" y="4555808"/>
                </a:lnTo>
                <a:lnTo>
                  <a:pt x="519430" y="4552633"/>
                </a:lnTo>
                <a:lnTo>
                  <a:pt x="641668" y="4505008"/>
                </a:lnTo>
                <a:lnTo>
                  <a:pt x="635000" y="4500563"/>
                </a:lnTo>
                <a:lnTo>
                  <a:pt x="628333" y="4497070"/>
                </a:lnTo>
                <a:lnTo>
                  <a:pt x="621348" y="4494213"/>
                </a:lnTo>
                <a:lnTo>
                  <a:pt x="614363" y="4491990"/>
                </a:lnTo>
                <a:lnTo>
                  <a:pt x="607695" y="4490720"/>
                </a:lnTo>
                <a:lnTo>
                  <a:pt x="601028" y="4489450"/>
                </a:lnTo>
                <a:lnTo>
                  <a:pt x="594678" y="4488815"/>
                </a:lnTo>
                <a:lnTo>
                  <a:pt x="587693" y="4488498"/>
                </a:lnTo>
                <a:lnTo>
                  <a:pt x="581025" y="4488498"/>
                </a:lnTo>
                <a:lnTo>
                  <a:pt x="574675" y="4488815"/>
                </a:lnTo>
                <a:lnTo>
                  <a:pt x="561658" y="4489133"/>
                </a:lnTo>
                <a:lnTo>
                  <a:pt x="555308" y="4489133"/>
                </a:lnTo>
                <a:lnTo>
                  <a:pt x="548958" y="4489133"/>
                </a:lnTo>
                <a:lnTo>
                  <a:pt x="542925" y="4488815"/>
                </a:lnTo>
                <a:lnTo>
                  <a:pt x="536575" y="4488180"/>
                </a:lnTo>
                <a:lnTo>
                  <a:pt x="530543" y="4491355"/>
                </a:lnTo>
                <a:lnTo>
                  <a:pt x="524828" y="4493578"/>
                </a:lnTo>
                <a:lnTo>
                  <a:pt x="519748" y="4494848"/>
                </a:lnTo>
                <a:lnTo>
                  <a:pt x="514985" y="4495483"/>
                </a:lnTo>
                <a:lnTo>
                  <a:pt x="510540" y="4495165"/>
                </a:lnTo>
                <a:lnTo>
                  <a:pt x="508635" y="4494848"/>
                </a:lnTo>
                <a:lnTo>
                  <a:pt x="507048" y="4494213"/>
                </a:lnTo>
                <a:lnTo>
                  <a:pt x="505460" y="4493578"/>
                </a:lnTo>
                <a:lnTo>
                  <a:pt x="503873" y="4492943"/>
                </a:lnTo>
                <a:lnTo>
                  <a:pt x="501015" y="4490720"/>
                </a:lnTo>
                <a:lnTo>
                  <a:pt x="499110" y="4488180"/>
                </a:lnTo>
                <a:lnTo>
                  <a:pt x="497205" y="4485005"/>
                </a:lnTo>
                <a:lnTo>
                  <a:pt x="495935" y="4481513"/>
                </a:lnTo>
                <a:lnTo>
                  <a:pt x="495300" y="4477385"/>
                </a:lnTo>
                <a:lnTo>
                  <a:pt x="494983" y="4473258"/>
                </a:lnTo>
                <a:lnTo>
                  <a:pt x="495300" y="4468813"/>
                </a:lnTo>
                <a:lnTo>
                  <a:pt x="495935" y="4464368"/>
                </a:lnTo>
                <a:lnTo>
                  <a:pt x="497205" y="4459923"/>
                </a:lnTo>
                <a:lnTo>
                  <a:pt x="501650" y="4442778"/>
                </a:lnTo>
                <a:lnTo>
                  <a:pt x="503555" y="4434523"/>
                </a:lnTo>
                <a:lnTo>
                  <a:pt x="505460" y="4425950"/>
                </a:lnTo>
                <a:lnTo>
                  <a:pt x="506730" y="4418013"/>
                </a:lnTo>
                <a:lnTo>
                  <a:pt x="508000" y="4409758"/>
                </a:lnTo>
                <a:lnTo>
                  <a:pt x="508635" y="4401503"/>
                </a:lnTo>
                <a:lnTo>
                  <a:pt x="508953" y="4393565"/>
                </a:lnTo>
                <a:lnTo>
                  <a:pt x="508953" y="4385310"/>
                </a:lnTo>
                <a:lnTo>
                  <a:pt x="508635" y="4377373"/>
                </a:lnTo>
                <a:lnTo>
                  <a:pt x="507683" y="4368800"/>
                </a:lnTo>
                <a:lnTo>
                  <a:pt x="506095" y="4360863"/>
                </a:lnTo>
                <a:lnTo>
                  <a:pt x="504190" y="4352608"/>
                </a:lnTo>
                <a:lnTo>
                  <a:pt x="501968" y="4343718"/>
                </a:lnTo>
                <a:lnTo>
                  <a:pt x="498793" y="4335463"/>
                </a:lnTo>
                <a:lnTo>
                  <a:pt x="495300" y="4326890"/>
                </a:lnTo>
                <a:lnTo>
                  <a:pt x="493078" y="4321493"/>
                </a:lnTo>
                <a:lnTo>
                  <a:pt x="492125" y="4316413"/>
                </a:lnTo>
                <a:lnTo>
                  <a:pt x="491490" y="4311333"/>
                </a:lnTo>
                <a:lnTo>
                  <a:pt x="491490" y="4306570"/>
                </a:lnTo>
                <a:lnTo>
                  <a:pt x="492125" y="4301808"/>
                </a:lnTo>
                <a:lnTo>
                  <a:pt x="493713" y="4297045"/>
                </a:lnTo>
                <a:lnTo>
                  <a:pt x="495618" y="4292600"/>
                </a:lnTo>
                <a:lnTo>
                  <a:pt x="498158" y="4288473"/>
                </a:lnTo>
                <a:lnTo>
                  <a:pt x="501650" y="4284980"/>
                </a:lnTo>
                <a:lnTo>
                  <a:pt x="505460" y="4281805"/>
                </a:lnTo>
                <a:lnTo>
                  <a:pt x="509905" y="4278948"/>
                </a:lnTo>
                <a:lnTo>
                  <a:pt x="515303" y="4276408"/>
                </a:lnTo>
                <a:lnTo>
                  <a:pt x="520700" y="4274820"/>
                </a:lnTo>
                <a:lnTo>
                  <a:pt x="526733" y="4273868"/>
                </a:lnTo>
                <a:lnTo>
                  <a:pt x="533718" y="4272915"/>
                </a:lnTo>
                <a:lnTo>
                  <a:pt x="541020" y="4273550"/>
                </a:lnTo>
                <a:lnTo>
                  <a:pt x="580390" y="4272598"/>
                </a:lnTo>
                <a:lnTo>
                  <a:pt x="595630" y="4269423"/>
                </a:lnTo>
                <a:lnTo>
                  <a:pt x="610553" y="4266883"/>
                </a:lnTo>
                <a:lnTo>
                  <a:pt x="626110" y="4264978"/>
                </a:lnTo>
                <a:lnTo>
                  <a:pt x="641033" y="4263708"/>
                </a:lnTo>
                <a:lnTo>
                  <a:pt x="656590" y="4262438"/>
                </a:lnTo>
                <a:lnTo>
                  <a:pt x="672148" y="4261485"/>
                </a:lnTo>
                <a:lnTo>
                  <a:pt x="687070" y="4260850"/>
                </a:lnTo>
                <a:lnTo>
                  <a:pt x="702628" y="4260533"/>
                </a:lnTo>
                <a:lnTo>
                  <a:pt x="733425" y="4259898"/>
                </a:lnTo>
                <a:lnTo>
                  <a:pt x="763905" y="4259263"/>
                </a:lnTo>
                <a:lnTo>
                  <a:pt x="779463" y="4258628"/>
                </a:lnTo>
                <a:lnTo>
                  <a:pt x="794703" y="4257675"/>
                </a:lnTo>
                <a:lnTo>
                  <a:pt x="809943" y="4256723"/>
                </a:lnTo>
                <a:lnTo>
                  <a:pt x="825183" y="4255135"/>
                </a:lnTo>
                <a:lnTo>
                  <a:pt x="825500" y="4227513"/>
                </a:lnTo>
                <a:lnTo>
                  <a:pt x="815658" y="4224655"/>
                </a:lnTo>
                <a:lnTo>
                  <a:pt x="805498" y="4222115"/>
                </a:lnTo>
                <a:lnTo>
                  <a:pt x="795338" y="4219258"/>
                </a:lnTo>
                <a:lnTo>
                  <a:pt x="784860" y="4217353"/>
                </a:lnTo>
                <a:lnTo>
                  <a:pt x="764223" y="4213860"/>
                </a:lnTo>
                <a:lnTo>
                  <a:pt x="743585" y="4210368"/>
                </a:lnTo>
                <a:lnTo>
                  <a:pt x="733108" y="4208463"/>
                </a:lnTo>
                <a:lnTo>
                  <a:pt x="722948" y="4206240"/>
                </a:lnTo>
                <a:lnTo>
                  <a:pt x="712788" y="4204018"/>
                </a:lnTo>
                <a:lnTo>
                  <a:pt x="702628" y="4201160"/>
                </a:lnTo>
                <a:lnTo>
                  <a:pt x="692468" y="4198303"/>
                </a:lnTo>
                <a:lnTo>
                  <a:pt x="682625" y="4194493"/>
                </a:lnTo>
                <a:lnTo>
                  <a:pt x="672783" y="4190365"/>
                </a:lnTo>
                <a:lnTo>
                  <a:pt x="662940" y="4185603"/>
                </a:lnTo>
                <a:lnTo>
                  <a:pt x="637540" y="4181793"/>
                </a:lnTo>
                <a:lnTo>
                  <a:pt x="612140" y="4177348"/>
                </a:lnTo>
                <a:lnTo>
                  <a:pt x="599758" y="4175125"/>
                </a:lnTo>
                <a:lnTo>
                  <a:pt x="587058" y="4172268"/>
                </a:lnTo>
                <a:lnTo>
                  <a:pt x="574993" y="4169093"/>
                </a:lnTo>
                <a:lnTo>
                  <a:pt x="562610" y="4165600"/>
                </a:lnTo>
                <a:lnTo>
                  <a:pt x="550545" y="4162108"/>
                </a:lnTo>
                <a:lnTo>
                  <a:pt x="538480" y="4157980"/>
                </a:lnTo>
                <a:lnTo>
                  <a:pt x="526733" y="4153218"/>
                </a:lnTo>
                <a:lnTo>
                  <a:pt x="514985" y="4148138"/>
                </a:lnTo>
                <a:lnTo>
                  <a:pt x="503238" y="4142423"/>
                </a:lnTo>
                <a:lnTo>
                  <a:pt x="492125" y="4136073"/>
                </a:lnTo>
                <a:lnTo>
                  <a:pt x="481013" y="4129405"/>
                </a:lnTo>
                <a:lnTo>
                  <a:pt x="470218" y="4121785"/>
                </a:lnTo>
                <a:lnTo>
                  <a:pt x="457200" y="4117975"/>
                </a:lnTo>
                <a:lnTo>
                  <a:pt x="460693" y="4114165"/>
                </a:lnTo>
                <a:lnTo>
                  <a:pt x="463233" y="4110673"/>
                </a:lnTo>
                <a:lnTo>
                  <a:pt x="465773" y="4107180"/>
                </a:lnTo>
                <a:lnTo>
                  <a:pt x="467678" y="4103688"/>
                </a:lnTo>
                <a:lnTo>
                  <a:pt x="469900" y="4099878"/>
                </a:lnTo>
                <a:lnTo>
                  <a:pt x="471488" y="4096385"/>
                </a:lnTo>
                <a:lnTo>
                  <a:pt x="473075" y="4092575"/>
                </a:lnTo>
                <a:lnTo>
                  <a:pt x="474345" y="4088765"/>
                </a:lnTo>
                <a:lnTo>
                  <a:pt x="476250" y="4081145"/>
                </a:lnTo>
                <a:lnTo>
                  <a:pt x="477838" y="4073525"/>
                </a:lnTo>
                <a:lnTo>
                  <a:pt x="478790" y="4065905"/>
                </a:lnTo>
                <a:lnTo>
                  <a:pt x="479108" y="4057650"/>
                </a:lnTo>
                <a:lnTo>
                  <a:pt x="479108" y="4049713"/>
                </a:lnTo>
                <a:lnTo>
                  <a:pt x="479108" y="4042093"/>
                </a:lnTo>
                <a:lnTo>
                  <a:pt x="478473" y="4025900"/>
                </a:lnTo>
                <a:lnTo>
                  <a:pt x="478155" y="4009708"/>
                </a:lnTo>
                <a:lnTo>
                  <a:pt x="478155" y="4001770"/>
                </a:lnTo>
                <a:lnTo>
                  <a:pt x="478790" y="3994150"/>
                </a:lnTo>
                <a:lnTo>
                  <a:pt x="480378" y="3986530"/>
                </a:lnTo>
                <a:lnTo>
                  <a:pt x="482283" y="3978593"/>
                </a:lnTo>
                <a:lnTo>
                  <a:pt x="483235" y="3975100"/>
                </a:lnTo>
                <a:lnTo>
                  <a:pt x="483553" y="3971925"/>
                </a:lnTo>
                <a:lnTo>
                  <a:pt x="483553" y="3969703"/>
                </a:lnTo>
                <a:lnTo>
                  <a:pt x="483235" y="3969068"/>
                </a:lnTo>
                <a:lnTo>
                  <a:pt x="482918" y="3968750"/>
                </a:lnTo>
                <a:lnTo>
                  <a:pt x="476250" y="3963988"/>
                </a:lnTo>
                <a:lnTo>
                  <a:pt x="470218" y="3959225"/>
                </a:lnTo>
                <a:lnTo>
                  <a:pt x="464820" y="3954780"/>
                </a:lnTo>
                <a:lnTo>
                  <a:pt x="460058" y="3950335"/>
                </a:lnTo>
                <a:lnTo>
                  <a:pt x="455930" y="3945890"/>
                </a:lnTo>
                <a:lnTo>
                  <a:pt x="452438" y="3941445"/>
                </a:lnTo>
                <a:lnTo>
                  <a:pt x="449580" y="3937000"/>
                </a:lnTo>
                <a:lnTo>
                  <a:pt x="447358" y="3931920"/>
                </a:lnTo>
                <a:lnTo>
                  <a:pt x="445770" y="3927475"/>
                </a:lnTo>
                <a:lnTo>
                  <a:pt x="444500" y="3923030"/>
                </a:lnTo>
                <a:lnTo>
                  <a:pt x="443865" y="3918268"/>
                </a:lnTo>
                <a:lnTo>
                  <a:pt x="443548" y="3913823"/>
                </a:lnTo>
                <a:lnTo>
                  <a:pt x="443548" y="3909060"/>
                </a:lnTo>
                <a:lnTo>
                  <a:pt x="443865" y="3904615"/>
                </a:lnTo>
                <a:lnTo>
                  <a:pt x="444500" y="3899853"/>
                </a:lnTo>
                <a:lnTo>
                  <a:pt x="445770" y="3895408"/>
                </a:lnTo>
                <a:lnTo>
                  <a:pt x="447040" y="3890963"/>
                </a:lnTo>
                <a:lnTo>
                  <a:pt x="448628" y="3886200"/>
                </a:lnTo>
                <a:lnTo>
                  <a:pt x="452438" y="3876675"/>
                </a:lnTo>
                <a:lnTo>
                  <a:pt x="456883" y="3867785"/>
                </a:lnTo>
                <a:lnTo>
                  <a:pt x="461963" y="3858578"/>
                </a:lnTo>
                <a:lnTo>
                  <a:pt x="471805" y="3840163"/>
                </a:lnTo>
                <a:lnTo>
                  <a:pt x="476250" y="3830638"/>
                </a:lnTo>
                <a:lnTo>
                  <a:pt x="480060" y="3821748"/>
                </a:lnTo>
                <a:lnTo>
                  <a:pt x="474345" y="3820160"/>
                </a:lnTo>
                <a:lnTo>
                  <a:pt x="468948" y="3818255"/>
                </a:lnTo>
                <a:lnTo>
                  <a:pt x="463868" y="3816668"/>
                </a:lnTo>
                <a:lnTo>
                  <a:pt x="459105" y="3814763"/>
                </a:lnTo>
                <a:lnTo>
                  <a:pt x="454660" y="3812858"/>
                </a:lnTo>
                <a:lnTo>
                  <a:pt x="450850" y="3810953"/>
                </a:lnTo>
                <a:lnTo>
                  <a:pt x="447358" y="3808730"/>
                </a:lnTo>
                <a:lnTo>
                  <a:pt x="444183" y="3806508"/>
                </a:lnTo>
                <a:lnTo>
                  <a:pt x="441643" y="3803968"/>
                </a:lnTo>
                <a:lnTo>
                  <a:pt x="439103" y="3801745"/>
                </a:lnTo>
                <a:lnTo>
                  <a:pt x="437198" y="3799523"/>
                </a:lnTo>
                <a:lnTo>
                  <a:pt x="435610" y="3796983"/>
                </a:lnTo>
                <a:lnTo>
                  <a:pt x="434023" y="3794443"/>
                </a:lnTo>
                <a:lnTo>
                  <a:pt x="433070" y="3791903"/>
                </a:lnTo>
                <a:lnTo>
                  <a:pt x="432118" y="3789363"/>
                </a:lnTo>
                <a:lnTo>
                  <a:pt x="431483" y="3786505"/>
                </a:lnTo>
                <a:lnTo>
                  <a:pt x="431483" y="3783965"/>
                </a:lnTo>
                <a:lnTo>
                  <a:pt x="431800" y="3781108"/>
                </a:lnTo>
                <a:lnTo>
                  <a:pt x="432118" y="3777933"/>
                </a:lnTo>
                <a:lnTo>
                  <a:pt x="433388" y="3775075"/>
                </a:lnTo>
                <a:lnTo>
                  <a:pt x="434340" y="3771900"/>
                </a:lnTo>
                <a:lnTo>
                  <a:pt x="435610" y="3769043"/>
                </a:lnTo>
                <a:lnTo>
                  <a:pt x="437198" y="3765868"/>
                </a:lnTo>
                <a:lnTo>
                  <a:pt x="439103" y="3762693"/>
                </a:lnTo>
                <a:lnTo>
                  <a:pt x="443548" y="3756343"/>
                </a:lnTo>
                <a:lnTo>
                  <a:pt x="449263" y="3749358"/>
                </a:lnTo>
                <a:lnTo>
                  <a:pt x="455613" y="3742690"/>
                </a:lnTo>
                <a:lnTo>
                  <a:pt x="462915" y="3735705"/>
                </a:lnTo>
                <a:lnTo>
                  <a:pt x="474028" y="3732213"/>
                </a:lnTo>
                <a:lnTo>
                  <a:pt x="484823" y="3729355"/>
                </a:lnTo>
                <a:lnTo>
                  <a:pt x="496253" y="3726498"/>
                </a:lnTo>
                <a:lnTo>
                  <a:pt x="507365" y="3724593"/>
                </a:lnTo>
                <a:lnTo>
                  <a:pt x="518795" y="3723640"/>
                </a:lnTo>
                <a:lnTo>
                  <a:pt x="529908" y="3723005"/>
                </a:lnTo>
                <a:lnTo>
                  <a:pt x="541655" y="3723323"/>
                </a:lnTo>
                <a:lnTo>
                  <a:pt x="547370" y="3723640"/>
                </a:lnTo>
                <a:lnTo>
                  <a:pt x="553085" y="3724275"/>
                </a:lnTo>
                <a:lnTo>
                  <a:pt x="969963" y="3706813"/>
                </a:lnTo>
                <a:lnTo>
                  <a:pt x="968693" y="3704908"/>
                </a:lnTo>
                <a:lnTo>
                  <a:pt x="967423" y="3703320"/>
                </a:lnTo>
                <a:lnTo>
                  <a:pt x="965835" y="3701415"/>
                </a:lnTo>
                <a:lnTo>
                  <a:pt x="964248" y="3700145"/>
                </a:lnTo>
                <a:lnTo>
                  <a:pt x="961073" y="3697923"/>
                </a:lnTo>
                <a:lnTo>
                  <a:pt x="957263" y="3696335"/>
                </a:lnTo>
                <a:lnTo>
                  <a:pt x="953135" y="3695065"/>
                </a:lnTo>
                <a:lnTo>
                  <a:pt x="949008" y="3694430"/>
                </a:lnTo>
                <a:lnTo>
                  <a:pt x="940753" y="3692843"/>
                </a:lnTo>
                <a:lnTo>
                  <a:pt x="936625" y="3692208"/>
                </a:lnTo>
                <a:lnTo>
                  <a:pt x="932498" y="3691573"/>
                </a:lnTo>
                <a:lnTo>
                  <a:pt x="928370" y="3690303"/>
                </a:lnTo>
                <a:lnTo>
                  <a:pt x="924560" y="3688715"/>
                </a:lnTo>
                <a:lnTo>
                  <a:pt x="921068" y="3686810"/>
                </a:lnTo>
                <a:lnTo>
                  <a:pt x="919480" y="3685540"/>
                </a:lnTo>
                <a:lnTo>
                  <a:pt x="917893" y="3683953"/>
                </a:lnTo>
                <a:lnTo>
                  <a:pt x="916623" y="3682365"/>
                </a:lnTo>
                <a:lnTo>
                  <a:pt x="915353" y="3680778"/>
                </a:lnTo>
                <a:lnTo>
                  <a:pt x="914083" y="3678555"/>
                </a:lnTo>
                <a:lnTo>
                  <a:pt x="912813" y="3676333"/>
                </a:lnTo>
                <a:lnTo>
                  <a:pt x="666750" y="3620135"/>
                </a:lnTo>
                <a:lnTo>
                  <a:pt x="660400" y="3618548"/>
                </a:lnTo>
                <a:lnTo>
                  <a:pt x="654050" y="3616960"/>
                </a:lnTo>
                <a:lnTo>
                  <a:pt x="640398" y="3614738"/>
                </a:lnTo>
                <a:lnTo>
                  <a:pt x="627380" y="3613150"/>
                </a:lnTo>
                <a:lnTo>
                  <a:pt x="613728" y="3611245"/>
                </a:lnTo>
                <a:lnTo>
                  <a:pt x="607060" y="3609975"/>
                </a:lnTo>
                <a:lnTo>
                  <a:pt x="600710" y="3608705"/>
                </a:lnTo>
                <a:lnTo>
                  <a:pt x="594360" y="3607118"/>
                </a:lnTo>
                <a:lnTo>
                  <a:pt x="587693" y="3605213"/>
                </a:lnTo>
                <a:lnTo>
                  <a:pt x="581343" y="3602990"/>
                </a:lnTo>
                <a:lnTo>
                  <a:pt x="575310" y="3600133"/>
                </a:lnTo>
                <a:lnTo>
                  <a:pt x="569278" y="3596640"/>
                </a:lnTo>
                <a:lnTo>
                  <a:pt x="562928" y="3592830"/>
                </a:lnTo>
                <a:lnTo>
                  <a:pt x="556895" y="3593148"/>
                </a:lnTo>
                <a:lnTo>
                  <a:pt x="551498" y="3590608"/>
                </a:lnTo>
                <a:lnTo>
                  <a:pt x="545465" y="3590608"/>
                </a:lnTo>
                <a:lnTo>
                  <a:pt x="539750" y="3590290"/>
                </a:lnTo>
                <a:lnTo>
                  <a:pt x="533718" y="3589338"/>
                </a:lnTo>
                <a:lnTo>
                  <a:pt x="528003" y="3588385"/>
                </a:lnTo>
                <a:lnTo>
                  <a:pt x="522605" y="3586798"/>
                </a:lnTo>
                <a:lnTo>
                  <a:pt x="517525" y="3585210"/>
                </a:lnTo>
                <a:lnTo>
                  <a:pt x="512128" y="3583305"/>
                </a:lnTo>
                <a:lnTo>
                  <a:pt x="506730" y="3581083"/>
                </a:lnTo>
                <a:lnTo>
                  <a:pt x="496570" y="3576320"/>
                </a:lnTo>
                <a:lnTo>
                  <a:pt x="486410" y="3570923"/>
                </a:lnTo>
                <a:lnTo>
                  <a:pt x="475933" y="3566160"/>
                </a:lnTo>
                <a:lnTo>
                  <a:pt x="465455" y="3561398"/>
                </a:lnTo>
                <a:lnTo>
                  <a:pt x="454978" y="3561080"/>
                </a:lnTo>
                <a:lnTo>
                  <a:pt x="449898" y="3560763"/>
                </a:lnTo>
                <a:lnTo>
                  <a:pt x="445135" y="3560128"/>
                </a:lnTo>
                <a:lnTo>
                  <a:pt x="440690" y="3559175"/>
                </a:lnTo>
                <a:lnTo>
                  <a:pt x="436245" y="3558223"/>
                </a:lnTo>
                <a:lnTo>
                  <a:pt x="431483" y="3557270"/>
                </a:lnTo>
                <a:lnTo>
                  <a:pt x="427355" y="3556000"/>
                </a:lnTo>
                <a:lnTo>
                  <a:pt x="423545" y="3554413"/>
                </a:lnTo>
                <a:lnTo>
                  <a:pt x="419735" y="3552825"/>
                </a:lnTo>
                <a:lnTo>
                  <a:pt x="416243" y="3550920"/>
                </a:lnTo>
                <a:lnTo>
                  <a:pt x="412750" y="3549015"/>
                </a:lnTo>
                <a:lnTo>
                  <a:pt x="409575" y="3546793"/>
                </a:lnTo>
                <a:lnTo>
                  <a:pt x="406083" y="3544253"/>
                </a:lnTo>
                <a:lnTo>
                  <a:pt x="403225" y="3541713"/>
                </a:lnTo>
                <a:lnTo>
                  <a:pt x="400368" y="3539173"/>
                </a:lnTo>
                <a:lnTo>
                  <a:pt x="397828" y="3536315"/>
                </a:lnTo>
                <a:lnTo>
                  <a:pt x="395288" y="3533458"/>
                </a:lnTo>
                <a:lnTo>
                  <a:pt x="393065" y="3530283"/>
                </a:lnTo>
                <a:lnTo>
                  <a:pt x="391160" y="3526790"/>
                </a:lnTo>
                <a:lnTo>
                  <a:pt x="388938" y="3523615"/>
                </a:lnTo>
                <a:lnTo>
                  <a:pt x="387350" y="3519488"/>
                </a:lnTo>
                <a:lnTo>
                  <a:pt x="385445" y="3515678"/>
                </a:lnTo>
                <a:lnTo>
                  <a:pt x="384175" y="3511868"/>
                </a:lnTo>
                <a:lnTo>
                  <a:pt x="382905" y="3507740"/>
                </a:lnTo>
                <a:lnTo>
                  <a:pt x="381635" y="3503613"/>
                </a:lnTo>
                <a:lnTo>
                  <a:pt x="379413" y="3494723"/>
                </a:lnTo>
                <a:lnTo>
                  <a:pt x="377825" y="3484880"/>
                </a:lnTo>
                <a:lnTo>
                  <a:pt x="377190" y="3474720"/>
                </a:lnTo>
                <a:lnTo>
                  <a:pt x="394335" y="3429953"/>
                </a:lnTo>
                <a:lnTo>
                  <a:pt x="390843" y="3373120"/>
                </a:lnTo>
                <a:lnTo>
                  <a:pt x="387033" y="3363278"/>
                </a:lnTo>
                <a:lnTo>
                  <a:pt x="383858" y="3353753"/>
                </a:lnTo>
                <a:lnTo>
                  <a:pt x="381318" y="3344228"/>
                </a:lnTo>
                <a:lnTo>
                  <a:pt x="378778" y="3334385"/>
                </a:lnTo>
                <a:lnTo>
                  <a:pt x="377190" y="3324860"/>
                </a:lnTo>
                <a:lnTo>
                  <a:pt x="375920" y="3315018"/>
                </a:lnTo>
                <a:lnTo>
                  <a:pt x="375285" y="3305175"/>
                </a:lnTo>
                <a:lnTo>
                  <a:pt x="375285" y="3295650"/>
                </a:lnTo>
                <a:lnTo>
                  <a:pt x="375603" y="3285808"/>
                </a:lnTo>
                <a:lnTo>
                  <a:pt x="376555" y="3276283"/>
                </a:lnTo>
                <a:lnTo>
                  <a:pt x="377825" y="3266758"/>
                </a:lnTo>
                <a:lnTo>
                  <a:pt x="379413" y="3256915"/>
                </a:lnTo>
                <a:lnTo>
                  <a:pt x="381953" y="3247390"/>
                </a:lnTo>
                <a:lnTo>
                  <a:pt x="384493" y="3237865"/>
                </a:lnTo>
                <a:lnTo>
                  <a:pt x="387350" y="3228023"/>
                </a:lnTo>
                <a:lnTo>
                  <a:pt x="390843" y="3218180"/>
                </a:lnTo>
                <a:lnTo>
                  <a:pt x="386715" y="3204528"/>
                </a:lnTo>
                <a:lnTo>
                  <a:pt x="385128" y="3198178"/>
                </a:lnTo>
                <a:lnTo>
                  <a:pt x="383858" y="3192145"/>
                </a:lnTo>
                <a:lnTo>
                  <a:pt x="382905" y="3186113"/>
                </a:lnTo>
                <a:lnTo>
                  <a:pt x="381953" y="3180398"/>
                </a:lnTo>
                <a:lnTo>
                  <a:pt x="381635" y="3175000"/>
                </a:lnTo>
                <a:lnTo>
                  <a:pt x="381318" y="3169603"/>
                </a:lnTo>
                <a:lnTo>
                  <a:pt x="381318" y="3164840"/>
                </a:lnTo>
                <a:lnTo>
                  <a:pt x="381635" y="3160078"/>
                </a:lnTo>
                <a:lnTo>
                  <a:pt x="382270" y="3154998"/>
                </a:lnTo>
                <a:lnTo>
                  <a:pt x="383223" y="3150870"/>
                </a:lnTo>
                <a:lnTo>
                  <a:pt x="384493" y="3146743"/>
                </a:lnTo>
                <a:lnTo>
                  <a:pt x="385763" y="3142615"/>
                </a:lnTo>
                <a:lnTo>
                  <a:pt x="387668" y="3138805"/>
                </a:lnTo>
                <a:lnTo>
                  <a:pt x="389573" y="3135313"/>
                </a:lnTo>
                <a:lnTo>
                  <a:pt x="392113" y="3132138"/>
                </a:lnTo>
                <a:lnTo>
                  <a:pt x="394653" y="3128645"/>
                </a:lnTo>
                <a:lnTo>
                  <a:pt x="397828" y="3125788"/>
                </a:lnTo>
                <a:lnTo>
                  <a:pt x="401003" y="3122930"/>
                </a:lnTo>
                <a:lnTo>
                  <a:pt x="404495" y="3120390"/>
                </a:lnTo>
                <a:lnTo>
                  <a:pt x="408623" y="3117850"/>
                </a:lnTo>
                <a:lnTo>
                  <a:pt x="413068" y="3115628"/>
                </a:lnTo>
                <a:lnTo>
                  <a:pt x="417513" y="3113723"/>
                </a:lnTo>
                <a:lnTo>
                  <a:pt x="422275" y="3111818"/>
                </a:lnTo>
                <a:lnTo>
                  <a:pt x="427355" y="3109913"/>
                </a:lnTo>
                <a:lnTo>
                  <a:pt x="433070" y="3108643"/>
                </a:lnTo>
                <a:lnTo>
                  <a:pt x="439103" y="3107055"/>
                </a:lnTo>
                <a:lnTo>
                  <a:pt x="445135" y="3105785"/>
                </a:lnTo>
                <a:lnTo>
                  <a:pt x="451485" y="3104833"/>
                </a:lnTo>
                <a:lnTo>
                  <a:pt x="465773" y="3102610"/>
                </a:lnTo>
                <a:lnTo>
                  <a:pt x="507683" y="3100070"/>
                </a:lnTo>
                <a:lnTo>
                  <a:pt x="545465" y="3095625"/>
                </a:lnTo>
                <a:lnTo>
                  <a:pt x="583248" y="3092133"/>
                </a:lnTo>
                <a:lnTo>
                  <a:pt x="621030" y="3088640"/>
                </a:lnTo>
                <a:lnTo>
                  <a:pt x="658813" y="3085783"/>
                </a:lnTo>
                <a:lnTo>
                  <a:pt x="696595" y="3083560"/>
                </a:lnTo>
                <a:lnTo>
                  <a:pt x="734378" y="3081338"/>
                </a:lnTo>
                <a:lnTo>
                  <a:pt x="772160" y="3079750"/>
                </a:lnTo>
                <a:lnTo>
                  <a:pt x="809943" y="3077845"/>
                </a:lnTo>
                <a:lnTo>
                  <a:pt x="885825" y="3075305"/>
                </a:lnTo>
                <a:lnTo>
                  <a:pt x="961390" y="3073400"/>
                </a:lnTo>
                <a:lnTo>
                  <a:pt x="1037273" y="3071495"/>
                </a:lnTo>
                <a:lnTo>
                  <a:pt x="1112838" y="3069273"/>
                </a:lnTo>
                <a:lnTo>
                  <a:pt x="1070928" y="3042920"/>
                </a:lnTo>
                <a:lnTo>
                  <a:pt x="896938" y="3016568"/>
                </a:lnTo>
                <a:lnTo>
                  <a:pt x="884555" y="3016250"/>
                </a:lnTo>
                <a:lnTo>
                  <a:pt x="871855" y="3016250"/>
                </a:lnTo>
                <a:lnTo>
                  <a:pt x="859473" y="3016250"/>
                </a:lnTo>
                <a:lnTo>
                  <a:pt x="847090" y="3015615"/>
                </a:lnTo>
                <a:lnTo>
                  <a:pt x="841058" y="3014980"/>
                </a:lnTo>
                <a:lnTo>
                  <a:pt x="835025" y="3014345"/>
                </a:lnTo>
                <a:lnTo>
                  <a:pt x="828993" y="3013393"/>
                </a:lnTo>
                <a:lnTo>
                  <a:pt x="822643" y="3012123"/>
                </a:lnTo>
                <a:lnTo>
                  <a:pt x="816610" y="3010535"/>
                </a:lnTo>
                <a:lnTo>
                  <a:pt x="810895" y="3008630"/>
                </a:lnTo>
                <a:lnTo>
                  <a:pt x="804863" y="3006408"/>
                </a:lnTo>
                <a:lnTo>
                  <a:pt x="798830" y="3003550"/>
                </a:lnTo>
                <a:lnTo>
                  <a:pt x="782003" y="2999423"/>
                </a:lnTo>
                <a:lnTo>
                  <a:pt x="774383" y="3001010"/>
                </a:lnTo>
                <a:lnTo>
                  <a:pt x="766445" y="3001963"/>
                </a:lnTo>
                <a:lnTo>
                  <a:pt x="759143" y="3001963"/>
                </a:lnTo>
                <a:lnTo>
                  <a:pt x="751840" y="3001328"/>
                </a:lnTo>
                <a:lnTo>
                  <a:pt x="744538" y="3000058"/>
                </a:lnTo>
                <a:lnTo>
                  <a:pt x="737553" y="2998470"/>
                </a:lnTo>
                <a:lnTo>
                  <a:pt x="730885" y="2996565"/>
                </a:lnTo>
                <a:lnTo>
                  <a:pt x="724218" y="2994343"/>
                </a:lnTo>
                <a:lnTo>
                  <a:pt x="717233" y="2991485"/>
                </a:lnTo>
                <a:lnTo>
                  <a:pt x="710883" y="2988628"/>
                </a:lnTo>
                <a:lnTo>
                  <a:pt x="704215" y="2985453"/>
                </a:lnTo>
                <a:lnTo>
                  <a:pt x="697865" y="2982278"/>
                </a:lnTo>
                <a:lnTo>
                  <a:pt x="684848" y="2975293"/>
                </a:lnTo>
                <a:lnTo>
                  <a:pt x="672148" y="2967990"/>
                </a:lnTo>
                <a:lnTo>
                  <a:pt x="667703" y="2964180"/>
                </a:lnTo>
                <a:lnTo>
                  <a:pt x="664210" y="2960688"/>
                </a:lnTo>
                <a:lnTo>
                  <a:pt x="661353" y="2957195"/>
                </a:lnTo>
                <a:lnTo>
                  <a:pt x="658813" y="2953385"/>
                </a:lnTo>
                <a:lnTo>
                  <a:pt x="656908" y="2949575"/>
                </a:lnTo>
                <a:lnTo>
                  <a:pt x="655320" y="2945448"/>
                </a:lnTo>
                <a:lnTo>
                  <a:pt x="654368" y="2941638"/>
                </a:lnTo>
                <a:lnTo>
                  <a:pt x="653733" y="2937828"/>
                </a:lnTo>
                <a:lnTo>
                  <a:pt x="653415" y="2934018"/>
                </a:lnTo>
                <a:lnTo>
                  <a:pt x="653415" y="2930208"/>
                </a:lnTo>
                <a:lnTo>
                  <a:pt x="653733" y="2926080"/>
                </a:lnTo>
                <a:lnTo>
                  <a:pt x="654368" y="2921953"/>
                </a:lnTo>
                <a:lnTo>
                  <a:pt x="656273" y="2914015"/>
                </a:lnTo>
                <a:lnTo>
                  <a:pt x="658495" y="2905760"/>
                </a:lnTo>
                <a:lnTo>
                  <a:pt x="663893" y="2888933"/>
                </a:lnTo>
                <a:lnTo>
                  <a:pt x="666433" y="2880678"/>
                </a:lnTo>
                <a:lnTo>
                  <a:pt x="668338" y="2872423"/>
                </a:lnTo>
                <a:lnTo>
                  <a:pt x="669290" y="2867978"/>
                </a:lnTo>
                <a:lnTo>
                  <a:pt x="669608" y="2863533"/>
                </a:lnTo>
                <a:lnTo>
                  <a:pt x="669608" y="2859405"/>
                </a:lnTo>
                <a:lnTo>
                  <a:pt x="669290" y="2855278"/>
                </a:lnTo>
                <a:lnTo>
                  <a:pt x="668973" y="2851150"/>
                </a:lnTo>
                <a:lnTo>
                  <a:pt x="667385" y="2846705"/>
                </a:lnTo>
                <a:lnTo>
                  <a:pt x="666115" y="2842260"/>
                </a:lnTo>
                <a:lnTo>
                  <a:pt x="664210" y="2838133"/>
                </a:lnTo>
                <a:lnTo>
                  <a:pt x="662305" y="2833370"/>
                </a:lnTo>
                <a:lnTo>
                  <a:pt x="660083" y="2826385"/>
                </a:lnTo>
                <a:lnTo>
                  <a:pt x="657543" y="2817178"/>
                </a:lnTo>
                <a:lnTo>
                  <a:pt x="655638" y="2807335"/>
                </a:lnTo>
                <a:lnTo>
                  <a:pt x="653733" y="2796858"/>
                </a:lnTo>
                <a:lnTo>
                  <a:pt x="653415" y="2791143"/>
                </a:lnTo>
                <a:lnTo>
                  <a:pt x="652780" y="2785745"/>
                </a:lnTo>
                <a:lnTo>
                  <a:pt x="652780" y="2780348"/>
                </a:lnTo>
                <a:lnTo>
                  <a:pt x="652780" y="2774950"/>
                </a:lnTo>
                <a:lnTo>
                  <a:pt x="653415" y="2769870"/>
                </a:lnTo>
                <a:lnTo>
                  <a:pt x="654050" y="2764790"/>
                </a:lnTo>
                <a:lnTo>
                  <a:pt x="654685" y="2758123"/>
                </a:lnTo>
                <a:lnTo>
                  <a:pt x="656273" y="2752090"/>
                </a:lnTo>
                <a:lnTo>
                  <a:pt x="658178" y="2746058"/>
                </a:lnTo>
                <a:lnTo>
                  <a:pt x="661035" y="2740343"/>
                </a:lnTo>
                <a:lnTo>
                  <a:pt x="662623" y="2737803"/>
                </a:lnTo>
                <a:lnTo>
                  <a:pt x="664210" y="2735263"/>
                </a:lnTo>
                <a:lnTo>
                  <a:pt x="666115" y="2733040"/>
                </a:lnTo>
                <a:lnTo>
                  <a:pt x="668020" y="2730818"/>
                </a:lnTo>
                <a:lnTo>
                  <a:pt x="670560" y="2728595"/>
                </a:lnTo>
                <a:lnTo>
                  <a:pt x="673100" y="2726690"/>
                </a:lnTo>
                <a:lnTo>
                  <a:pt x="675640" y="2724785"/>
                </a:lnTo>
                <a:lnTo>
                  <a:pt x="678180" y="2723198"/>
                </a:lnTo>
                <a:lnTo>
                  <a:pt x="684213" y="2719705"/>
                </a:lnTo>
                <a:lnTo>
                  <a:pt x="688975" y="2715895"/>
                </a:lnTo>
                <a:lnTo>
                  <a:pt x="693103" y="2711768"/>
                </a:lnTo>
                <a:lnTo>
                  <a:pt x="696595" y="2707958"/>
                </a:lnTo>
                <a:lnTo>
                  <a:pt x="699135" y="2704148"/>
                </a:lnTo>
                <a:lnTo>
                  <a:pt x="700723" y="2700338"/>
                </a:lnTo>
                <a:lnTo>
                  <a:pt x="701675" y="2696528"/>
                </a:lnTo>
                <a:lnTo>
                  <a:pt x="701993" y="2692718"/>
                </a:lnTo>
                <a:lnTo>
                  <a:pt x="701358" y="2688273"/>
                </a:lnTo>
                <a:lnTo>
                  <a:pt x="700405" y="2684463"/>
                </a:lnTo>
                <a:lnTo>
                  <a:pt x="698818" y="2680653"/>
                </a:lnTo>
                <a:lnTo>
                  <a:pt x="696595" y="2676843"/>
                </a:lnTo>
                <a:lnTo>
                  <a:pt x="693420" y="2673033"/>
                </a:lnTo>
                <a:lnTo>
                  <a:pt x="689928" y="2669223"/>
                </a:lnTo>
                <a:lnTo>
                  <a:pt x="686118" y="2665730"/>
                </a:lnTo>
                <a:lnTo>
                  <a:pt x="681990" y="2661603"/>
                </a:lnTo>
                <a:lnTo>
                  <a:pt x="673735" y="2655253"/>
                </a:lnTo>
                <a:lnTo>
                  <a:pt x="666115" y="2648585"/>
                </a:lnTo>
                <a:lnTo>
                  <a:pt x="662940" y="2645093"/>
                </a:lnTo>
                <a:lnTo>
                  <a:pt x="659765" y="2641600"/>
                </a:lnTo>
                <a:lnTo>
                  <a:pt x="656908" y="2637790"/>
                </a:lnTo>
                <a:lnTo>
                  <a:pt x="654685" y="2633980"/>
                </a:lnTo>
                <a:lnTo>
                  <a:pt x="652780" y="2629853"/>
                </a:lnTo>
                <a:lnTo>
                  <a:pt x="651193" y="2626043"/>
                </a:lnTo>
                <a:lnTo>
                  <a:pt x="650240" y="2621915"/>
                </a:lnTo>
                <a:lnTo>
                  <a:pt x="649605" y="2617470"/>
                </a:lnTo>
                <a:lnTo>
                  <a:pt x="649605" y="2612708"/>
                </a:lnTo>
                <a:lnTo>
                  <a:pt x="650240" y="2607628"/>
                </a:lnTo>
                <a:lnTo>
                  <a:pt x="651510" y="2602548"/>
                </a:lnTo>
                <a:lnTo>
                  <a:pt x="653415" y="2597150"/>
                </a:lnTo>
                <a:lnTo>
                  <a:pt x="655955" y="2591753"/>
                </a:lnTo>
                <a:lnTo>
                  <a:pt x="658813" y="2586673"/>
                </a:lnTo>
                <a:lnTo>
                  <a:pt x="661988" y="2581910"/>
                </a:lnTo>
                <a:lnTo>
                  <a:pt x="665163" y="2578100"/>
                </a:lnTo>
                <a:lnTo>
                  <a:pt x="669290" y="2574608"/>
                </a:lnTo>
                <a:lnTo>
                  <a:pt x="673418" y="2571433"/>
                </a:lnTo>
                <a:lnTo>
                  <a:pt x="677545" y="2569210"/>
                </a:lnTo>
                <a:lnTo>
                  <a:pt x="681990" y="2566988"/>
                </a:lnTo>
                <a:lnTo>
                  <a:pt x="686435" y="2565400"/>
                </a:lnTo>
                <a:lnTo>
                  <a:pt x="691198" y="2564130"/>
                </a:lnTo>
                <a:lnTo>
                  <a:pt x="696595" y="2563495"/>
                </a:lnTo>
                <a:lnTo>
                  <a:pt x="701675" y="2563178"/>
                </a:lnTo>
                <a:lnTo>
                  <a:pt x="707073" y="2562860"/>
                </a:lnTo>
                <a:lnTo>
                  <a:pt x="712788" y="2563178"/>
                </a:lnTo>
                <a:lnTo>
                  <a:pt x="718185" y="2563813"/>
                </a:lnTo>
                <a:lnTo>
                  <a:pt x="724218" y="2564765"/>
                </a:lnTo>
                <a:lnTo>
                  <a:pt x="753110" y="2564130"/>
                </a:lnTo>
                <a:lnTo>
                  <a:pt x="780733" y="2559685"/>
                </a:lnTo>
                <a:lnTo>
                  <a:pt x="808673" y="2555240"/>
                </a:lnTo>
                <a:lnTo>
                  <a:pt x="836613" y="2551748"/>
                </a:lnTo>
                <a:lnTo>
                  <a:pt x="864553" y="2548573"/>
                </a:lnTo>
                <a:lnTo>
                  <a:pt x="892493" y="2545715"/>
                </a:lnTo>
                <a:lnTo>
                  <a:pt x="920433" y="2543175"/>
                </a:lnTo>
                <a:lnTo>
                  <a:pt x="948373" y="2541270"/>
                </a:lnTo>
                <a:lnTo>
                  <a:pt x="976313" y="2539683"/>
                </a:lnTo>
                <a:lnTo>
                  <a:pt x="1004570" y="2538413"/>
                </a:lnTo>
                <a:lnTo>
                  <a:pt x="1032510" y="2537460"/>
                </a:lnTo>
                <a:lnTo>
                  <a:pt x="1060768" y="2536825"/>
                </a:lnTo>
                <a:lnTo>
                  <a:pt x="1089025" y="2536190"/>
                </a:lnTo>
                <a:lnTo>
                  <a:pt x="1117283" y="2536190"/>
                </a:lnTo>
                <a:lnTo>
                  <a:pt x="1145223" y="2536508"/>
                </a:lnTo>
                <a:lnTo>
                  <a:pt x="1173480" y="2537143"/>
                </a:lnTo>
                <a:lnTo>
                  <a:pt x="1201738" y="2537778"/>
                </a:lnTo>
                <a:lnTo>
                  <a:pt x="1331595" y="2536825"/>
                </a:lnTo>
                <a:lnTo>
                  <a:pt x="1340485" y="2535873"/>
                </a:lnTo>
                <a:lnTo>
                  <a:pt x="1349375" y="2535238"/>
                </a:lnTo>
                <a:lnTo>
                  <a:pt x="1367791" y="2533968"/>
                </a:lnTo>
                <a:lnTo>
                  <a:pt x="1385888" y="2533333"/>
                </a:lnTo>
                <a:lnTo>
                  <a:pt x="1403985" y="2533333"/>
                </a:lnTo>
                <a:lnTo>
                  <a:pt x="1422083" y="2533333"/>
                </a:lnTo>
                <a:lnTo>
                  <a:pt x="1440180" y="2533968"/>
                </a:lnTo>
                <a:lnTo>
                  <a:pt x="1476375" y="2534920"/>
                </a:lnTo>
                <a:lnTo>
                  <a:pt x="1494473" y="2535238"/>
                </a:lnTo>
                <a:lnTo>
                  <a:pt x="1512888" y="2535238"/>
                </a:lnTo>
                <a:lnTo>
                  <a:pt x="1530668" y="2534920"/>
                </a:lnTo>
                <a:lnTo>
                  <a:pt x="1548765" y="2534285"/>
                </a:lnTo>
                <a:lnTo>
                  <a:pt x="1567180" y="2532380"/>
                </a:lnTo>
                <a:lnTo>
                  <a:pt x="1576070" y="2531428"/>
                </a:lnTo>
                <a:lnTo>
                  <a:pt x="1584960" y="2530158"/>
                </a:lnTo>
                <a:lnTo>
                  <a:pt x="1594168" y="2528888"/>
                </a:lnTo>
                <a:lnTo>
                  <a:pt x="1603058" y="2526983"/>
                </a:lnTo>
                <a:lnTo>
                  <a:pt x="1611948" y="2525078"/>
                </a:lnTo>
                <a:lnTo>
                  <a:pt x="1621155" y="2523173"/>
                </a:lnTo>
                <a:lnTo>
                  <a:pt x="1620520" y="2508250"/>
                </a:lnTo>
                <a:lnTo>
                  <a:pt x="1589088" y="2501583"/>
                </a:lnTo>
                <a:lnTo>
                  <a:pt x="1557020" y="2496185"/>
                </a:lnTo>
                <a:lnTo>
                  <a:pt x="1525270" y="2491105"/>
                </a:lnTo>
                <a:lnTo>
                  <a:pt x="1493520" y="2486978"/>
                </a:lnTo>
                <a:lnTo>
                  <a:pt x="1461770" y="2483168"/>
                </a:lnTo>
                <a:lnTo>
                  <a:pt x="1430020" y="2479358"/>
                </a:lnTo>
                <a:lnTo>
                  <a:pt x="1397635" y="2476183"/>
                </a:lnTo>
                <a:lnTo>
                  <a:pt x="1365885" y="2473325"/>
                </a:lnTo>
                <a:lnTo>
                  <a:pt x="1302068" y="2467928"/>
                </a:lnTo>
                <a:lnTo>
                  <a:pt x="1237616" y="2462848"/>
                </a:lnTo>
                <a:lnTo>
                  <a:pt x="1205865" y="2460308"/>
                </a:lnTo>
                <a:lnTo>
                  <a:pt x="1173798" y="2457450"/>
                </a:lnTo>
                <a:lnTo>
                  <a:pt x="1142048" y="2453958"/>
                </a:lnTo>
                <a:lnTo>
                  <a:pt x="1109663" y="2450465"/>
                </a:lnTo>
                <a:lnTo>
                  <a:pt x="1105535" y="2449830"/>
                </a:lnTo>
                <a:lnTo>
                  <a:pt x="1101090" y="2449830"/>
                </a:lnTo>
                <a:lnTo>
                  <a:pt x="1092200" y="2449830"/>
                </a:lnTo>
                <a:lnTo>
                  <a:pt x="1083310" y="2449830"/>
                </a:lnTo>
                <a:lnTo>
                  <a:pt x="1074420" y="2449513"/>
                </a:lnTo>
                <a:lnTo>
                  <a:pt x="1070293" y="2449195"/>
                </a:lnTo>
                <a:lnTo>
                  <a:pt x="1065848" y="2448560"/>
                </a:lnTo>
                <a:lnTo>
                  <a:pt x="1061403" y="2447608"/>
                </a:lnTo>
                <a:lnTo>
                  <a:pt x="1057275" y="2446338"/>
                </a:lnTo>
                <a:lnTo>
                  <a:pt x="1053148" y="2444750"/>
                </a:lnTo>
                <a:lnTo>
                  <a:pt x="1049020" y="2442845"/>
                </a:lnTo>
                <a:lnTo>
                  <a:pt x="1045210" y="2440305"/>
                </a:lnTo>
                <a:lnTo>
                  <a:pt x="1041400" y="2437448"/>
                </a:lnTo>
                <a:lnTo>
                  <a:pt x="985520" y="2434908"/>
                </a:lnTo>
                <a:lnTo>
                  <a:pt x="974408" y="2435225"/>
                </a:lnTo>
                <a:lnTo>
                  <a:pt x="963613" y="2435225"/>
                </a:lnTo>
                <a:lnTo>
                  <a:pt x="957898" y="2435225"/>
                </a:lnTo>
                <a:lnTo>
                  <a:pt x="952183" y="2435225"/>
                </a:lnTo>
                <a:lnTo>
                  <a:pt x="947103" y="2434590"/>
                </a:lnTo>
                <a:lnTo>
                  <a:pt x="942340" y="2433955"/>
                </a:lnTo>
                <a:lnTo>
                  <a:pt x="937578" y="2432368"/>
                </a:lnTo>
                <a:lnTo>
                  <a:pt x="933450" y="2430463"/>
                </a:lnTo>
                <a:lnTo>
                  <a:pt x="931228" y="2429510"/>
                </a:lnTo>
                <a:lnTo>
                  <a:pt x="929323" y="2427605"/>
                </a:lnTo>
                <a:lnTo>
                  <a:pt x="927418" y="2426018"/>
                </a:lnTo>
                <a:lnTo>
                  <a:pt x="925830" y="2424430"/>
                </a:lnTo>
                <a:lnTo>
                  <a:pt x="924560" y="2422525"/>
                </a:lnTo>
                <a:lnTo>
                  <a:pt x="923290" y="2420303"/>
                </a:lnTo>
                <a:lnTo>
                  <a:pt x="922338" y="2417763"/>
                </a:lnTo>
                <a:lnTo>
                  <a:pt x="921385" y="2415223"/>
                </a:lnTo>
                <a:lnTo>
                  <a:pt x="920750" y="2412365"/>
                </a:lnTo>
                <a:lnTo>
                  <a:pt x="920115" y="2409190"/>
                </a:lnTo>
                <a:lnTo>
                  <a:pt x="919798" y="2405698"/>
                </a:lnTo>
                <a:lnTo>
                  <a:pt x="919798" y="2401888"/>
                </a:lnTo>
                <a:lnTo>
                  <a:pt x="919798" y="2398395"/>
                </a:lnTo>
                <a:lnTo>
                  <a:pt x="920115" y="2395538"/>
                </a:lnTo>
                <a:lnTo>
                  <a:pt x="920433" y="2392680"/>
                </a:lnTo>
                <a:lnTo>
                  <a:pt x="921068" y="2389823"/>
                </a:lnTo>
                <a:lnTo>
                  <a:pt x="922020" y="2387283"/>
                </a:lnTo>
                <a:lnTo>
                  <a:pt x="922655" y="2384743"/>
                </a:lnTo>
                <a:lnTo>
                  <a:pt x="923925" y="2382520"/>
                </a:lnTo>
                <a:lnTo>
                  <a:pt x="925195" y="2380298"/>
                </a:lnTo>
                <a:lnTo>
                  <a:pt x="926465" y="2378393"/>
                </a:lnTo>
                <a:lnTo>
                  <a:pt x="928053" y="2376170"/>
                </a:lnTo>
                <a:lnTo>
                  <a:pt x="931863" y="2372995"/>
                </a:lnTo>
                <a:lnTo>
                  <a:pt x="935673" y="2370138"/>
                </a:lnTo>
                <a:lnTo>
                  <a:pt x="939800" y="2367598"/>
                </a:lnTo>
                <a:lnTo>
                  <a:pt x="944563" y="2365693"/>
                </a:lnTo>
                <a:lnTo>
                  <a:pt x="949643" y="2364423"/>
                </a:lnTo>
                <a:lnTo>
                  <a:pt x="954723" y="2363153"/>
                </a:lnTo>
                <a:lnTo>
                  <a:pt x="960438" y="2362200"/>
                </a:lnTo>
                <a:lnTo>
                  <a:pt x="966153" y="2361883"/>
                </a:lnTo>
                <a:lnTo>
                  <a:pt x="971868" y="2361565"/>
                </a:lnTo>
                <a:lnTo>
                  <a:pt x="977583" y="2361565"/>
                </a:lnTo>
                <a:lnTo>
                  <a:pt x="983615" y="2361883"/>
                </a:lnTo>
                <a:lnTo>
                  <a:pt x="984250" y="2335213"/>
                </a:lnTo>
                <a:lnTo>
                  <a:pt x="989965" y="2328863"/>
                </a:lnTo>
                <a:lnTo>
                  <a:pt x="989648" y="2328545"/>
                </a:lnTo>
                <a:lnTo>
                  <a:pt x="984250" y="2335213"/>
                </a:lnTo>
                <a:lnTo>
                  <a:pt x="980440" y="2334578"/>
                </a:lnTo>
                <a:lnTo>
                  <a:pt x="976630" y="2334578"/>
                </a:lnTo>
                <a:lnTo>
                  <a:pt x="968693" y="2334895"/>
                </a:lnTo>
                <a:lnTo>
                  <a:pt x="960438" y="2335530"/>
                </a:lnTo>
                <a:lnTo>
                  <a:pt x="952183" y="2335848"/>
                </a:lnTo>
                <a:lnTo>
                  <a:pt x="948373" y="2335848"/>
                </a:lnTo>
                <a:lnTo>
                  <a:pt x="945198" y="2335530"/>
                </a:lnTo>
                <a:lnTo>
                  <a:pt x="942023" y="2334895"/>
                </a:lnTo>
                <a:lnTo>
                  <a:pt x="939483" y="2333943"/>
                </a:lnTo>
                <a:lnTo>
                  <a:pt x="937260" y="2332355"/>
                </a:lnTo>
                <a:lnTo>
                  <a:pt x="936308" y="2331403"/>
                </a:lnTo>
                <a:lnTo>
                  <a:pt x="935673" y="2330133"/>
                </a:lnTo>
                <a:lnTo>
                  <a:pt x="935038" y="2328863"/>
                </a:lnTo>
                <a:lnTo>
                  <a:pt x="934720" y="2327593"/>
                </a:lnTo>
                <a:lnTo>
                  <a:pt x="934403" y="2325688"/>
                </a:lnTo>
                <a:lnTo>
                  <a:pt x="934403" y="2323783"/>
                </a:lnTo>
                <a:lnTo>
                  <a:pt x="934720" y="2320290"/>
                </a:lnTo>
                <a:lnTo>
                  <a:pt x="935355" y="2317115"/>
                </a:lnTo>
                <a:lnTo>
                  <a:pt x="935990" y="2314258"/>
                </a:lnTo>
                <a:lnTo>
                  <a:pt x="936943" y="2311718"/>
                </a:lnTo>
                <a:lnTo>
                  <a:pt x="937895" y="2309813"/>
                </a:lnTo>
                <a:lnTo>
                  <a:pt x="939165" y="2307908"/>
                </a:lnTo>
                <a:lnTo>
                  <a:pt x="940435" y="2306320"/>
                </a:lnTo>
                <a:lnTo>
                  <a:pt x="942023" y="2305050"/>
                </a:lnTo>
                <a:lnTo>
                  <a:pt x="943928" y="2304098"/>
                </a:lnTo>
                <a:lnTo>
                  <a:pt x="945833" y="2303145"/>
                </a:lnTo>
                <a:lnTo>
                  <a:pt x="947738" y="2302510"/>
                </a:lnTo>
                <a:lnTo>
                  <a:pt x="949643" y="2302193"/>
                </a:lnTo>
                <a:lnTo>
                  <a:pt x="954088" y="2301558"/>
                </a:lnTo>
                <a:lnTo>
                  <a:pt x="959168" y="2301558"/>
                </a:lnTo>
                <a:lnTo>
                  <a:pt x="964248" y="2301875"/>
                </a:lnTo>
                <a:lnTo>
                  <a:pt x="969328" y="2302510"/>
                </a:lnTo>
                <a:lnTo>
                  <a:pt x="974408" y="2303145"/>
                </a:lnTo>
                <a:lnTo>
                  <a:pt x="979488" y="2303463"/>
                </a:lnTo>
                <a:lnTo>
                  <a:pt x="984568" y="2303463"/>
                </a:lnTo>
                <a:lnTo>
                  <a:pt x="989330" y="2302828"/>
                </a:lnTo>
                <a:lnTo>
                  <a:pt x="991553" y="2302193"/>
                </a:lnTo>
                <a:lnTo>
                  <a:pt x="993458" y="2301558"/>
                </a:lnTo>
                <a:lnTo>
                  <a:pt x="995680" y="2300923"/>
                </a:lnTo>
                <a:lnTo>
                  <a:pt x="997585" y="2299653"/>
                </a:lnTo>
                <a:lnTo>
                  <a:pt x="998220" y="2295843"/>
                </a:lnTo>
                <a:lnTo>
                  <a:pt x="998855" y="2292668"/>
                </a:lnTo>
                <a:lnTo>
                  <a:pt x="999808" y="2289810"/>
                </a:lnTo>
                <a:lnTo>
                  <a:pt x="1000760" y="2287270"/>
                </a:lnTo>
                <a:lnTo>
                  <a:pt x="1001713" y="2285048"/>
                </a:lnTo>
                <a:lnTo>
                  <a:pt x="1002983" y="2283143"/>
                </a:lnTo>
                <a:lnTo>
                  <a:pt x="1004570" y="2281555"/>
                </a:lnTo>
                <a:lnTo>
                  <a:pt x="1006158" y="2279968"/>
                </a:lnTo>
                <a:lnTo>
                  <a:pt x="1007745" y="2279015"/>
                </a:lnTo>
                <a:lnTo>
                  <a:pt x="1009333" y="2278063"/>
                </a:lnTo>
                <a:lnTo>
                  <a:pt x="1011555" y="2277428"/>
                </a:lnTo>
                <a:lnTo>
                  <a:pt x="1013460" y="2276793"/>
                </a:lnTo>
                <a:lnTo>
                  <a:pt x="1017270" y="2276158"/>
                </a:lnTo>
                <a:lnTo>
                  <a:pt x="1021398" y="2276158"/>
                </a:lnTo>
                <a:lnTo>
                  <a:pt x="1025843" y="2276475"/>
                </a:lnTo>
                <a:lnTo>
                  <a:pt x="1029970" y="2276793"/>
                </a:lnTo>
                <a:lnTo>
                  <a:pt x="1039178" y="2277745"/>
                </a:lnTo>
                <a:lnTo>
                  <a:pt x="1043305" y="2278063"/>
                </a:lnTo>
                <a:lnTo>
                  <a:pt x="1047433" y="2277745"/>
                </a:lnTo>
                <a:lnTo>
                  <a:pt x="1051243" y="2276793"/>
                </a:lnTo>
                <a:lnTo>
                  <a:pt x="1053148" y="2276158"/>
                </a:lnTo>
                <a:lnTo>
                  <a:pt x="1054735" y="2275205"/>
                </a:lnTo>
                <a:lnTo>
                  <a:pt x="1048703" y="2270760"/>
                </a:lnTo>
                <a:lnTo>
                  <a:pt x="1042670" y="2267268"/>
                </a:lnTo>
                <a:lnTo>
                  <a:pt x="1036638" y="2264093"/>
                </a:lnTo>
                <a:lnTo>
                  <a:pt x="1029970" y="2261235"/>
                </a:lnTo>
                <a:lnTo>
                  <a:pt x="1023620" y="2258695"/>
                </a:lnTo>
                <a:lnTo>
                  <a:pt x="1016953" y="2256790"/>
                </a:lnTo>
                <a:lnTo>
                  <a:pt x="1010603" y="2254885"/>
                </a:lnTo>
                <a:lnTo>
                  <a:pt x="1003618" y="2253615"/>
                </a:lnTo>
                <a:lnTo>
                  <a:pt x="996950" y="2252345"/>
                </a:lnTo>
                <a:lnTo>
                  <a:pt x="989965" y="2251393"/>
                </a:lnTo>
                <a:lnTo>
                  <a:pt x="982980" y="2250758"/>
                </a:lnTo>
                <a:lnTo>
                  <a:pt x="975995" y="2250123"/>
                </a:lnTo>
                <a:lnTo>
                  <a:pt x="962343" y="2249805"/>
                </a:lnTo>
                <a:lnTo>
                  <a:pt x="948055" y="2249488"/>
                </a:lnTo>
                <a:lnTo>
                  <a:pt x="944245" y="2249488"/>
                </a:lnTo>
                <a:lnTo>
                  <a:pt x="940753" y="2249170"/>
                </a:lnTo>
                <a:lnTo>
                  <a:pt x="937578" y="2248853"/>
                </a:lnTo>
                <a:lnTo>
                  <a:pt x="934403" y="2248218"/>
                </a:lnTo>
                <a:lnTo>
                  <a:pt x="931863" y="2247265"/>
                </a:lnTo>
                <a:lnTo>
                  <a:pt x="929005" y="2245995"/>
                </a:lnTo>
                <a:lnTo>
                  <a:pt x="927100" y="2244725"/>
                </a:lnTo>
                <a:lnTo>
                  <a:pt x="925195" y="2243138"/>
                </a:lnTo>
                <a:lnTo>
                  <a:pt x="923925" y="2241233"/>
                </a:lnTo>
                <a:lnTo>
                  <a:pt x="922973" y="2239010"/>
                </a:lnTo>
                <a:lnTo>
                  <a:pt x="922338" y="2236470"/>
                </a:lnTo>
                <a:lnTo>
                  <a:pt x="922020" y="2233930"/>
                </a:lnTo>
                <a:lnTo>
                  <a:pt x="922338" y="2230755"/>
                </a:lnTo>
                <a:lnTo>
                  <a:pt x="922973" y="2227263"/>
                </a:lnTo>
                <a:lnTo>
                  <a:pt x="923925" y="2223770"/>
                </a:lnTo>
                <a:lnTo>
                  <a:pt x="925513" y="2219325"/>
                </a:lnTo>
                <a:lnTo>
                  <a:pt x="922973" y="2215198"/>
                </a:lnTo>
                <a:lnTo>
                  <a:pt x="919798" y="2211388"/>
                </a:lnTo>
                <a:lnTo>
                  <a:pt x="916940" y="2207895"/>
                </a:lnTo>
                <a:lnTo>
                  <a:pt x="913765" y="2204720"/>
                </a:lnTo>
                <a:lnTo>
                  <a:pt x="910273" y="2201863"/>
                </a:lnTo>
                <a:lnTo>
                  <a:pt x="907098" y="2199005"/>
                </a:lnTo>
                <a:lnTo>
                  <a:pt x="902970" y="2196465"/>
                </a:lnTo>
                <a:lnTo>
                  <a:pt x="899478" y="2193925"/>
                </a:lnTo>
                <a:lnTo>
                  <a:pt x="895668" y="2191703"/>
                </a:lnTo>
                <a:lnTo>
                  <a:pt x="892175" y="2189798"/>
                </a:lnTo>
                <a:lnTo>
                  <a:pt x="884238" y="2186305"/>
                </a:lnTo>
                <a:lnTo>
                  <a:pt x="875983" y="2183448"/>
                </a:lnTo>
                <a:lnTo>
                  <a:pt x="867728" y="2180908"/>
                </a:lnTo>
                <a:lnTo>
                  <a:pt x="859473" y="2179003"/>
                </a:lnTo>
                <a:lnTo>
                  <a:pt x="850583" y="2177098"/>
                </a:lnTo>
                <a:lnTo>
                  <a:pt x="833438" y="2173605"/>
                </a:lnTo>
                <a:lnTo>
                  <a:pt x="824865" y="2171700"/>
                </a:lnTo>
                <a:lnTo>
                  <a:pt x="816293" y="2169795"/>
                </a:lnTo>
                <a:lnTo>
                  <a:pt x="808038" y="2167255"/>
                </a:lnTo>
                <a:lnTo>
                  <a:pt x="800100" y="2164398"/>
                </a:lnTo>
                <a:lnTo>
                  <a:pt x="785178" y="2159000"/>
                </a:lnTo>
                <a:lnTo>
                  <a:pt x="769938" y="2153603"/>
                </a:lnTo>
                <a:lnTo>
                  <a:pt x="755015" y="2148523"/>
                </a:lnTo>
                <a:lnTo>
                  <a:pt x="739775" y="2143443"/>
                </a:lnTo>
                <a:lnTo>
                  <a:pt x="725170" y="2137410"/>
                </a:lnTo>
                <a:lnTo>
                  <a:pt x="710248" y="2131378"/>
                </a:lnTo>
                <a:lnTo>
                  <a:pt x="703263" y="2128203"/>
                </a:lnTo>
                <a:lnTo>
                  <a:pt x="696278" y="2124710"/>
                </a:lnTo>
                <a:lnTo>
                  <a:pt x="688975" y="2120900"/>
                </a:lnTo>
                <a:lnTo>
                  <a:pt x="681990" y="2116455"/>
                </a:lnTo>
                <a:lnTo>
                  <a:pt x="675958" y="2114233"/>
                </a:lnTo>
                <a:lnTo>
                  <a:pt x="670243" y="2111693"/>
                </a:lnTo>
                <a:lnTo>
                  <a:pt x="665163" y="2109153"/>
                </a:lnTo>
                <a:lnTo>
                  <a:pt x="661035" y="2106295"/>
                </a:lnTo>
                <a:lnTo>
                  <a:pt x="657225" y="2103755"/>
                </a:lnTo>
                <a:lnTo>
                  <a:pt x="654368" y="2100898"/>
                </a:lnTo>
                <a:lnTo>
                  <a:pt x="651828" y="2098040"/>
                </a:lnTo>
                <a:lnTo>
                  <a:pt x="649923" y="2095183"/>
                </a:lnTo>
                <a:lnTo>
                  <a:pt x="648335" y="2092008"/>
                </a:lnTo>
                <a:lnTo>
                  <a:pt x="647383" y="2088833"/>
                </a:lnTo>
                <a:lnTo>
                  <a:pt x="646430" y="2085658"/>
                </a:lnTo>
                <a:lnTo>
                  <a:pt x="646430" y="2082483"/>
                </a:lnTo>
                <a:lnTo>
                  <a:pt x="646430" y="2079308"/>
                </a:lnTo>
                <a:lnTo>
                  <a:pt x="646748" y="2076133"/>
                </a:lnTo>
                <a:lnTo>
                  <a:pt x="647383" y="2072958"/>
                </a:lnTo>
                <a:lnTo>
                  <a:pt x="648335" y="2069783"/>
                </a:lnTo>
                <a:lnTo>
                  <a:pt x="650558" y="2062798"/>
                </a:lnTo>
                <a:lnTo>
                  <a:pt x="653415" y="2056130"/>
                </a:lnTo>
                <a:lnTo>
                  <a:pt x="660083" y="2042478"/>
                </a:lnTo>
                <a:lnTo>
                  <a:pt x="663258" y="2035493"/>
                </a:lnTo>
                <a:lnTo>
                  <a:pt x="666115" y="2028825"/>
                </a:lnTo>
                <a:lnTo>
                  <a:pt x="667385" y="2025333"/>
                </a:lnTo>
                <a:lnTo>
                  <a:pt x="668338" y="2022158"/>
                </a:lnTo>
                <a:lnTo>
                  <a:pt x="669290" y="2018983"/>
                </a:lnTo>
                <a:lnTo>
                  <a:pt x="669608" y="2015808"/>
                </a:lnTo>
                <a:lnTo>
                  <a:pt x="664845" y="2006283"/>
                </a:lnTo>
                <a:lnTo>
                  <a:pt x="659765" y="1996758"/>
                </a:lnTo>
                <a:lnTo>
                  <a:pt x="657860" y="1992313"/>
                </a:lnTo>
                <a:lnTo>
                  <a:pt x="656273" y="1988820"/>
                </a:lnTo>
                <a:lnTo>
                  <a:pt x="655320" y="1985963"/>
                </a:lnTo>
                <a:lnTo>
                  <a:pt x="655320" y="1985010"/>
                </a:lnTo>
                <a:lnTo>
                  <a:pt x="655320" y="1984693"/>
                </a:lnTo>
                <a:lnTo>
                  <a:pt x="661035" y="1980248"/>
                </a:lnTo>
                <a:lnTo>
                  <a:pt x="665798" y="1976120"/>
                </a:lnTo>
                <a:lnTo>
                  <a:pt x="670560" y="1971993"/>
                </a:lnTo>
                <a:lnTo>
                  <a:pt x="674053" y="1967865"/>
                </a:lnTo>
                <a:lnTo>
                  <a:pt x="677228" y="1964055"/>
                </a:lnTo>
                <a:lnTo>
                  <a:pt x="679450" y="1959928"/>
                </a:lnTo>
                <a:lnTo>
                  <a:pt x="681355" y="1956118"/>
                </a:lnTo>
                <a:lnTo>
                  <a:pt x="682625" y="1952308"/>
                </a:lnTo>
                <a:lnTo>
                  <a:pt x="683578" y="1948815"/>
                </a:lnTo>
                <a:lnTo>
                  <a:pt x="683895" y="1945323"/>
                </a:lnTo>
                <a:lnTo>
                  <a:pt x="683895" y="1941830"/>
                </a:lnTo>
                <a:lnTo>
                  <a:pt x="683578" y="1938338"/>
                </a:lnTo>
                <a:lnTo>
                  <a:pt x="682625" y="1934845"/>
                </a:lnTo>
                <a:lnTo>
                  <a:pt x="681673" y="1931353"/>
                </a:lnTo>
                <a:lnTo>
                  <a:pt x="680085" y="1928178"/>
                </a:lnTo>
                <a:lnTo>
                  <a:pt x="678498" y="1925003"/>
                </a:lnTo>
                <a:lnTo>
                  <a:pt x="676593" y="1921828"/>
                </a:lnTo>
                <a:lnTo>
                  <a:pt x="674370" y="1918653"/>
                </a:lnTo>
                <a:lnTo>
                  <a:pt x="669608" y="1912303"/>
                </a:lnTo>
                <a:lnTo>
                  <a:pt x="664210" y="1905953"/>
                </a:lnTo>
                <a:lnTo>
                  <a:pt x="658813" y="1899920"/>
                </a:lnTo>
                <a:lnTo>
                  <a:pt x="653415" y="1893888"/>
                </a:lnTo>
                <a:lnTo>
                  <a:pt x="648335" y="1887538"/>
                </a:lnTo>
                <a:lnTo>
                  <a:pt x="643573" y="1881188"/>
                </a:lnTo>
                <a:lnTo>
                  <a:pt x="641350" y="1878013"/>
                </a:lnTo>
                <a:lnTo>
                  <a:pt x="639763" y="1874838"/>
                </a:lnTo>
                <a:lnTo>
                  <a:pt x="638493" y="1783715"/>
                </a:lnTo>
                <a:lnTo>
                  <a:pt x="638175" y="1778635"/>
                </a:lnTo>
                <a:lnTo>
                  <a:pt x="637540" y="1774190"/>
                </a:lnTo>
                <a:lnTo>
                  <a:pt x="635953" y="1764665"/>
                </a:lnTo>
                <a:lnTo>
                  <a:pt x="634683" y="1755458"/>
                </a:lnTo>
                <a:lnTo>
                  <a:pt x="634365" y="1750695"/>
                </a:lnTo>
                <a:lnTo>
                  <a:pt x="634365" y="1745933"/>
                </a:lnTo>
                <a:lnTo>
                  <a:pt x="634365" y="1741488"/>
                </a:lnTo>
                <a:lnTo>
                  <a:pt x="635000" y="1737360"/>
                </a:lnTo>
                <a:lnTo>
                  <a:pt x="636270" y="1732915"/>
                </a:lnTo>
                <a:lnTo>
                  <a:pt x="638175" y="1728788"/>
                </a:lnTo>
                <a:lnTo>
                  <a:pt x="640715" y="1724660"/>
                </a:lnTo>
                <a:lnTo>
                  <a:pt x="644208" y="1720850"/>
                </a:lnTo>
                <a:lnTo>
                  <a:pt x="648335" y="1717040"/>
                </a:lnTo>
                <a:lnTo>
                  <a:pt x="653098" y="1713548"/>
                </a:lnTo>
                <a:lnTo>
                  <a:pt x="658178" y="1710373"/>
                </a:lnTo>
                <a:lnTo>
                  <a:pt x="662940" y="1707198"/>
                </a:lnTo>
                <a:lnTo>
                  <a:pt x="668020" y="1704023"/>
                </a:lnTo>
                <a:lnTo>
                  <a:pt x="673418" y="1701165"/>
                </a:lnTo>
                <a:lnTo>
                  <a:pt x="678498" y="1698625"/>
                </a:lnTo>
                <a:lnTo>
                  <a:pt x="683578" y="1696403"/>
                </a:lnTo>
                <a:lnTo>
                  <a:pt x="688658" y="1694498"/>
                </a:lnTo>
                <a:lnTo>
                  <a:pt x="693738" y="1692593"/>
                </a:lnTo>
                <a:lnTo>
                  <a:pt x="704533" y="1689735"/>
                </a:lnTo>
                <a:lnTo>
                  <a:pt x="715328" y="1687195"/>
                </a:lnTo>
                <a:lnTo>
                  <a:pt x="726123" y="1685608"/>
                </a:lnTo>
                <a:lnTo>
                  <a:pt x="736918" y="1684338"/>
                </a:lnTo>
                <a:lnTo>
                  <a:pt x="748348" y="1683703"/>
                </a:lnTo>
                <a:lnTo>
                  <a:pt x="759143" y="1683385"/>
                </a:lnTo>
                <a:lnTo>
                  <a:pt x="769938" y="1683068"/>
                </a:lnTo>
                <a:lnTo>
                  <a:pt x="781368" y="1683385"/>
                </a:lnTo>
                <a:lnTo>
                  <a:pt x="803910" y="1684020"/>
                </a:lnTo>
                <a:lnTo>
                  <a:pt x="826135" y="1684655"/>
                </a:lnTo>
                <a:lnTo>
                  <a:pt x="885508" y="1679893"/>
                </a:lnTo>
                <a:lnTo>
                  <a:pt x="944880" y="1675130"/>
                </a:lnTo>
                <a:lnTo>
                  <a:pt x="974725" y="1673225"/>
                </a:lnTo>
                <a:lnTo>
                  <a:pt x="1004253" y="1671638"/>
                </a:lnTo>
                <a:lnTo>
                  <a:pt x="1034098" y="1670050"/>
                </a:lnTo>
                <a:lnTo>
                  <a:pt x="1064260" y="1668780"/>
                </a:lnTo>
                <a:lnTo>
                  <a:pt x="1093788" y="1667828"/>
                </a:lnTo>
                <a:lnTo>
                  <a:pt x="1123633" y="1666875"/>
                </a:lnTo>
                <a:lnTo>
                  <a:pt x="1153478" y="1666558"/>
                </a:lnTo>
                <a:lnTo>
                  <a:pt x="1183323" y="1666240"/>
                </a:lnTo>
                <a:lnTo>
                  <a:pt x="1212850" y="1666558"/>
                </a:lnTo>
                <a:lnTo>
                  <a:pt x="1242696" y="1667193"/>
                </a:lnTo>
                <a:lnTo>
                  <a:pt x="1272858" y="1668145"/>
                </a:lnTo>
                <a:lnTo>
                  <a:pt x="1302703" y="1669415"/>
                </a:lnTo>
                <a:lnTo>
                  <a:pt x="1308100" y="1667193"/>
                </a:lnTo>
                <a:lnTo>
                  <a:pt x="1313498" y="1665605"/>
                </a:lnTo>
                <a:lnTo>
                  <a:pt x="1318895" y="1664335"/>
                </a:lnTo>
                <a:lnTo>
                  <a:pt x="1324610" y="1663700"/>
                </a:lnTo>
                <a:lnTo>
                  <a:pt x="1330008" y="1664018"/>
                </a:lnTo>
                <a:lnTo>
                  <a:pt x="1332548" y="1664335"/>
                </a:lnTo>
                <a:lnTo>
                  <a:pt x="1335088" y="1664970"/>
                </a:lnTo>
                <a:lnTo>
                  <a:pt x="1337946" y="1665605"/>
                </a:lnTo>
                <a:lnTo>
                  <a:pt x="1340485" y="1666558"/>
                </a:lnTo>
                <a:lnTo>
                  <a:pt x="1343343" y="1667828"/>
                </a:lnTo>
                <a:lnTo>
                  <a:pt x="1345883" y="1669415"/>
                </a:lnTo>
                <a:lnTo>
                  <a:pt x="1374775" y="1668463"/>
                </a:lnTo>
                <a:lnTo>
                  <a:pt x="1401445" y="1665288"/>
                </a:lnTo>
                <a:lnTo>
                  <a:pt x="1427798" y="1662748"/>
                </a:lnTo>
                <a:lnTo>
                  <a:pt x="1454468" y="1660843"/>
                </a:lnTo>
                <a:lnTo>
                  <a:pt x="1467803" y="1660208"/>
                </a:lnTo>
                <a:lnTo>
                  <a:pt x="1481138" y="1659573"/>
                </a:lnTo>
                <a:lnTo>
                  <a:pt x="1494473" y="1659255"/>
                </a:lnTo>
                <a:lnTo>
                  <a:pt x="1507490" y="1659573"/>
                </a:lnTo>
                <a:lnTo>
                  <a:pt x="1521143" y="1659890"/>
                </a:lnTo>
                <a:lnTo>
                  <a:pt x="1534478" y="1660208"/>
                </a:lnTo>
                <a:lnTo>
                  <a:pt x="1547495" y="1661478"/>
                </a:lnTo>
                <a:lnTo>
                  <a:pt x="1561148" y="1662748"/>
                </a:lnTo>
                <a:lnTo>
                  <a:pt x="1574165" y="1664335"/>
                </a:lnTo>
                <a:lnTo>
                  <a:pt x="1587818" y="1666558"/>
                </a:lnTo>
                <a:lnTo>
                  <a:pt x="1595756" y="1664018"/>
                </a:lnTo>
                <a:lnTo>
                  <a:pt x="1603693" y="1662113"/>
                </a:lnTo>
                <a:lnTo>
                  <a:pt x="1611948" y="1660208"/>
                </a:lnTo>
                <a:lnTo>
                  <a:pt x="1620203" y="1658620"/>
                </a:lnTo>
                <a:lnTo>
                  <a:pt x="1628458" y="1657350"/>
                </a:lnTo>
                <a:lnTo>
                  <a:pt x="1636395" y="1656398"/>
                </a:lnTo>
                <a:lnTo>
                  <a:pt x="1644968" y="1655763"/>
                </a:lnTo>
                <a:lnTo>
                  <a:pt x="1652905" y="1655128"/>
                </a:lnTo>
                <a:lnTo>
                  <a:pt x="1669415" y="1654175"/>
                </a:lnTo>
                <a:lnTo>
                  <a:pt x="1685926" y="1654175"/>
                </a:lnTo>
                <a:lnTo>
                  <a:pt x="1702435" y="1654493"/>
                </a:lnTo>
                <a:lnTo>
                  <a:pt x="1719263" y="1654810"/>
                </a:lnTo>
                <a:lnTo>
                  <a:pt x="1752283" y="1656398"/>
                </a:lnTo>
                <a:lnTo>
                  <a:pt x="1768476" y="1657033"/>
                </a:lnTo>
                <a:lnTo>
                  <a:pt x="1784985" y="1657350"/>
                </a:lnTo>
                <a:lnTo>
                  <a:pt x="1801813" y="1657350"/>
                </a:lnTo>
                <a:lnTo>
                  <a:pt x="1818005" y="1656715"/>
                </a:lnTo>
                <a:lnTo>
                  <a:pt x="1826578" y="1656398"/>
                </a:lnTo>
                <a:lnTo>
                  <a:pt x="1834515" y="1655445"/>
                </a:lnTo>
                <a:lnTo>
                  <a:pt x="1842770" y="1654810"/>
                </a:lnTo>
                <a:lnTo>
                  <a:pt x="1851026" y="1653540"/>
                </a:lnTo>
                <a:lnTo>
                  <a:pt x="1848168" y="1651000"/>
                </a:lnTo>
                <a:lnTo>
                  <a:pt x="1845628" y="1648460"/>
                </a:lnTo>
                <a:lnTo>
                  <a:pt x="1842770" y="1646555"/>
                </a:lnTo>
                <a:lnTo>
                  <a:pt x="1839913" y="1644650"/>
                </a:lnTo>
                <a:lnTo>
                  <a:pt x="1837055" y="1643063"/>
                </a:lnTo>
                <a:lnTo>
                  <a:pt x="1833880" y="1641475"/>
                </a:lnTo>
                <a:lnTo>
                  <a:pt x="1827848" y="1638935"/>
                </a:lnTo>
                <a:lnTo>
                  <a:pt x="1820863" y="1637030"/>
                </a:lnTo>
                <a:lnTo>
                  <a:pt x="1814513" y="1635125"/>
                </a:lnTo>
                <a:lnTo>
                  <a:pt x="1800861" y="1632585"/>
                </a:lnTo>
                <a:lnTo>
                  <a:pt x="1793875" y="1630998"/>
                </a:lnTo>
                <a:lnTo>
                  <a:pt x="1787208" y="1629728"/>
                </a:lnTo>
                <a:lnTo>
                  <a:pt x="1780540" y="1627823"/>
                </a:lnTo>
                <a:lnTo>
                  <a:pt x="1774190" y="1625600"/>
                </a:lnTo>
                <a:lnTo>
                  <a:pt x="1767840" y="1622425"/>
                </a:lnTo>
                <a:lnTo>
                  <a:pt x="1764665" y="1620838"/>
                </a:lnTo>
                <a:lnTo>
                  <a:pt x="1761808" y="1619250"/>
                </a:lnTo>
                <a:lnTo>
                  <a:pt x="1759268" y="1617028"/>
                </a:lnTo>
                <a:lnTo>
                  <a:pt x="1756410" y="1614805"/>
                </a:lnTo>
                <a:lnTo>
                  <a:pt x="1753870" y="1612583"/>
                </a:lnTo>
                <a:lnTo>
                  <a:pt x="1751330" y="1609725"/>
                </a:lnTo>
                <a:lnTo>
                  <a:pt x="1735773" y="1598295"/>
                </a:lnTo>
                <a:lnTo>
                  <a:pt x="1715771" y="1594485"/>
                </a:lnTo>
                <a:lnTo>
                  <a:pt x="1696085" y="1590358"/>
                </a:lnTo>
                <a:lnTo>
                  <a:pt x="1676083" y="1585913"/>
                </a:lnTo>
                <a:lnTo>
                  <a:pt x="1656080" y="1581150"/>
                </a:lnTo>
                <a:lnTo>
                  <a:pt x="1636395" y="1576070"/>
                </a:lnTo>
                <a:lnTo>
                  <a:pt x="1617028" y="1570355"/>
                </a:lnTo>
                <a:lnTo>
                  <a:pt x="1577340" y="1559560"/>
                </a:lnTo>
                <a:lnTo>
                  <a:pt x="1538288" y="1549083"/>
                </a:lnTo>
                <a:lnTo>
                  <a:pt x="1518285" y="1544003"/>
                </a:lnTo>
                <a:lnTo>
                  <a:pt x="1498600" y="1539240"/>
                </a:lnTo>
                <a:lnTo>
                  <a:pt x="1478598" y="1535113"/>
                </a:lnTo>
                <a:lnTo>
                  <a:pt x="1458595" y="1531303"/>
                </a:lnTo>
                <a:lnTo>
                  <a:pt x="1438275" y="1528128"/>
                </a:lnTo>
                <a:lnTo>
                  <a:pt x="1417956" y="1525588"/>
                </a:lnTo>
                <a:lnTo>
                  <a:pt x="1413193" y="1526223"/>
                </a:lnTo>
                <a:lnTo>
                  <a:pt x="1408430" y="1526858"/>
                </a:lnTo>
                <a:lnTo>
                  <a:pt x="1403668" y="1527175"/>
                </a:lnTo>
                <a:lnTo>
                  <a:pt x="1398905" y="1527175"/>
                </a:lnTo>
                <a:lnTo>
                  <a:pt x="1394143" y="1526858"/>
                </a:lnTo>
                <a:lnTo>
                  <a:pt x="1389698" y="1526540"/>
                </a:lnTo>
                <a:lnTo>
                  <a:pt x="1385253" y="1525905"/>
                </a:lnTo>
                <a:lnTo>
                  <a:pt x="1380808" y="1524953"/>
                </a:lnTo>
                <a:lnTo>
                  <a:pt x="1376045" y="1524000"/>
                </a:lnTo>
                <a:lnTo>
                  <a:pt x="1371600" y="1522730"/>
                </a:lnTo>
                <a:lnTo>
                  <a:pt x="1367155" y="1521143"/>
                </a:lnTo>
                <a:lnTo>
                  <a:pt x="1363028" y="1519238"/>
                </a:lnTo>
                <a:lnTo>
                  <a:pt x="1358900" y="1517333"/>
                </a:lnTo>
                <a:lnTo>
                  <a:pt x="1354773" y="1515110"/>
                </a:lnTo>
                <a:lnTo>
                  <a:pt x="1350645" y="1512570"/>
                </a:lnTo>
                <a:lnTo>
                  <a:pt x="1346200" y="1510030"/>
                </a:lnTo>
                <a:lnTo>
                  <a:pt x="1341120" y="1505268"/>
                </a:lnTo>
                <a:lnTo>
                  <a:pt x="1339215" y="1503045"/>
                </a:lnTo>
                <a:lnTo>
                  <a:pt x="1337628" y="1501140"/>
                </a:lnTo>
                <a:lnTo>
                  <a:pt x="1336358" y="1498918"/>
                </a:lnTo>
                <a:lnTo>
                  <a:pt x="1335406" y="1497013"/>
                </a:lnTo>
                <a:lnTo>
                  <a:pt x="1334453" y="1495108"/>
                </a:lnTo>
                <a:lnTo>
                  <a:pt x="1334135" y="1492885"/>
                </a:lnTo>
                <a:lnTo>
                  <a:pt x="1333818" y="1491298"/>
                </a:lnTo>
                <a:lnTo>
                  <a:pt x="1333818" y="1489710"/>
                </a:lnTo>
                <a:lnTo>
                  <a:pt x="1333818" y="1487805"/>
                </a:lnTo>
                <a:lnTo>
                  <a:pt x="1334453" y="1486218"/>
                </a:lnTo>
                <a:lnTo>
                  <a:pt x="1335723" y="1483360"/>
                </a:lnTo>
                <a:lnTo>
                  <a:pt x="1337628" y="1480503"/>
                </a:lnTo>
                <a:lnTo>
                  <a:pt x="1340168" y="1477963"/>
                </a:lnTo>
                <a:lnTo>
                  <a:pt x="1343025" y="1475423"/>
                </a:lnTo>
                <a:lnTo>
                  <a:pt x="1345883" y="1473200"/>
                </a:lnTo>
                <a:lnTo>
                  <a:pt x="1349058" y="1470978"/>
                </a:lnTo>
                <a:lnTo>
                  <a:pt x="1355725" y="1466533"/>
                </a:lnTo>
                <a:lnTo>
                  <a:pt x="1358265" y="1464628"/>
                </a:lnTo>
                <a:lnTo>
                  <a:pt x="1360805" y="1462405"/>
                </a:lnTo>
                <a:lnTo>
                  <a:pt x="1365568" y="1458278"/>
                </a:lnTo>
                <a:lnTo>
                  <a:pt x="1370013" y="1454150"/>
                </a:lnTo>
                <a:lnTo>
                  <a:pt x="1373823" y="1450023"/>
                </a:lnTo>
                <a:lnTo>
                  <a:pt x="1375411" y="1447800"/>
                </a:lnTo>
                <a:lnTo>
                  <a:pt x="1377315" y="1445578"/>
                </a:lnTo>
                <a:lnTo>
                  <a:pt x="1378268" y="1443355"/>
                </a:lnTo>
                <a:lnTo>
                  <a:pt x="1378903" y="1440815"/>
                </a:lnTo>
                <a:lnTo>
                  <a:pt x="1379538" y="1438275"/>
                </a:lnTo>
                <a:lnTo>
                  <a:pt x="1379538" y="1435735"/>
                </a:lnTo>
                <a:lnTo>
                  <a:pt x="1378903" y="1433195"/>
                </a:lnTo>
                <a:lnTo>
                  <a:pt x="1378268" y="1430020"/>
                </a:lnTo>
                <a:lnTo>
                  <a:pt x="1376998" y="1426845"/>
                </a:lnTo>
                <a:lnTo>
                  <a:pt x="1374775" y="1423670"/>
                </a:lnTo>
                <a:lnTo>
                  <a:pt x="1377315" y="1419860"/>
                </a:lnTo>
                <a:lnTo>
                  <a:pt x="1379538" y="1416368"/>
                </a:lnTo>
                <a:lnTo>
                  <a:pt x="1381760" y="1412875"/>
                </a:lnTo>
                <a:lnTo>
                  <a:pt x="1384300" y="1410018"/>
                </a:lnTo>
                <a:lnTo>
                  <a:pt x="1386840" y="1407478"/>
                </a:lnTo>
                <a:lnTo>
                  <a:pt x="1389380" y="1404938"/>
                </a:lnTo>
                <a:lnTo>
                  <a:pt x="1392238" y="1403033"/>
                </a:lnTo>
                <a:lnTo>
                  <a:pt x="1394778" y="1401128"/>
                </a:lnTo>
                <a:lnTo>
                  <a:pt x="1397635" y="1399223"/>
                </a:lnTo>
                <a:lnTo>
                  <a:pt x="1400810" y="1397953"/>
                </a:lnTo>
                <a:lnTo>
                  <a:pt x="1403985" y="1396683"/>
                </a:lnTo>
                <a:lnTo>
                  <a:pt x="1407160" y="1395413"/>
                </a:lnTo>
                <a:lnTo>
                  <a:pt x="1413510" y="1393825"/>
                </a:lnTo>
                <a:lnTo>
                  <a:pt x="1419860" y="1392873"/>
                </a:lnTo>
                <a:lnTo>
                  <a:pt x="1426210" y="1392238"/>
                </a:lnTo>
                <a:lnTo>
                  <a:pt x="1432878" y="1392238"/>
                </a:lnTo>
                <a:lnTo>
                  <a:pt x="1439228" y="1392873"/>
                </a:lnTo>
                <a:lnTo>
                  <a:pt x="1445578" y="1393508"/>
                </a:lnTo>
                <a:lnTo>
                  <a:pt x="1451610" y="1394460"/>
                </a:lnTo>
                <a:lnTo>
                  <a:pt x="1457961" y="1395730"/>
                </a:lnTo>
                <a:lnTo>
                  <a:pt x="1468755" y="1398270"/>
                </a:lnTo>
                <a:lnTo>
                  <a:pt x="1477010" y="1399858"/>
                </a:lnTo>
                <a:lnTo>
                  <a:pt x="1485265" y="1401128"/>
                </a:lnTo>
                <a:lnTo>
                  <a:pt x="1492250" y="1401445"/>
                </a:lnTo>
                <a:lnTo>
                  <a:pt x="1498918" y="1401445"/>
                </a:lnTo>
                <a:lnTo>
                  <a:pt x="1505268" y="1400493"/>
                </a:lnTo>
                <a:lnTo>
                  <a:pt x="1511300" y="1399223"/>
                </a:lnTo>
                <a:lnTo>
                  <a:pt x="1516380" y="1397318"/>
                </a:lnTo>
                <a:lnTo>
                  <a:pt x="1521460" y="1394778"/>
                </a:lnTo>
                <a:lnTo>
                  <a:pt x="1525905" y="1391603"/>
                </a:lnTo>
                <a:lnTo>
                  <a:pt x="1530033" y="1387793"/>
                </a:lnTo>
                <a:lnTo>
                  <a:pt x="1534478" y="1383983"/>
                </a:lnTo>
                <a:lnTo>
                  <a:pt x="1537971" y="1379538"/>
                </a:lnTo>
                <a:lnTo>
                  <a:pt x="1541463" y="1374775"/>
                </a:lnTo>
                <a:lnTo>
                  <a:pt x="1544638" y="1369378"/>
                </a:lnTo>
                <a:lnTo>
                  <a:pt x="1547813" y="1363980"/>
                </a:lnTo>
                <a:lnTo>
                  <a:pt x="1550671" y="1357630"/>
                </a:lnTo>
                <a:lnTo>
                  <a:pt x="1544638" y="1353503"/>
                </a:lnTo>
                <a:lnTo>
                  <a:pt x="1538288" y="1350010"/>
                </a:lnTo>
                <a:lnTo>
                  <a:pt x="1531303" y="1347153"/>
                </a:lnTo>
                <a:lnTo>
                  <a:pt x="1524635" y="1344613"/>
                </a:lnTo>
                <a:lnTo>
                  <a:pt x="1517650" y="1342708"/>
                </a:lnTo>
                <a:lnTo>
                  <a:pt x="1510666" y="1341120"/>
                </a:lnTo>
                <a:lnTo>
                  <a:pt x="1503046" y="1339850"/>
                </a:lnTo>
                <a:lnTo>
                  <a:pt x="1495743" y="1338898"/>
                </a:lnTo>
                <a:lnTo>
                  <a:pt x="1488440" y="1338263"/>
                </a:lnTo>
                <a:lnTo>
                  <a:pt x="1480820" y="1337310"/>
                </a:lnTo>
                <a:lnTo>
                  <a:pt x="1465581" y="1336993"/>
                </a:lnTo>
                <a:lnTo>
                  <a:pt x="1450023" y="1336675"/>
                </a:lnTo>
                <a:lnTo>
                  <a:pt x="1434783" y="1336040"/>
                </a:lnTo>
                <a:lnTo>
                  <a:pt x="1427163" y="1335723"/>
                </a:lnTo>
                <a:lnTo>
                  <a:pt x="1419543" y="1335088"/>
                </a:lnTo>
                <a:lnTo>
                  <a:pt x="1412240" y="1334453"/>
                </a:lnTo>
                <a:lnTo>
                  <a:pt x="1404938" y="1333183"/>
                </a:lnTo>
                <a:lnTo>
                  <a:pt x="1397318" y="1331913"/>
                </a:lnTo>
                <a:lnTo>
                  <a:pt x="1390333" y="1330008"/>
                </a:lnTo>
                <a:lnTo>
                  <a:pt x="1383348" y="1327785"/>
                </a:lnTo>
                <a:lnTo>
                  <a:pt x="1376363" y="1324928"/>
                </a:lnTo>
                <a:lnTo>
                  <a:pt x="1369695" y="1321753"/>
                </a:lnTo>
                <a:lnTo>
                  <a:pt x="1363345" y="1317943"/>
                </a:lnTo>
                <a:lnTo>
                  <a:pt x="1356995" y="1313815"/>
                </a:lnTo>
                <a:lnTo>
                  <a:pt x="1350963" y="1308418"/>
                </a:lnTo>
                <a:lnTo>
                  <a:pt x="1344930" y="1302385"/>
                </a:lnTo>
                <a:lnTo>
                  <a:pt x="1339533" y="1296035"/>
                </a:lnTo>
                <a:lnTo>
                  <a:pt x="1334453" y="1288733"/>
                </a:lnTo>
                <a:lnTo>
                  <a:pt x="1329373" y="1280160"/>
                </a:lnTo>
                <a:lnTo>
                  <a:pt x="1312863" y="1279525"/>
                </a:lnTo>
                <a:lnTo>
                  <a:pt x="1296035" y="1278255"/>
                </a:lnTo>
                <a:lnTo>
                  <a:pt x="1279843" y="1276985"/>
                </a:lnTo>
                <a:lnTo>
                  <a:pt x="1263333" y="1275398"/>
                </a:lnTo>
                <a:lnTo>
                  <a:pt x="1247140" y="1273493"/>
                </a:lnTo>
                <a:lnTo>
                  <a:pt x="1230630" y="1271588"/>
                </a:lnTo>
                <a:lnTo>
                  <a:pt x="1214120" y="1269048"/>
                </a:lnTo>
                <a:lnTo>
                  <a:pt x="1198245" y="1266508"/>
                </a:lnTo>
                <a:lnTo>
                  <a:pt x="1165543" y="1260793"/>
                </a:lnTo>
                <a:lnTo>
                  <a:pt x="1133158" y="1254125"/>
                </a:lnTo>
                <a:lnTo>
                  <a:pt x="1101090" y="1247140"/>
                </a:lnTo>
                <a:lnTo>
                  <a:pt x="1069023" y="1239838"/>
                </a:lnTo>
                <a:lnTo>
                  <a:pt x="1065213" y="1239838"/>
                </a:lnTo>
                <a:lnTo>
                  <a:pt x="1061403" y="1239838"/>
                </a:lnTo>
                <a:lnTo>
                  <a:pt x="1054418" y="1239203"/>
                </a:lnTo>
                <a:lnTo>
                  <a:pt x="1047433" y="1237615"/>
                </a:lnTo>
                <a:lnTo>
                  <a:pt x="1040448" y="1236028"/>
                </a:lnTo>
                <a:lnTo>
                  <a:pt x="1033463" y="1233488"/>
                </a:lnTo>
                <a:lnTo>
                  <a:pt x="1026478" y="1231265"/>
                </a:lnTo>
                <a:lnTo>
                  <a:pt x="1013143" y="1226185"/>
                </a:lnTo>
                <a:lnTo>
                  <a:pt x="1005840" y="1223963"/>
                </a:lnTo>
                <a:lnTo>
                  <a:pt x="999173" y="1221740"/>
                </a:lnTo>
                <a:lnTo>
                  <a:pt x="992188" y="1220153"/>
                </a:lnTo>
                <a:lnTo>
                  <a:pt x="985203" y="1218883"/>
                </a:lnTo>
                <a:lnTo>
                  <a:pt x="977900" y="1218248"/>
                </a:lnTo>
                <a:lnTo>
                  <a:pt x="974090" y="1218248"/>
                </a:lnTo>
                <a:lnTo>
                  <a:pt x="970598" y="1218565"/>
                </a:lnTo>
                <a:lnTo>
                  <a:pt x="967105" y="1218883"/>
                </a:lnTo>
                <a:lnTo>
                  <a:pt x="963295" y="1219518"/>
                </a:lnTo>
                <a:lnTo>
                  <a:pt x="959485" y="1220153"/>
                </a:lnTo>
                <a:lnTo>
                  <a:pt x="955675" y="1221423"/>
                </a:lnTo>
                <a:lnTo>
                  <a:pt x="942975" y="1215708"/>
                </a:lnTo>
                <a:lnTo>
                  <a:pt x="932180" y="1210628"/>
                </a:lnTo>
                <a:lnTo>
                  <a:pt x="922655" y="1205230"/>
                </a:lnTo>
                <a:lnTo>
                  <a:pt x="915035" y="1200468"/>
                </a:lnTo>
                <a:lnTo>
                  <a:pt x="911543" y="1198245"/>
                </a:lnTo>
                <a:lnTo>
                  <a:pt x="908685" y="1196023"/>
                </a:lnTo>
                <a:lnTo>
                  <a:pt x="906145" y="1193800"/>
                </a:lnTo>
                <a:lnTo>
                  <a:pt x="903923" y="1191260"/>
                </a:lnTo>
                <a:lnTo>
                  <a:pt x="902018" y="1189038"/>
                </a:lnTo>
                <a:lnTo>
                  <a:pt x="900748" y="1186498"/>
                </a:lnTo>
                <a:lnTo>
                  <a:pt x="899795" y="1184275"/>
                </a:lnTo>
                <a:lnTo>
                  <a:pt x="899160" y="1181418"/>
                </a:lnTo>
                <a:lnTo>
                  <a:pt x="898843" y="1178878"/>
                </a:lnTo>
                <a:lnTo>
                  <a:pt x="899160" y="1176338"/>
                </a:lnTo>
                <a:lnTo>
                  <a:pt x="899478" y="1173480"/>
                </a:lnTo>
                <a:lnTo>
                  <a:pt x="900430" y="1170623"/>
                </a:lnTo>
                <a:lnTo>
                  <a:pt x="901700" y="1167448"/>
                </a:lnTo>
                <a:lnTo>
                  <a:pt x="903288" y="1164273"/>
                </a:lnTo>
                <a:lnTo>
                  <a:pt x="905510" y="1161098"/>
                </a:lnTo>
                <a:lnTo>
                  <a:pt x="907733" y="1157605"/>
                </a:lnTo>
                <a:lnTo>
                  <a:pt x="913448" y="1149985"/>
                </a:lnTo>
                <a:lnTo>
                  <a:pt x="920433" y="1141413"/>
                </a:lnTo>
                <a:lnTo>
                  <a:pt x="929005" y="1132205"/>
                </a:lnTo>
                <a:lnTo>
                  <a:pt x="939165" y="1121728"/>
                </a:lnTo>
                <a:lnTo>
                  <a:pt x="938530" y="1120140"/>
                </a:lnTo>
                <a:lnTo>
                  <a:pt x="937578" y="1118553"/>
                </a:lnTo>
                <a:lnTo>
                  <a:pt x="936625" y="1116965"/>
                </a:lnTo>
                <a:lnTo>
                  <a:pt x="935355" y="1116013"/>
                </a:lnTo>
                <a:lnTo>
                  <a:pt x="933768" y="1114743"/>
                </a:lnTo>
                <a:lnTo>
                  <a:pt x="932180" y="1113790"/>
                </a:lnTo>
                <a:lnTo>
                  <a:pt x="928053" y="1111885"/>
                </a:lnTo>
                <a:lnTo>
                  <a:pt x="923925" y="1110298"/>
                </a:lnTo>
                <a:lnTo>
                  <a:pt x="919798" y="1109028"/>
                </a:lnTo>
                <a:lnTo>
                  <a:pt x="915353" y="1107440"/>
                </a:lnTo>
                <a:lnTo>
                  <a:pt x="911225" y="1105853"/>
                </a:lnTo>
                <a:lnTo>
                  <a:pt x="907733" y="1103630"/>
                </a:lnTo>
                <a:lnTo>
                  <a:pt x="906145" y="1102678"/>
                </a:lnTo>
                <a:lnTo>
                  <a:pt x="904240" y="1101408"/>
                </a:lnTo>
                <a:lnTo>
                  <a:pt x="902970" y="1100138"/>
                </a:lnTo>
                <a:lnTo>
                  <a:pt x="902018" y="1098868"/>
                </a:lnTo>
                <a:lnTo>
                  <a:pt x="901383" y="1097280"/>
                </a:lnTo>
                <a:lnTo>
                  <a:pt x="900748" y="1095375"/>
                </a:lnTo>
                <a:lnTo>
                  <a:pt x="900748" y="1093470"/>
                </a:lnTo>
                <a:lnTo>
                  <a:pt x="900748" y="1091565"/>
                </a:lnTo>
                <a:lnTo>
                  <a:pt x="901383" y="1089025"/>
                </a:lnTo>
                <a:lnTo>
                  <a:pt x="902335" y="1086485"/>
                </a:lnTo>
                <a:lnTo>
                  <a:pt x="903605" y="1083628"/>
                </a:lnTo>
                <a:lnTo>
                  <a:pt x="905510" y="1080770"/>
                </a:lnTo>
                <a:lnTo>
                  <a:pt x="907733" y="1076960"/>
                </a:lnTo>
                <a:lnTo>
                  <a:pt x="910590" y="1073468"/>
                </a:lnTo>
                <a:lnTo>
                  <a:pt x="914400" y="1069658"/>
                </a:lnTo>
                <a:lnTo>
                  <a:pt x="918210" y="1066800"/>
                </a:lnTo>
                <a:lnTo>
                  <a:pt x="922020" y="1064578"/>
                </a:lnTo>
                <a:lnTo>
                  <a:pt x="925830" y="1063308"/>
                </a:lnTo>
                <a:lnTo>
                  <a:pt x="929323" y="1062355"/>
                </a:lnTo>
                <a:lnTo>
                  <a:pt x="933450" y="1062038"/>
                </a:lnTo>
                <a:lnTo>
                  <a:pt x="936943" y="1062038"/>
                </a:lnTo>
                <a:lnTo>
                  <a:pt x="940753" y="1062673"/>
                </a:lnTo>
                <a:lnTo>
                  <a:pt x="944245" y="1063943"/>
                </a:lnTo>
                <a:lnTo>
                  <a:pt x="948055" y="1065213"/>
                </a:lnTo>
                <a:lnTo>
                  <a:pt x="951548" y="1066483"/>
                </a:lnTo>
                <a:lnTo>
                  <a:pt x="955358" y="1068388"/>
                </a:lnTo>
                <a:lnTo>
                  <a:pt x="969963" y="1076008"/>
                </a:lnTo>
                <a:lnTo>
                  <a:pt x="995045" y="1065848"/>
                </a:lnTo>
                <a:lnTo>
                  <a:pt x="1021080" y="1055688"/>
                </a:lnTo>
                <a:lnTo>
                  <a:pt x="1019175" y="1052830"/>
                </a:lnTo>
                <a:lnTo>
                  <a:pt x="1017270" y="1049973"/>
                </a:lnTo>
                <a:lnTo>
                  <a:pt x="1015048" y="1047750"/>
                </a:lnTo>
                <a:lnTo>
                  <a:pt x="1012825" y="1045845"/>
                </a:lnTo>
                <a:lnTo>
                  <a:pt x="1010603" y="1043940"/>
                </a:lnTo>
                <a:lnTo>
                  <a:pt x="1007745" y="1042353"/>
                </a:lnTo>
                <a:lnTo>
                  <a:pt x="1005205" y="1041083"/>
                </a:lnTo>
                <a:lnTo>
                  <a:pt x="1002665" y="1040130"/>
                </a:lnTo>
                <a:lnTo>
                  <a:pt x="997585" y="1038225"/>
                </a:lnTo>
                <a:lnTo>
                  <a:pt x="992188" y="1037273"/>
                </a:lnTo>
                <a:lnTo>
                  <a:pt x="986473" y="1036320"/>
                </a:lnTo>
                <a:lnTo>
                  <a:pt x="980758" y="1035685"/>
                </a:lnTo>
                <a:lnTo>
                  <a:pt x="969645" y="1034415"/>
                </a:lnTo>
                <a:lnTo>
                  <a:pt x="964248" y="1033463"/>
                </a:lnTo>
                <a:lnTo>
                  <a:pt x="959168" y="1031875"/>
                </a:lnTo>
                <a:lnTo>
                  <a:pt x="956310" y="1030923"/>
                </a:lnTo>
                <a:lnTo>
                  <a:pt x="954088" y="1029970"/>
                </a:lnTo>
                <a:lnTo>
                  <a:pt x="951548" y="1028700"/>
                </a:lnTo>
                <a:lnTo>
                  <a:pt x="949325" y="1027113"/>
                </a:lnTo>
                <a:lnTo>
                  <a:pt x="947420" y="1024890"/>
                </a:lnTo>
                <a:lnTo>
                  <a:pt x="945515" y="1022985"/>
                </a:lnTo>
                <a:lnTo>
                  <a:pt x="943610" y="1020763"/>
                </a:lnTo>
                <a:lnTo>
                  <a:pt x="942023" y="1018223"/>
                </a:lnTo>
                <a:lnTo>
                  <a:pt x="941705" y="1018223"/>
                </a:lnTo>
                <a:lnTo>
                  <a:pt x="930593" y="1014095"/>
                </a:lnTo>
                <a:lnTo>
                  <a:pt x="925195" y="1012190"/>
                </a:lnTo>
                <a:lnTo>
                  <a:pt x="920433" y="1009968"/>
                </a:lnTo>
                <a:lnTo>
                  <a:pt x="915670" y="1007745"/>
                </a:lnTo>
                <a:lnTo>
                  <a:pt x="911860" y="1005205"/>
                </a:lnTo>
                <a:lnTo>
                  <a:pt x="908368" y="1002348"/>
                </a:lnTo>
                <a:lnTo>
                  <a:pt x="906780" y="1001078"/>
                </a:lnTo>
                <a:lnTo>
                  <a:pt x="905828" y="999173"/>
                </a:lnTo>
                <a:lnTo>
                  <a:pt x="904240" y="997585"/>
                </a:lnTo>
                <a:lnTo>
                  <a:pt x="903605" y="995998"/>
                </a:lnTo>
                <a:lnTo>
                  <a:pt x="902970" y="994410"/>
                </a:lnTo>
                <a:lnTo>
                  <a:pt x="902653" y="992505"/>
                </a:lnTo>
                <a:lnTo>
                  <a:pt x="902653" y="990600"/>
                </a:lnTo>
                <a:lnTo>
                  <a:pt x="902970" y="988695"/>
                </a:lnTo>
                <a:lnTo>
                  <a:pt x="903288" y="986473"/>
                </a:lnTo>
                <a:lnTo>
                  <a:pt x="904240" y="984250"/>
                </a:lnTo>
                <a:lnTo>
                  <a:pt x="905510" y="982028"/>
                </a:lnTo>
                <a:lnTo>
                  <a:pt x="907098" y="979805"/>
                </a:lnTo>
                <a:lnTo>
                  <a:pt x="909003" y="977265"/>
                </a:lnTo>
                <a:lnTo>
                  <a:pt x="910908" y="974725"/>
                </a:lnTo>
                <a:lnTo>
                  <a:pt x="916305" y="968693"/>
                </a:lnTo>
                <a:lnTo>
                  <a:pt x="923290" y="962660"/>
                </a:lnTo>
                <a:lnTo>
                  <a:pt x="928688" y="958215"/>
                </a:lnTo>
                <a:lnTo>
                  <a:pt x="933450" y="953453"/>
                </a:lnTo>
                <a:lnTo>
                  <a:pt x="936943" y="949008"/>
                </a:lnTo>
                <a:lnTo>
                  <a:pt x="939800" y="944245"/>
                </a:lnTo>
                <a:lnTo>
                  <a:pt x="941705" y="939800"/>
                </a:lnTo>
                <a:lnTo>
                  <a:pt x="942975" y="935355"/>
                </a:lnTo>
                <a:lnTo>
                  <a:pt x="943610" y="931228"/>
                </a:lnTo>
                <a:lnTo>
                  <a:pt x="943293" y="926783"/>
                </a:lnTo>
                <a:lnTo>
                  <a:pt x="942340" y="922655"/>
                </a:lnTo>
                <a:lnTo>
                  <a:pt x="940753" y="918210"/>
                </a:lnTo>
                <a:lnTo>
                  <a:pt x="938848" y="913765"/>
                </a:lnTo>
                <a:lnTo>
                  <a:pt x="935990" y="909638"/>
                </a:lnTo>
                <a:lnTo>
                  <a:pt x="932815" y="905510"/>
                </a:lnTo>
                <a:lnTo>
                  <a:pt x="928688" y="901065"/>
                </a:lnTo>
                <a:lnTo>
                  <a:pt x="924560" y="896938"/>
                </a:lnTo>
                <a:lnTo>
                  <a:pt x="919798" y="892175"/>
                </a:lnTo>
                <a:lnTo>
                  <a:pt x="914400" y="887413"/>
                </a:lnTo>
                <a:lnTo>
                  <a:pt x="909638" y="882333"/>
                </a:lnTo>
                <a:lnTo>
                  <a:pt x="905193" y="877253"/>
                </a:lnTo>
                <a:lnTo>
                  <a:pt x="901383" y="872173"/>
                </a:lnTo>
                <a:lnTo>
                  <a:pt x="898208" y="866775"/>
                </a:lnTo>
                <a:lnTo>
                  <a:pt x="895985" y="862013"/>
                </a:lnTo>
                <a:lnTo>
                  <a:pt x="895033" y="859473"/>
                </a:lnTo>
                <a:lnTo>
                  <a:pt x="894398" y="856933"/>
                </a:lnTo>
                <a:lnTo>
                  <a:pt x="894080" y="854393"/>
                </a:lnTo>
                <a:lnTo>
                  <a:pt x="893763" y="852170"/>
                </a:lnTo>
                <a:lnTo>
                  <a:pt x="893763" y="849630"/>
                </a:lnTo>
                <a:lnTo>
                  <a:pt x="894080" y="847408"/>
                </a:lnTo>
                <a:lnTo>
                  <a:pt x="894398" y="844868"/>
                </a:lnTo>
                <a:lnTo>
                  <a:pt x="895033" y="842328"/>
                </a:lnTo>
                <a:lnTo>
                  <a:pt x="896303" y="839788"/>
                </a:lnTo>
                <a:lnTo>
                  <a:pt x="897255" y="837565"/>
                </a:lnTo>
                <a:lnTo>
                  <a:pt x="898843" y="835025"/>
                </a:lnTo>
                <a:lnTo>
                  <a:pt x="900748" y="832803"/>
                </a:lnTo>
                <a:lnTo>
                  <a:pt x="902653" y="830580"/>
                </a:lnTo>
                <a:lnTo>
                  <a:pt x="905510" y="828358"/>
                </a:lnTo>
                <a:lnTo>
                  <a:pt x="908050" y="826135"/>
                </a:lnTo>
                <a:lnTo>
                  <a:pt x="910908" y="823913"/>
                </a:lnTo>
                <a:lnTo>
                  <a:pt x="914083" y="821690"/>
                </a:lnTo>
                <a:lnTo>
                  <a:pt x="917893" y="819785"/>
                </a:lnTo>
                <a:lnTo>
                  <a:pt x="925830" y="815340"/>
                </a:lnTo>
                <a:lnTo>
                  <a:pt x="927100" y="811213"/>
                </a:lnTo>
                <a:lnTo>
                  <a:pt x="928688" y="807085"/>
                </a:lnTo>
                <a:lnTo>
                  <a:pt x="932815" y="799465"/>
                </a:lnTo>
                <a:lnTo>
                  <a:pt x="936943" y="791528"/>
                </a:lnTo>
                <a:lnTo>
                  <a:pt x="941705" y="784225"/>
                </a:lnTo>
                <a:lnTo>
                  <a:pt x="946468" y="776923"/>
                </a:lnTo>
                <a:lnTo>
                  <a:pt x="951548" y="769938"/>
                </a:lnTo>
                <a:lnTo>
                  <a:pt x="962025" y="755333"/>
                </a:lnTo>
                <a:lnTo>
                  <a:pt x="966788" y="748030"/>
                </a:lnTo>
                <a:lnTo>
                  <a:pt x="971233" y="740093"/>
                </a:lnTo>
                <a:lnTo>
                  <a:pt x="975360" y="732473"/>
                </a:lnTo>
                <a:lnTo>
                  <a:pt x="976948" y="728663"/>
                </a:lnTo>
                <a:lnTo>
                  <a:pt x="978535" y="724535"/>
                </a:lnTo>
                <a:lnTo>
                  <a:pt x="979805" y="720408"/>
                </a:lnTo>
                <a:lnTo>
                  <a:pt x="981075" y="716280"/>
                </a:lnTo>
                <a:lnTo>
                  <a:pt x="982028" y="711835"/>
                </a:lnTo>
                <a:lnTo>
                  <a:pt x="982663" y="707390"/>
                </a:lnTo>
                <a:lnTo>
                  <a:pt x="982980" y="702628"/>
                </a:lnTo>
                <a:lnTo>
                  <a:pt x="983615" y="698183"/>
                </a:lnTo>
                <a:lnTo>
                  <a:pt x="982980" y="693420"/>
                </a:lnTo>
                <a:lnTo>
                  <a:pt x="982663" y="688023"/>
                </a:lnTo>
                <a:lnTo>
                  <a:pt x="978853" y="685483"/>
                </a:lnTo>
                <a:lnTo>
                  <a:pt x="975043" y="683260"/>
                </a:lnTo>
                <a:lnTo>
                  <a:pt x="970915" y="681355"/>
                </a:lnTo>
                <a:lnTo>
                  <a:pt x="966470" y="679450"/>
                </a:lnTo>
                <a:lnTo>
                  <a:pt x="957580" y="675640"/>
                </a:lnTo>
                <a:lnTo>
                  <a:pt x="953135" y="673418"/>
                </a:lnTo>
                <a:lnTo>
                  <a:pt x="949008" y="671195"/>
                </a:lnTo>
                <a:lnTo>
                  <a:pt x="945198" y="668973"/>
                </a:lnTo>
                <a:lnTo>
                  <a:pt x="942023" y="666115"/>
                </a:lnTo>
                <a:lnTo>
                  <a:pt x="940753" y="664528"/>
                </a:lnTo>
                <a:lnTo>
                  <a:pt x="939483" y="662623"/>
                </a:lnTo>
                <a:lnTo>
                  <a:pt x="938213" y="660400"/>
                </a:lnTo>
                <a:lnTo>
                  <a:pt x="937260" y="658495"/>
                </a:lnTo>
                <a:lnTo>
                  <a:pt x="936625" y="656590"/>
                </a:lnTo>
                <a:lnTo>
                  <a:pt x="935990" y="654050"/>
                </a:lnTo>
                <a:lnTo>
                  <a:pt x="935673" y="651828"/>
                </a:lnTo>
                <a:lnTo>
                  <a:pt x="935355" y="649288"/>
                </a:lnTo>
                <a:lnTo>
                  <a:pt x="935673" y="646430"/>
                </a:lnTo>
                <a:lnTo>
                  <a:pt x="935990" y="643255"/>
                </a:lnTo>
                <a:lnTo>
                  <a:pt x="936625" y="640080"/>
                </a:lnTo>
                <a:lnTo>
                  <a:pt x="937260" y="636905"/>
                </a:lnTo>
                <a:lnTo>
                  <a:pt x="938848" y="631508"/>
                </a:lnTo>
                <a:lnTo>
                  <a:pt x="940435" y="627063"/>
                </a:lnTo>
                <a:lnTo>
                  <a:pt x="942340" y="622618"/>
                </a:lnTo>
                <a:lnTo>
                  <a:pt x="944245" y="618490"/>
                </a:lnTo>
                <a:lnTo>
                  <a:pt x="946468" y="614680"/>
                </a:lnTo>
                <a:lnTo>
                  <a:pt x="948690" y="611188"/>
                </a:lnTo>
                <a:lnTo>
                  <a:pt x="950913" y="607378"/>
                </a:lnTo>
                <a:lnTo>
                  <a:pt x="953453" y="603885"/>
                </a:lnTo>
                <a:lnTo>
                  <a:pt x="956310" y="601028"/>
                </a:lnTo>
                <a:lnTo>
                  <a:pt x="959168" y="598170"/>
                </a:lnTo>
                <a:lnTo>
                  <a:pt x="962025" y="595630"/>
                </a:lnTo>
                <a:lnTo>
                  <a:pt x="965200" y="593090"/>
                </a:lnTo>
                <a:lnTo>
                  <a:pt x="968375" y="590868"/>
                </a:lnTo>
                <a:lnTo>
                  <a:pt x="971550" y="588645"/>
                </a:lnTo>
                <a:lnTo>
                  <a:pt x="974725" y="586740"/>
                </a:lnTo>
                <a:lnTo>
                  <a:pt x="978218" y="584835"/>
                </a:lnTo>
                <a:lnTo>
                  <a:pt x="985838" y="581660"/>
                </a:lnTo>
                <a:lnTo>
                  <a:pt x="993140" y="579120"/>
                </a:lnTo>
                <a:lnTo>
                  <a:pt x="1001078" y="576898"/>
                </a:lnTo>
                <a:lnTo>
                  <a:pt x="1009015" y="575310"/>
                </a:lnTo>
                <a:lnTo>
                  <a:pt x="1017588" y="574358"/>
                </a:lnTo>
                <a:lnTo>
                  <a:pt x="1026160" y="573405"/>
                </a:lnTo>
                <a:lnTo>
                  <a:pt x="1035050" y="573088"/>
                </a:lnTo>
                <a:lnTo>
                  <a:pt x="1044258" y="573088"/>
                </a:lnTo>
                <a:lnTo>
                  <a:pt x="1068388" y="570548"/>
                </a:lnTo>
                <a:lnTo>
                  <a:pt x="1092518" y="568325"/>
                </a:lnTo>
                <a:lnTo>
                  <a:pt x="1116965" y="566420"/>
                </a:lnTo>
                <a:lnTo>
                  <a:pt x="1141095" y="564833"/>
                </a:lnTo>
                <a:lnTo>
                  <a:pt x="1165225" y="563245"/>
                </a:lnTo>
                <a:lnTo>
                  <a:pt x="1189355" y="561975"/>
                </a:lnTo>
                <a:lnTo>
                  <a:pt x="1237933" y="559753"/>
                </a:lnTo>
                <a:lnTo>
                  <a:pt x="1286828" y="557848"/>
                </a:lnTo>
                <a:lnTo>
                  <a:pt x="1335406" y="556895"/>
                </a:lnTo>
                <a:lnTo>
                  <a:pt x="1383983" y="556578"/>
                </a:lnTo>
                <a:lnTo>
                  <a:pt x="1432878" y="556895"/>
                </a:lnTo>
                <a:lnTo>
                  <a:pt x="1519555" y="555943"/>
                </a:lnTo>
                <a:lnTo>
                  <a:pt x="1701165" y="554355"/>
                </a:lnTo>
                <a:lnTo>
                  <a:pt x="1701483" y="554355"/>
                </a:lnTo>
                <a:lnTo>
                  <a:pt x="1712913" y="552133"/>
                </a:lnTo>
                <a:lnTo>
                  <a:pt x="1724660" y="550228"/>
                </a:lnTo>
                <a:lnTo>
                  <a:pt x="1736090" y="548640"/>
                </a:lnTo>
                <a:lnTo>
                  <a:pt x="1747838" y="547370"/>
                </a:lnTo>
                <a:lnTo>
                  <a:pt x="1771333" y="544830"/>
                </a:lnTo>
                <a:lnTo>
                  <a:pt x="1794193" y="543243"/>
                </a:lnTo>
                <a:lnTo>
                  <a:pt x="1817688" y="542290"/>
                </a:lnTo>
                <a:lnTo>
                  <a:pt x="1840865" y="541655"/>
                </a:lnTo>
                <a:lnTo>
                  <a:pt x="1864360" y="541338"/>
                </a:lnTo>
                <a:lnTo>
                  <a:pt x="1887855" y="541338"/>
                </a:lnTo>
                <a:lnTo>
                  <a:pt x="1934528" y="541973"/>
                </a:lnTo>
                <a:lnTo>
                  <a:pt x="1981518" y="542925"/>
                </a:lnTo>
                <a:lnTo>
                  <a:pt x="2004695" y="542925"/>
                </a:lnTo>
                <a:lnTo>
                  <a:pt x="2027873" y="542925"/>
                </a:lnTo>
                <a:lnTo>
                  <a:pt x="2051368" y="542608"/>
                </a:lnTo>
                <a:lnTo>
                  <a:pt x="2074863" y="541973"/>
                </a:lnTo>
                <a:lnTo>
                  <a:pt x="2094548" y="541338"/>
                </a:lnTo>
                <a:lnTo>
                  <a:pt x="2114550" y="541020"/>
                </a:lnTo>
                <a:lnTo>
                  <a:pt x="2153921" y="540385"/>
                </a:lnTo>
                <a:lnTo>
                  <a:pt x="2152015" y="538798"/>
                </a:lnTo>
                <a:lnTo>
                  <a:pt x="2150110" y="537210"/>
                </a:lnTo>
                <a:lnTo>
                  <a:pt x="2145983" y="534988"/>
                </a:lnTo>
                <a:lnTo>
                  <a:pt x="2141538" y="533083"/>
                </a:lnTo>
                <a:lnTo>
                  <a:pt x="2136775" y="531495"/>
                </a:lnTo>
                <a:lnTo>
                  <a:pt x="2132013" y="530543"/>
                </a:lnTo>
                <a:lnTo>
                  <a:pt x="2127250" y="529908"/>
                </a:lnTo>
                <a:lnTo>
                  <a:pt x="2117725" y="528955"/>
                </a:lnTo>
                <a:lnTo>
                  <a:pt x="2112963" y="528320"/>
                </a:lnTo>
                <a:lnTo>
                  <a:pt x="2107883" y="527685"/>
                </a:lnTo>
                <a:lnTo>
                  <a:pt x="2103120" y="526733"/>
                </a:lnTo>
                <a:lnTo>
                  <a:pt x="2098358" y="525463"/>
                </a:lnTo>
                <a:lnTo>
                  <a:pt x="2094230" y="523558"/>
                </a:lnTo>
                <a:lnTo>
                  <a:pt x="2090103" y="521335"/>
                </a:lnTo>
                <a:lnTo>
                  <a:pt x="2087880" y="519748"/>
                </a:lnTo>
                <a:lnTo>
                  <a:pt x="2085975" y="518160"/>
                </a:lnTo>
                <a:lnTo>
                  <a:pt x="2084071" y="516573"/>
                </a:lnTo>
                <a:lnTo>
                  <a:pt x="2082165" y="514350"/>
                </a:lnTo>
                <a:lnTo>
                  <a:pt x="1870393" y="478473"/>
                </a:lnTo>
                <a:lnTo>
                  <a:pt x="1658303" y="442913"/>
                </a:lnTo>
                <a:lnTo>
                  <a:pt x="1359853" y="414020"/>
                </a:lnTo>
                <a:lnTo>
                  <a:pt x="1261428" y="409575"/>
                </a:lnTo>
                <a:lnTo>
                  <a:pt x="1252538" y="411163"/>
                </a:lnTo>
                <a:lnTo>
                  <a:pt x="1243648" y="412750"/>
                </a:lnTo>
                <a:lnTo>
                  <a:pt x="1239203" y="413068"/>
                </a:lnTo>
                <a:lnTo>
                  <a:pt x="1234758" y="413385"/>
                </a:lnTo>
                <a:lnTo>
                  <a:pt x="1230630" y="413385"/>
                </a:lnTo>
                <a:lnTo>
                  <a:pt x="1226503" y="413068"/>
                </a:lnTo>
                <a:lnTo>
                  <a:pt x="1222693" y="412115"/>
                </a:lnTo>
                <a:lnTo>
                  <a:pt x="1218565" y="410845"/>
                </a:lnTo>
                <a:lnTo>
                  <a:pt x="1215390" y="409258"/>
                </a:lnTo>
                <a:lnTo>
                  <a:pt x="1212215" y="406718"/>
                </a:lnTo>
                <a:lnTo>
                  <a:pt x="1209358" y="403860"/>
                </a:lnTo>
                <a:lnTo>
                  <a:pt x="1206818" y="399733"/>
                </a:lnTo>
                <a:lnTo>
                  <a:pt x="1204595" y="395605"/>
                </a:lnTo>
                <a:lnTo>
                  <a:pt x="1203008" y="390208"/>
                </a:lnTo>
                <a:lnTo>
                  <a:pt x="1202055" y="384810"/>
                </a:lnTo>
                <a:lnTo>
                  <a:pt x="1201420" y="379730"/>
                </a:lnTo>
                <a:lnTo>
                  <a:pt x="1201420" y="374333"/>
                </a:lnTo>
                <a:lnTo>
                  <a:pt x="1201738" y="369888"/>
                </a:lnTo>
                <a:lnTo>
                  <a:pt x="1202691" y="365443"/>
                </a:lnTo>
                <a:lnTo>
                  <a:pt x="1204278" y="361633"/>
                </a:lnTo>
                <a:lnTo>
                  <a:pt x="1206183" y="357823"/>
                </a:lnTo>
                <a:lnTo>
                  <a:pt x="1208723" y="354330"/>
                </a:lnTo>
                <a:lnTo>
                  <a:pt x="1211580" y="351155"/>
                </a:lnTo>
                <a:lnTo>
                  <a:pt x="1214755" y="347980"/>
                </a:lnTo>
                <a:lnTo>
                  <a:pt x="1218565" y="345758"/>
                </a:lnTo>
                <a:lnTo>
                  <a:pt x="1223328" y="343535"/>
                </a:lnTo>
                <a:lnTo>
                  <a:pt x="1227773" y="341630"/>
                </a:lnTo>
                <a:lnTo>
                  <a:pt x="1232853" y="340360"/>
                </a:lnTo>
                <a:lnTo>
                  <a:pt x="1238250" y="339408"/>
                </a:lnTo>
                <a:lnTo>
                  <a:pt x="1243965" y="338773"/>
                </a:lnTo>
                <a:lnTo>
                  <a:pt x="1255713" y="313373"/>
                </a:lnTo>
                <a:lnTo>
                  <a:pt x="1254125" y="312420"/>
                </a:lnTo>
                <a:lnTo>
                  <a:pt x="1252855" y="311785"/>
                </a:lnTo>
                <a:lnTo>
                  <a:pt x="1249363" y="310515"/>
                </a:lnTo>
                <a:lnTo>
                  <a:pt x="1245236" y="309880"/>
                </a:lnTo>
                <a:lnTo>
                  <a:pt x="1241425" y="309563"/>
                </a:lnTo>
                <a:lnTo>
                  <a:pt x="1233488" y="309563"/>
                </a:lnTo>
                <a:lnTo>
                  <a:pt x="1225868" y="309563"/>
                </a:lnTo>
                <a:lnTo>
                  <a:pt x="1222058" y="309245"/>
                </a:lnTo>
                <a:lnTo>
                  <a:pt x="1218248" y="308610"/>
                </a:lnTo>
                <a:lnTo>
                  <a:pt x="1215073" y="307340"/>
                </a:lnTo>
                <a:lnTo>
                  <a:pt x="1213803" y="306705"/>
                </a:lnTo>
                <a:lnTo>
                  <a:pt x="1212533" y="305753"/>
                </a:lnTo>
                <a:lnTo>
                  <a:pt x="1211263" y="304483"/>
                </a:lnTo>
                <a:lnTo>
                  <a:pt x="1209993" y="303213"/>
                </a:lnTo>
                <a:lnTo>
                  <a:pt x="1209358" y="301625"/>
                </a:lnTo>
                <a:lnTo>
                  <a:pt x="1208405" y="299720"/>
                </a:lnTo>
                <a:lnTo>
                  <a:pt x="1207770" y="297498"/>
                </a:lnTo>
                <a:lnTo>
                  <a:pt x="1207453" y="295275"/>
                </a:lnTo>
                <a:lnTo>
                  <a:pt x="1207135" y="292735"/>
                </a:lnTo>
                <a:lnTo>
                  <a:pt x="1206818" y="289878"/>
                </a:lnTo>
                <a:lnTo>
                  <a:pt x="1207135" y="287338"/>
                </a:lnTo>
                <a:lnTo>
                  <a:pt x="1207770" y="285115"/>
                </a:lnTo>
                <a:lnTo>
                  <a:pt x="1209040" y="283528"/>
                </a:lnTo>
                <a:lnTo>
                  <a:pt x="1210628" y="281940"/>
                </a:lnTo>
                <a:lnTo>
                  <a:pt x="1212533" y="280670"/>
                </a:lnTo>
                <a:lnTo>
                  <a:pt x="1214438" y="280035"/>
                </a:lnTo>
                <a:lnTo>
                  <a:pt x="1216978" y="279400"/>
                </a:lnTo>
                <a:lnTo>
                  <a:pt x="1219835" y="278765"/>
                </a:lnTo>
                <a:lnTo>
                  <a:pt x="1222693" y="278448"/>
                </a:lnTo>
                <a:lnTo>
                  <a:pt x="1225550" y="278448"/>
                </a:lnTo>
                <a:lnTo>
                  <a:pt x="1231265" y="278765"/>
                </a:lnTo>
                <a:lnTo>
                  <a:pt x="1237298" y="279718"/>
                </a:lnTo>
                <a:lnTo>
                  <a:pt x="1242696" y="280670"/>
                </a:lnTo>
                <a:lnTo>
                  <a:pt x="1244600" y="277495"/>
                </a:lnTo>
                <a:lnTo>
                  <a:pt x="1247140" y="274638"/>
                </a:lnTo>
                <a:lnTo>
                  <a:pt x="1249363" y="271463"/>
                </a:lnTo>
                <a:lnTo>
                  <a:pt x="1251585" y="269240"/>
                </a:lnTo>
                <a:lnTo>
                  <a:pt x="1254125" y="267018"/>
                </a:lnTo>
                <a:lnTo>
                  <a:pt x="1256665" y="265430"/>
                </a:lnTo>
                <a:lnTo>
                  <a:pt x="1259205" y="263525"/>
                </a:lnTo>
                <a:lnTo>
                  <a:pt x="1262063" y="262255"/>
                </a:lnTo>
                <a:lnTo>
                  <a:pt x="1268095" y="259715"/>
                </a:lnTo>
                <a:lnTo>
                  <a:pt x="1274445" y="257810"/>
                </a:lnTo>
                <a:lnTo>
                  <a:pt x="1281113" y="256540"/>
                </a:lnTo>
                <a:lnTo>
                  <a:pt x="1287781" y="255270"/>
                </a:lnTo>
                <a:lnTo>
                  <a:pt x="1302385" y="252730"/>
                </a:lnTo>
                <a:lnTo>
                  <a:pt x="1309688" y="251143"/>
                </a:lnTo>
                <a:lnTo>
                  <a:pt x="1316990" y="249555"/>
                </a:lnTo>
                <a:lnTo>
                  <a:pt x="1324610" y="247015"/>
                </a:lnTo>
                <a:lnTo>
                  <a:pt x="1331913" y="243523"/>
                </a:lnTo>
                <a:lnTo>
                  <a:pt x="1335406" y="241935"/>
                </a:lnTo>
                <a:lnTo>
                  <a:pt x="1338898" y="239713"/>
                </a:lnTo>
                <a:lnTo>
                  <a:pt x="1342390" y="237490"/>
                </a:lnTo>
                <a:lnTo>
                  <a:pt x="1345883" y="234950"/>
                </a:lnTo>
                <a:lnTo>
                  <a:pt x="1337628" y="232093"/>
                </a:lnTo>
                <a:lnTo>
                  <a:pt x="1329690" y="229870"/>
                </a:lnTo>
                <a:lnTo>
                  <a:pt x="1321753" y="227965"/>
                </a:lnTo>
                <a:lnTo>
                  <a:pt x="1314133" y="226378"/>
                </a:lnTo>
                <a:lnTo>
                  <a:pt x="1306513" y="225108"/>
                </a:lnTo>
                <a:lnTo>
                  <a:pt x="1299210" y="224155"/>
                </a:lnTo>
                <a:lnTo>
                  <a:pt x="1291908" y="223203"/>
                </a:lnTo>
                <a:lnTo>
                  <a:pt x="1284923" y="222568"/>
                </a:lnTo>
                <a:lnTo>
                  <a:pt x="1277938" y="222250"/>
                </a:lnTo>
                <a:lnTo>
                  <a:pt x="1270635" y="222250"/>
                </a:lnTo>
                <a:lnTo>
                  <a:pt x="1257300" y="222250"/>
                </a:lnTo>
                <a:lnTo>
                  <a:pt x="1243648" y="223203"/>
                </a:lnTo>
                <a:lnTo>
                  <a:pt x="1230630" y="224155"/>
                </a:lnTo>
                <a:lnTo>
                  <a:pt x="1225233" y="228283"/>
                </a:lnTo>
                <a:lnTo>
                  <a:pt x="1220153" y="231775"/>
                </a:lnTo>
                <a:lnTo>
                  <a:pt x="1215390" y="234315"/>
                </a:lnTo>
                <a:lnTo>
                  <a:pt x="1210945" y="235903"/>
                </a:lnTo>
                <a:lnTo>
                  <a:pt x="1207135" y="236855"/>
                </a:lnTo>
                <a:lnTo>
                  <a:pt x="1203643" y="236855"/>
                </a:lnTo>
                <a:lnTo>
                  <a:pt x="1201738" y="236855"/>
                </a:lnTo>
                <a:lnTo>
                  <a:pt x="1200468" y="236220"/>
                </a:lnTo>
                <a:lnTo>
                  <a:pt x="1198880" y="235585"/>
                </a:lnTo>
                <a:lnTo>
                  <a:pt x="1197611" y="234950"/>
                </a:lnTo>
                <a:lnTo>
                  <a:pt x="1195071" y="233045"/>
                </a:lnTo>
                <a:lnTo>
                  <a:pt x="1192531" y="230505"/>
                </a:lnTo>
                <a:lnTo>
                  <a:pt x="1190943" y="227330"/>
                </a:lnTo>
                <a:lnTo>
                  <a:pt x="1189355" y="223520"/>
                </a:lnTo>
                <a:lnTo>
                  <a:pt x="1188403" y="219075"/>
                </a:lnTo>
                <a:lnTo>
                  <a:pt x="1187768" y="214313"/>
                </a:lnTo>
                <a:lnTo>
                  <a:pt x="1187450" y="209233"/>
                </a:lnTo>
                <a:lnTo>
                  <a:pt x="1187450" y="203518"/>
                </a:lnTo>
                <a:lnTo>
                  <a:pt x="1187768" y="193040"/>
                </a:lnTo>
                <a:lnTo>
                  <a:pt x="1188720" y="182245"/>
                </a:lnTo>
                <a:lnTo>
                  <a:pt x="1189673" y="171133"/>
                </a:lnTo>
                <a:lnTo>
                  <a:pt x="1191260" y="160020"/>
                </a:lnTo>
                <a:lnTo>
                  <a:pt x="1192213" y="154940"/>
                </a:lnTo>
                <a:lnTo>
                  <a:pt x="1193800" y="149860"/>
                </a:lnTo>
                <a:lnTo>
                  <a:pt x="1195388" y="145098"/>
                </a:lnTo>
                <a:lnTo>
                  <a:pt x="1196975" y="140335"/>
                </a:lnTo>
                <a:lnTo>
                  <a:pt x="1199198" y="135890"/>
                </a:lnTo>
                <a:lnTo>
                  <a:pt x="1201420" y="132080"/>
                </a:lnTo>
                <a:lnTo>
                  <a:pt x="1203960" y="128588"/>
                </a:lnTo>
                <a:lnTo>
                  <a:pt x="1206818" y="125730"/>
                </a:lnTo>
                <a:lnTo>
                  <a:pt x="1211580" y="121285"/>
                </a:lnTo>
                <a:lnTo>
                  <a:pt x="1215073" y="117475"/>
                </a:lnTo>
                <a:lnTo>
                  <a:pt x="1218248" y="113983"/>
                </a:lnTo>
                <a:lnTo>
                  <a:pt x="1220788" y="111125"/>
                </a:lnTo>
                <a:lnTo>
                  <a:pt x="1222058" y="108585"/>
                </a:lnTo>
                <a:lnTo>
                  <a:pt x="1223010" y="106680"/>
                </a:lnTo>
                <a:lnTo>
                  <a:pt x="1223010" y="104775"/>
                </a:lnTo>
                <a:lnTo>
                  <a:pt x="1222375" y="103188"/>
                </a:lnTo>
                <a:lnTo>
                  <a:pt x="1221423" y="101600"/>
                </a:lnTo>
                <a:lnTo>
                  <a:pt x="1219518" y="100648"/>
                </a:lnTo>
                <a:lnTo>
                  <a:pt x="1216978" y="99378"/>
                </a:lnTo>
                <a:lnTo>
                  <a:pt x="1214438" y="98425"/>
                </a:lnTo>
                <a:lnTo>
                  <a:pt x="1207453" y="95885"/>
                </a:lnTo>
                <a:lnTo>
                  <a:pt x="1199515" y="93345"/>
                </a:lnTo>
                <a:lnTo>
                  <a:pt x="1192848" y="91123"/>
                </a:lnTo>
                <a:lnTo>
                  <a:pt x="1187450" y="88265"/>
                </a:lnTo>
                <a:lnTo>
                  <a:pt x="1183005" y="85725"/>
                </a:lnTo>
                <a:lnTo>
                  <a:pt x="1179195" y="82868"/>
                </a:lnTo>
                <a:lnTo>
                  <a:pt x="1176338" y="80010"/>
                </a:lnTo>
                <a:lnTo>
                  <a:pt x="1174115" y="76835"/>
                </a:lnTo>
                <a:lnTo>
                  <a:pt x="1172528" y="73343"/>
                </a:lnTo>
                <a:lnTo>
                  <a:pt x="1171893" y="69850"/>
                </a:lnTo>
                <a:lnTo>
                  <a:pt x="1171893" y="66358"/>
                </a:lnTo>
                <a:lnTo>
                  <a:pt x="1172210" y="62230"/>
                </a:lnTo>
                <a:lnTo>
                  <a:pt x="1173480" y="58420"/>
                </a:lnTo>
                <a:lnTo>
                  <a:pt x="1175703" y="54293"/>
                </a:lnTo>
                <a:lnTo>
                  <a:pt x="1178243" y="50483"/>
                </a:lnTo>
                <a:lnTo>
                  <a:pt x="1181418" y="46038"/>
                </a:lnTo>
                <a:lnTo>
                  <a:pt x="1185228" y="41910"/>
                </a:lnTo>
                <a:lnTo>
                  <a:pt x="1189355" y="37148"/>
                </a:lnTo>
                <a:lnTo>
                  <a:pt x="1194118" y="33655"/>
                </a:lnTo>
                <a:lnTo>
                  <a:pt x="1198563" y="29845"/>
                </a:lnTo>
                <a:lnTo>
                  <a:pt x="1203008" y="26353"/>
                </a:lnTo>
                <a:lnTo>
                  <a:pt x="1207770" y="23495"/>
                </a:lnTo>
                <a:lnTo>
                  <a:pt x="1209993" y="21908"/>
                </a:lnTo>
                <a:lnTo>
                  <a:pt x="1212533" y="20955"/>
                </a:lnTo>
                <a:lnTo>
                  <a:pt x="1215073" y="20320"/>
                </a:lnTo>
                <a:lnTo>
                  <a:pt x="1217613" y="19685"/>
                </a:lnTo>
                <a:lnTo>
                  <a:pt x="1220788" y="19685"/>
                </a:lnTo>
                <a:lnTo>
                  <a:pt x="1223963" y="20003"/>
                </a:lnTo>
                <a:lnTo>
                  <a:pt x="1227138" y="20638"/>
                </a:lnTo>
                <a:lnTo>
                  <a:pt x="1230313" y="21590"/>
                </a:lnTo>
                <a:lnTo>
                  <a:pt x="1254443" y="19050"/>
                </a:lnTo>
                <a:lnTo>
                  <a:pt x="1278890" y="16510"/>
                </a:lnTo>
                <a:lnTo>
                  <a:pt x="1303020" y="14288"/>
                </a:lnTo>
                <a:lnTo>
                  <a:pt x="1327150" y="11748"/>
                </a:lnTo>
                <a:lnTo>
                  <a:pt x="1351280" y="10160"/>
                </a:lnTo>
                <a:lnTo>
                  <a:pt x="1375411" y="8255"/>
                </a:lnTo>
                <a:lnTo>
                  <a:pt x="1423988" y="5715"/>
                </a:lnTo>
                <a:lnTo>
                  <a:pt x="1472248" y="3493"/>
                </a:lnTo>
                <a:lnTo>
                  <a:pt x="1520825" y="1905"/>
                </a:lnTo>
                <a:lnTo>
                  <a:pt x="1569403" y="953"/>
                </a:lnTo>
                <a:lnTo>
                  <a:pt x="1617980" y="31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38706"/>
      </p:ext>
    </p:extLst>
  </p:cSld>
  <p:clrMapOvr>
    <a:masterClrMapping/>
  </p:clrMapOvr>
  <p:transition spd="slow">
    <p:cover dir="u"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96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8" r:id="rId2"/>
    <p:sldLayoutId id="2147483657" r:id="rId3"/>
    <p:sldLayoutId id="2147483656" r:id="rId4"/>
    <p:sldLayoutId id="2147483649" r:id="rId5"/>
    <p:sldLayoutId id="2147483651" r:id="rId6"/>
    <p:sldLayoutId id="2147483660" r:id="rId7"/>
    <p:sldLayoutId id="2147483652" r:id="rId8"/>
    <p:sldLayoutId id="2147483661" r:id="rId9"/>
    <p:sldLayoutId id="2147483653" r:id="rId10"/>
    <p:sldLayoutId id="2147483654" r:id="rId11"/>
    <p:sldLayoutId id="2147483662" r:id="rId12"/>
    <p:sldLayoutId id="2147483659" r:id="rId13"/>
    <p:sldLayoutId id="2147483655" r:id="rId14"/>
  </p:sldLayoutIdLst>
  <p:transition spd="slow">
    <p:cover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9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0.sv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1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10.sv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20.xml"/><Relationship Id="rId1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12" Type="http://schemas.openxmlformats.org/officeDocument/2006/relationships/image" Target="../media/image6.png"/><Relationship Id="rId1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slide" Target="slide25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5" Type="http://schemas.openxmlformats.org/officeDocument/2006/relationships/image" Target="../media/image7.png"/><Relationship Id="rId10" Type="http://schemas.openxmlformats.org/officeDocument/2006/relationships/slide" Target="slide14.xml"/><Relationship Id="rId19" Type="http://schemas.openxmlformats.org/officeDocument/2006/relationships/slide" Target="slide31.xml"/><Relationship Id="rId4" Type="http://schemas.openxmlformats.org/officeDocument/2006/relationships/slide" Target="slide3.xml"/><Relationship Id="rId9" Type="http://schemas.openxmlformats.org/officeDocument/2006/relationships/image" Target="../media/image5.png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svg"/><Relationship Id="rId7" Type="http://schemas.openxmlformats.org/officeDocument/2006/relationships/image" Target="../media/image3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FB977-3BB8-5E1D-75F7-9A3129BB15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4460" y="0"/>
            <a:ext cx="3621824" cy="48718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8245F2-21D7-0473-7A03-BD5E4AA9FED9}"/>
              </a:ext>
            </a:extLst>
          </p:cNvPr>
          <p:cNvSpPr txBox="1"/>
          <p:nvPr/>
        </p:nvSpPr>
        <p:spPr>
          <a:xfrm>
            <a:off x="0" y="4871821"/>
            <a:ext cx="1219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</a:t>
            </a: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</a:t>
            </a:r>
          </a:p>
          <a:p>
            <a:pPr algn="ctr" rtl="1"/>
            <a:endParaRPr lang="fa-IR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/>
            <a:r>
              <a:rPr lang="fa-IR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 </a:t>
            </a: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                                                </a:t>
            </a:r>
            <a:r>
              <a:rPr lang="fa-IR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</a:t>
            </a: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دکتر علیرضا عزیزپناه</a:t>
            </a:r>
          </a:p>
          <a:p>
            <a:pPr algn="ctr" rtl="1"/>
            <a:endParaRPr lang="fa-IR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309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68415-CD20-E520-4316-312A82CB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B335AC-BD4A-5226-B850-640334BFB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61EB04-1760-3944-CB4A-79DA459B7F8C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11EF2D-34FD-1FA3-265D-4919FBC486EE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F78618-F771-5EBC-C2BE-194EB9E25A4A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D066C9-C5A5-8DB8-BEEF-72B608E133B3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D26132C-4BD1-0622-DAA7-885E53F6B063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4860AB9-F85C-C05F-ED6D-99794F930E1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903BD7C2-F7B0-084D-BBFA-B03B0BDE88D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097FB63F-F26D-1A5F-9C10-6CEB3C25CA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D4767159-05A7-E01C-1379-A06A4F18D0DF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15BC0A1C-5504-1A67-1894-B74A854B5B6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75FE1DB6-6440-BC10-CFA8-509BE625D3B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A5E6B16E-9C5A-47FB-4498-ACCD30BD836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0C0B0E15-5244-9DA8-0A4E-1E133662CE0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BB1F164A-51A9-A6CA-6749-2EBCDF7E1BCB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1CD797DB-C8BA-1F9E-899E-A9F733DBB05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C56B56C-46BC-5CCB-B7DE-2FE402A16429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D92D2604-2C88-BB3F-67A3-E779D894780E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rgbClr val="FCC333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F9101A2D-F551-932C-B47A-DC8ED0D4294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8A5802B7-02EC-0661-676F-216D3ABE2B0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950636E9-770B-2063-84AC-F39D998B733D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48F0CB8B-FF53-A9EE-028C-487B3B3B712E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2908DA91-3C13-6A27-71F3-9CDD12BAD86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E3054CD7-8FE5-DDBA-950A-9C5758BAFB8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C0F0109-2AB7-4115-E8F2-3B5251ED1352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740384C-68A0-62A8-DF2A-B308728AADA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1F5205C2-9124-67AE-1408-0550390A69B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E53B188A-0491-4562-BD83-B2C4B3928144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B70A3616-010E-4CED-18CF-B22AEA3EF43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4342CA58-4998-DFBB-E9E5-3BC881160B5F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F4F26911-0F7F-F60B-3E61-F602F356999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C1A9548C-C0B1-FD5C-5320-8C2AD8D1F4A4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DB32E263-E9DC-2F3F-1071-36CC4442779A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87A0A8A2-E70A-A99B-208D-60298537322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B1F6F7E-39B6-7C44-AD82-FE0C5B37BD9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9CB03904-D577-B076-82C2-F9498093FBD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CBE68F9-C22D-6981-26FF-7750902CF9C4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70F7EBA2-01A2-58A0-C108-2F1AA08974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827B583-E0FF-8376-140A-E7FBB27EB1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39037A4-5A15-4386-8F6B-9EAF7CF45EC1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3937E59E-597A-A9A6-9A6A-BB560D06BEE6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5F688075-0ED1-CD4D-3443-80B8E0FD0E2E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88374E2D-077D-A772-F1AC-538EE833599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6F799F2C-25A4-2B04-57AE-60C41A6ED8D0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EEC21B7A-1FD7-7E02-6C2F-554968E431ED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BAF8BA8-BCD9-B4B9-BD38-3DE4A6E57C8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3952CCB-D353-E2A8-D6C2-82458A421F4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F508B128-B88F-89A0-CFB5-5E7ACE86800B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C0219896-814B-A61A-BC20-0FF3F1B06F7C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C2749C6E-5FEC-5143-3E66-025429BEC20A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62A2672-14BB-7126-D01F-861043635BC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5A5187AE-3509-E295-5B46-1301365C49A2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0C3A4BC0-7978-4111-924D-D39FA32BB95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74F2699-9AE7-5DDE-611B-B94772B0CA05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31F284-F883-A620-10A4-7FF320AA82B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93EEE26E-A111-BE6C-19C7-52620704C94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72BCF87-6700-BA23-F550-E0E7936BEA7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346275D-1E9B-7C66-6F70-731F5D7D4F9D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FEFE89FD-C897-856C-50F1-D1F1E26821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C3E6F88-98D5-46F1-69E0-B41661B9F26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1DB9F20-5E4E-AE92-91B9-7AAA8340D65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EBA3A49A-E10C-CF29-F3DD-8027196DC8C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BAF3E954-90C4-8051-5949-D279890F963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8415D897-652C-374F-4D50-DFFB38A9BFBD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CB90BF33-3020-ADB6-A695-68248FC6515D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F1AE3C73-6498-3975-EC62-A1343E8A08D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CB682263-C839-AF00-84E2-ABF88EE58FC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3089DFEA-07FF-31DA-61F5-39396684142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01901AB9-A83A-C3DF-5815-35B805F5B55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F2118B2B-87D0-8352-1073-2C566A65518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6C45D5F-8A37-C29E-9DAB-2DD9909EC020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F17D081-4A5B-2672-E02F-46F4EEED0C3D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2748F65-47D5-12D1-7FEC-CEAB39EBFE16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CF9DCE-D1A5-4650-6D34-B457FB51998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43F6EB0-77A2-91D7-C10D-50ED893537B5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B9F628E-51B7-7C23-DFF4-452AD1832EC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869E5E-2B06-F79F-E105-1121A0675E9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D21EA8B-1863-10EC-9DA2-9D01510837E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FA4319-BAF4-2BF7-0564-40883274A0A6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7E66332-9915-1E0B-53C4-81F72E8FC05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5" name="Picture Placeholder 3">
            <a:extLst>
              <a:ext uri="{FF2B5EF4-FFF2-40B4-BE49-F238E27FC236}">
                <a16:creationId xmlns:a16="http://schemas.microsoft.com/office/drawing/2014/main" id="{5FE47569-9621-3901-DFBB-913C851C96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5067" y="1469172"/>
            <a:ext cx="8656948" cy="4797529"/>
          </a:xfrm>
          <a:custGeom>
            <a:avLst/>
            <a:gdLst>
              <a:gd name="connsiteX0" fmla="*/ 11636102 w 11875911"/>
              <a:gd name="connsiteY0" fmla="*/ 5640204 h 6581421"/>
              <a:gd name="connsiteX1" fmla="*/ 11638628 w 11875911"/>
              <a:gd name="connsiteY1" fmla="*/ 5668451 h 6581421"/>
              <a:gd name="connsiteX2" fmla="*/ 11609334 w 11875911"/>
              <a:gd name="connsiteY2" fmla="*/ 5670367 h 6581421"/>
              <a:gd name="connsiteX3" fmla="*/ 11609334 w 11875911"/>
              <a:gd name="connsiteY3" fmla="*/ 5663663 h 6581421"/>
              <a:gd name="connsiteX4" fmla="*/ 11609334 w 11875911"/>
              <a:gd name="connsiteY4" fmla="*/ 5656483 h 6581421"/>
              <a:gd name="connsiteX5" fmla="*/ 11609334 w 11875911"/>
              <a:gd name="connsiteY5" fmla="*/ 5653132 h 6581421"/>
              <a:gd name="connsiteX6" fmla="*/ 11609839 w 11875911"/>
              <a:gd name="connsiteY6" fmla="*/ 5649780 h 6581421"/>
              <a:gd name="connsiteX7" fmla="*/ 11610343 w 11875911"/>
              <a:gd name="connsiteY7" fmla="*/ 5646907 h 6581421"/>
              <a:gd name="connsiteX8" fmla="*/ 11612364 w 11875911"/>
              <a:gd name="connsiteY8" fmla="*/ 5644034 h 6581421"/>
              <a:gd name="connsiteX9" fmla="*/ 11613375 w 11875911"/>
              <a:gd name="connsiteY9" fmla="*/ 5642598 h 6581421"/>
              <a:gd name="connsiteX10" fmla="*/ 11615899 w 11875911"/>
              <a:gd name="connsiteY10" fmla="*/ 5642119 h 6581421"/>
              <a:gd name="connsiteX11" fmla="*/ 11618426 w 11875911"/>
              <a:gd name="connsiteY11" fmla="*/ 5641640 h 6581421"/>
              <a:gd name="connsiteX12" fmla="*/ 11621961 w 11875911"/>
              <a:gd name="connsiteY12" fmla="*/ 5640683 h 6581421"/>
              <a:gd name="connsiteX13" fmla="*/ 11629536 w 11875911"/>
              <a:gd name="connsiteY13" fmla="*/ 5640683 h 6581421"/>
              <a:gd name="connsiteX14" fmla="*/ 813671 w 11875911"/>
              <a:gd name="connsiteY14" fmla="*/ 5211895 h 6581421"/>
              <a:gd name="connsiteX15" fmla="*/ 817600 w 11875911"/>
              <a:gd name="connsiteY15" fmla="*/ 5211895 h 6581421"/>
              <a:gd name="connsiteX16" fmla="*/ 821529 w 11875911"/>
              <a:gd name="connsiteY16" fmla="*/ 5212397 h 6581421"/>
              <a:gd name="connsiteX17" fmla="*/ 825948 w 11875911"/>
              <a:gd name="connsiteY17" fmla="*/ 5213905 h 6581421"/>
              <a:gd name="connsiteX18" fmla="*/ 829877 w 11875911"/>
              <a:gd name="connsiteY18" fmla="*/ 5216922 h 6581421"/>
              <a:gd name="connsiteX19" fmla="*/ 834787 w 11875911"/>
              <a:gd name="connsiteY19" fmla="*/ 5220441 h 6581421"/>
              <a:gd name="connsiteX20" fmla="*/ 839207 w 11875911"/>
              <a:gd name="connsiteY20" fmla="*/ 5224462 h 6581421"/>
              <a:gd name="connsiteX21" fmla="*/ 842645 w 11875911"/>
              <a:gd name="connsiteY21" fmla="*/ 5228484 h 6581421"/>
              <a:gd name="connsiteX22" fmla="*/ 846081 w 11875911"/>
              <a:gd name="connsiteY22" fmla="*/ 5233511 h 6581421"/>
              <a:gd name="connsiteX23" fmla="*/ 848046 w 11875911"/>
              <a:gd name="connsiteY23" fmla="*/ 5237534 h 6581421"/>
              <a:gd name="connsiteX24" fmla="*/ 850011 w 11875911"/>
              <a:gd name="connsiteY24" fmla="*/ 5242058 h 6581421"/>
              <a:gd name="connsiteX25" fmla="*/ 850993 w 11875911"/>
              <a:gd name="connsiteY25" fmla="*/ 5246581 h 6581421"/>
              <a:gd name="connsiteX26" fmla="*/ 852465 w 11875911"/>
              <a:gd name="connsiteY26" fmla="*/ 5250604 h 6581421"/>
              <a:gd name="connsiteX27" fmla="*/ 852465 w 11875911"/>
              <a:gd name="connsiteY27" fmla="*/ 5255631 h 6581421"/>
              <a:gd name="connsiteX28" fmla="*/ 851484 w 11875911"/>
              <a:gd name="connsiteY28" fmla="*/ 5260155 h 6581421"/>
              <a:gd name="connsiteX29" fmla="*/ 850993 w 11875911"/>
              <a:gd name="connsiteY29" fmla="*/ 5264679 h 6581421"/>
              <a:gd name="connsiteX30" fmla="*/ 849519 w 11875911"/>
              <a:gd name="connsiteY30" fmla="*/ 5269205 h 6581421"/>
              <a:gd name="connsiteX31" fmla="*/ 847555 w 11875911"/>
              <a:gd name="connsiteY31" fmla="*/ 5274230 h 6581421"/>
              <a:gd name="connsiteX32" fmla="*/ 845592 w 11875911"/>
              <a:gd name="connsiteY32" fmla="*/ 5278756 h 6581421"/>
              <a:gd name="connsiteX33" fmla="*/ 842645 w 11875911"/>
              <a:gd name="connsiteY33" fmla="*/ 5283280 h 6581421"/>
              <a:gd name="connsiteX34" fmla="*/ 839207 w 11875911"/>
              <a:gd name="connsiteY34" fmla="*/ 5288308 h 6581421"/>
              <a:gd name="connsiteX35" fmla="*/ 835278 w 11875911"/>
              <a:gd name="connsiteY35" fmla="*/ 5292831 h 6581421"/>
              <a:gd name="connsiteX36" fmla="*/ 829386 w 11875911"/>
              <a:gd name="connsiteY36" fmla="*/ 5296854 h 6581421"/>
              <a:gd name="connsiteX37" fmla="*/ 823983 w 11875911"/>
              <a:gd name="connsiteY37" fmla="*/ 5300874 h 6581421"/>
              <a:gd name="connsiteX38" fmla="*/ 818582 w 11875911"/>
              <a:gd name="connsiteY38" fmla="*/ 5303891 h 6581421"/>
              <a:gd name="connsiteX39" fmla="*/ 813671 w 11875911"/>
              <a:gd name="connsiteY39" fmla="*/ 5306907 h 6581421"/>
              <a:gd name="connsiteX40" fmla="*/ 808270 w 11875911"/>
              <a:gd name="connsiteY40" fmla="*/ 5308415 h 6581421"/>
              <a:gd name="connsiteX41" fmla="*/ 803360 w 11875911"/>
              <a:gd name="connsiteY41" fmla="*/ 5309924 h 6581421"/>
              <a:gd name="connsiteX42" fmla="*/ 797957 w 11875911"/>
              <a:gd name="connsiteY42" fmla="*/ 5310929 h 6581421"/>
              <a:gd name="connsiteX43" fmla="*/ 793537 w 11875911"/>
              <a:gd name="connsiteY43" fmla="*/ 5311433 h 6581421"/>
              <a:gd name="connsiteX44" fmla="*/ 788627 w 11875911"/>
              <a:gd name="connsiteY44" fmla="*/ 5311433 h 6581421"/>
              <a:gd name="connsiteX45" fmla="*/ 783716 w 11875911"/>
              <a:gd name="connsiteY45" fmla="*/ 5310929 h 6581421"/>
              <a:gd name="connsiteX46" fmla="*/ 774877 w 11875911"/>
              <a:gd name="connsiteY46" fmla="*/ 5308919 h 6581421"/>
              <a:gd name="connsiteX47" fmla="*/ 765548 w 11875911"/>
              <a:gd name="connsiteY47" fmla="*/ 5306405 h 6581421"/>
              <a:gd name="connsiteX48" fmla="*/ 756709 w 11875911"/>
              <a:gd name="connsiteY48" fmla="*/ 5302886 h 6581421"/>
              <a:gd name="connsiteX49" fmla="*/ 747870 w 11875911"/>
              <a:gd name="connsiteY49" fmla="*/ 5297859 h 6581421"/>
              <a:gd name="connsiteX50" fmla="*/ 739031 w 11875911"/>
              <a:gd name="connsiteY50" fmla="*/ 5293335 h 6581421"/>
              <a:gd name="connsiteX51" fmla="*/ 721352 w 11875911"/>
              <a:gd name="connsiteY51" fmla="*/ 5283280 h 6581421"/>
              <a:gd name="connsiteX52" fmla="*/ 711532 w 11875911"/>
              <a:gd name="connsiteY52" fmla="*/ 5279258 h 6581421"/>
              <a:gd name="connsiteX53" fmla="*/ 702202 w 11875911"/>
              <a:gd name="connsiteY53" fmla="*/ 5275739 h 6581421"/>
              <a:gd name="connsiteX54" fmla="*/ 691888 w 11875911"/>
              <a:gd name="connsiteY54" fmla="*/ 5273729 h 6581421"/>
              <a:gd name="connsiteX55" fmla="*/ 687469 w 11875911"/>
              <a:gd name="connsiteY55" fmla="*/ 5272724 h 6581421"/>
              <a:gd name="connsiteX56" fmla="*/ 682558 w 11875911"/>
              <a:gd name="connsiteY56" fmla="*/ 5272220 h 6581421"/>
              <a:gd name="connsiteX57" fmla="*/ 687469 w 11875911"/>
              <a:gd name="connsiteY57" fmla="*/ 5264177 h 6581421"/>
              <a:gd name="connsiteX58" fmla="*/ 692870 w 11875911"/>
              <a:gd name="connsiteY58" fmla="*/ 5257641 h 6581421"/>
              <a:gd name="connsiteX59" fmla="*/ 697782 w 11875911"/>
              <a:gd name="connsiteY59" fmla="*/ 5252614 h 6581421"/>
              <a:gd name="connsiteX60" fmla="*/ 703674 w 11875911"/>
              <a:gd name="connsiteY60" fmla="*/ 5248594 h 6581421"/>
              <a:gd name="connsiteX61" fmla="*/ 709076 w 11875911"/>
              <a:gd name="connsiteY61" fmla="*/ 5245576 h 6581421"/>
              <a:gd name="connsiteX62" fmla="*/ 715460 w 11875911"/>
              <a:gd name="connsiteY62" fmla="*/ 5243063 h 6581421"/>
              <a:gd name="connsiteX63" fmla="*/ 721352 w 11875911"/>
              <a:gd name="connsiteY63" fmla="*/ 5241554 h 6581421"/>
              <a:gd name="connsiteX64" fmla="*/ 727244 w 11875911"/>
              <a:gd name="connsiteY64" fmla="*/ 5240047 h 6581421"/>
              <a:gd name="connsiteX65" fmla="*/ 739521 w 11875911"/>
              <a:gd name="connsiteY65" fmla="*/ 5239040 h 6581421"/>
              <a:gd name="connsiteX66" fmla="*/ 751307 w 11875911"/>
              <a:gd name="connsiteY66" fmla="*/ 5239040 h 6581421"/>
              <a:gd name="connsiteX67" fmla="*/ 762601 w 11875911"/>
              <a:gd name="connsiteY67" fmla="*/ 5238035 h 6581421"/>
              <a:gd name="connsiteX68" fmla="*/ 768002 w 11875911"/>
              <a:gd name="connsiteY68" fmla="*/ 5236527 h 6581421"/>
              <a:gd name="connsiteX69" fmla="*/ 773405 w 11875911"/>
              <a:gd name="connsiteY69" fmla="*/ 5235522 h 6581421"/>
              <a:gd name="connsiteX70" fmla="*/ 780279 w 11875911"/>
              <a:gd name="connsiteY70" fmla="*/ 5230494 h 6581421"/>
              <a:gd name="connsiteX71" fmla="*/ 787154 w 11875911"/>
              <a:gd name="connsiteY71" fmla="*/ 5224462 h 6581421"/>
              <a:gd name="connsiteX72" fmla="*/ 794521 w 11875911"/>
              <a:gd name="connsiteY72" fmla="*/ 5219436 h 6581421"/>
              <a:gd name="connsiteX73" fmla="*/ 801885 w 11875911"/>
              <a:gd name="connsiteY73" fmla="*/ 5214409 h 6581421"/>
              <a:gd name="connsiteX74" fmla="*/ 805323 w 11875911"/>
              <a:gd name="connsiteY74" fmla="*/ 5212900 h 6581421"/>
              <a:gd name="connsiteX75" fmla="*/ 809743 w 11875911"/>
              <a:gd name="connsiteY75" fmla="*/ 5212397 h 6581421"/>
              <a:gd name="connsiteX76" fmla="*/ 701111 w 11875911"/>
              <a:gd name="connsiteY76" fmla="*/ 0 h 6581421"/>
              <a:gd name="connsiteX77" fmla="*/ 11073538 w 11875911"/>
              <a:gd name="connsiteY77" fmla="*/ 0 h 6581421"/>
              <a:gd name="connsiteX78" fmla="*/ 11073247 w 11875911"/>
              <a:gd name="connsiteY78" fmla="*/ 300 h 6581421"/>
              <a:gd name="connsiteX79" fmla="*/ 11069342 w 11875911"/>
              <a:gd name="connsiteY79" fmla="*/ 3821 h 6581421"/>
              <a:gd name="connsiteX80" fmla="*/ 11065434 w 11875911"/>
              <a:gd name="connsiteY80" fmla="*/ 6836 h 6581421"/>
              <a:gd name="connsiteX81" fmla="*/ 11061042 w 11875911"/>
              <a:gd name="connsiteY81" fmla="*/ 9853 h 6581421"/>
              <a:gd name="connsiteX82" fmla="*/ 11056159 w 11875911"/>
              <a:gd name="connsiteY82" fmla="*/ 11864 h 6581421"/>
              <a:gd name="connsiteX83" fmla="*/ 11046881 w 11875911"/>
              <a:gd name="connsiteY83" fmla="*/ 15884 h 6581421"/>
              <a:gd name="connsiteX84" fmla="*/ 11036142 w 11875911"/>
              <a:gd name="connsiteY84" fmla="*/ 19404 h 6581421"/>
              <a:gd name="connsiteX85" fmla="*/ 11024424 w 11875911"/>
              <a:gd name="connsiteY85" fmla="*/ 21916 h 6581421"/>
              <a:gd name="connsiteX86" fmla="*/ 11012706 w 11875911"/>
              <a:gd name="connsiteY86" fmla="*/ 23929 h 6581421"/>
              <a:gd name="connsiteX87" fmla="*/ 11000988 w 11875911"/>
              <a:gd name="connsiteY87" fmla="*/ 24934 h 6581421"/>
              <a:gd name="connsiteX88" fmla="*/ 10988293 w 11875911"/>
              <a:gd name="connsiteY88" fmla="*/ 25437 h 6581421"/>
              <a:gd name="connsiteX89" fmla="*/ 10976575 w 11875911"/>
              <a:gd name="connsiteY89" fmla="*/ 25437 h 6581421"/>
              <a:gd name="connsiteX90" fmla="*/ 10952165 w 11875911"/>
              <a:gd name="connsiteY90" fmla="*/ 24934 h 6581421"/>
              <a:gd name="connsiteX91" fmla="*/ 10949235 w 11875911"/>
              <a:gd name="connsiteY91" fmla="*/ 21415 h 6581421"/>
              <a:gd name="connsiteX92" fmla="*/ 10945817 w 11875911"/>
              <a:gd name="connsiteY92" fmla="*/ 18399 h 6581421"/>
              <a:gd name="connsiteX93" fmla="*/ 10941911 w 11875911"/>
              <a:gd name="connsiteY93" fmla="*/ 16891 h 6581421"/>
              <a:gd name="connsiteX94" fmla="*/ 10937517 w 11875911"/>
              <a:gd name="connsiteY94" fmla="*/ 15382 h 6581421"/>
              <a:gd name="connsiteX95" fmla="*/ 10875511 w 11875911"/>
              <a:gd name="connsiteY95" fmla="*/ 71182 h 6581421"/>
              <a:gd name="connsiteX96" fmla="*/ 10903829 w 11875911"/>
              <a:gd name="connsiteY96" fmla="*/ 104362 h 6581421"/>
              <a:gd name="connsiteX97" fmla="*/ 10963394 w 11875911"/>
              <a:gd name="connsiteY97" fmla="*/ 108885 h 6581421"/>
              <a:gd name="connsiteX98" fmla="*/ 11192866 w 11875911"/>
              <a:gd name="connsiteY98" fmla="*/ 60122 h 6581421"/>
              <a:gd name="connsiteX99" fmla="*/ 11195794 w 11875911"/>
              <a:gd name="connsiteY99" fmla="*/ 64647 h 6581421"/>
              <a:gd name="connsiteX100" fmla="*/ 11198237 w 11875911"/>
              <a:gd name="connsiteY100" fmla="*/ 68668 h 6581421"/>
              <a:gd name="connsiteX101" fmla="*/ 11199212 w 11875911"/>
              <a:gd name="connsiteY101" fmla="*/ 72690 h 6581421"/>
              <a:gd name="connsiteX102" fmla="*/ 11199701 w 11875911"/>
              <a:gd name="connsiteY102" fmla="*/ 76712 h 6581421"/>
              <a:gd name="connsiteX103" fmla="*/ 11199701 w 11875911"/>
              <a:gd name="connsiteY103" fmla="*/ 79728 h 6581421"/>
              <a:gd name="connsiteX104" fmla="*/ 11198724 w 11875911"/>
              <a:gd name="connsiteY104" fmla="*/ 83248 h 6581421"/>
              <a:gd name="connsiteX105" fmla="*/ 11196772 w 11875911"/>
              <a:gd name="connsiteY105" fmla="*/ 85760 h 6581421"/>
              <a:gd name="connsiteX106" fmla="*/ 11194818 w 11875911"/>
              <a:gd name="connsiteY106" fmla="*/ 88274 h 6581421"/>
              <a:gd name="connsiteX107" fmla="*/ 11191889 w 11875911"/>
              <a:gd name="connsiteY107" fmla="*/ 90286 h 6581421"/>
              <a:gd name="connsiteX108" fmla="*/ 11188959 w 11875911"/>
              <a:gd name="connsiteY108" fmla="*/ 92798 h 6581421"/>
              <a:gd name="connsiteX109" fmla="*/ 11182124 w 11875911"/>
              <a:gd name="connsiteY109" fmla="*/ 96820 h 6581421"/>
              <a:gd name="connsiteX110" fmla="*/ 11166989 w 11875911"/>
              <a:gd name="connsiteY110" fmla="*/ 102855 h 6581421"/>
              <a:gd name="connsiteX111" fmla="*/ 11159665 w 11875911"/>
              <a:gd name="connsiteY111" fmla="*/ 106372 h 6581421"/>
              <a:gd name="connsiteX112" fmla="*/ 11153319 w 11875911"/>
              <a:gd name="connsiteY112" fmla="*/ 110394 h 6581421"/>
              <a:gd name="connsiteX113" fmla="*/ 11150388 w 11875911"/>
              <a:gd name="connsiteY113" fmla="*/ 112404 h 6581421"/>
              <a:gd name="connsiteX114" fmla="*/ 11148923 w 11875911"/>
              <a:gd name="connsiteY114" fmla="*/ 114918 h 6581421"/>
              <a:gd name="connsiteX115" fmla="*/ 11146971 w 11875911"/>
              <a:gd name="connsiteY115" fmla="*/ 116930 h 6581421"/>
              <a:gd name="connsiteX116" fmla="*/ 11146484 w 11875911"/>
              <a:gd name="connsiteY116" fmla="*/ 119945 h 6581421"/>
              <a:gd name="connsiteX117" fmla="*/ 11145995 w 11875911"/>
              <a:gd name="connsiteY117" fmla="*/ 122962 h 6581421"/>
              <a:gd name="connsiteX118" fmla="*/ 11146971 w 11875911"/>
              <a:gd name="connsiteY118" fmla="*/ 125978 h 6581421"/>
              <a:gd name="connsiteX119" fmla="*/ 11147947 w 11875911"/>
              <a:gd name="connsiteY119" fmla="*/ 130000 h 6581421"/>
              <a:gd name="connsiteX120" fmla="*/ 11150877 w 11875911"/>
              <a:gd name="connsiteY120" fmla="*/ 133519 h 6581421"/>
              <a:gd name="connsiteX121" fmla="*/ 11154295 w 11875911"/>
              <a:gd name="connsiteY121" fmla="*/ 138043 h 6581421"/>
              <a:gd name="connsiteX122" fmla="*/ 11159176 w 11875911"/>
              <a:gd name="connsiteY122" fmla="*/ 142567 h 6581421"/>
              <a:gd name="connsiteX123" fmla="*/ 11164547 w 11875911"/>
              <a:gd name="connsiteY123" fmla="*/ 148098 h 6581421"/>
              <a:gd name="connsiteX124" fmla="*/ 11171383 w 11875911"/>
              <a:gd name="connsiteY124" fmla="*/ 153627 h 6581421"/>
              <a:gd name="connsiteX125" fmla="*/ 11215812 w 11875911"/>
              <a:gd name="connsiteY125" fmla="*/ 171724 h 6581421"/>
              <a:gd name="connsiteX126" fmla="*/ 11246572 w 11875911"/>
              <a:gd name="connsiteY126" fmla="*/ 173233 h 6581421"/>
              <a:gd name="connsiteX127" fmla="*/ 11262196 w 11875911"/>
              <a:gd name="connsiteY127" fmla="*/ 173736 h 6581421"/>
              <a:gd name="connsiteX128" fmla="*/ 11277818 w 11875911"/>
              <a:gd name="connsiteY128" fmla="*/ 174741 h 6581421"/>
              <a:gd name="connsiteX129" fmla="*/ 11287584 w 11875911"/>
              <a:gd name="connsiteY129" fmla="*/ 176250 h 6581421"/>
              <a:gd name="connsiteX130" fmla="*/ 11297349 w 11875911"/>
              <a:gd name="connsiteY130" fmla="*/ 177757 h 6581421"/>
              <a:gd name="connsiteX131" fmla="*/ 11316878 w 11875911"/>
              <a:gd name="connsiteY131" fmla="*/ 181779 h 6581421"/>
              <a:gd name="connsiteX132" fmla="*/ 11288071 w 11875911"/>
              <a:gd name="connsiteY132" fmla="*/ 223503 h 6581421"/>
              <a:gd name="connsiteX133" fmla="*/ 11332502 w 11875911"/>
              <a:gd name="connsiteY133" fmla="*/ 248137 h 6581421"/>
              <a:gd name="connsiteX134" fmla="*/ 11332013 w 11875911"/>
              <a:gd name="connsiteY134" fmla="*/ 249142 h 6581421"/>
              <a:gd name="connsiteX135" fmla="*/ 11357403 w 11875911"/>
              <a:gd name="connsiteY135" fmla="*/ 257185 h 6581421"/>
              <a:gd name="connsiteX136" fmla="*/ 11379860 w 11875911"/>
              <a:gd name="connsiteY136" fmla="*/ 264726 h 6581421"/>
              <a:gd name="connsiteX137" fmla="*/ 11399878 w 11875911"/>
              <a:gd name="connsiteY137" fmla="*/ 271763 h 6581421"/>
              <a:gd name="connsiteX138" fmla="*/ 11416479 w 11875911"/>
              <a:gd name="connsiteY138" fmla="*/ 278803 h 6581421"/>
              <a:gd name="connsiteX139" fmla="*/ 11423803 w 11875911"/>
              <a:gd name="connsiteY139" fmla="*/ 282320 h 6581421"/>
              <a:gd name="connsiteX140" fmla="*/ 11430638 w 11875911"/>
              <a:gd name="connsiteY140" fmla="*/ 285841 h 6581421"/>
              <a:gd name="connsiteX141" fmla="*/ 11436009 w 11875911"/>
              <a:gd name="connsiteY141" fmla="*/ 289861 h 6581421"/>
              <a:gd name="connsiteX142" fmla="*/ 11441866 w 11875911"/>
              <a:gd name="connsiteY142" fmla="*/ 293380 h 6581421"/>
              <a:gd name="connsiteX143" fmla="*/ 11446262 w 11875911"/>
              <a:gd name="connsiteY143" fmla="*/ 297402 h 6581421"/>
              <a:gd name="connsiteX144" fmla="*/ 11450166 w 11875911"/>
              <a:gd name="connsiteY144" fmla="*/ 300923 h 6581421"/>
              <a:gd name="connsiteX145" fmla="*/ 11453584 w 11875911"/>
              <a:gd name="connsiteY145" fmla="*/ 305447 h 6581421"/>
              <a:gd name="connsiteX146" fmla="*/ 11456514 w 11875911"/>
              <a:gd name="connsiteY146" fmla="*/ 309467 h 6581421"/>
              <a:gd name="connsiteX147" fmla="*/ 11458956 w 11875911"/>
              <a:gd name="connsiteY147" fmla="*/ 314996 h 6581421"/>
              <a:gd name="connsiteX148" fmla="*/ 11460419 w 11875911"/>
              <a:gd name="connsiteY148" fmla="*/ 319522 h 6581421"/>
              <a:gd name="connsiteX149" fmla="*/ 11461397 w 11875911"/>
              <a:gd name="connsiteY149" fmla="*/ 325051 h 6581421"/>
              <a:gd name="connsiteX150" fmla="*/ 11462373 w 11875911"/>
              <a:gd name="connsiteY150" fmla="*/ 330582 h 6581421"/>
              <a:gd name="connsiteX151" fmla="*/ 11462373 w 11875911"/>
              <a:gd name="connsiteY151" fmla="*/ 336614 h 6581421"/>
              <a:gd name="connsiteX152" fmla="*/ 11462373 w 11875911"/>
              <a:gd name="connsiteY152" fmla="*/ 343149 h 6581421"/>
              <a:gd name="connsiteX153" fmla="*/ 11460908 w 11875911"/>
              <a:gd name="connsiteY153" fmla="*/ 349683 h 6581421"/>
              <a:gd name="connsiteX154" fmla="*/ 11459932 w 11875911"/>
              <a:gd name="connsiteY154" fmla="*/ 357727 h 6581421"/>
              <a:gd name="connsiteX155" fmla="*/ 11456514 w 11875911"/>
              <a:gd name="connsiteY155" fmla="*/ 373813 h 6581421"/>
              <a:gd name="connsiteX156" fmla="*/ 11450656 w 11875911"/>
              <a:gd name="connsiteY156" fmla="*/ 392414 h 6581421"/>
              <a:gd name="connsiteX157" fmla="*/ 11443820 w 11875911"/>
              <a:gd name="connsiteY157" fmla="*/ 413529 h 6581421"/>
              <a:gd name="connsiteX158" fmla="*/ 11436009 w 11875911"/>
              <a:gd name="connsiteY158" fmla="*/ 436654 h 6581421"/>
              <a:gd name="connsiteX159" fmla="*/ 11437962 w 11875911"/>
              <a:gd name="connsiteY159" fmla="*/ 445701 h 6581421"/>
              <a:gd name="connsiteX160" fmla="*/ 11440401 w 11875911"/>
              <a:gd name="connsiteY160" fmla="*/ 453744 h 6581421"/>
              <a:gd name="connsiteX161" fmla="*/ 11443820 w 11875911"/>
              <a:gd name="connsiteY161" fmla="*/ 461789 h 6581421"/>
              <a:gd name="connsiteX162" fmla="*/ 11448214 w 11875911"/>
              <a:gd name="connsiteY162" fmla="*/ 468826 h 6581421"/>
              <a:gd name="connsiteX163" fmla="*/ 11452608 w 11875911"/>
              <a:gd name="connsiteY163" fmla="*/ 475864 h 6581421"/>
              <a:gd name="connsiteX164" fmla="*/ 11457002 w 11875911"/>
              <a:gd name="connsiteY164" fmla="*/ 482904 h 6581421"/>
              <a:gd name="connsiteX165" fmla="*/ 11467745 w 11875911"/>
              <a:gd name="connsiteY165" fmla="*/ 495972 h 6581421"/>
              <a:gd name="connsiteX166" fmla="*/ 11478974 w 11875911"/>
              <a:gd name="connsiteY166" fmla="*/ 508039 h 6581421"/>
              <a:gd name="connsiteX167" fmla="*/ 11489715 w 11875911"/>
              <a:gd name="connsiteY167" fmla="*/ 521109 h 6581421"/>
              <a:gd name="connsiteX168" fmla="*/ 11495085 w 11875911"/>
              <a:gd name="connsiteY168" fmla="*/ 527140 h 6581421"/>
              <a:gd name="connsiteX169" fmla="*/ 11499479 w 11875911"/>
              <a:gd name="connsiteY169" fmla="*/ 534179 h 6581421"/>
              <a:gd name="connsiteX170" fmla="*/ 11503385 w 11875911"/>
              <a:gd name="connsiteY170" fmla="*/ 541215 h 6581421"/>
              <a:gd name="connsiteX171" fmla="*/ 11506803 w 11875911"/>
              <a:gd name="connsiteY171" fmla="*/ 549259 h 6581421"/>
              <a:gd name="connsiteX172" fmla="*/ 11511685 w 11875911"/>
              <a:gd name="connsiteY172" fmla="*/ 558307 h 6581421"/>
              <a:gd name="connsiteX173" fmla="*/ 11515103 w 11875911"/>
              <a:gd name="connsiteY173" fmla="*/ 566855 h 6581421"/>
              <a:gd name="connsiteX174" fmla="*/ 11521451 w 11875911"/>
              <a:gd name="connsiteY174" fmla="*/ 584449 h 6581421"/>
              <a:gd name="connsiteX175" fmla="*/ 11526821 w 11875911"/>
              <a:gd name="connsiteY175" fmla="*/ 602547 h 6581421"/>
              <a:gd name="connsiteX176" fmla="*/ 11530238 w 11875911"/>
              <a:gd name="connsiteY176" fmla="*/ 620141 h 6581421"/>
              <a:gd name="connsiteX177" fmla="*/ 11533169 w 11875911"/>
              <a:gd name="connsiteY177" fmla="*/ 637737 h 6581421"/>
              <a:gd name="connsiteX178" fmla="*/ 11534143 w 11875911"/>
              <a:gd name="connsiteY178" fmla="*/ 655331 h 6581421"/>
              <a:gd name="connsiteX179" fmla="*/ 11534143 w 11875911"/>
              <a:gd name="connsiteY179" fmla="*/ 671418 h 6581421"/>
              <a:gd name="connsiteX180" fmla="*/ 11532680 w 11875911"/>
              <a:gd name="connsiteY180" fmla="*/ 688007 h 6581421"/>
              <a:gd name="connsiteX181" fmla="*/ 11531214 w 11875911"/>
              <a:gd name="connsiteY181" fmla="*/ 695549 h 6581421"/>
              <a:gd name="connsiteX182" fmla="*/ 11529751 w 11875911"/>
              <a:gd name="connsiteY182" fmla="*/ 703090 h 6581421"/>
              <a:gd name="connsiteX183" fmla="*/ 11527797 w 11875911"/>
              <a:gd name="connsiteY183" fmla="*/ 710629 h 6581421"/>
              <a:gd name="connsiteX184" fmla="*/ 11526334 w 11875911"/>
              <a:gd name="connsiteY184" fmla="*/ 717668 h 6581421"/>
              <a:gd name="connsiteX185" fmla="*/ 11523403 w 11875911"/>
              <a:gd name="connsiteY185" fmla="*/ 724704 h 6581421"/>
              <a:gd name="connsiteX186" fmla="*/ 11520962 w 11875911"/>
              <a:gd name="connsiteY186" fmla="*/ 730739 h 6581421"/>
              <a:gd name="connsiteX187" fmla="*/ 11517544 w 11875911"/>
              <a:gd name="connsiteY187" fmla="*/ 737273 h 6581421"/>
              <a:gd name="connsiteX188" fmla="*/ 11515103 w 11875911"/>
              <a:gd name="connsiteY188" fmla="*/ 743305 h 6581421"/>
              <a:gd name="connsiteX189" fmla="*/ 11510707 w 11875911"/>
              <a:gd name="connsiteY189" fmla="*/ 748836 h 6581421"/>
              <a:gd name="connsiteX190" fmla="*/ 11506803 w 11875911"/>
              <a:gd name="connsiteY190" fmla="*/ 754365 h 6581421"/>
              <a:gd name="connsiteX191" fmla="*/ 11502898 w 11875911"/>
              <a:gd name="connsiteY191" fmla="*/ 758889 h 6581421"/>
              <a:gd name="connsiteX192" fmla="*/ 11498503 w 11875911"/>
              <a:gd name="connsiteY192" fmla="*/ 763415 h 6581421"/>
              <a:gd name="connsiteX193" fmla="*/ 11494109 w 11875911"/>
              <a:gd name="connsiteY193" fmla="*/ 767939 h 6581421"/>
              <a:gd name="connsiteX194" fmla="*/ 11488737 w 11875911"/>
              <a:gd name="connsiteY194" fmla="*/ 771961 h 6581421"/>
              <a:gd name="connsiteX195" fmla="*/ 11483854 w 11875911"/>
              <a:gd name="connsiteY195" fmla="*/ 775480 h 6581421"/>
              <a:gd name="connsiteX196" fmla="*/ 11477997 w 11875911"/>
              <a:gd name="connsiteY196" fmla="*/ 777994 h 6581421"/>
              <a:gd name="connsiteX197" fmla="*/ 11447238 w 11875911"/>
              <a:gd name="connsiteY197" fmla="*/ 802124 h 6581421"/>
              <a:gd name="connsiteX198" fmla="*/ 11442844 w 11875911"/>
              <a:gd name="connsiteY198" fmla="*/ 808660 h 6581421"/>
              <a:gd name="connsiteX199" fmla="*/ 11438938 w 11875911"/>
              <a:gd name="connsiteY199" fmla="*/ 814187 h 6581421"/>
              <a:gd name="connsiteX200" fmla="*/ 11435031 w 11875911"/>
              <a:gd name="connsiteY200" fmla="*/ 820221 h 6581421"/>
              <a:gd name="connsiteX201" fmla="*/ 11431614 w 11875911"/>
              <a:gd name="connsiteY201" fmla="*/ 826755 h 6581421"/>
              <a:gd name="connsiteX202" fmla="*/ 11425755 w 11875911"/>
              <a:gd name="connsiteY202" fmla="*/ 840329 h 6581421"/>
              <a:gd name="connsiteX203" fmla="*/ 11420874 w 11875911"/>
              <a:gd name="connsiteY203" fmla="*/ 853399 h 6581421"/>
              <a:gd name="connsiteX204" fmla="*/ 11416966 w 11875911"/>
              <a:gd name="connsiteY204" fmla="*/ 866973 h 6581421"/>
              <a:gd name="connsiteX205" fmla="*/ 11413061 w 11875911"/>
              <a:gd name="connsiteY205" fmla="*/ 881048 h 6581421"/>
              <a:gd name="connsiteX206" fmla="*/ 11406713 w 11875911"/>
              <a:gd name="connsiteY206" fmla="*/ 909704 h 6581421"/>
              <a:gd name="connsiteX207" fmla="*/ 11403296 w 11875911"/>
              <a:gd name="connsiteY207" fmla="*/ 924283 h 6581421"/>
              <a:gd name="connsiteX208" fmla="*/ 11399878 w 11875911"/>
              <a:gd name="connsiteY208" fmla="*/ 938358 h 6581421"/>
              <a:gd name="connsiteX209" fmla="*/ 11395973 w 11875911"/>
              <a:gd name="connsiteY209" fmla="*/ 951930 h 6581421"/>
              <a:gd name="connsiteX210" fmla="*/ 11390602 w 11875911"/>
              <a:gd name="connsiteY210" fmla="*/ 966007 h 6581421"/>
              <a:gd name="connsiteX211" fmla="*/ 11385232 w 11875911"/>
              <a:gd name="connsiteY211" fmla="*/ 980084 h 6581421"/>
              <a:gd name="connsiteX212" fmla="*/ 11381813 w 11875911"/>
              <a:gd name="connsiteY212" fmla="*/ 986618 h 6581421"/>
              <a:gd name="connsiteX213" fmla="*/ 11378395 w 11875911"/>
              <a:gd name="connsiteY213" fmla="*/ 993154 h 6581421"/>
              <a:gd name="connsiteX214" fmla="*/ 11374490 w 11875911"/>
              <a:gd name="connsiteY214" fmla="*/ 999185 h 6581421"/>
              <a:gd name="connsiteX215" fmla="*/ 11369608 w 11875911"/>
              <a:gd name="connsiteY215" fmla="*/ 1005721 h 6581421"/>
              <a:gd name="connsiteX216" fmla="*/ 11364725 w 11875911"/>
              <a:gd name="connsiteY216" fmla="*/ 1012255 h 6581421"/>
              <a:gd name="connsiteX217" fmla="*/ 11359355 w 11875911"/>
              <a:gd name="connsiteY217" fmla="*/ 1018289 h 6581421"/>
              <a:gd name="connsiteX218" fmla="*/ 11353496 w 11875911"/>
              <a:gd name="connsiteY218" fmla="*/ 1025829 h 6581421"/>
              <a:gd name="connsiteX219" fmla="*/ 11349590 w 11875911"/>
              <a:gd name="connsiteY219" fmla="*/ 1031861 h 6581421"/>
              <a:gd name="connsiteX220" fmla="*/ 11348125 w 11875911"/>
              <a:gd name="connsiteY220" fmla="*/ 1034876 h 6581421"/>
              <a:gd name="connsiteX221" fmla="*/ 11347148 w 11875911"/>
              <a:gd name="connsiteY221" fmla="*/ 1037896 h 6581421"/>
              <a:gd name="connsiteX222" fmla="*/ 11347148 w 11875911"/>
              <a:gd name="connsiteY222" fmla="*/ 1040409 h 6581421"/>
              <a:gd name="connsiteX223" fmla="*/ 11347148 w 11875911"/>
              <a:gd name="connsiteY223" fmla="*/ 1042418 h 6581421"/>
              <a:gd name="connsiteX224" fmla="*/ 11347148 w 11875911"/>
              <a:gd name="connsiteY224" fmla="*/ 1044931 h 6581421"/>
              <a:gd name="connsiteX225" fmla="*/ 11348125 w 11875911"/>
              <a:gd name="connsiteY225" fmla="*/ 1047445 h 6581421"/>
              <a:gd name="connsiteX226" fmla="*/ 11349590 w 11875911"/>
              <a:gd name="connsiteY226" fmla="*/ 1048954 h 6581421"/>
              <a:gd name="connsiteX227" fmla="*/ 11350568 w 11875911"/>
              <a:gd name="connsiteY227" fmla="*/ 1050966 h 6581421"/>
              <a:gd name="connsiteX228" fmla="*/ 11353985 w 11875911"/>
              <a:gd name="connsiteY228" fmla="*/ 1053479 h 6581421"/>
              <a:gd name="connsiteX229" fmla="*/ 11358866 w 11875911"/>
              <a:gd name="connsiteY229" fmla="*/ 1056495 h 6581421"/>
              <a:gd name="connsiteX230" fmla="*/ 11364238 w 11875911"/>
              <a:gd name="connsiteY230" fmla="*/ 1058505 h 6581421"/>
              <a:gd name="connsiteX231" fmla="*/ 11370584 w 11875911"/>
              <a:gd name="connsiteY231" fmla="*/ 1060014 h 6581421"/>
              <a:gd name="connsiteX232" fmla="*/ 11376932 w 11875911"/>
              <a:gd name="connsiteY232" fmla="*/ 1061019 h 6581421"/>
              <a:gd name="connsiteX233" fmla="*/ 11383767 w 11875911"/>
              <a:gd name="connsiteY233" fmla="*/ 1062024 h 6581421"/>
              <a:gd name="connsiteX234" fmla="*/ 11397926 w 11875911"/>
              <a:gd name="connsiteY234" fmla="*/ 1062527 h 6581421"/>
              <a:gd name="connsiteX235" fmla="*/ 11411596 w 11875911"/>
              <a:gd name="connsiteY235" fmla="*/ 1062024 h 6581421"/>
              <a:gd name="connsiteX236" fmla="*/ 11408667 w 11875911"/>
              <a:gd name="connsiteY236" fmla="*/ 1067051 h 6581421"/>
              <a:gd name="connsiteX237" fmla="*/ 11406226 w 11875911"/>
              <a:gd name="connsiteY237" fmla="*/ 1071575 h 6581421"/>
              <a:gd name="connsiteX238" fmla="*/ 11402808 w 11875911"/>
              <a:gd name="connsiteY238" fmla="*/ 1076603 h 6581421"/>
              <a:gd name="connsiteX239" fmla="*/ 11399391 w 11875911"/>
              <a:gd name="connsiteY239" fmla="*/ 1081128 h 6581421"/>
              <a:gd name="connsiteX240" fmla="*/ 11391091 w 11875911"/>
              <a:gd name="connsiteY240" fmla="*/ 1089673 h 6581421"/>
              <a:gd name="connsiteX241" fmla="*/ 11382302 w 11875911"/>
              <a:gd name="connsiteY241" fmla="*/ 1098219 h 6581421"/>
              <a:gd name="connsiteX242" fmla="*/ 11364725 w 11875911"/>
              <a:gd name="connsiteY242" fmla="*/ 1113299 h 6581421"/>
              <a:gd name="connsiteX243" fmla="*/ 11355449 w 11875911"/>
              <a:gd name="connsiteY243" fmla="*/ 1120840 h 6581421"/>
              <a:gd name="connsiteX244" fmla="*/ 11347637 w 11875911"/>
              <a:gd name="connsiteY244" fmla="*/ 1128382 h 6581421"/>
              <a:gd name="connsiteX245" fmla="*/ 11340313 w 11875911"/>
              <a:gd name="connsiteY245" fmla="*/ 1136426 h 6581421"/>
              <a:gd name="connsiteX246" fmla="*/ 11337385 w 11875911"/>
              <a:gd name="connsiteY246" fmla="*/ 1141454 h 6581421"/>
              <a:gd name="connsiteX247" fmla="*/ 11334454 w 11875911"/>
              <a:gd name="connsiteY247" fmla="*/ 1145474 h 6581421"/>
              <a:gd name="connsiteX248" fmla="*/ 11332502 w 11875911"/>
              <a:gd name="connsiteY248" fmla="*/ 1149998 h 6581421"/>
              <a:gd name="connsiteX249" fmla="*/ 11330061 w 11875911"/>
              <a:gd name="connsiteY249" fmla="*/ 1154524 h 6581421"/>
              <a:gd name="connsiteX250" fmla="*/ 11329085 w 11875911"/>
              <a:gd name="connsiteY250" fmla="*/ 1159048 h 6581421"/>
              <a:gd name="connsiteX251" fmla="*/ 11327619 w 11875911"/>
              <a:gd name="connsiteY251" fmla="*/ 1164577 h 6581421"/>
              <a:gd name="connsiteX252" fmla="*/ 11327132 w 11875911"/>
              <a:gd name="connsiteY252" fmla="*/ 1169604 h 6581421"/>
              <a:gd name="connsiteX253" fmla="*/ 11327619 w 11875911"/>
              <a:gd name="connsiteY253" fmla="*/ 1175637 h 6581421"/>
              <a:gd name="connsiteX254" fmla="*/ 11328596 w 11875911"/>
              <a:gd name="connsiteY254" fmla="*/ 1181669 h 6581421"/>
              <a:gd name="connsiteX255" fmla="*/ 11330061 w 11875911"/>
              <a:gd name="connsiteY255" fmla="*/ 1187702 h 6581421"/>
              <a:gd name="connsiteX256" fmla="*/ 11332502 w 11875911"/>
              <a:gd name="connsiteY256" fmla="*/ 1194238 h 6581421"/>
              <a:gd name="connsiteX257" fmla="*/ 11335431 w 11875911"/>
              <a:gd name="connsiteY257" fmla="*/ 1201275 h 6581421"/>
              <a:gd name="connsiteX258" fmla="*/ 11339337 w 11875911"/>
              <a:gd name="connsiteY258" fmla="*/ 1208816 h 6581421"/>
              <a:gd name="connsiteX259" fmla="*/ 11343731 w 11875911"/>
              <a:gd name="connsiteY259" fmla="*/ 1216356 h 6581421"/>
              <a:gd name="connsiteX260" fmla="*/ 11374490 w 11875911"/>
              <a:gd name="connsiteY260" fmla="*/ 1220378 h 6581421"/>
              <a:gd name="connsiteX261" fmla="*/ 11383767 w 11875911"/>
              <a:gd name="connsiteY261" fmla="*/ 1216356 h 6581421"/>
              <a:gd name="connsiteX262" fmla="*/ 11393043 w 11875911"/>
              <a:gd name="connsiteY262" fmla="*/ 1214344 h 6581421"/>
              <a:gd name="connsiteX263" fmla="*/ 11401343 w 11875911"/>
              <a:gd name="connsiteY263" fmla="*/ 1212837 h 6581421"/>
              <a:gd name="connsiteX264" fmla="*/ 11409643 w 11875911"/>
              <a:gd name="connsiteY264" fmla="*/ 1212837 h 6581421"/>
              <a:gd name="connsiteX265" fmla="*/ 11417455 w 11875911"/>
              <a:gd name="connsiteY265" fmla="*/ 1214849 h 6581421"/>
              <a:gd name="connsiteX266" fmla="*/ 11424779 w 11875911"/>
              <a:gd name="connsiteY266" fmla="*/ 1216859 h 6581421"/>
              <a:gd name="connsiteX267" fmla="*/ 11431614 w 11875911"/>
              <a:gd name="connsiteY267" fmla="*/ 1219876 h 6581421"/>
              <a:gd name="connsiteX268" fmla="*/ 11438938 w 11875911"/>
              <a:gd name="connsiteY268" fmla="*/ 1223393 h 6581421"/>
              <a:gd name="connsiteX269" fmla="*/ 11445773 w 11875911"/>
              <a:gd name="connsiteY269" fmla="*/ 1227917 h 6581421"/>
              <a:gd name="connsiteX270" fmla="*/ 11452119 w 11875911"/>
              <a:gd name="connsiteY270" fmla="*/ 1232945 h 6581421"/>
              <a:gd name="connsiteX271" fmla="*/ 11464815 w 11875911"/>
              <a:gd name="connsiteY271" fmla="*/ 1243501 h 6581421"/>
              <a:gd name="connsiteX272" fmla="*/ 11477997 w 11875911"/>
              <a:gd name="connsiteY272" fmla="*/ 1253054 h 6581421"/>
              <a:gd name="connsiteX273" fmla="*/ 11484343 w 11875911"/>
              <a:gd name="connsiteY273" fmla="*/ 1258082 h 6581421"/>
              <a:gd name="connsiteX274" fmla="*/ 11491180 w 11875911"/>
              <a:gd name="connsiteY274" fmla="*/ 1262102 h 6581421"/>
              <a:gd name="connsiteX275" fmla="*/ 11494109 w 11875911"/>
              <a:gd name="connsiteY275" fmla="*/ 1262606 h 6581421"/>
              <a:gd name="connsiteX276" fmla="*/ 11496550 w 11875911"/>
              <a:gd name="connsiteY276" fmla="*/ 1263107 h 6581421"/>
              <a:gd name="connsiteX277" fmla="*/ 11499479 w 11875911"/>
              <a:gd name="connsiteY277" fmla="*/ 1263107 h 6581421"/>
              <a:gd name="connsiteX278" fmla="*/ 11501920 w 11875911"/>
              <a:gd name="connsiteY278" fmla="*/ 1262606 h 6581421"/>
              <a:gd name="connsiteX279" fmla="*/ 11506803 w 11875911"/>
              <a:gd name="connsiteY279" fmla="*/ 1260092 h 6581421"/>
              <a:gd name="connsiteX280" fmla="*/ 11511685 w 11875911"/>
              <a:gd name="connsiteY280" fmla="*/ 1257578 h 6581421"/>
              <a:gd name="connsiteX281" fmla="*/ 11502409 w 11875911"/>
              <a:gd name="connsiteY281" fmla="*/ 1259087 h 6581421"/>
              <a:gd name="connsiteX282" fmla="*/ 11491180 w 11875911"/>
              <a:gd name="connsiteY282" fmla="*/ 1262102 h 6581421"/>
              <a:gd name="connsiteX283" fmla="*/ 11499479 w 11875911"/>
              <a:gd name="connsiteY283" fmla="*/ 1258082 h 6581421"/>
              <a:gd name="connsiteX284" fmla="*/ 11507290 w 11875911"/>
              <a:gd name="connsiteY284" fmla="*/ 1254059 h 6581421"/>
              <a:gd name="connsiteX285" fmla="*/ 11515590 w 11875911"/>
              <a:gd name="connsiteY285" fmla="*/ 1249032 h 6581421"/>
              <a:gd name="connsiteX286" fmla="*/ 11522914 w 11875911"/>
              <a:gd name="connsiteY286" fmla="*/ 1244005 h 6581421"/>
              <a:gd name="connsiteX287" fmla="*/ 11537073 w 11875911"/>
              <a:gd name="connsiteY287" fmla="*/ 1233448 h 6581421"/>
              <a:gd name="connsiteX288" fmla="*/ 11551232 w 11875911"/>
              <a:gd name="connsiteY288" fmla="*/ 1221887 h 6581421"/>
              <a:gd name="connsiteX289" fmla="*/ 11564415 w 11875911"/>
              <a:gd name="connsiteY289" fmla="*/ 1209318 h 6581421"/>
              <a:gd name="connsiteX290" fmla="*/ 11577109 w 11875911"/>
              <a:gd name="connsiteY290" fmla="*/ 1196751 h 6581421"/>
              <a:gd name="connsiteX291" fmla="*/ 11602497 w 11875911"/>
              <a:gd name="connsiteY291" fmla="*/ 1170609 h 6581421"/>
              <a:gd name="connsiteX292" fmla="*/ 11615193 w 11875911"/>
              <a:gd name="connsiteY292" fmla="*/ 1157036 h 6581421"/>
              <a:gd name="connsiteX293" fmla="*/ 11628374 w 11875911"/>
              <a:gd name="connsiteY293" fmla="*/ 1143967 h 6581421"/>
              <a:gd name="connsiteX294" fmla="*/ 11642046 w 11875911"/>
              <a:gd name="connsiteY294" fmla="*/ 1131900 h 6581421"/>
              <a:gd name="connsiteX295" fmla="*/ 11656203 w 11875911"/>
              <a:gd name="connsiteY295" fmla="*/ 1120339 h 6581421"/>
              <a:gd name="connsiteX296" fmla="*/ 11670851 w 11875911"/>
              <a:gd name="connsiteY296" fmla="*/ 1109780 h 6581421"/>
              <a:gd name="connsiteX297" fmla="*/ 11678664 w 11875911"/>
              <a:gd name="connsiteY297" fmla="*/ 1105257 h 6581421"/>
              <a:gd name="connsiteX298" fmla="*/ 11686473 w 11875911"/>
              <a:gd name="connsiteY298" fmla="*/ 1100229 h 6581421"/>
              <a:gd name="connsiteX299" fmla="*/ 11694773 w 11875911"/>
              <a:gd name="connsiteY299" fmla="*/ 1096209 h 6581421"/>
              <a:gd name="connsiteX300" fmla="*/ 11703074 w 11875911"/>
              <a:gd name="connsiteY300" fmla="*/ 1092186 h 6581421"/>
              <a:gd name="connsiteX301" fmla="*/ 11712352 w 11875911"/>
              <a:gd name="connsiteY301" fmla="*/ 1088668 h 6581421"/>
              <a:gd name="connsiteX302" fmla="*/ 11721139 w 11875911"/>
              <a:gd name="connsiteY302" fmla="*/ 1085650 h 6581421"/>
              <a:gd name="connsiteX303" fmla="*/ 11713328 w 11875911"/>
              <a:gd name="connsiteY303" fmla="*/ 1103246 h 6581421"/>
              <a:gd name="connsiteX304" fmla="*/ 11705517 w 11875911"/>
              <a:gd name="connsiteY304" fmla="*/ 1120840 h 6581421"/>
              <a:gd name="connsiteX305" fmla="*/ 11696728 w 11875911"/>
              <a:gd name="connsiteY305" fmla="*/ 1136928 h 6581421"/>
              <a:gd name="connsiteX306" fmla="*/ 11687938 w 11875911"/>
              <a:gd name="connsiteY306" fmla="*/ 1154020 h 6581421"/>
              <a:gd name="connsiteX307" fmla="*/ 11678175 w 11875911"/>
              <a:gd name="connsiteY307" fmla="*/ 1169604 h 6581421"/>
              <a:gd name="connsiteX308" fmla="*/ 11667921 w 11875911"/>
              <a:gd name="connsiteY308" fmla="*/ 1185690 h 6581421"/>
              <a:gd name="connsiteX309" fmla="*/ 11657181 w 11875911"/>
              <a:gd name="connsiteY309" fmla="*/ 1200270 h 6581421"/>
              <a:gd name="connsiteX310" fmla="*/ 11645950 w 11875911"/>
              <a:gd name="connsiteY310" fmla="*/ 1214849 h 6581421"/>
              <a:gd name="connsiteX311" fmla="*/ 11633745 w 11875911"/>
              <a:gd name="connsiteY311" fmla="*/ 1228922 h 6581421"/>
              <a:gd name="connsiteX312" fmla="*/ 11622028 w 11875911"/>
              <a:gd name="connsiteY312" fmla="*/ 1242498 h 6581421"/>
              <a:gd name="connsiteX313" fmla="*/ 11608845 w 11875911"/>
              <a:gd name="connsiteY313" fmla="*/ 1255568 h 6581421"/>
              <a:gd name="connsiteX314" fmla="*/ 11594686 w 11875911"/>
              <a:gd name="connsiteY314" fmla="*/ 1267633 h 6581421"/>
              <a:gd name="connsiteX315" fmla="*/ 11580527 w 11875911"/>
              <a:gd name="connsiteY315" fmla="*/ 1279698 h 6581421"/>
              <a:gd name="connsiteX316" fmla="*/ 11565391 w 11875911"/>
              <a:gd name="connsiteY316" fmla="*/ 1290756 h 6581421"/>
              <a:gd name="connsiteX317" fmla="*/ 11549280 w 11875911"/>
              <a:gd name="connsiteY317" fmla="*/ 1301816 h 6581421"/>
              <a:gd name="connsiteX318" fmla="*/ 11533169 w 11875911"/>
              <a:gd name="connsiteY318" fmla="*/ 1311367 h 6581421"/>
              <a:gd name="connsiteX319" fmla="*/ 11545373 w 11875911"/>
              <a:gd name="connsiteY319" fmla="*/ 1319914 h 6581421"/>
              <a:gd name="connsiteX320" fmla="*/ 11556604 w 11875911"/>
              <a:gd name="connsiteY320" fmla="*/ 1327958 h 6581421"/>
              <a:gd name="connsiteX321" fmla="*/ 11568322 w 11875911"/>
              <a:gd name="connsiteY321" fmla="*/ 1336504 h 6581421"/>
              <a:gd name="connsiteX322" fmla="*/ 11579061 w 11875911"/>
              <a:gd name="connsiteY322" fmla="*/ 1345552 h 6581421"/>
              <a:gd name="connsiteX323" fmla="*/ 11589314 w 11875911"/>
              <a:gd name="connsiteY323" fmla="*/ 1354602 h 6581421"/>
              <a:gd name="connsiteX324" fmla="*/ 11599568 w 11875911"/>
              <a:gd name="connsiteY324" fmla="*/ 1363650 h 6581421"/>
              <a:gd name="connsiteX325" fmla="*/ 11608845 w 11875911"/>
              <a:gd name="connsiteY325" fmla="*/ 1373705 h 6581421"/>
              <a:gd name="connsiteX326" fmla="*/ 11618121 w 11875911"/>
              <a:gd name="connsiteY326" fmla="*/ 1382753 h 6581421"/>
              <a:gd name="connsiteX327" fmla="*/ 11626421 w 11875911"/>
              <a:gd name="connsiteY327" fmla="*/ 1392807 h 6581421"/>
              <a:gd name="connsiteX328" fmla="*/ 11634233 w 11875911"/>
              <a:gd name="connsiteY328" fmla="*/ 1403364 h 6581421"/>
              <a:gd name="connsiteX329" fmla="*/ 11642533 w 11875911"/>
              <a:gd name="connsiteY329" fmla="*/ 1412915 h 6581421"/>
              <a:gd name="connsiteX330" fmla="*/ 11649857 w 11875911"/>
              <a:gd name="connsiteY330" fmla="*/ 1423473 h 6581421"/>
              <a:gd name="connsiteX331" fmla="*/ 11656692 w 11875911"/>
              <a:gd name="connsiteY331" fmla="*/ 1434532 h 6581421"/>
              <a:gd name="connsiteX332" fmla="*/ 11663038 w 11875911"/>
              <a:gd name="connsiteY332" fmla="*/ 1445591 h 6581421"/>
              <a:gd name="connsiteX333" fmla="*/ 11668899 w 11875911"/>
              <a:gd name="connsiteY333" fmla="*/ 1457153 h 6581421"/>
              <a:gd name="connsiteX334" fmla="*/ 11674756 w 11875911"/>
              <a:gd name="connsiteY334" fmla="*/ 1468215 h 6581421"/>
              <a:gd name="connsiteX335" fmla="*/ 11679638 w 11875911"/>
              <a:gd name="connsiteY335" fmla="*/ 1479776 h 6581421"/>
              <a:gd name="connsiteX336" fmla="*/ 11684521 w 11875911"/>
              <a:gd name="connsiteY336" fmla="*/ 1491841 h 6581421"/>
              <a:gd name="connsiteX337" fmla="*/ 11688916 w 11875911"/>
              <a:gd name="connsiteY337" fmla="*/ 1503403 h 6581421"/>
              <a:gd name="connsiteX338" fmla="*/ 11692821 w 11875911"/>
              <a:gd name="connsiteY338" fmla="*/ 1515972 h 6581421"/>
              <a:gd name="connsiteX339" fmla="*/ 11696239 w 11875911"/>
              <a:gd name="connsiteY339" fmla="*/ 1528538 h 6581421"/>
              <a:gd name="connsiteX340" fmla="*/ 11699169 w 11875911"/>
              <a:gd name="connsiteY340" fmla="*/ 1541610 h 6581421"/>
              <a:gd name="connsiteX341" fmla="*/ 11702099 w 11875911"/>
              <a:gd name="connsiteY341" fmla="*/ 1554177 h 6581421"/>
              <a:gd name="connsiteX342" fmla="*/ 11703563 w 11875911"/>
              <a:gd name="connsiteY342" fmla="*/ 1567249 h 6581421"/>
              <a:gd name="connsiteX343" fmla="*/ 11705517 w 11875911"/>
              <a:gd name="connsiteY343" fmla="*/ 1580821 h 6581421"/>
              <a:gd name="connsiteX344" fmla="*/ 11706980 w 11875911"/>
              <a:gd name="connsiteY344" fmla="*/ 1593891 h 6581421"/>
              <a:gd name="connsiteX345" fmla="*/ 11707469 w 11875911"/>
              <a:gd name="connsiteY345" fmla="*/ 1607968 h 6581421"/>
              <a:gd name="connsiteX346" fmla="*/ 11707956 w 11875911"/>
              <a:gd name="connsiteY346" fmla="*/ 1622043 h 6581421"/>
              <a:gd name="connsiteX347" fmla="*/ 11707956 w 11875911"/>
              <a:gd name="connsiteY347" fmla="*/ 1636118 h 6581421"/>
              <a:gd name="connsiteX348" fmla="*/ 11707956 w 11875911"/>
              <a:gd name="connsiteY348" fmla="*/ 1650697 h 6581421"/>
              <a:gd name="connsiteX349" fmla="*/ 11706980 w 11875911"/>
              <a:gd name="connsiteY349" fmla="*/ 1665276 h 6581421"/>
              <a:gd name="connsiteX350" fmla="*/ 11706004 w 11875911"/>
              <a:gd name="connsiteY350" fmla="*/ 1679855 h 6581421"/>
              <a:gd name="connsiteX351" fmla="*/ 11706004 w 11875911"/>
              <a:gd name="connsiteY351" fmla="*/ 1682872 h 6581421"/>
              <a:gd name="connsiteX352" fmla="*/ 11706004 w 11875911"/>
              <a:gd name="connsiteY352" fmla="*/ 1684882 h 6581421"/>
              <a:gd name="connsiteX353" fmla="*/ 11706980 w 11875911"/>
              <a:gd name="connsiteY353" fmla="*/ 1687396 h 6581421"/>
              <a:gd name="connsiteX354" fmla="*/ 11707469 w 11875911"/>
              <a:gd name="connsiteY354" fmla="*/ 1689406 h 6581421"/>
              <a:gd name="connsiteX355" fmla="*/ 11709422 w 11875911"/>
              <a:gd name="connsiteY355" fmla="*/ 1690915 h 6581421"/>
              <a:gd name="connsiteX356" fmla="*/ 11710887 w 11875911"/>
              <a:gd name="connsiteY356" fmla="*/ 1692423 h 6581421"/>
              <a:gd name="connsiteX357" fmla="*/ 11712839 w 11875911"/>
              <a:gd name="connsiteY357" fmla="*/ 1693930 h 6581421"/>
              <a:gd name="connsiteX358" fmla="*/ 11714791 w 11875911"/>
              <a:gd name="connsiteY358" fmla="*/ 1694935 h 6581421"/>
              <a:gd name="connsiteX359" fmla="*/ 11740670 w 11875911"/>
              <a:gd name="connsiteY359" fmla="*/ 1708007 h 6581421"/>
              <a:gd name="connsiteX360" fmla="*/ 11762151 w 11875911"/>
              <a:gd name="connsiteY360" fmla="*/ 1719569 h 6581421"/>
              <a:gd name="connsiteX361" fmla="*/ 11780704 w 11875911"/>
              <a:gd name="connsiteY361" fmla="*/ 1730629 h 6581421"/>
              <a:gd name="connsiteX362" fmla="*/ 11795841 w 11875911"/>
              <a:gd name="connsiteY362" fmla="*/ 1740180 h 6581421"/>
              <a:gd name="connsiteX363" fmla="*/ 11802187 w 11875911"/>
              <a:gd name="connsiteY363" fmla="*/ 1744706 h 6581421"/>
              <a:gd name="connsiteX364" fmla="*/ 11808046 w 11875911"/>
              <a:gd name="connsiteY364" fmla="*/ 1749230 h 6581421"/>
              <a:gd name="connsiteX365" fmla="*/ 11812929 w 11875911"/>
              <a:gd name="connsiteY365" fmla="*/ 1753754 h 6581421"/>
              <a:gd name="connsiteX366" fmla="*/ 11816833 w 11875911"/>
              <a:gd name="connsiteY366" fmla="*/ 1758781 h 6581421"/>
              <a:gd name="connsiteX367" fmla="*/ 11820251 w 11875911"/>
              <a:gd name="connsiteY367" fmla="*/ 1762803 h 6581421"/>
              <a:gd name="connsiteX368" fmla="*/ 11823181 w 11875911"/>
              <a:gd name="connsiteY368" fmla="*/ 1767327 h 6581421"/>
              <a:gd name="connsiteX369" fmla="*/ 11825134 w 11875911"/>
              <a:gd name="connsiteY369" fmla="*/ 1771348 h 6581421"/>
              <a:gd name="connsiteX370" fmla="*/ 11826112 w 11875911"/>
              <a:gd name="connsiteY370" fmla="*/ 1775873 h 6581421"/>
              <a:gd name="connsiteX371" fmla="*/ 11826599 w 11875911"/>
              <a:gd name="connsiteY371" fmla="*/ 1780899 h 6581421"/>
              <a:gd name="connsiteX372" fmla="*/ 11826112 w 11875911"/>
              <a:gd name="connsiteY372" fmla="*/ 1785425 h 6581421"/>
              <a:gd name="connsiteX373" fmla="*/ 11825134 w 11875911"/>
              <a:gd name="connsiteY373" fmla="*/ 1789949 h 6581421"/>
              <a:gd name="connsiteX374" fmla="*/ 11823181 w 11875911"/>
              <a:gd name="connsiteY374" fmla="*/ 1795480 h 6581421"/>
              <a:gd name="connsiteX375" fmla="*/ 11820251 w 11875911"/>
              <a:gd name="connsiteY375" fmla="*/ 1800004 h 6581421"/>
              <a:gd name="connsiteX376" fmla="*/ 11816833 w 11875911"/>
              <a:gd name="connsiteY376" fmla="*/ 1806036 h 6581421"/>
              <a:gd name="connsiteX377" fmla="*/ 11812440 w 11875911"/>
              <a:gd name="connsiteY377" fmla="*/ 1811063 h 6581421"/>
              <a:gd name="connsiteX378" fmla="*/ 11808046 w 11875911"/>
              <a:gd name="connsiteY378" fmla="*/ 1817598 h 6581421"/>
              <a:gd name="connsiteX379" fmla="*/ 11795841 w 11875911"/>
              <a:gd name="connsiteY379" fmla="*/ 1830164 h 6581421"/>
              <a:gd name="connsiteX380" fmla="*/ 11780704 w 11875911"/>
              <a:gd name="connsiteY380" fmla="*/ 1844241 h 6581421"/>
              <a:gd name="connsiteX381" fmla="*/ 11763127 w 11875911"/>
              <a:gd name="connsiteY381" fmla="*/ 1860329 h 6581421"/>
              <a:gd name="connsiteX382" fmla="*/ 11742622 w 11875911"/>
              <a:gd name="connsiteY382" fmla="*/ 1878426 h 6581421"/>
              <a:gd name="connsiteX383" fmla="*/ 11720652 w 11875911"/>
              <a:gd name="connsiteY383" fmla="*/ 1897527 h 6581421"/>
              <a:gd name="connsiteX384" fmla="*/ 11699656 w 11875911"/>
              <a:gd name="connsiteY384" fmla="*/ 1918140 h 6581421"/>
              <a:gd name="connsiteX385" fmla="*/ 11689404 w 11875911"/>
              <a:gd name="connsiteY385" fmla="*/ 1927692 h 6581421"/>
              <a:gd name="connsiteX386" fmla="*/ 11679638 w 11875911"/>
              <a:gd name="connsiteY386" fmla="*/ 1938248 h 6581421"/>
              <a:gd name="connsiteX387" fmla="*/ 11670851 w 11875911"/>
              <a:gd name="connsiteY387" fmla="*/ 1949308 h 6581421"/>
              <a:gd name="connsiteX388" fmla="*/ 11661574 w 11875911"/>
              <a:gd name="connsiteY388" fmla="*/ 1960368 h 6581421"/>
              <a:gd name="connsiteX389" fmla="*/ 11653274 w 11875911"/>
              <a:gd name="connsiteY389" fmla="*/ 1971428 h 6581421"/>
              <a:gd name="connsiteX390" fmla="*/ 11645463 w 11875911"/>
              <a:gd name="connsiteY390" fmla="*/ 1983491 h 6581421"/>
              <a:gd name="connsiteX391" fmla="*/ 11637650 w 11875911"/>
              <a:gd name="connsiteY391" fmla="*/ 1995556 h 6581421"/>
              <a:gd name="connsiteX392" fmla="*/ 11630328 w 11875911"/>
              <a:gd name="connsiteY392" fmla="*/ 2007621 h 6581421"/>
              <a:gd name="connsiteX393" fmla="*/ 11624467 w 11875911"/>
              <a:gd name="connsiteY393" fmla="*/ 2020693 h 6581421"/>
              <a:gd name="connsiteX394" fmla="*/ 11618121 w 11875911"/>
              <a:gd name="connsiteY394" fmla="*/ 2034265 h 6581421"/>
              <a:gd name="connsiteX395" fmla="*/ 11612749 w 11875911"/>
              <a:gd name="connsiteY395" fmla="*/ 2047839 h 6581421"/>
              <a:gd name="connsiteX396" fmla="*/ 11608358 w 11875911"/>
              <a:gd name="connsiteY396" fmla="*/ 2062417 h 6581421"/>
              <a:gd name="connsiteX397" fmla="*/ 11600545 w 11875911"/>
              <a:gd name="connsiteY397" fmla="*/ 2060909 h 6581421"/>
              <a:gd name="connsiteX398" fmla="*/ 11600057 w 11875911"/>
              <a:gd name="connsiteY398" fmla="*/ 2060909 h 6581421"/>
              <a:gd name="connsiteX399" fmla="*/ 11608358 w 11875911"/>
              <a:gd name="connsiteY399" fmla="*/ 2062417 h 6581421"/>
              <a:gd name="connsiteX400" fmla="*/ 11601521 w 11875911"/>
              <a:gd name="connsiteY400" fmla="*/ 2076996 h 6581421"/>
              <a:gd name="connsiteX401" fmla="*/ 11594686 w 11875911"/>
              <a:gd name="connsiteY401" fmla="*/ 2091071 h 6581421"/>
              <a:gd name="connsiteX402" fmla="*/ 11580527 w 11875911"/>
              <a:gd name="connsiteY402" fmla="*/ 2119725 h 6581421"/>
              <a:gd name="connsiteX403" fmla="*/ 11565879 w 11875911"/>
              <a:gd name="connsiteY403" fmla="*/ 2148381 h 6581421"/>
              <a:gd name="connsiteX404" fmla="*/ 11559044 w 11875911"/>
              <a:gd name="connsiteY404" fmla="*/ 2162960 h 6581421"/>
              <a:gd name="connsiteX405" fmla="*/ 11552697 w 11875911"/>
              <a:gd name="connsiteY405" fmla="*/ 2177537 h 6581421"/>
              <a:gd name="connsiteX406" fmla="*/ 11547326 w 11875911"/>
              <a:gd name="connsiteY406" fmla="*/ 2192116 h 6581421"/>
              <a:gd name="connsiteX407" fmla="*/ 11541469 w 11875911"/>
              <a:gd name="connsiteY407" fmla="*/ 2207198 h 6581421"/>
              <a:gd name="connsiteX408" fmla="*/ 11537562 w 11875911"/>
              <a:gd name="connsiteY408" fmla="*/ 2222782 h 6581421"/>
              <a:gd name="connsiteX409" fmla="*/ 11534143 w 11875911"/>
              <a:gd name="connsiteY409" fmla="*/ 2238366 h 6581421"/>
              <a:gd name="connsiteX410" fmla="*/ 11531703 w 11875911"/>
              <a:gd name="connsiteY410" fmla="*/ 2253949 h 6581421"/>
              <a:gd name="connsiteX411" fmla="*/ 11531214 w 11875911"/>
              <a:gd name="connsiteY411" fmla="*/ 2261994 h 6581421"/>
              <a:gd name="connsiteX412" fmla="*/ 11530725 w 11875911"/>
              <a:gd name="connsiteY412" fmla="*/ 2270538 h 6581421"/>
              <a:gd name="connsiteX413" fmla="*/ 11531214 w 11875911"/>
              <a:gd name="connsiteY413" fmla="*/ 2278583 h 6581421"/>
              <a:gd name="connsiteX414" fmla="*/ 11531214 w 11875911"/>
              <a:gd name="connsiteY414" fmla="*/ 2287127 h 6581421"/>
              <a:gd name="connsiteX415" fmla="*/ 11532680 w 11875911"/>
              <a:gd name="connsiteY415" fmla="*/ 2295674 h 6581421"/>
              <a:gd name="connsiteX416" fmla="*/ 11533656 w 11875911"/>
              <a:gd name="connsiteY416" fmla="*/ 2304222 h 6581421"/>
              <a:gd name="connsiteX417" fmla="*/ 11519986 w 11875911"/>
              <a:gd name="connsiteY417" fmla="*/ 2302711 h 6581421"/>
              <a:gd name="connsiteX418" fmla="*/ 11520473 w 11875911"/>
              <a:gd name="connsiteY418" fmla="*/ 2304222 h 6581421"/>
              <a:gd name="connsiteX419" fmla="*/ 11533656 w 11875911"/>
              <a:gd name="connsiteY419" fmla="*/ 2304721 h 6581421"/>
              <a:gd name="connsiteX420" fmla="*/ 11540491 w 11875911"/>
              <a:gd name="connsiteY420" fmla="*/ 2311761 h 6581421"/>
              <a:gd name="connsiteX421" fmla="*/ 11545373 w 11875911"/>
              <a:gd name="connsiteY421" fmla="*/ 2318800 h 6581421"/>
              <a:gd name="connsiteX422" fmla="*/ 11550256 w 11875911"/>
              <a:gd name="connsiteY422" fmla="*/ 2326340 h 6581421"/>
              <a:gd name="connsiteX423" fmla="*/ 11552697 w 11875911"/>
              <a:gd name="connsiteY423" fmla="*/ 2333881 h 6581421"/>
              <a:gd name="connsiteX424" fmla="*/ 11555139 w 11875911"/>
              <a:gd name="connsiteY424" fmla="*/ 2341422 h 6581421"/>
              <a:gd name="connsiteX425" fmla="*/ 11556115 w 11875911"/>
              <a:gd name="connsiteY425" fmla="*/ 2348961 h 6581421"/>
              <a:gd name="connsiteX426" fmla="*/ 11556604 w 11875911"/>
              <a:gd name="connsiteY426" fmla="*/ 2357507 h 6581421"/>
              <a:gd name="connsiteX427" fmla="*/ 11556604 w 11875911"/>
              <a:gd name="connsiteY427" fmla="*/ 2365550 h 6581421"/>
              <a:gd name="connsiteX428" fmla="*/ 11556115 w 11875911"/>
              <a:gd name="connsiteY428" fmla="*/ 2373595 h 6581421"/>
              <a:gd name="connsiteX429" fmla="*/ 11555626 w 11875911"/>
              <a:gd name="connsiteY429" fmla="*/ 2381134 h 6581421"/>
              <a:gd name="connsiteX430" fmla="*/ 11553186 w 11875911"/>
              <a:gd name="connsiteY430" fmla="*/ 2397723 h 6581421"/>
              <a:gd name="connsiteX431" fmla="*/ 11551232 w 11875911"/>
              <a:gd name="connsiteY431" fmla="*/ 2413812 h 6581421"/>
              <a:gd name="connsiteX432" fmla="*/ 11550256 w 11875911"/>
              <a:gd name="connsiteY432" fmla="*/ 2422356 h 6581421"/>
              <a:gd name="connsiteX433" fmla="*/ 11549280 w 11875911"/>
              <a:gd name="connsiteY433" fmla="*/ 2430403 h 6581421"/>
              <a:gd name="connsiteX434" fmla="*/ 11548304 w 11875911"/>
              <a:gd name="connsiteY434" fmla="*/ 2433918 h 6581421"/>
              <a:gd name="connsiteX435" fmla="*/ 11547815 w 11875911"/>
              <a:gd name="connsiteY435" fmla="*/ 2437439 h 6581421"/>
              <a:gd name="connsiteX436" fmla="*/ 11547326 w 11875911"/>
              <a:gd name="connsiteY436" fmla="*/ 2440958 h 6581421"/>
              <a:gd name="connsiteX437" fmla="*/ 11547326 w 11875911"/>
              <a:gd name="connsiteY437" fmla="*/ 2444476 h 6581421"/>
              <a:gd name="connsiteX438" fmla="*/ 11548304 w 11875911"/>
              <a:gd name="connsiteY438" fmla="*/ 2450007 h 6581421"/>
              <a:gd name="connsiteX439" fmla="*/ 11550256 w 11875911"/>
              <a:gd name="connsiteY439" fmla="*/ 2456040 h 6581421"/>
              <a:gd name="connsiteX440" fmla="*/ 11552697 w 11875911"/>
              <a:gd name="connsiteY440" fmla="*/ 2461567 h 6581421"/>
              <a:gd name="connsiteX441" fmla="*/ 11556115 w 11875911"/>
              <a:gd name="connsiteY441" fmla="*/ 2467098 h 6581421"/>
              <a:gd name="connsiteX442" fmla="*/ 11563439 w 11875911"/>
              <a:gd name="connsiteY442" fmla="*/ 2477656 h 6581421"/>
              <a:gd name="connsiteX443" fmla="*/ 11568809 w 11875911"/>
              <a:gd name="connsiteY443" fmla="*/ 2484190 h 6581421"/>
              <a:gd name="connsiteX444" fmla="*/ 11573204 w 11875911"/>
              <a:gd name="connsiteY444" fmla="*/ 2489719 h 6581421"/>
              <a:gd name="connsiteX445" fmla="*/ 11577109 w 11875911"/>
              <a:gd name="connsiteY445" fmla="*/ 2495752 h 6581421"/>
              <a:gd name="connsiteX446" fmla="*/ 11580039 w 11875911"/>
              <a:gd name="connsiteY446" fmla="*/ 2500278 h 6581421"/>
              <a:gd name="connsiteX447" fmla="*/ 11581992 w 11875911"/>
              <a:gd name="connsiteY447" fmla="*/ 2504803 h 6581421"/>
              <a:gd name="connsiteX448" fmla="*/ 11583457 w 11875911"/>
              <a:gd name="connsiteY448" fmla="*/ 2509829 h 6581421"/>
              <a:gd name="connsiteX449" fmla="*/ 11583944 w 11875911"/>
              <a:gd name="connsiteY449" fmla="*/ 2513851 h 6581421"/>
              <a:gd name="connsiteX450" fmla="*/ 11584433 w 11875911"/>
              <a:gd name="connsiteY450" fmla="*/ 2517368 h 6581421"/>
              <a:gd name="connsiteX451" fmla="*/ 11583944 w 11875911"/>
              <a:gd name="connsiteY451" fmla="*/ 2520385 h 6581421"/>
              <a:gd name="connsiteX452" fmla="*/ 11582968 w 11875911"/>
              <a:gd name="connsiteY452" fmla="*/ 2523401 h 6581421"/>
              <a:gd name="connsiteX453" fmla="*/ 11581992 w 11875911"/>
              <a:gd name="connsiteY453" fmla="*/ 2525914 h 6581421"/>
              <a:gd name="connsiteX454" fmla="*/ 11579550 w 11875911"/>
              <a:gd name="connsiteY454" fmla="*/ 2528932 h 6581421"/>
              <a:gd name="connsiteX455" fmla="*/ 11577109 w 11875911"/>
              <a:gd name="connsiteY455" fmla="*/ 2531445 h 6581421"/>
              <a:gd name="connsiteX456" fmla="*/ 11574179 w 11875911"/>
              <a:gd name="connsiteY456" fmla="*/ 2532952 h 6581421"/>
              <a:gd name="connsiteX457" fmla="*/ 11568322 w 11875911"/>
              <a:gd name="connsiteY457" fmla="*/ 2536974 h 6581421"/>
              <a:gd name="connsiteX458" fmla="*/ 11561487 w 11875911"/>
              <a:gd name="connsiteY458" fmla="*/ 2539990 h 6581421"/>
              <a:gd name="connsiteX459" fmla="*/ 11553186 w 11875911"/>
              <a:gd name="connsiteY459" fmla="*/ 2543009 h 6581421"/>
              <a:gd name="connsiteX460" fmla="*/ 11537073 w 11875911"/>
              <a:gd name="connsiteY460" fmla="*/ 2548536 h 6581421"/>
              <a:gd name="connsiteX461" fmla="*/ 11529751 w 11875911"/>
              <a:gd name="connsiteY461" fmla="*/ 2551553 h 6581421"/>
              <a:gd name="connsiteX462" fmla="*/ 11522914 w 11875911"/>
              <a:gd name="connsiteY462" fmla="*/ 2555074 h 6581421"/>
              <a:gd name="connsiteX463" fmla="*/ 11517055 w 11875911"/>
              <a:gd name="connsiteY463" fmla="*/ 2559094 h 6581421"/>
              <a:gd name="connsiteX464" fmla="*/ 11515103 w 11875911"/>
              <a:gd name="connsiteY464" fmla="*/ 2561610 h 6581421"/>
              <a:gd name="connsiteX465" fmla="*/ 11512662 w 11875911"/>
              <a:gd name="connsiteY465" fmla="*/ 2564122 h 6581421"/>
              <a:gd name="connsiteX466" fmla="*/ 11512173 w 11875911"/>
              <a:gd name="connsiteY466" fmla="*/ 2568648 h 6581421"/>
              <a:gd name="connsiteX467" fmla="*/ 11511685 w 11875911"/>
              <a:gd name="connsiteY467" fmla="*/ 2572668 h 6581421"/>
              <a:gd name="connsiteX468" fmla="*/ 11510707 w 11875911"/>
              <a:gd name="connsiteY468" fmla="*/ 2577192 h 6581421"/>
              <a:gd name="connsiteX469" fmla="*/ 11510707 w 11875911"/>
              <a:gd name="connsiteY469" fmla="*/ 2582721 h 6581421"/>
              <a:gd name="connsiteX470" fmla="*/ 11507290 w 11875911"/>
              <a:gd name="connsiteY470" fmla="*/ 2593781 h 6581421"/>
              <a:gd name="connsiteX471" fmla="*/ 11504850 w 11875911"/>
              <a:gd name="connsiteY471" fmla="*/ 2604337 h 6581421"/>
              <a:gd name="connsiteX472" fmla="*/ 11502409 w 11875911"/>
              <a:gd name="connsiteY472" fmla="*/ 2612883 h 6581421"/>
              <a:gd name="connsiteX473" fmla="*/ 11501433 w 11875911"/>
              <a:gd name="connsiteY473" fmla="*/ 2620926 h 6581421"/>
              <a:gd name="connsiteX474" fmla="*/ 11499968 w 11875911"/>
              <a:gd name="connsiteY474" fmla="*/ 2628467 h 6581421"/>
              <a:gd name="connsiteX475" fmla="*/ 11499479 w 11875911"/>
              <a:gd name="connsiteY475" fmla="*/ 2635003 h 6581421"/>
              <a:gd name="connsiteX476" fmla="*/ 11499968 w 11875911"/>
              <a:gd name="connsiteY476" fmla="*/ 2641036 h 6581421"/>
              <a:gd name="connsiteX477" fmla="*/ 11500944 w 11875911"/>
              <a:gd name="connsiteY477" fmla="*/ 2646063 h 6581421"/>
              <a:gd name="connsiteX478" fmla="*/ 11502409 w 11875911"/>
              <a:gd name="connsiteY478" fmla="*/ 2650084 h 6581421"/>
              <a:gd name="connsiteX479" fmla="*/ 11503872 w 11875911"/>
              <a:gd name="connsiteY479" fmla="*/ 2653603 h 6581421"/>
              <a:gd name="connsiteX480" fmla="*/ 11506316 w 11875911"/>
              <a:gd name="connsiteY480" fmla="*/ 2656620 h 6581421"/>
              <a:gd name="connsiteX481" fmla="*/ 11509244 w 11875911"/>
              <a:gd name="connsiteY481" fmla="*/ 2659133 h 6581421"/>
              <a:gd name="connsiteX482" fmla="*/ 11512173 w 11875911"/>
              <a:gd name="connsiteY482" fmla="*/ 2660640 h 6581421"/>
              <a:gd name="connsiteX483" fmla="*/ 11515590 w 11875911"/>
              <a:gd name="connsiteY483" fmla="*/ 2662652 h 6581421"/>
              <a:gd name="connsiteX484" fmla="*/ 11519497 w 11875911"/>
              <a:gd name="connsiteY484" fmla="*/ 2663154 h 6581421"/>
              <a:gd name="connsiteX485" fmla="*/ 11523890 w 11875911"/>
              <a:gd name="connsiteY485" fmla="*/ 2663657 h 6581421"/>
              <a:gd name="connsiteX486" fmla="*/ 11528286 w 11875911"/>
              <a:gd name="connsiteY486" fmla="*/ 2663657 h 6581421"/>
              <a:gd name="connsiteX487" fmla="*/ 11533169 w 11875911"/>
              <a:gd name="connsiteY487" fmla="*/ 2663154 h 6581421"/>
              <a:gd name="connsiteX488" fmla="*/ 11543421 w 11875911"/>
              <a:gd name="connsiteY488" fmla="*/ 2661144 h 6581421"/>
              <a:gd name="connsiteX489" fmla="*/ 11554650 w 11875911"/>
              <a:gd name="connsiteY489" fmla="*/ 2659133 h 6581421"/>
              <a:gd name="connsiteX490" fmla="*/ 11566368 w 11875911"/>
              <a:gd name="connsiteY490" fmla="*/ 2655615 h 6581421"/>
              <a:gd name="connsiteX491" fmla="*/ 11591268 w 11875911"/>
              <a:gd name="connsiteY491" fmla="*/ 2648575 h 6581421"/>
              <a:gd name="connsiteX492" fmla="*/ 11603962 w 11875911"/>
              <a:gd name="connsiteY492" fmla="*/ 2645056 h 6581421"/>
              <a:gd name="connsiteX493" fmla="*/ 11616167 w 11875911"/>
              <a:gd name="connsiteY493" fmla="*/ 2642543 h 6581421"/>
              <a:gd name="connsiteX494" fmla="*/ 11604938 w 11875911"/>
              <a:gd name="connsiteY494" fmla="*/ 2648575 h 6581421"/>
              <a:gd name="connsiteX495" fmla="*/ 11594686 w 11875911"/>
              <a:gd name="connsiteY495" fmla="*/ 2654608 h 6581421"/>
              <a:gd name="connsiteX496" fmla="*/ 11585896 w 11875911"/>
              <a:gd name="connsiteY496" fmla="*/ 2660139 h 6581421"/>
              <a:gd name="connsiteX497" fmla="*/ 11577109 w 11875911"/>
              <a:gd name="connsiteY497" fmla="*/ 2666171 h 6581421"/>
              <a:gd name="connsiteX498" fmla="*/ 11569785 w 11875911"/>
              <a:gd name="connsiteY498" fmla="*/ 2671700 h 6581421"/>
              <a:gd name="connsiteX499" fmla="*/ 11563439 w 11875911"/>
              <a:gd name="connsiteY499" fmla="*/ 2677733 h 6581421"/>
              <a:gd name="connsiteX500" fmla="*/ 11558067 w 11875911"/>
              <a:gd name="connsiteY500" fmla="*/ 2683765 h 6581421"/>
              <a:gd name="connsiteX501" fmla="*/ 11553186 w 11875911"/>
              <a:gd name="connsiteY501" fmla="*/ 2688793 h 6581421"/>
              <a:gd name="connsiteX502" fmla="*/ 11549280 w 11875911"/>
              <a:gd name="connsiteY502" fmla="*/ 2694825 h 6581421"/>
              <a:gd name="connsiteX503" fmla="*/ 11545861 w 11875911"/>
              <a:gd name="connsiteY503" fmla="*/ 2700356 h 6581421"/>
              <a:gd name="connsiteX504" fmla="*/ 11543908 w 11875911"/>
              <a:gd name="connsiteY504" fmla="*/ 2705885 h 6581421"/>
              <a:gd name="connsiteX505" fmla="*/ 11541956 w 11875911"/>
              <a:gd name="connsiteY505" fmla="*/ 2711414 h 6581421"/>
              <a:gd name="connsiteX506" fmla="*/ 11540980 w 11875911"/>
              <a:gd name="connsiteY506" fmla="*/ 2716945 h 6581421"/>
              <a:gd name="connsiteX507" fmla="*/ 11540491 w 11875911"/>
              <a:gd name="connsiteY507" fmla="*/ 2722474 h 6581421"/>
              <a:gd name="connsiteX508" fmla="*/ 11540491 w 11875911"/>
              <a:gd name="connsiteY508" fmla="*/ 2728005 h 6581421"/>
              <a:gd name="connsiteX509" fmla="*/ 11540980 w 11875911"/>
              <a:gd name="connsiteY509" fmla="*/ 2733534 h 6581421"/>
              <a:gd name="connsiteX510" fmla="*/ 11541956 w 11875911"/>
              <a:gd name="connsiteY510" fmla="*/ 2739063 h 6581421"/>
              <a:gd name="connsiteX511" fmla="*/ 11543908 w 11875911"/>
              <a:gd name="connsiteY511" fmla="*/ 2744594 h 6581421"/>
              <a:gd name="connsiteX512" fmla="*/ 11545861 w 11875911"/>
              <a:gd name="connsiteY512" fmla="*/ 2750123 h 6581421"/>
              <a:gd name="connsiteX513" fmla="*/ 11548791 w 11875911"/>
              <a:gd name="connsiteY513" fmla="*/ 2755150 h 6581421"/>
              <a:gd name="connsiteX514" fmla="*/ 11555139 w 11875911"/>
              <a:gd name="connsiteY514" fmla="*/ 2766210 h 6581421"/>
              <a:gd name="connsiteX515" fmla="*/ 11562461 w 11875911"/>
              <a:gd name="connsiteY515" fmla="*/ 2777270 h 6581421"/>
              <a:gd name="connsiteX516" fmla="*/ 11570761 w 11875911"/>
              <a:gd name="connsiteY516" fmla="*/ 2788832 h 6581421"/>
              <a:gd name="connsiteX517" fmla="*/ 11580039 w 11875911"/>
              <a:gd name="connsiteY517" fmla="*/ 2798887 h 6581421"/>
              <a:gd name="connsiteX518" fmla="*/ 11600057 w 11875911"/>
              <a:gd name="connsiteY518" fmla="*/ 2821508 h 6581421"/>
              <a:gd name="connsiteX519" fmla="*/ 11605427 w 11875911"/>
              <a:gd name="connsiteY519" fmla="*/ 2828044 h 6581421"/>
              <a:gd name="connsiteX520" fmla="*/ 11610310 w 11875911"/>
              <a:gd name="connsiteY520" fmla="*/ 2835082 h 6581421"/>
              <a:gd name="connsiteX521" fmla="*/ 11613727 w 11875911"/>
              <a:gd name="connsiteY521" fmla="*/ 2842119 h 6581421"/>
              <a:gd name="connsiteX522" fmla="*/ 11615680 w 11875911"/>
              <a:gd name="connsiteY522" fmla="*/ 2849157 h 6581421"/>
              <a:gd name="connsiteX523" fmla="*/ 11617145 w 11875911"/>
              <a:gd name="connsiteY523" fmla="*/ 2855693 h 6581421"/>
              <a:gd name="connsiteX524" fmla="*/ 11617145 w 11875911"/>
              <a:gd name="connsiteY524" fmla="*/ 2862227 h 6581421"/>
              <a:gd name="connsiteX525" fmla="*/ 11616167 w 11875911"/>
              <a:gd name="connsiteY525" fmla="*/ 2868763 h 6581421"/>
              <a:gd name="connsiteX526" fmla="*/ 11615193 w 11875911"/>
              <a:gd name="connsiteY526" fmla="*/ 2874796 h 6581421"/>
              <a:gd name="connsiteX527" fmla="*/ 11612749 w 11875911"/>
              <a:gd name="connsiteY527" fmla="*/ 2881332 h 6581421"/>
              <a:gd name="connsiteX528" fmla="*/ 11610797 w 11875911"/>
              <a:gd name="connsiteY528" fmla="*/ 2887866 h 6581421"/>
              <a:gd name="connsiteX529" fmla="*/ 11607380 w 11875911"/>
              <a:gd name="connsiteY529" fmla="*/ 2894402 h 6581421"/>
              <a:gd name="connsiteX530" fmla="*/ 11603962 w 11875911"/>
              <a:gd name="connsiteY530" fmla="*/ 2900434 h 6581421"/>
              <a:gd name="connsiteX531" fmla="*/ 11595175 w 11875911"/>
              <a:gd name="connsiteY531" fmla="*/ 2913504 h 6581421"/>
              <a:gd name="connsiteX532" fmla="*/ 11585896 w 11875911"/>
              <a:gd name="connsiteY532" fmla="*/ 2926071 h 6581421"/>
              <a:gd name="connsiteX533" fmla="*/ 11576133 w 11875911"/>
              <a:gd name="connsiteY533" fmla="*/ 2940148 h 6581421"/>
              <a:gd name="connsiteX534" fmla="*/ 11572226 w 11875911"/>
              <a:gd name="connsiteY534" fmla="*/ 2946682 h 6581421"/>
              <a:gd name="connsiteX535" fmla="*/ 11568322 w 11875911"/>
              <a:gd name="connsiteY535" fmla="*/ 2953722 h 6581421"/>
              <a:gd name="connsiteX536" fmla="*/ 11564904 w 11875911"/>
              <a:gd name="connsiteY536" fmla="*/ 2960760 h 6581421"/>
              <a:gd name="connsiteX537" fmla="*/ 11561974 w 11875911"/>
              <a:gd name="connsiteY537" fmla="*/ 2967294 h 6581421"/>
              <a:gd name="connsiteX538" fmla="*/ 11560998 w 11875911"/>
              <a:gd name="connsiteY538" fmla="*/ 2974331 h 6581421"/>
              <a:gd name="connsiteX539" fmla="*/ 11559533 w 11875911"/>
              <a:gd name="connsiteY539" fmla="*/ 2980364 h 6581421"/>
              <a:gd name="connsiteX540" fmla="*/ 11560998 w 11875911"/>
              <a:gd name="connsiteY540" fmla="*/ 2986396 h 6581421"/>
              <a:gd name="connsiteX541" fmla="*/ 11561487 w 11875911"/>
              <a:gd name="connsiteY541" fmla="*/ 2989414 h 6581421"/>
              <a:gd name="connsiteX542" fmla="*/ 11562461 w 11875911"/>
              <a:gd name="connsiteY542" fmla="*/ 2992429 h 6581421"/>
              <a:gd name="connsiteX543" fmla="*/ 11563439 w 11875911"/>
              <a:gd name="connsiteY543" fmla="*/ 2994943 h 6581421"/>
              <a:gd name="connsiteX544" fmla="*/ 11565879 w 11875911"/>
              <a:gd name="connsiteY544" fmla="*/ 2997960 h 6581421"/>
              <a:gd name="connsiteX545" fmla="*/ 11568322 w 11875911"/>
              <a:gd name="connsiteY545" fmla="*/ 3000975 h 6581421"/>
              <a:gd name="connsiteX546" fmla="*/ 11570274 w 11875911"/>
              <a:gd name="connsiteY546" fmla="*/ 3003489 h 6581421"/>
              <a:gd name="connsiteX547" fmla="*/ 11573692 w 11875911"/>
              <a:gd name="connsiteY547" fmla="*/ 3005501 h 6581421"/>
              <a:gd name="connsiteX548" fmla="*/ 11577109 w 11875911"/>
              <a:gd name="connsiteY548" fmla="*/ 3008015 h 6581421"/>
              <a:gd name="connsiteX549" fmla="*/ 11585896 w 11875911"/>
              <a:gd name="connsiteY549" fmla="*/ 3012538 h 6581421"/>
              <a:gd name="connsiteX550" fmla="*/ 11596640 w 11875911"/>
              <a:gd name="connsiteY550" fmla="*/ 3016057 h 6581421"/>
              <a:gd name="connsiteX551" fmla="*/ 11609332 w 11875911"/>
              <a:gd name="connsiteY551" fmla="*/ 3019576 h 6581421"/>
              <a:gd name="connsiteX552" fmla="*/ 11617145 w 11875911"/>
              <a:gd name="connsiteY552" fmla="*/ 3021586 h 6581421"/>
              <a:gd name="connsiteX553" fmla="*/ 11623493 w 11875911"/>
              <a:gd name="connsiteY553" fmla="*/ 3024100 h 6581421"/>
              <a:gd name="connsiteX554" fmla="*/ 11629350 w 11875911"/>
              <a:gd name="connsiteY554" fmla="*/ 3027117 h 6581421"/>
              <a:gd name="connsiteX555" fmla="*/ 11634233 w 11875911"/>
              <a:gd name="connsiteY555" fmla="*/ 3030636 h 6581421"/>
              <a:gd name="connsiteX556" fmla="*/ 11637650 w 11875911"/>
              <a:gd name="connsiteY556" fmla="*/ 3034155 h 6581421"/>
              <a:gd name="connsiteX557" fmla="*/ 11640580 w 11875911"/>
              <a:gd name="connsiteY557" fmla="*/ 3039182 h 6581421"/>
              <a:gd name="connsiteX558" fmla="*/ 11643022 w 11875911"/>
              <a:gd name="connsiteY558" fmla="*/ 3043203 h 6581421"/>
              <a:gd name="connsiteX559" fmla="*/ 11643998 w 11875911"/>
              <a:gd name="connsiteY559" fmla="*/ 3048230 h 6581421"/>
              <a:gd name="connsiteX560" fmla="*/ 11643998 w 11875911"/>
              <a:gd name="connsiteY560" fmla="*/ 3052754 h 6581421"/>
              <a:gd name="connsiteX561" fmla="*/ 11643998 w 11875911"/>
              <a:gd name="connsiteY561" fmla="*/ 3058787 h 6581421"/>
              <a:gd name="connsiteX562" fmla="*/ 11643022 w 11875911"/>
              <a:gd name="connsiteY562" fmla="*/ 3063814 h 6581421"/>
              <a:gd name="connsiteX563" fmla="*/ 11640580 w 11875911"/>
              <a:gd name="connsiteY563" fmla="*/ 3069847 h 6581421"/>
              <a:gd name="connsiteX564" fmla="*/ 11638628 w 11875911"/>
              <a:gd name="connsiteY564" fmla="*/ 3075879 h 6581421"/>
              <a:gd name="connsiteX565" fmla="*/ 11635698 w 11875911"/>
              <a:gd name="connsiteY565" fmla="*/ 3081410 h 6581421"/>
              <a:gd name="connsiteX566" fmla="*/ 11631793 w 11875911"/>
              <a:gd name="connsiteY566" fmla="*/ 3087944 h 6581421"/>
              <a:gd name="connsiteX567" fmla="*/ 11627885 w 11875911"/>
              <a:gd name="connsiteY567" fmla="*/ 3093977 h 6581421"/>
              <a:gd name="connsiteX568" fmla="*/ 11623004 w 11875911"/>
              <a:gd name="connsiteY568" fmla="*/ 3100009 h 6581421"/>
              <a:gd name="connsiteX569" fmla="*/ 11618610 w 11875911"/>
              <a:gd name="connsiteY569" fmla="*/ 3107047 h 6581421"/>
              <a:gd name="connsiteX570" fmla="*/ 11610310 w 11875911"/>
              <a:gd name="connsiteY570" fmla="*/ 3121124 h 6581421"/>
              <a:gd name="connsiteX571" fmla="*/ 11605427 w 11875911"/>
              <a:gd name="connsiteY571" fmla="*/ 3128162 h 6581421"/>
              <a:gd name="connsiteX572" fmla="*/ 11601032 w 11875911"/>
              <a:gd name="connsiteY572" fmla="*/ 3134698 h 6581421"/>
              <a:gd name="connsiteX573" fmla="*/ 11596151 w 11875911"/>
              <a:gd name="connsiteY573" fmla="*/ 3139723 h 6581421"/>
              <a:gd name="connsiteX574" fmla="*/ 11590292 w 11875911"/>
              <a:gd name="connsiteY574" fmla="*/ 3145254 h 6581421"/>
              <a:gd name="connsiteX575" fmla="*/ 11568809 w 11875911"/>
              <a:gd name="connsiteY575" fmla="*/ 3161339 h 6581421"/>
              <a:gd name="connsiteX576" fmla="*/ 11548791 w 11875911"/>
              <a:gd name="connsiteY576" fmla="*/ 3178432 h 6581421"/>
              <a:gd name="connsiteX577" fmla="*/ 11529262 w 11875911"/>
              <a:gd name="connsiteY577" fmla="*/ 3196028 h 6581421"/>
              <a:gd name="connsiteX578" fmla="*/ 11510707 w 11875911"/>
              <a:gd name="connsiteY578" fmla="*/ 3214125 h 6581421"/>
              <a:gd name="connsiteX579" fmla="*/ 11494109 w 11875911"/>
              <a:gd name="connsiteY579" fmla="*/ 3232725 h 6581421"/>
              <a:gd name="connsiteX580" fmla="*/ 11485320 w 11875911"/>
              <a:gd name="connsiteY580" fmla="*/ 3241774 h 6581421"/>
              <a:gd name="connsiteX581" fmla="*/ 11477508 w 11875911"/>
              <a:gd name="connsiteY581" fmla="*/ 3251827 h 6581421"/>
              <a:gd name="connsiteX582" fmla="*/ 11470184 w 11875911"/>
              <a:gd name="connsiteY582" fmla="*/ 3261882 h 6581421"/>
              <a:gd name="connsiteX583" fmla="*/ 11462862 w 11875911"/>
              <a:gd name="connsiteY583" fmla="*/ 3271937 h 6581421"/>
              <a:gd name="connsiteX584" fmla="*/ 11456027 w 11875911"/>
              <a:gd name="connsiteY584" fmla="*/ 3282493 h 6581421"/>
              <a:gd name="connsiteX585" fmla="*/ 11449190 w 11875911"/>
              <a:gd name="connsiteY585" fmla="*/ 3292548 h 6581421"/>
              <a:gd name="connsiteX586" fmla="*/ 11442844 w 11875911"/>
              <a:gd name="connsiteY586" fmla="*/ 3303105 h 6581421"/>
              <a:gd name="connsiteX587" fmla="*/ 11437473 w 11875911"/>
              <a:gd name="connsiteY587" fmla="*/ 3314165 h 6581421"/>
              <a:gd name="connsiteX588" fmla="*/ 11432103 w 11875911"/>
              <a:gd name="connsiteY588" fmla="*/ 3325225 h 6581421"/>
              <a:gd name="connsiteX589" fmla="*/ 11427220 w 11875911"/>
              <a:gd name="connsiteY589" fmla="*/ 3337290 h 6581421"/>
              <a:gd name="connsiteX590" fmla="*/ 11421848 w 11875911"/>
              <a:gd name="connsiteY590" fmla="*/ 3348348 h 6581421"/>
              <a:gd name="connsiteX591" fmla="*/ 11417944 w 11875911"/>
              <a:gd name="connsiteY591" fmla="*/ 3360413 h 6581421"/>
              <a:gd name="connsiteX592" fmla="*/ 11414037 w 11875911"/>
              <a:gd name="connsiteY592" fmla="*/ 3371976 h 6581421"/>
              <a:gd name="connsiteX593" fmla="*/ 11410620 w 11875911"/>
              <a:gd name="connsiteY593" fmla="*/ 3385046 h 6581421"/>
              <a:gd name="connsiteX594" fmla="*/ 11407691 w 11875911"/>
              <a:gd name="connsiteY594" fmla="*/ 3397111 h 6581421"/>
              <a:gd name="connsiteX595" fmla="*/ 11405737 w 11875911"/>
              <a:gd name="connsiteY595" fmla="*/ 3410181 h 6581421"/>
              <a:gd name="connsiteX596" fmla="*/ 11403296 w 11875911"/>
              <a:gd name="connsiteY596" fmla="*/ 3423252 h 6581421"/>
              <a:gd name="connsiteX597" fmla="*/ 11401343 w 11875911"/>
              <a:gd name="connsiteY597" fmla="*/ 3436825 h 6581421"/>
              <a:gd name="connsiteX598" fmla="*/ 11400367 w 11875911"/>
              <a:gd name="connsiteY598" fmla="*/ 3450399 h 6581421"/>
              <a:gd name="connsiteX599" fmla="*/ 11399878 w 11875911"/>
              <a:gd name="connsiteY599" fmla="*/ 3464474 h 6581421"/>
              <a:gd name="connsiteX600" fmla="*/ 11399878 w 11875911"/>
              <a:gd name="connsiteY600" fmla="*/ 3478551 h 6581421"/>
              <a:gd name="connsiteX601" fmla="*/ 11400367 w 11875911"/>
              <a:gd name="connsiteY601" fmla="*/ 3493128 h 6581421"/>
              <a:gd name="connsiteX602" fmla="*/ 11399391 w 11875911"/>
              <a:gd name="connsiteY602" fmla="*/ 3520779 h 6581421"/>
              <a:gd name="connsiteX603" fmla="*/ 11401343 w 11875911"/>
              <a:gd name="connsiteY603" fmla="*/ 3528318 h 6581421"/>
              <a:gd name="connsiteX604" fmla="*/ 11404274 w 11875911"/>
              <a:gd name="connsiteY604" fmla="*/ 3536363 h 6581421"/>
              <a:gd name="connsiteX605" fmla="*/ 11411109 w 11875911"/>
              <a:gd name="connsiteY605" fmla="*/ 3551947 h 6581421"/>
              <a:gd name="connsiteX606" fmla="*/ 11418431 w 11875911"/>
              <a:gd name="connsiteY606" fmla="*/ 3568032 h 6581421"/>
              <a:gd name="connsiteX607" fmla="*/ 11420874 w 11875911"/>
              <a:gd name="connsiteY607" fmla="*/ 3575573 h 6581421"/>
              <a:gd name="connsiteX608" fmla="*/ 11422826 w 11875911"/>
              <a:gd name="connsiteY608" fmla="*/ 3582611 h 6581421"/>
              <a:gd name="connsiteX609" fmla="*/ 11422826 w 11875911"/>
              <a:gd name="connsiteY609" fmla="*/ 3587137 h 6581421"/>
              <a:gd name="connsiteX610" fmla="*/ 11423803 w 11875911"/>
              <a:gd name="connsiteY610" fmla="*/ 3590152 h 6581421"/>
              <a:gd name="connsiteX611" fmla="*/ 11422826 w 11875911"/>
              <a:gd name="connsiteY611" fmla="*/ 3593671 h 6581421"/>
              <a:gd name="connsiteX612" fmla="*/ 11422337 w 11875911"/>
              <a:gd name="connsiteY612" fmla="*/ 3596688 h 6581421"/>
              <a:gd name="connsiteX613" fmla="*/ 11421361 w 11875911"/>
              <a:gd name="connsiteY613" fmla="*/ 3600207 h 6581421"/>
              <a:gd name="connsiteX614" fmla="*/ 11419896 w 11875911"/>
              <a:gd name="connsiteY614" fmla="*/ 3603222 h 6581421"/>
              <a:gd name="connsiteX615" fmla="*/ 11417455 w 11875911"/>
              <a:gd name="connsiteY615" fmla="*/ 3606239 h 6581421"/>
              <a:gd name="connsiteX616" fmla="*/ 11415013 w 11875911"/>
              <a:gd name="connsiteY616" fmla="*/ 3609255 h 6581421"/>
              <a:gd name="connsiteX617" fmla="*/ 11411596 w 11875911"/>
              <a:gd name="connsiteY617" fmla="*/ 3611768 h 6581421"/>
              <a:gd name="connsiteX618" fmla="*/ 11407691 w 11875911"/>
              <a:gd name="connsiteY618" fmla="*/ 3614282 h 6581421"/>
              <a:gd name="connsiteX619" fmla="*/ 11402808 w 11875911"/>
              <a:gd name="connsiteY619" fmla="*/ 3616796 h 6581421"/>
              <a:gd name="connsiteX620" fmla="*/ 11397439 w 11875911"/>
              <a:gd name="connsiteY620" fmla="*/ 3618806 h 6581421"/>
              <a:gd name="connsiteX621" fmla="*/ 11391091 w 11875911"/>
              <a:gd name="connsiteY621" fmla="*/ 3620818 h 6581421"/>
              <a:gd name="connsiteX622" fmla="*/ 11384743 w 11875911"/>
              <a:gd name="connsiteY622" fmla="*/ 3622325 h 6581421"/>
              <a:gd name="connsiteX623" fmla="*/ 11376443 w 11875911"/>
              <a:gd name="connsiteY623" fmla="*/ 3624337 h 6581421"/>
              <a:gd name="connsiteX624" fmla="*/ 11368142 w 11875911"/>
              <a:gd name="connsiteY624" fmla="*/ 3625342 h 6581421"/>
              <a:gd name="connsiteX625" fmla="*/ 11363749 w 11875911"/>
              <a:gd name="connsiteY625" fmla="*/ 3626347 h 6581421"/>
              <a:gd name="connsiteX626" fmla="*/ 11359355 w 11875911"/>
              <a:gd name="connsiteY626" fmla="*/ 3627856 h 6581421"/>
              <a:gd name="connsiteX627" fmla="*/ 11356425 w 11875911"/>
              <a:gd name="connsiteY627" fmla="*/ 3629364 h 6581421"/>
              <a:gd name="connsiteX628" fmla="*/ 11353007 w 11875911"/>
              <a:gd name="connsiteY628" fmla="*/ 3631375 h 6581421"/>
              <a:gd name="connsiteX629" fmla="*/ 11350079 w 11875911"/>
              <a:gd name="connsiteY629" fmla="*/ 3633385 h 6581421"/>
              <a:gd name="connsiteX630" fmla="*/ 11347637 w 11875911"/>
              <a:gd name="connsiteY630" fmla="*/ 3635898 h 6581421"/>
              <a:gd name="connsiteX631" fmla="*/ 11346172 w 11875911"/>
              <a:gd name="connsiteY631" fmla="*/ 3638916 h 6581421"/>
              <a:gd name="connsiteX632" fmla="*/ 11344220 w 11875911"/>
              <a:gd name="connsiteY632" fmla="*/ 3641931 h 6581421"/>
              <a:gd name="connsiteX633" fmla="*/ 11341778 w 11875911"/>
              <a:gd name="connsiteY633" fmla="*/ 3647963 h 6581421"/>
              <a:gd name="connsiteX634" fmla="*/ 11340313 w 11875911"/>
              <a:gd name="connsiteY634" fmla="*/ 3655505 h 6581421"/>
              <a:gd name="connsiteX635" fmla="*/ 11339824 w 11875911"/>
              <a:gd name="connsiteY635" fmla="*/ 3663547 h 6581421"/>
              <a:gd name="connsiteX636" fmla="*/ 11339337 w 11875911"/>
              <a:gd name="connsiteY636" fmla="*/ 3671592 h 6581421"/>
              <a:gd name="connsiteX637" fmla="*/ 11338850 w 11875911"/>
              <a:gd name="connsiteY637" fmla="*/ 3689186 h 6581421"/>
              <a:gd name="connsiteX638" fmla="*/ 11337385 w 11875911"/>
              <a:gd name="connsiteY638" fmla="*/ 3697229 h 6581421"/>
              <a:gd name="connsiteX639" fmla="*/ 11336407 w 11875911"/>
              <a:gd name="connsiteY639" fmla="*/ 3705273 h 6581421"/>
              <a:gd name="connsiteX640" fmla="*/ 11333967 w 11875911"/>
              <a:gd name="connsiteY640" fmla="*/ 3713316 h 6581421"/>
              <a:gd name="connsiteX641" fmla="*/ 11332502 w 11875911"/>
              <a:gd name="connsiteY641" fmla="*/ 3716835 h 6581421"/>
              <a:gd name="connsiteX642" fmla="*/ 11330061 w 11875911"/>
              <a:gd name="connsiteY642" fmla="*/ 3720354 h 6581421"/>
              <a:gd name="connsiteX643" fmla="*/ 11327619 w 11875911"/>
              <a:gd name="connsiteY643" fmla="*/ 3723873 h 6581421"/>
              <a:gd name="connsiteX644" fmla="*/ 11325667 w 11875911"/>
              <a:gd name="connsiteY644" fmla="*/ 3726890 h 6581421"/>
              <a:gd name="connsiteX645" fmla="*/ 11322250 w 11875911"/>
              <a:gd name="connsiteY645" fmla="*/ 3729905 h 6581421"/>
              <a:gd name="connsiteX646" fmla="*/ 11318832 w 11875911"/>
              <a:gd name="connsiteY646" fmla="*/ 3732922 h 6581421"/>
              <a:gd name="connsiteX647" fmla="*/ 11311506 w 11875911"/>
              <a:gd name="connsiteY647" fmla="*/ 3729905 h 6581421"/>
              <a:gd name="connsiteX648" fmla="*/ 11305649 w 11875911"/>
              <a:gd name="connsiteY648" fmla="*/ 3726890 h 6581421"/>
              <a:gd name="connsiteX649" fmla="*/ 11301254 w 11875911"/>
              <a:gd name="connsiteY649" fmla="*/ 3722867 h 6581421"/>
              <a:gd name="connsiteX650" fmla="*/ 11297836 w 11875911"/>
              <a:gd name="connsiteY650" fmla="*/ 3718845 h 6581421"/>
              <a:gd name="connsiteX651" fmla="*/ 11295397 w 11875911"/>
              <a:gd name="connsiteY651" fmla="*/ 3714321 h 6581421"/>
              <a:gd name="connsiteX652" fmla="*/ 11294419 w 11875911"/>
              <a:gd name="connsiteY652" fmla="*/ 3708792 h 6581421"/>
              <a:gd name="connsiteX653" fmla="*/ 11293442 w 11875911"/>
              <a:gd name="connsiteY653" fmla="*/ 3703765 h 6581421"/>
              <a:gd name="connsiteX654" fmla="*/ 11293442 w 11875911"/>
              <a:gd name="connsiteY654" fmla="*/ 3697732 h 6581421"/>
              <a:gd name="connsiteX655" fmla="*/ 11293931 w 11875911"/>
              <a:gd name="connsiteY655" fmla="*/ 3686169 h 6581421"/>
              <a:gd name="connsiteX656" fmla="*/ 11293931 w 11875911"/>
              <a:gd name="connsiteY656" fmla="*/ 3674607 h 6581421"/>
              <a:gd name="connsiteX657" fmla="*/ 11293931 w 11875911"/>
              <a:gd name="connsiteY657" fmla="*/ 3669078 h 6581421"/>
              <a:gd name="connsiteX658" fmla="*/ 11292953 w 11875911"/>
              <a:gd name="connsiteY658" fmla="*/ 3664051 h 6581421"/>
              <a:gd name="connsiteX659" fmla="*/ 11291490 w 11875911"/>
              <a:gd name="connsiteY659" fmla="*/ 3658520 h 6581421"/>
              <a:gd name="connsiteX660" fmla="*/ 11289536 w 11875911"/>
              <a:gd name="connsiteY660" fmla="*/ 3653996 h 6581421"/>
              <a:gd name="connsiteX661" fmla="*/ 11277331 w 11875911"/>
              <a:gd name="connsiteY661" fmla="*/ 3652991 h 6581421"/>
              <a:gd name="connsiteX662" fmla="*/ 11265613 w 11875911"/>
              <a:gd name="connsiteY662" fmla="*/ 3649974 h 6581421"/>
              <a:gd name="connsiteX663" fmla="*/ 11253407 w 11875911"/>
              <a:gd name="connsiteY663" fmla="*/ 3646958 h 6581421"/>
              <a:gd name="connsiteX664" fmla="*/ 11241689 w 11875911"/>
              <a:gd name="connsiteY664" fmla="*/ 3642936 h 6581421"/>
              <a:gd name="connsiteX665" fmla="*/ 11217764 w 11875911"/>
              <a:gd name="connsiteY665" fmla="*/ 3634390 h 6581421"/>
              <a:gd name="connsiteX666" fmla="*/ 11206047 w 11875911"/>
              <a:gd name="connsiteY666" fmla="*/ 3630871 h 6581421"/>
              <a:gd name="connsiteX667" fmla="*/ 11194329 w 11875911"/>
              <a:gd name="connsiteY667" fmla="*/ 3627352 h 6581421"/>
              <a:gd name="connsiteX668" fmla="*/ 11182124 w 11875911"/>
              <a:gd name="connsiteY668" fmla="*/ 3624838 h 6581421"/>
              <a:gd name="connsiteX669" fmla="*/ 11170406 w 11875911"/>
              <a:gd name="connsiteY669" fmla="*/ 3622828 h 6581421"/>
              <a:gd name="connsiteX670" fmla="*/ 11164547 w 11875911"/>
              <a:gd name="connsiteY670" fmla="*/ 3622828 h 6581421"/>
              <a:gd name="connsiteX671" fmla="*/ 11158201 w 11875911"/>
              <a:gd name="connsiteY671" fmla="*/ 3623833 h 6581421"/>
              <a:gd name="connsiteX672" fmla="*/ 11152830 w 11875911"/>
              <a:gd name="connsiteY672" fmla="*/ 3624337 h 6581421"/>
              <a:gd name="connsiteX673" fmla="*/ 11146971 w 11875911"/>
              <a:gd name="connsiteY673" fmla="*/ 3625342 h 6581421"/>
              <a:gd name="connsiteX674" fmla="*/ 11140623 w 11875911"/>
              <a:gd name="connsiteY674" fmla="*/ 3627352 h 6581421"/>
              <a:gd name="connsiteX675" fmla="*/ 11135253 w 11875911"/>
              <a:gd name="connsiteY675" fmla="*/ 3629364 h 6581421"/>
              <a:gd name="connsiteX676" fmla="*/ 11128905 w 11875911"/>
              <a:gd name="connsiteY676" fmla="*/ 3632380 h 6581421"/>
              <a:gd name="connsiteX677" fmla="*/ 11123048 w 11875911"/>
              <a:gd name="connsiteY677" fmla="*/ 3635898 h 6581421"/>
              <a:gd name="connsiteX678" fmla="*/ 11117677 w 11875911"/>
              <a:gd name="connsiteY678" fmla="*/ 3639921 h 6581421"/>
              <a:gd name="connsiteX679" fmla="*/ 11111331 w 11875911"/>
              <a:gd name="connsiteY679" fmla="*/ 3644445 h 6581421"/>
              <a:gd name="connsiteX680" fmla="*/ 11105470 w 11875911"/>
              <a:gd name="connsiteY680" fmla="*/ 3650477 h 6581421"/>
              <a:gd name="connsiteX681" fmla="*/ 11100100 w 11875911"/>
              <a:gd name="connsiteY681" fmla="*/ 3656510 h 6581421"/>
              <a:gd name="connsiteX682" fmla="*/ 11090335 w 11875911"/>
              <a:gd name="connsiteY682" fmla="*/ 3653996 h 6581421"/>
              <a:gd name="connsiteX683" fmla="*/ 11089847 w 11875911"/>
              <a:gd name="connsiteY683" fmla="*/ 3655001 h 6581421"/>
              <a:gd name="connsiteX684" fmla="*/ 11100100 w 11875911"/>
              <a:gd name="connsiteY684" fmla="*/ 3656510 h 6581421"/>
              <a:gd name="connsiteX685" fmla="*/ 11096195 w 11875911"/>
              <a:gd name="connsiteY685" fmla="*/ 3673099 h 6581421"/>
              <a:gd name="connsiteX686" fmla="*/ 11092778 w 11875911"/>
              <a:gd name="connsiteY686" fmla="*/ 3689690 h 6581421"/>
              <a:gd name="connsiteX687" fmla="*/ 11090335 w 11875911"/>
              <a:gd name="connsiteY687" fmla="*/ 3705775 h 6581421"/>
              <a:gd name="connsiteX688" fmla="*/ 11088869 w 11875911"/>
              <a:gd name="connsiteY688" fmla="*/ 3722364 h 6581421"/>
              <a:gd name="connsiteX689" fmla="*/ 11087406 w 11875911"/>
              <a:gd name="connsiteY689" fmla="*/ 3738451 h 6581421"/>
              <a:gd name="connsiteX690" fmla="*/ 11086917 w 11875911"/>
              <a:gd name="connsiteY690" fmla="*/ 3755040 h 6581421"/>
              <a:gd name="connsiteX691" fmla="*/ 11086917 w 11875911"/>
              <a:gd name="connsiteY691" fmla="*/ 3771128 h 6581421"/>
              <a:gd name="connsiteX692" fmla="*/ 11087406 w 11875911"/>
              <a:gd name="connsiteY692" fmla="*/ 3787717 h 6581421"/>
              <a:gd name="connsiteX693" fmla="*/ 11089358 w 11875911"/>
              <a:gd name="connsiteY693" fmla="*/ 3820896 h 6581421"/>
              <a:gd name="connsiteX694" fmla="*/ 11092778 w 11875911"/>
              <a:gd name="connsiteY694" fmla="*/ 3853573 h 6581421"/>
              <a:gd name="connsiteX695" fmla="*/ 11099613 w 11875911"/>
              <a:gd name="connsiteY695" fmla="*/ 3918925 h 6581421"/>
              <a:gd name="connsiteX696" fmla="*/ 11087406 w 11875911"/>
              <a:gd name="connsiteY696" fmla="*/ 3917918 h 6581421"/>
              <a:gd name="connsiteX697" fmla="*/ 11087895 w 11875911"/>
              <a:gd name="connsiteY697" fmla="*/ 3919427 h 6581421"/>
              <a:gd name="connsiteX698" fmla="*/ 11099613 w 11875911"/>
              <a:gd name="connsiteY698" fmla="*/ 3918925 h 6581421"/>
              <a:gd name="connsiteX699" fmla="*/ 11109865 w 11875911"/>
              <a:gd name="connsiteY699" fmla="*/ 3940038 h 6581421"/>
              <a:gd name="connsiteX700" fmla="*/ 11114259 w 11875911"/>
              <a:gd name="connsiteY700" fmla="*/ 3950595 h 6581421"/>
              <a:gd name="connsiteX701" fmla="*/ 11118166 w 11875911"/>
              <a:gd name="connsiteY701" fmla="*/ 3961153 h 6581421"/>
              <a:gd name="connsiteX702" fmla="*/ 11121583 w 11875911"/>
              <a:gd name="connsiteY702" fmla="*/ 3972211 h 6581421"/>
              <a:gd name="connsiteX703" fmla="*/ 11125001 w 11875911"/>
              <a:gd name="connsiteY703" fmla="*/ 3982769 h 6581421"/>
              <a:gd name="connsiteX704" fmla="*/ 11127931 w 11875911"/>
              <a:gd name="connsiteY704" fmla="*/ 3992822 h 6581421"/>
              <a:gd name="connsiteX705" fmla="*/ 11129883 w 11875911"/>
              <a:gd name="connsiteY705" fmla="*/ 4004386 h 6581421"/>
              <a:gd name="connsiteX706" fmla="*/ 11131349 w 11875911"/>
              <a:gd name="connsiteY706" fmla="*/ 4015446 h 6581421"/>
              <a:gd name="connsiteX707" fmla="*/ 11132323 w 11875911"/>
              <a:gd name="connsiteY707" fmla="*/ 4026504 h 6581421"/>
              <a:gd name="connsiteX708" fmla="*/ 11132323 w 11875911"/>
              <a:gd name="connsiteY708" fmla="*/ 4037564 h 6581421"/>
              <a:gd name="connsiteX709" fmla="*/ 11131836 w 11875911"/>
              <a:gd name="connsiteY709" fmla="*/ 4048624 h 6581421"/>
              <a:gd name="connsiteX710" fmla="*/ 11130859 w 11875911"/>
              <a:gd name="connsiteY710" fmla="*/ 4059684 h 6581421"/>
              <a:gd name="connsiteX711" fmla="*/ 11128418 w 11875911"/>
              <a:gd name="connsiteY711" fmla="*/ 4071245 h 6581421"/>
              <a:gd name="connsiteX712" fmla="*/ 11125001 w 11875911"/>
              <a:gd name="connsiteY712" fmla="*/ 4082809 h 6581421"/>
              <a:gd name="connsiteX713" fmla="*/ 11121094 w 11875911"/>
              <a:gd name="connsiteY713" fmla="*/ 4094370 h 6581421"/>
              <a:gd name="connsiteX714" fmla="*/ 11119142 w 11875911"/>
              <a:gd name="connsiteY714" fmla="*/ 4099899 h 6581421"/>
              <a:gd name="connsiteX715" fmla="*/ 11118653 w 11875911"/>
              <a:gd name="connsiteY715" fmla="*/ 4104425 h 6581421"/>
              <a:gd name="connsiteX716" fmla="*/ 11118653 w 11875911"/>
              <a:gd name="connsiteY716" fmla="*/ 4108949 h 6581421"/>
              <a:gd name="connsiteX717" fmla="*/ 11119142 w 11875911"/>
              <a:gd name="connsiteY717" fmla="*/ 4113473 h 6581421"/>
              <a:gd name="connsiteX718" fmla="*/ 11120605 w 11875911"/>
              <a:gd name="connsiteY718" fmla="*/ 4117495 h 6581421"/>
              <a:gd name="connsiteX719" fmla="*/ 11122070 w 11875911"/>
              <a:gd name="connsiteY719" fmla="*/ 4121517 h 6581421"/>
              <a:gd name="connsiteX720" fmla="*/ 11124512 w 11875911"/>
              <a:gd name="connsiteY720" fmla="*/ 4125036 h 6581421"/>
              <a:gd name="connsiteX721" fmla="*/ 11126466 w 11875911"/>
              <a:gd name="connsiteY721" fmla="*/ 4128555 h 6581421"/>
              <a:gd name="connsiteX722" fmla="*/ 11132323 w 11875911"/>
              <a:gd name="connsiteY722" fmla="*/ 4135089 h 6581421"/>
              <a:gd name="connsiteX723" fmla="*/ 11138184 w 11875911"/>
              <a:gd name="connsiteY723" fmla="*/ 4141122 h 6581421"/>
              <a:gd name="connsiteX724" fmla="*/ 11143553 w 11875911"/>
              <a:gd name="connsiteY724" fmla="*/ 4147658 h 6581421"/>
              <a:gd name="connsiteX725" fmla="*/ 11145995 w 11875911"/>
              <a:gd name="connsiteY725" fmla="*/ 4151176 h 6581421"/>
              <a:gd name="connsiteX726" fmla="*/ 11147947 w 11875911"/>
              <a:gd name="connsiteY726" fmla="*/ 4154695 h 6581421"/>
              <a:gd name="connsiteX727" fmla="*/ 11156736 w 11875911"/>
              <a:gd name="connsiteY727" fmla="*/ 4165252 h 6581421"/>
              <a:gd name="connsiteX728" fmla="*/ 11164058 w 11875911"/>
              <a:gd name="connsiteY728" fmla="*/ 4176312 h 6581421"/>
              <a:gd name="connsiteX729" fmla="*/ 11166989 w 11875911"/>
              <a:gd name="connsiteY729" fmla="*/ 4182344 h 6581421"/>
              <a:gd name="connsiteX730" fmla="*/ 11169919 w 11875911"/>
              <a:gd name="connsiteY730" fmla="*/ 4187372 h 6581421"/>
              <a:gd name="connsiteX731" fmla="*/ 11172359 w 11875911"/>
              <a:gd name="connsiteY731" fmla="*/ 4193404 h 6581421"/>
              <a:gd name="connsiteX732" fmla="*/ 11174313 w 11875911"/>
              <a:gd name="connsiteY732" fmla="*/ 4198933 h 6581421"/>
              <a:gd name="connsiteX733" fmla="*/ 11175776 w 11875911"/>
              <a:gd name="connsiteY733" fmla="*/ 4205469 h 6581421"/>
              <a:gd name="connsiteX734" fmla="*/ 11177241 w 11875911"/>
              <a:gd name="connsiteY734" fmla="*/ 4211502 h 6581421"/>
              <a:gd name="connsiteX735" fmla="*/ 11177730 w 11875911"/>
              <a:gd name="connsiteY735" fmla="*/ 4217534 h 6581421"/>
              <a:gd name="connsiteX736" fmla="*/ 11178219 w 11875911"/>
              <a:gd name="connsiteY736" fmla="*/ 4224070 h 6581421"/>
              <a:gd name="connsiteX737" fmla="*/ 11177730 w 11875911"/>
              <a:gd name="connsiteY737" fmla="*/ 4230604 h 6581421"/>
              <a:gd name="connsiteX738" fmla="*/ 11177241 w 11875911"/>
              <a:gd name="connsiteY738" fmla="*/ 4237642 h 6581421"/>
              <a:gd name="connsiteX739" fmla="*/ 11175289 w 11875911"/>
              <a:gd name="connsiteY739" fmla="*/ 4244178 h 6581421"/>
              <a:gd name="connsiteX740" fmla="*/ 11173337 w 11875911"/>
              <a:gd name="connsiteY740" fmla="*/ 4251216 h 6581421"/>
              <a:gd name="connsiteX741" fmla="*/ 11184076 w 11875911"/>
              <a:gd name="connsiteY741" fmla="*/ 4261270 h 6581421"/>
              <a:gd name="connsiteX742" fmla="*/ 11188472 w 11875911"/>
              <a:gd name="connsiteY742" fmla="*/ 4266800 h 6581421"/>
              <a:gd name="connsiteX743" fmla="*/ 11192866 w 11875911"/>
              <a:gd name="connsiteY743" fmla="*/ 4271827 h 6581421"/>
              <a:gd name="connsiteX744" fmla="*/ 11196772 w 11875911"/>
              <a:gd name="connsiteY744" fmla="*/ 4277356 h 6581421"/>
              <a:gd name="connsiteX745" fmla="*/ 11200190 w 11875911"/>
              <a:gd name="connsiteY745" fmla="*/ 4282887 h 6581421"/>
              <a:gd name="connsiteX746" fmla="*/ 11203118 w 11875911"/>
              <a:gd name="connsiteY746" fmla="*/ 4288416 h 6581421"/>
              <a:gd name="connsiteX747" fmla="*/ 11205560 w 11875911"/>
              <a:gd name="connsiteY747" fmla="*/ 4293947 h 6581421"/>
              <a:gd name="connsiteX748" fmla="*/ 11206536 w 11875911"/>
              <a:gd name="connsiteY748" fmla="*/ 4299979 h 6581421"/>
              <a:gd name="connsiteX749" fmla="*/ 11207512 w 11875911"/>
              <a:gd name="connsiteY749" fmla="*/ 4306513 h 6581421"/>
              <a:gd name="connsiteX750" fmla="*/ 11207512 w 11875911"/>
              <a:gd name="connsiteY750" fmla="*/ 4313049 h 6581421"/>
              <a:gd name="connsiteX751" fmla="*/ 11207025 w 11875911"/>
              <a:gd name="connsiteY751" fmla="*/ 4319082 h 6581421"/>
              <a:gd name="connsiteX752" fmla="*/ 11205560 w 11875911"/>
              <a:gd name="connsiteY752" fmla="*/ 4326120 h 6581421"/>
              <a:gd name="connsiteX753" fmla="*/ 11203118 w 11875911"/>
              <a:gd name="connsiteY753" fmla="*/ 4333157 h 6581421"/>
              <a:gd name="connsiteX754" fmla="*/ 11199212 w 11875911"/>
              <a:gd name="connsiteY754" fmla="*/ 4340195 h 6581421"/>
              <a:gd name="connsiteX755" fmla="*/ 11195307 w 11875911"/>
              <a:gd name="connsiteY755" fmla="*/ 4347736 h 6581421"/>
              <a:gd name="connsiteX756" fmla="*/ 11195307 w 11875911"/>
              <a:gd name="connsiteY756" fmla="*/ 4375888 h 6581421"/>
              <a:gd name="connsiteX757" fmla="*/ 11203607 w 11875911"/>
              <a:gd name="connsiteY757" fmla="*/ 4388455 h 6581421"/>
              <a:gd name="connsiteX758" fmla="*/ 11211907 w 11875911"/>
              <a:gd name="connsiteY758" fmla="*/ 4402532 h 6581421"/>
              <a:gd name="connsiteX759" fmla="*/ 11218253 w 11875911"/>
              <a:gd name="connsiteY759" fmla="*/ 4416607 h 6581421"/>
              <a:gd name="connsiteX760" fmla="*/ 11225090 w 11875911"/>
              <a:gd name="connsiteY760" fmla="*/ 4431186 h 6581421"/>
              <a:gd name="connsiteX761" fmla="*/ 11230460 w 11875911"/>
              <a:gd name="connsiteY761" fmla="*/ 4446267 h 6581421"/>
              <a:gd name="connsiteX762" fmla="*/ 11235343 w 11875911"/>
              <a:gd name="connsiteY762" fmla="*/ 4461850 h 6581421"/>
              <a:gd name="connsiteX763" fmla="*/ 11239248 w 11875911"/>
              <a:gd name="connsiteY763" fmla="*/ 4477938 h 6581421"/>
              <a:gd name="connsiteX764" fmla="*/ 11242665 w 11875911"/>
              <a:gd name="connsiteY764" fmla="*/ 4495030 h 6581421"/>
              <a:gd name="connsiteX765" fmla="*/ 11234365 w 11875911"/>
              <a:gd name="connsiteY765" fmla="*/ 4489501 h 6581421"/>
              <a:gd name="connsiteX766" fmla="*/ 11226554 w 11875911"/>
              <a:gd name="connsiteY766" fmla="*/ 4485479 h 6581421"/>
              <a:gd name="connsiteX767" fmla="*/ 11219230 w 11875911"/>
              <a:gd name="connsiteY767" fmla="*/ 4483970 h 6581421"/>
              <a:gd name="connsiteX768" fmla="*/ 11211907 w 11875911"/>
              <a:gd name="connsiteY768" fmla="*/ 4483468 h 6581421"/>
              <a:gd name="connsiteX769" fmla="*/ 11205072 w 11875911"/>
              <a:gd name="connsiteY769" fmla="*/ 4483468 h 6581421"/>
              <a:gd name="connsiteX770" fmla="*/ 11198237 w 11875911"/>
              <a:gd name="connsiteY770" fmla="*/ 4484975 h 6581421"/>
              <a:gd name="connsiteX771" fmla="*/ 11191400 w 11875911"/>
              <a:gd name="connsiteY771" fmla="*/ 4487489 h 6581421"/>
              <a:gd name="connsiteX772" fmla="*/ 11185054 w 11875911"/>
              <a:gd name="connsiteY772" fmla="*/ 4490003 h 6581421"/>
              <a:gd name="connsiteX773" fmla="*/ 11172359 w 11875911"/>
              <a:gd name="connsiteY773" fmla="*/ 4497040 h 6581421"/>
              <a:gd name="connsiteX774" fmla="*/ 11160641 w 11875911"/>
              <a:gd name="connsiteY774" fmla="*/ 4504581 h 6581421"/>
              <a:gd name="connsiteX775" fmla="*/ 11154295 w 11875911"/>
              <a:gd name="connsiteY775" fmla="*/ 4508100 h 6581421"/>
              <a:gd name="connsiteX776" fmla="*/ 11147947 w 11875911"/>
              <a:gd name="connsiteY776" fmla="*/ 4511117 h 6581421"/>
              <a:gd name="connsiteX777" fmla="*/ 11142088 w 11875911"/>
              <a:gd name="connsiteY777" fmla="*/ 4513631 h 6581421"/>
              <a:gd name="connsiteX778" fmla="*/ 11135253 w 11875911"/>
              <a:gd name="connsiteY778" fmla="*/ 4515138 h 6581421"/>
              <a:gd name="connsiteX779" fmla="*/ 11128905 w 11875911"/>
              <a:gd name="connsiteY779" fmla="*/ 4520165 h 6581421"/>
              <a:gd name="connsiteX780" fmla="*/ 11128418 w 11875911"/>
              <a:gd name="connsiteY780" fmla="*/ 4528208 h 6581421"/>
              <a:gd name="connsiteX781" fmla="*/ 11134766 w 11875911"/>
              <a:gd name="connsiteY781" fmla="*/ 4550328 h 6581421"/>
              <a:gd name="connsiteX782" fmla="*/ 11136229 w 11875911"/>
              <a:gd name="connsiteY782" fmla="*/ 4561891 h 6581421"/>
              <a:gd name="connsiteX783" fmla="*/ 11138184 w 11875911"/>
              <a:gd name="connsiteY783" fmla="*/ 4572949 h 6581421"/>
              <a:gd name="connsiteX784" fmla="*/ 11138184 w 11875911"/>
              <a:gd name="connsiteY784" fmla="*/ 4578982 h 6581421"/>
              <a:gd name="connsiteX785" fmla="*/ 11137206 w 11875911"/>
              <a:gd name="connsiteY785" fmla="*/ 4584009 h 6581421"/>
              <a:gd name="connsiteX786" fmla="*/ 11136718 w 11875911"/>
              <a:gd name="connsiteY786" fmla="*/ 4590042 h 6581421"/>
              <a:gd name="connsiteX787" fmla="*/ 11136229 w 11875911"/>
              <a:gd name="connsiteY787" fmla="*/ 4596074 h 6581421"/>
              <a:gd name="connsiteX788" fmla="*/ 11134766 w 11875911"/>
              <a:gd name="connsiteY788" fmla="*/ 4601605 h 6581421"/>
              <a:gd name="connsiteX789" fmla="*/ 11132323 w 11875911"/>
              <a:gd name="connsiteY789" fmla="*/ 4607638 h 6581421"/>
              <a:gd name="connsiteX790" fmla="*/ 11129883 w 11875911"/>
              <a:gd name="connsiteY790" fmla="*/ 4614172 h 6581421"/>
              <a:gd name="connsiteX791" fmla="*/ 11126466 w 11875911"/>
              <a:gd name="connsiteY791" fmla="*/ 4619703 h 6581421"/>
              <a:gd name="connsiteX792" fmla="*/ 11119142 w 11875911"/>
              <a:gd name="connsiteY792" fmla="*/ 4634281 h 6581421"/>
              <a:gd name="connsiteX793" fmla="*/ 11114259 w 11875911"/>
              <a:gd name="connsiteY793" fmla="*/ 4646848 h 6581421"/>
              <a:gd name="connsiteX794" fmla="*/ 11110842 w 11875911"/>
              <a:gd name="connsiteY794" fmla="*/ 4658412 h 6581421"/>
              <a:gd name="connsiteX795" fmla="*/ 11109865 w 11875911"/>
              <a:gd name="connsiteY795" fmla="*/ 4662935 h 6581421"/>
              <a:gd name="connsiteX796" fmla="*/ 11108400 w 11875911"/>
              <a:gd name="connsiteY796" fmla="*/ 4668464 h 6581421"/>
              <a:gd name="connsiteX797" fmla="*/ 11108400 w 11875911"/>
              <a:gd name="connsiteY797" fmla="*/ 4672988 h 6581421"/>
              <a:gd name="connsiteX798" fmla="*/ 11108400 w 11875911"/>
              <a:gd name="connsiteY798" fmla="*/ 4677011 h 6581421"/>
              <a:gd name="connsiteX799" fmla="*/ 11108887 w 11875911"/>
              <a:gd name="connsiteY799" fmla="*/ 4681033 h 6581421"/>
              <a:gd name="connsiteX800" fmla="*/ 11110353 w 11875911"/>
              <a:gd name="connsiteY800" fmla="*/ 4684552 h 6581421"/>
              <a:gd name="connsiteX801" fmla="*/ 11111331 w 11875911"/>
              <a:gd name="connsiteY801" fmla="*/ 4688071 h 6581421"/>
              <a:gd name="connsiteX802" fmla="*/ 11113283 w 11875911"/>
              <a:gd name="connsiteY802" fmla="*/ 4691086 h 6581421"/>
              <a:gd name="connsiteX803" fmla="*/ 11114748 w 11875911"/>
              <a:gd name="connsiteY803" fmla="*/ 4694103 h 6581421"/>
              <a:gd name="connsiteX804" fmla="*/ 11117677 w 11875911"/>
              <a:gd name="connsiteY804" fmla="*/ 4696113 h 6581421"/>
              <a:gd name="connsiteX805" fmla="*/ 11119631 w 11875911"/>
              <a:gd name="connsiteY805" fmla="*/ 4698627 h 6581421"/>
              <a:gd name="connsiteX806" fmla="*/ 11123048 w 11875911"/>
              <a:gd name="connsiteY806" fmla="*/ 4700136 h 6581421"/>
              <a:gd name="connsiteX807" fmla="*/ 11125977 w 11875911"/>
              <a:gd name="connsiteY807" fmla="*/ 4702649 h 6581421"/>
              <a:gd name="connsiteX808" fmla="*/ 11129883 w 11875911"/>
              <a:gd name="connsiteY808" fmla="*/ 4703655 h 6581421"/>
              <a:gd name="connsiteX809" fmla="*/ 11138184 w 11875911"/>
              <a:gd name="connsiteY809" fmla="*/ 4706168 h 6581421"/>
              <a:gd name="connsiteX810" fmla="*/ 11146971 w 11875911"/>
              <a:gd name="connsiteY810" fmla="*/ 4707677 h 6581421"/>
              <a:gd name="connsiteX811" fmla="*/ 11157223 w 11875911"/>
              <a:gd name="connsiteY811" fmla="*/ 4708682 h 6581421"/>
              <a:gd name="connsiteX812" fmla="*/ 11167965 w 11875911"/>
              <a:gd name="connsiteY812" fmla="*/ 4708682 h 6581421"/>
              <a:gd name="connsiteX813" fmla="*/ 11180172 w 11875911"/>
              <a:gd name="connsiteY813" fmla="*/ 4707677 h 6581421"/>
              <a:gd name="connsiteX814" fmla="*/ 11192866 w 11875911"/>
              <a:gd name="connsiteY814" fmla="*/ 4706672 h 6581421"/>
              <a:gd name="connsiteX815" fmla="*/ 11264148 w 11875911"/>
              <a:gd name="connsiteY815" fmla="*/ 4746887 h 6581421"/>
              <a:gd name="connsiteX816" fmla="*/ 11262683 w 11875911"/>
              <a:gd name="connsiteY816" fmla="*/ 4749401 h 6581421"/>
              <a:gd name="connsiteX817" fmla="*/ 11266589 w 11875911"/>
              <a:gd name="connsiteY817" fmla="*/ 4750910 h 6581421"/>
              <a:gd name="connsiteX818" fmla="*/ 11270007 w 11875911"/>
              <a:gd name="connsiteY818" fmla="*/ 4750910 h 6581421"/>
              <a:gd name="connsiteX819" fmla="*/ 11273424 w 11875911"/>
              <a:gd name="connsiteY819" fmla="*/ 4750910 h 6581421"/>
              <a:gd name="connsiteX820" fmla="*/ 11276842 w 11875911"/>
              <a:gd name="connsiteY820" fmla="*/ 4750406 h 6581421"/>
              <a:gd name="connsiteX821" fmla="*/ 11269518 w 11875911"/>
              <a:gd name="connsiteY821" fmla="*/ 4749904 h 6581421"/>
              <a:gd name="connsiteX822" fmla="*/ 11262683 w 11875911"/>
              <a:gd name="connsiteY822" fmla="*/ 4749401 h 6581421"/>
              <a:gd name="connsiteX823" fmla="*/ 11266589 w 11875911"/>
              <a:gd name="connsiteY823" fmla="*/ 4745882 h 6581421"/>
              <a:gd name="connsiteX824" fmla="*/ 11270983 w 11875911"/>
              <a:gd name="connsiteY824" fmla="*/ 4742363 h 6581421"/>
              <a:gd name="connsiteX825" fmla="*/ 11280261 w 11875911"/>
              <a:gd name="connsiteY825" fmla="*/ 4735827 h 6581421"/>
              <a:gd name="connsiteX826" fmla="*/ 11289536 w 11875911"/>
              <a:gd name="connsiteY826" fmla="*/ 4729293 h 6581421"/>
              <a:gd name="connsiteX827" fmla="*/ 11298325 w 11875911"/>
              <a:gd name="connsiteY827" fmla="*/ 4722256 h 6581421"/>
              <a:gd name="connsiteX828" fmla="*/ 11302719 w 11875911"/>
              <a:gd name="connsiteY828" fmla="*/ 4719238 h 6581421"/>
              <a:gd name="connsiteX829" fmla="*/ 11306136 w 11875911"/>
              <a:gd name="connsiteY829" fmla="*/ 4714714 h 6581421"/>
              <a:gd name="connsiteX830" fmla="*/ 11310043 w 11875911"/>
              <a:gd name="connsiteY830" fmla="*/ 4710191 h 6581421"/>
              <a:gd name="connsiteX831" fmla="*/ 11312971 w 11875911"/>
              <a:gd name="connsiteY831" fmla="*/ 4705665 h 6581421"/>
              <a:gd name="connsiteX832" fmla="*/ 11315415 w 11875911"/>
              <a:gd name="connsiteY832" fmla="*/ 4700136 h 6581421"/>
              <a:gd name="connsiteX833" fmla="*/ 11317854 w 11875911"/>
              <a:gd name="connsiteY833" fmla="*/ 4695108 h 6581421"/>
              <a:gd name="connsiteX834" fmla="*/ 11318832 w 11875911"/>
              <a:gd name="connsiteY834" fmla="*/ 4688574 h 6581421"/>
              <a:gd name="connsiteX835" fmla="*/ 11319319 w 11875911"/>
              <a:gd name="connsiteY835" fmla="*/ 4681535 h 6581421"/>
              <a:gd name="connsiteX836" fmla="*/ 11318343 w 11875911"/>
              <a:gd name="connsiteY836" fmla="*/ 4670477 h 6581421"/>
              <a:gd name="connsiteX837" fmla="*/ 11316389 w 11875911"/>
              <a:gd name="connsiteY837" fmla="*/ 4658913 h 6581421"/>
              <a:gd name="connsiteX838" fmla="*/ 11315415 w 11875911"/>
              <a:gd name="connsiteY838" fmla="*/ 4646848 h 6581421"/>
              <a:gd name="connsiteX839" fmla="*/ 11314926 w 11875911"/>
              <a:gd name="connsiteY839" fmla="*/ 4635788 h 6581421"/>
              <a:gd name="connsiteX840" fmla="*/ 11315415 w 11875911"/>
              <a:gd name="connsiteY840" fmla="*/ 4629756 h 6581421"/>
              <a:gd name="connsiteX841" fmla="*/ 11315902 w 11875911"/>
              <a:gd name="connsiteY841" fmla="*/ 4624227 h 6581421"/>
              <a:gd name="connsiteX842" fmla="*/ 11317854 w 11875911"/>
              <a:gd name="connsiteY842" fmla="*/ 4619703 h 6581421"/>
              <a:gd name="connsiteX843" fmla="*/ 11319319 w 11875911"/>
              <a:gd name="connsiteY843" fmla="*/ 4615177 h 6581421"/>
              <a:gd name="connsiteX844" fmla="*/ 11322250 w 11875911"/>
              <a:gd name="connsiteY844" fmla="*/ 4611156 h 6581421"/>
              <a:gd name="connsiteX845" fmla="*/ 11325667 w 11875911"/>
              <a:gd name="connsiteY845" fmla="*/ 4607638 h 6581421"/>
              <a:gd name="connsiteX846" fmla="*/ 11330061 w 11875911"/>
              <a:gd name="connsiteY846" fmla="*/ 4604620 h 6581421"/>
              <a:gd name="connsiteX847" fmla="*/ 11335920 w 11875911"/>
              <a:gd name="connsiteY847" fmla="*/ 4601605 h 6581421"/>
              <a:gd name="connsiteX848" fmla="*/ 11340313 w 11875911"/>
              <a:gd name="connsiteY848" fmla="*/ 4600598 h 6581421"/>
              <a:gd name="connsiteX849" fmla="*/ 11345196 w 11875911"/>
              <a:gd name="connsiteY849" fmla="*/ 4600097 h 6581421"/>
              <a:gd name="connsiteX850" fmla="*/ 11350079 w 11875911"/>
              <a:gd name="connsiteY850" fmla="*/ 4600598 h 6581421"/>
              <a:gd name="connsiteX851" fmla="*/ 11354472 w 11875911"/>
              <a:gd name="connsiteY851" fmla="*/ 4601605 h 6581421"/>
              <a:gd name="connsiteX852" fmla="*/ 11358866 w 11875911"/>
              <a:gd name="connsiteY852" fmla="*/ 4603112 h 6581421"/>
              <a:gd name="connsiteX853" fmla="*/ 11363749 w 11875911"/>
              <a:gd name="connsiteY853" fmla="*/ 4605124 h 6581421"/>
              <a:gd name="connsiteX854" fmla="*/ 11368142 w 11875911"/>
              <a:gd name="connsiteY854" fmla="*/ 4608139 h 6581421"/>
              <a:gd name="connsiteX855" fmla="*/ 11372538 w 11875911"/>
              <a:gd name="connsiteY855" fmla="*/ 4611658 h 6581421"/>
              <a:gd name="connsiteX856" fmla="*/ 11380349 w 11875911"/>
              <a:gd name="connsiteY856" fmla="*/ 4619199 h 6581421"/>
              <a:gd name="connsiteX857" fmla="*/ 11388649 w 11875911"/>
              <a:gd name="connsiteY857" fmla="*/ 4627745 h 6581421"/>
              <a:gd name="connsiteX858" fmla="*/ 11395484 w 11875911"/>
              <a:gd name="connsiteY858" fmla="*/ 4636793 h 6581421"/>
              <a:gd name="connsiteX859" fmla="*/ 11400856 w 11875911"/>
              <a:gd name="connsiteY859" fmla="*/ 4645843 h 6581421"/>
              <a:gd name="connsiteX860" fmla="*/ 11407691 w 11875911"/>
              <a:gd name="connsiteY860" fmla="*/ 4655394 h 6581421"/>
              <a:gd name="connsiteX861" fmla="*/ 11414526 w 11875911"/>
              <a:gd name="connsiteY861" fmla="*/ 4664946 h 6581421"/>
              <a:gd name="connsiteX862" fmla="*/ 11421848 w 11875911"/>
              <a:gd name="connsiteY862" fmla="*/ 4673995 h 6581421"/>
              <a:gd name="connsiteX863" fmla="*/ 11429661 w 11875911"/>
              <a:gd name="connsiteY863" fmla="*/ 4682038 h 6581421"/>
              <a:gd name="connsiteX864" fmla="*/ 11445773 w 11875911"/>
              <a:gd name="connsiteY864" fmla="*/ 4699632 h 6581421"/>
              <a:gd name="connsiteX865" fmla="*/ 11461397 w 11875911"/>
              <a:gd name="connsiteY865" fmla="*/ 4717228 h 6581421"/>
              <a:gd name="connsiteX866" fmla="*/ 11469208 w 11875911"/>
              <a:gd name="connsiteY866" fmla="*/ 4725774 h 6581421"/>
              <a:gd name="connsiteX867" fmla="*/ 11475554 w 11875911"/>
              <a:gd name="connsiteY867" fmla="*/ 4735326 h 6581421"/>
              <a:gd name="connsiteX868" fmla="*/ 11481902 w 11875911"/>
              <a:gd name="connsiteY868" fmla="*/ 4744877 h 6581421"/>
              <a:gd name="connsiteX869" fmla="*/ 11487761 w 11875911"/>
              <a:gd name="connsiteY869" fmla="*/ 4754932 h 6581421"/>
              <a:gd name="connsiteX870" fmla="*/ 11492644 w 11875911"/>
              <a:gd name="connsiteY870" fmla="*/ 4765488 h 6581421"/>
              <a:gd name="connsiteX871" fmla="*/ 11496061 w 11875911"/>
              <a:gd name="connsiteY871" fmla="*/ 4777553 h 6581421"/>
              <a:gd name="connsiteX872" fmla="*/ 11498990 w 11875911"/>
              <a:gd name="connsiteY872" fmla="*/ 4789115 h 6581421"/>
              <a:gd name="connsiteX873" fmla="*/ 11499968 w 11875911"/>
              <a:gd name="connsiteY873" fmla="*/ 4795651 h 6581421"/>
              <a:gd name="connsiteX874" fmla="*/ 11500944 w 11875911"/>
              <a:gd name="connsiteY874" fmla="*/ 4801683 h 6581421"/>
              <a:gd name="connsiteX875" fmla="*/ 11501433 w 11875911"/>
              <a:gd name="connsiteY875" fmla="*/ 4808218 h 6581421"/>
              <a:gd name="connsiteX876" fmla="*/ 11501920 w 11875911"/>
              <a:gd name="connsiteY876" fmla="*/ 4814250 h 6581421"/>
              <a:gd name="connsiteX877" fmla="*/ 11503385 w 11875911"/>
              <a:gd name="connsiteY877" fmla="*/ 4819781 h 6581421"/>
              <a:gd name="connsiteX878" fmla="*/ 11505338 w 11875911"/>
              <a:gd name="connsiteY878" fmla="*/ 4825814 h 6581421"/>
              <a:gd name="connsiteX879" fmla="*/ 11506803 w 11875911"/>
              <a:gd name="connsiteY879" fmla="*/ 4830841 h 6581421"/>
              <a:gd name="connsiteX880" fmla="*/ 11509244 w 11875911"/>
              <a:gd name="connsiteY880" fmla="*/ 4836370 h 6581421"/>
              <a:gd name="connsiteX881" fmla="*/ 11514127 w 11875911"/>
              <a:gd name="connsiteY881" fmla="*/ 4846926 h 6581421"/>
              <a:gd name="connsiteX882" fmla="*/ 11520473 w 11875911"/>
              <a:gd name="connsiteY882" fmla="*/ 4855976 h 6581421"/>
              <a:gd name="connsiteX883" fmla="*/ 11527308 w 11875911"/>
              <a:gd name="connsiteY883" fmla="*/ 4865528 h 6581421"/>
              <a:gd name="connsiteX884" fmla="*/ 11534632 w 11875911"/>
              <a:gd name="connsiteY884" fmla="*/ 4874575 h 6581421"/>
              <a:gd name="connsiteX885" fmla="*/ 11541956 w 11875911"/>
              <a:gd name="connsiteY885" fmla="*/ 4883625 h 6581421"/>
              <a:gd name="connsiteX886" fmla="*/ 11556604 w 11875911"/>
              <a:gd name="connsiteY886" fmla="*/ 4901219 h 6581421"/>
              <a:gd name="connsiteX887" fmla="*/ 11563439 w 11875911"/>
              <a:gd name="connsiteY887" fmla="*/ 4910269 h 6581421"/>
              <a:gd name="connsiteX888" fmla="*/ 11569785 w 11875911"/>
              <a:gd name="connsiteY888" fmla="*/ 4919820 h 6581421"/>
              <a:gd name="connsiteX889" fmla="*/ 11575644 w 11875911"/>
              <a:gd name="connsiteY889" fmla="*/ 4929875 h 6581421"/>
              <a:gd name="connsiteX890" fmla="*/ 11580039 w 11875911"/>
              <a:gd name="connsiteY890" fmla="*/ 4940933 h 6581421"/>
              <a:gd name="connsiteX891" fmla="*/ 11581992 w 11875911"/>
              <a:gd name="connsiteY891" fmla="*/ 4945960 h 6581421"/>
              <a:gd name="connsiteX892" fmla="*/ 11583457 w 11875911"/>
              <a:gd name="connsiteY892" fmla="*/ 4951993 h 6581421"/>
              <a:gd name="connsiteX893" fmla="*/ 11584433 w 11875911"/>
              <a:gd name="connsiteY893" fmla="*/ 4957524 h 6581421"/>
              <a:gd name="connsiteX894" fmla="*/ 11584922 w 11875911"/>
              <a:gd name="connsiteY894" fmla="*/ 4963556 h 6581421"/>
              <a:gd name="connsiteX895" fmla="*/ 11679151 w 11875911"/>
              <a:gd name="connsiteY895" fmla="*/ 5108337 h 6581421"/>
              <a:gd name="connsiteX896" fmla="*/ 11734322 w 11875911"/>
              <a:gd name="connsiteY896" fmla="*/ 5170672 h 6581421"/>
              <a:gd name="connsiteX897" fmla="*/ 11744575 w 11875911"/>
              <a:gd name="connsiteY897" fmla="*/ 5173186 h 6581421"/>
              <a:gd name="connsiteX898" fmla="*/ 11753362 w 11875911"/>
              <a:gd name="connsiteY898" fmla="*/ 5176705 h 6581421"/>
              <a:gd name="connsiteX899" fmla="*/ 11762640 w 11875911"/>
              <a:gd name="connsiteY899" fmla="*/ 5180727 h 6581421"/>
              <a:gd name="connsiteX900" fmla="*/ 11771428 w 11875911"/>
              <a:gd name="connsiteY900" fmla="*/ 5185753 h 6581421"/>
              <a:gd name="connsiteX901" fmla="*/ 11779728 w 11875911"/>
              <a:gd name="connsiteY901" fmla="*/ 5191284 h 6581421"/>
              <a:gd name="connsiteX902" fmla="*/ 11788028 w 11875911"/>
              <a:gd name="connsiteY902" fmla="*/ 5197316 h 6581421"/>
              <a:gd name="connsiteX903" fmla="*/ 11804139 w 11875911"/>
              <a:gd name="connsiteY903" fmla="*/ 5209883 h 6581421"/>
              <a:gd name="connsiteX904" fmla="*/ 11820251 w 11875911"/>
              <a:gd name="connsiteY904" fmla="*/ 5221948 h 6581421"/>
              <a:gd name="connsiteX905" fmla="*/ 11828064 w 11875911"/>
              <a:gd name="connsiteY905" fmla="*/ 5227980 h 6581421"/>
              <a:gd name="connsiteX906" fmla="*/ 11837340 w 11875911"/>
              <a:gd name="connsiteY906" fmla="*/ 5232506 h 6581421"/>
              <a:gd name="connsiteX907" fmla="*/ 11845641 w 11875911"/>
              <a:gd name="connsiteY907" fmla="*/ 5237030 h 6581421"/>
              <a:gd name="connsiteX908" fmla="*/ 11855404 w 11875911"/>
              <a:gd name="connsiteY908" fmla="*/ 5240549 h 6581421"/>
              <a:gd name="connsiteX909" fmla="*/ 11865169 w 11875911"/>
              <a:gd name="connsiteY909" fmla="*/ 5243566 h 6581421"/>
              <a:gd name="connsiteX910" fmla="*/ 11875911 w 11875911"/>
              <a:gd name="connsiteY910" fmla="*/ 5244571 h 6581421"/>
              <a:gd name="connsiteX911" fmla="*/ 11875911 w 11875911"/>
              <a:gd name="connsiteY911" fmla="*/ 5251105 h 6581421"/>
              <a:gd name="connsiteX912" fmla="*/ 11875911 w 11875911"/>
              <a:gd name="connsiteY912" fmla="*/ 5258143 h 6581421"/>
              <a:gd name="connsiteX913" fmla="*/ 11874935 w 11875911"/>
              <a:gd name="connsiteY913" fmla="*/ 5265183 h 6581421"/>
              <a:gd name="connsiteX914" fmla="*/ 11873470 w 11875911"/>
              <a:gd name="connsiteY914" fmla="*/ 5272220 h 6581421"/>
              <a:gd name="connsiteX915" fmla="*/ 11872493 w 11875911"/>
              <a:gd name="connsiteY915" fmla="*/ 5279258 h 6581421"/>
              <a:gd name="connsiteX916" fmla="*/ 11871028 w 11875911"/>
              <a:gd name="connsiteY916" fmla="*/ 5286295 h 6581421"/>
              <a:gd name="connsiteX917" fmla="*/ 11865658 w 11875911"/>
              <a:gd name="connsiteY917" fmla="*/ 5300371 h 6581421"/>
              <a:gd name="connsiteX918" fmla="*/ 11859311 w 11875911"/>
              <a:gd name="connsiteY918" fmla="*/ 5314949 h 6581421"/>
              <a:gd name="connsiteX919" fmla="*/ 11852476 w 11875911"/>
              <a:gd name="connsiteY919" fmla="*/ 5329027 h 6581421"/>
              <a:gd name="connsiteX920" fmla="*/ 11844175 w 11875911"/>
              <a:gd name="connsiteY920" fmla="*/ 5342097 h 6581421"/>
              <a:gd name="connsiteX921" fmla="*/ 11834899 w 11875911"/>
              <a:gd name="connsiteY921" fmla="*/ 5355167 h 6581421"/>
              <a:gd name="connsiteX922" fmla="*/ 11825623 w 11875911"/>
              <a:gd name="connsiteY922" fmla="*/ 5367232 h 6581421"/>
              <a:gd name="connsiteX923" fmla="*/ 11814881 w 11875911"/>
              <a:gd name="connsiteY923" fmla="*/ 5378292 h 6581421"/>
              <a:gd name="connsiteX924" fmla="*/ 11804139 w 11875911"/>
              <a:gd name="connsiteY924" fmla="*/ 5388347 h 6581421"/>
              <a:gd name="connsiteX925" fmla="*/ 11793398 w 11875911"/>
              <a:gd name="connsiteY925" fmla="*/ 5396891 h 6581421"/>
              <a:gd name="connsiteX926" fmla="*/ 11787541 w 11875911"/>
              <a:gd name="connsiteY926" fmla="*/ 5400412 h 6581421"/>
              <a:gd name="connsiteX927" fmla="*/ 11781680 w 11875911"/>
              <a:gd name="connsiteY927" fmla="*/ 5403427 h 6581421"/>
              <a:gd name="connsiteX928" fmla="*/ 11776310 w 11875911"/>
              <a:gd name="connsiteY928" fmla="*/ 5406444 h 6581421"/>
              <a:gd name="connsiteX929" fmla="*/ 11770452 w 11875911"/>
              <a:gd name="connsiteY929" fmla="*/ 5408956 h 6581421"/>
              <a:gd name="connsiteX930" fmla="*/ 11764593 w 11875911"/>
              <a:gd name="connsiteY930" fmla="*/ 5410968 h 6581421"/>
              <a:gd name="connsiteX931" fmla="*/ 11759223 w 11875911"/>
              <a:gd name="connsiteY931" fmla="*/ 5412477 h 6581421"/>
              <a:gd name="connsiteX932" fmla="*/ 11753851 w 11875911"/>
              <a:gd name="connsiteY932" fmla="*/ 5412978 h 6581421"/>
              <a:gd name="connsiteX933" fmla="*/ 11748481 w 11875911"/>
              <a:gd name="connsiteY933" fmla="*/ 5413482 h 6581421"/>
              <a:gd name="connsiteX934" fmla="*/ 11735298 w 11875911"/>
              <a:gd name="connsiteY934" fmla="*/ 5412978 h 6581421"/>
              <a:gd name="connsiteX935" fmla="*/ 11722115 w 11875911"/>
              <a:gd name="connsiteY935" fmla="*/ 5411470 h 6581421"/>
              <a:gd name="connsiteX936" fmla="*/ 11716257 w 11875911"/>
              <a:gd name="connsiteY936" fmla="*/ 5411470 h 6581421"/>
              <a:gd name="connsiteX937" fmla="*/ 11709909 w 11875911"/>
              <a:gd name="connsiteY937" fmla="*/ 5412477 h 6581421"/>
              <a:gd name="connsiteX938" fmla="*/ 11703563 w 11875911"/>
              <a:gd name="connsiteY938" fmla="*/ 5412978 h 6581421"/>
              <a:gd name="connsiteX939" fmla="*/ 11697704 w 11875911"/>
              <a:gd name="connsiteY939" fmla="*/ 5414487 h 6581421"/>
              <a:gd name="connsiteX940" fmla="*/ 11692334 w 11875911"/>
              <a:gd name="connsiteY940" fmla="*/ 5417502 h 6581421"/>
              <a:gd name="connsiteX941" fmla="*/ 11686473 w 11875911"/>
              <a:gd name="connsiteY941" fmla="*/ 5421525 h 6581421"/>
              <a:gd name="connsiteX942" fmla="*/ 11680616 w 11875911"/>
              <a:gd name="connsiteY942" fmla="*/ 5427054 h 6581421"/>
              <a:gd name="connsiteX943" fmla="*/ 11674268 w 11875911"/>
              <a:gd name="connsiteY943" fmla="*/ 5433086 h 6581421"/>
              <a:gd name="connsiteX944" fmla="*/ 11667433 w 11875911"/>
              <a:gd name="connsiteY944" fmla="*/ 5440627 h 6581421"/>
              <a:gd name="connsiteX945" fmla="*/ 11660598 w 11875911"/>
              <a:gd name="connsiteY945" fmla="*/ 5449677 h 6581421"/>
              <a:gd name="connsiteX946" fmla="*/ 11653274 w 11875911"/>
              <a:gd name="connsiteY946" fmla="*/ 5459730 h 6581421"/>
              <a:gd name="connsiteX947" fmla="*/ 11645950 w 11875911"/>
              <a:gd name="connsiteY947" fmla="*/ 5469281 h 6581421"/>
              <a:gd name="connsiteX948" fmla="*/ 11631304 w 11875911"/>
              <a:gd name="connsiteY948" fmla="*/ 5492910 h 6581421"/>
              <a:gd name="connsiteX949" fmla="*/ 11615680 w 11875911"/>
              <a:gd name="connsiteY949" fmla="*/ 5518548 h 6581421"/>
              <a:gd name="connsiteX950" fmla="*/ 11600545 w 11875911"/>
              <a:gd name="connsiteY950" fmla="*/ 5545694 h 6581421"/>
              <a:gd name="connsiteX951" fmla="*/ 11586385 w 11875911"/>
              <a:gd name="connsiteY951" fmla="*/ 5574348 h 6581421"/>
              <a:gd name="connsiteX952" fmla="*/ 11572715 w 11875911"/>
              <a:gd name="connsiteY952" fmla="*/ 5603004 h 6581421"/>
              <a:gd name="connsiteX953" fmla="*/ 11559533 w 11875911"/>
              <a:gd name="connsiteY953" fmla="*/ 5631658 h 6581421"/>
              <a:gd name="connsiteX954" fmla="*/ 11548304 w 11875911"/>
              <a:gd name="connsiteY954" fmla="*/ 5659810 h 6581421"/>
              <a:gd name="connsiteX955" fmla="*/ 11539026 w 11875911"/>
              <a:gd name="connsiteY955" fmla="*/ 5685950 h 6581421"/>
              <a:gd name="connsiteX956" fmla="*/ 11534632 w 11875911"/>
              <a:gd name="connsiteY956" fmla="*/ 5698015 h 6581421"/>
              <a:gd name="connsiteX957" fmla="*/ 11531214 w 11875911"/>
              <a:gd name="connsiteY957" fmla="*/ 5710081 h 6581421"/>
              <a:gd name="connsiteX958" fmla="*/ 11528286 w 11875911"/>
              <a:gd name="connsiteY958" fmla="*/ 5721140 h 6581421"/>
              <a:gd name="connsiteX959" fmla="*/ 11526334 w 11875911"/>
              <a:gd name="connsiteY959" fmla="*/ 5731697 h 6581421"/>
              <a:gd name="connsiteX960" fmla="*/ 11524868 w 11875911"/>
              <a:gd name="connsiteY960" fmla="*/ 5740747 h 6581421"/>
              <a:gd name="connsiteX961" fmla="*/ 11523890 w 11875911"/>
              <a:gd name="connsiteY961" fmla="*/ 5748789 h 6581421"/>
              <a:gd name="connsiteX962" fmla="*/ 11523890 w 11875911"/>
              <a:gd name="connsiteY962" fmla="*/ 5756331 h 6581421"/>
              <a:gd name="connsiteX963" fmla="*/ 11524379 w 11875911"/>
              <a:gd name="connsiteY963" fmla="*/ 5762363 h 6581421"/>
              <a:gd name="connsiteX964" fmla="*/ 11529751 w 11875911"/>
              <a:gd name="connsiteY964" fmla="*/ 5790515 h 6581421"/>
              <a:gd name="connsiteX965" fmla="*/ 11531703 w 11875911"/>
              <a:gd name="connsiteY965" fmla="*/ 5804591 h 6581421"/>
              <a:gd name="connsiteX966" fmla="*/ 11533169 w 11875911"/>
              <a:gd name="connsiteY966" fmla="*/ 5817661 h 6581421"/>
              <a:gd name="connsiteX967" fmla="*/ 11533656 w 11875911"/>
              <a:gd name="connsiteY967" fmla="*/ 5830731 h 6581421"/>
              <a:gd name="connsiteX968" fmla="*/ 11533656 w 11875911"/>
              <a:gd name="connsiteY968" fmla="*/ 5843300 h 6581421"/>
              <a:gd name="connsiteX969" fmla="*/ 11531703 w 11875911"/>
              <a:gd name="connsiteY969" fmla="*/ 5855866 h 6581421"/>
              <a:gd name="connsiteX970" fmla="*/ 11530725 w 11875911"/>
              <a:gd name="connsiteY970" fmla="*/ 5861397 h 6581421"/>
              <a:gd name="connsiteX971" fmla="*/ 11529262 w 11875911"/>
              <a:gd name="connsiteY971" fmla="*/ 5866926 h 6581421"/>
              <a:gd name="connsiteX972" fmla="*/ 11527308 w 11875911"/>
              <a:gd name="connsiteY972" fmla="*/ 5872457 h 6581421"/>
              <a:gd name="connsiteX973" fmla="*/ 11524868 w 11875911"/>
              <a:gd name="connsiteY973" fmla="*/ 5877986 h 6581421"/>
              <a:gd name="connsiteX974" fmla="*/ 11522425 w 11875911"/>
              <a:gd name="connsiteY974" fmla="*/ 5882510 h 6581421"/>
              <a:gd name="connsiteX975" fmla="*/ 11519497 w 11875911"/>
              <a:gd name="connsiteY975" fmla="*/ 5887036 h 6581421"/>
              <a:gd name="connsiteX976" fmla="*/ 11516079 w 11875911"/>
              <a:gd name="connsiteY976" fmla="*/ 5892061 h 6581421"/>
              <a:gd name="connsiteX977" fmla="*/ 11512173 w 11875911"/>
              <a:gd name="connsiteY977" fmla="*/ 5896587 h 6581421"/>
              <a:gd name="connsiteX978" fmla="*/ 11507290 w 11875911"/>
              <a:gd name="connsiteY978" fmla="*/ 5900608 h 6581421"/>
              <a:gd name="connsiteX979" fmla="*/ 11502898 w 11875911"/>
              <a:gd name="connsiteY979" fmla="*/ 5904126 h 6581421"/>
              <a:gd name="connsiteX980" fmla="*/ 11497526 w 11875911"/>
              <a:gd name="connsiteY980" fmla="*/ 5908149 h 6581421"/>
              <a:gd name="connsiteX981" fmla="*/ 11491668 w 11875911"/>
              <a:gd name="connsiteY981" fmla="*/ 5911166 h 6581421"/>
              <a:gd name="connsiteX982" fmla="*/ 11484832 w 11875911"/>
              <a:gd name="connsiteY982" fmla="*/ 5914181 h 6581421"/>
              <a:gd name="connsiteX983" fmla="*/ 11477997 w 11875911"/>
              <a:gd name="connsiteY983" fmla="*/ 5917198 h 6581421"/>
              <a:gd name="connsiteX984" fmla="*/ 11470184 w 11875911"/>
              <a:gd name="connsiteY984" fmla="*/ 5919209 h 6581421"/>
              <a:gd name="connsiteX985" fmla="*/ 11462373 w 11875911"/>
              <a:gd name="connsiteY985" fmla="*/ 5921722 h 6581421"/>
              <a:gd name="connsiteX986" fmla="*/ 11453097 w 11875911"/>
              <a:gd name="connsiteY986" fmla="*/ 5923231 h 6581421"/>
              <a:gd name="connsiteX987" fmla="*/ 11443331 w 11875911"/>
              <a:gd name="connsiteY987" fmla="*/ 5924738 h 6581421"/>
              <a:gd name="connsiteX988" fmla="*/ 11439914 w 11875911"/>
              <a:gd name="connsiteY988" fmla="*/ 5925241 h 6581421"/>
              <a:gd name="connsiteX989" fmla="*/ 11436496 w 11875911"/>
              <a:gd name="connsiteY989" fmla="*/ 5926246 h 6581421"/>
              <a:gd name="connsiteX990" fmla="*/ 11434055 w 11875911"/>
              <a:gd name="connsiteY990" fmla="*/ 5928256 h 6581421"/>
              <a:gd name="connsiteX991" fmla="*/ 11431127 w 11875911"/>
              <a:gd name="connsiteY991" fmla="*/ 5929263 h 6581421"/>
              <a:gd name="connsiteX992" fmla="*/ 11425755 w 11875911"/>
              <a:gd name="connsiteY992" fmla="*/ 5933284 h 6581421"/>
              <a:gd name="connsiteX993" fmla="*/ 11421848 w 11875911"/>
              <a:gd name="connsiteY993" fmla="*/ 5938815 h 6581421"/>
              <a:gd name="connsiteX994" fmla="*/ 11418431 w 11875911"/>
              <a:gd name="connsiteY994" fmla="*/ 5944344 h 6581421"/>
              <a:gd name="connsiteX995" fmla="*/ 11415013 w 11875911"/>
              <a:gd name="connsiteY995" fmla="*/ 5950376 h 6581421"/>
              <a:gd name="connsiteX996" fmla="*/ 11410131 w 11875911"/>
              <a:gd name="connsiteY996" fmla="*/ 5962945 h 6581421"/>
              <a:gd name="connsiteX997" fmla="*/ 11404274 w 11875911"/>
              <a:gd name="connsiteY997" fmla="*/ 5976015 h 6581421"/>
              <a:gd name="connsiteX998" fmla="*/ 11398902 w 11875911"/>
              <a:gd name="connsiteY998" fmla="*/ 5987577 h 6581421"/>
              <a:gd name="connsiteX999" fmla="*/ 11393043 w 11875911"/>
              <a:gd name="connsiteY999" fmla="*/ 5998135 h 6581421"/>
              <a:gd name="connsiteX1000" fmla="*/ 11386695 w 11875911"/>
              <a:gd name="connsiteY1000" fmla="*/ 6006679 h 6581421"/>
              <a:gd name="connsiteX1001" fmla="*/ 11381325 w 11875911"/>
              <a:gd name="connsiteY1001" fmla="*/ 6015225 h 6581421"/>
              <a:gd name="connsiteX1002" fmla="*/ 11374977 w 11875911"/>
              <a:gd name="connsiteY1002" fmla="*/ 6020756 h 6581421"/>
              <a:gd name="connsiteX1003" fmla="*/ 11372049 w 11875911"/>
              <a:gd name="connsiteY1003" fmla="*/ 6023270 h 6581421"/>
              <a:gd name="connsiteX1004" fmla="*/ 11368631 w 11875911"/>
              <a:gd name="connsiteY1004" fmla="*/ 6025784 h 6581421"/>
              <a:gd name="connsiteX1005" fmla="*/ 11365703 w 11875911"/>
              <a:gd name="connsiteY1005" fmla="*/ 6027290 h 6581421"/>
              <a:gd name="connsiteX1006" fmla="*/ 11362285 w 11875911"/>
              <a:gd name="connsiteY1006" fmla="*/ 6027794 h 6581421"/>
              <a:gd name="connsiteX1007" fmla="*/ 11359355 w 11875911"/>
              <a:gd name="connsiteY1007" fmla="*/ 6029303 h 6581421"/>
              <a:gd name="connsiteX1008" fmla="*/ 11356425 w 11875911"/>
              <a:gd name="connsiteY1008" fmla="*/ 6029303 h 6581421"/>
              <a:gd name="connsiteX1009" fmla="*/ 11353007 w 11875911"/>
              <a:gd name="connsiteY1009" fmla="*/ 6028297 h 6581421"/>
              <a:gd name="connsiteX1010" fmla="*/ 11349590 w 11875911"/>
              <a:gd name="connsiteY1010" fmla="*/ 6027794 h 6581421"/>
              <a:gd name="connsiteX1011" fmla="*/ 11346172 w 11875911"/>
              <a:gd name="connsiteY1011" fmla="*/ 6026285 h 6581421"/>
              <a:gd name="connsiteX1012" fmla="*/ 11342755 w 11875911"/>
              <a:gd name="connsiteY1012" fmla="*/ 6024275 h 6581421"/>
              <a:gd name="connsiteX1013" fmla="*/ 11339337 w 11875911"/>
              <a:gd name="connsiteY1013" fmla="*/ 6021258 h 6581421"/>
              <a:gd name="connsiteX1014" fmla="*/ 11335920 w 11875911"/>
              <a:gd name="connsiteY1014" fmla="*/ 6018744 h 6581421"/>
              <a:gd name="connsiteX1015" fmla="*/ 11332502 w 11875911"/>
              <a:gd name="connsiteY1015" fmla="*/ 6015225 h 6581421"/>
              <a:gd name="connsiteX1016" fmla="*/ 11328596 w 11875911"/>
              <a:gd name="connsiteY1016" fmla="*/ 6010200 h 6581421"/>
              <a:gd name="connsiteX1017" fmla="*/ 11321272 w 11875911"/>
              <a:gd name="connsiteY1017" fmla="*/ 6000145 h 6581421"/>
              <a:gd name="connsiteX1018" fmla="*/ 11313460 w 11875911"/>
              <a:gd name="connsiteY1018" fmla="*/ 5986571 h 6581421"/>
              <a:gd name="connsiteX1019" fmla="*/ 11305160 w 11875911"/>
              <a:gd name="connsiteY1019" fmla="*/ 5970484 h 6581421"/>
              <a:gd name="connsiteX1020" fmla="*/ 11304184 w 11875911"/>
              <a:gd name="connsiteY1020" fmla="*/ 5967972 h 6581421"/>
              <a:gd name="connsiteX1021" fmla="*/ 11302232 w 11875911"/>
              <a:gd name="connsiteY1021" fmla="*/ 5965459 h 6581421"/>
              <a:gd name="connsiteX1022" fmla="*/ 11299301 w 11875911"/>
              <a:gd name="connsiteY1022" fmla="*/ 5962945 h 6581421"/>
              <a:gd name="connsiteX1023" fmla="*/ 11297349 w 11875911"/>
              <a:gd name="connsiteY1023" fmla="*/ 5961436 h 6581421"/>
              <a:gd name="connsiteX1024" fmla="*/ 11291001 w 11875911"/>
              <a:gd name="connsiteY1024" fmla="*/ 5957917 h 6581421"/>
              <a:gd name="connsiteX1025" fmla="*/ 11283190 w 11875911"/>
              <a:gd name="connsiteY1025" fmla="*/ 5955404 h 6581421"/>
              <a:gd name="connsiteX1026" fmla="*/ 11274401 w 11875911"/>
              <a:gd name="connsiteY1026" fmla="*/ 5953895 h 6581421"/>
              <a:gd name="connsiteX1027" fmla="*/ 11265613 w 11875911"/>
              <a:gd name="connsiteY1027" fmla="*/ 5952387 h 6581421"/>
              <a:gd name="connsiteX1028" fmla="*/ 11255361 w 11875911"/>
              <a:gd name="connsiteY1028" fmla="*/ 5951885 h 6581421"/>
              <a:gd name="connsiteX1029" fmla="*/ 11245108 w 11875911"/>
              <a:gd name="connsiteY1029" fmla="*/ 5952387 h 6581421"/>
              <a:gd name="connsiteX1030" fmla="*/ 11234854 w 11875911"/>
              <a:gd name="connsiteY1030" fmla="*/ 5953895 h 6581421"/>
              <a:gd name="connsiteX1031" fmla="*/ 11224601 w 11875911"/>
              <a:gd name="connsiteY1031" fmla="*/ 5955907 h 6581421"/>
              <a:gd name="connsiteX1032" fmla="*/ 11214347 w 11875911"/>
              <a:gd name="connsiteY1032" fmla="*/ 5958419 h 6581421"/>
              <a:gd name="connsiteX1033" fmla="*/ 11205072 w 11875911"/>
              <a:gd name="connsiteY1033" fmla="*/ 5962441 h 6581421"/>
              <a:gd name="connsiteX1034" fmla="*/ 11195794 w 11875911"/>
              <a:gd name="connsiteY1034" fmla="*/ 5966464 h 6581421"/>
              <a:gd name="connsiteX1035" fmla="*/ 11187983 w 11875911"/>
              <a:gd name="connsiteY1035" fmla="*/ 5971993 h 6581421"/>
              <a:gd name="connsiteX1036" fmla="*/ 11184565 w 11875911"/>
              <a:gd name="connsiteY1036" fmla="*/ 5975010 h 6581421"/>
              <a:gd name="connsiteX1037" fmla="*/ 11181148 w 11875911"/>
              <a:gd name="connsiteY1037" fmla="*/ 5977524 h 6581421"/>
              <a:gd name="connsiteX1038" fmla="*/ 11177730 w 11875911"/>
              <a:gd name="connsiteY1038" fmla="*/ 5980539 h 6581421"/>
              <a:gd name="connsiteX1039" fmla="*/ 11175289 w 11875911"/>
              <a:gd name="connsiteY1039" fmla="*/ 5984058 h 6581421"/>
              <a:gd name="connsiteX1040" fmla="*/ 11161130 w 11875911"/>
              <a:gd name="connsiteY1040" fmla="*/ 6003160 h 6581421"/>
              <a:gd name="connsiteX1041" fmla="*/ 11146971 w 11875911"/>
              <a:gd name="connsiteY1041" fmla="*/ 6020756 h 6581421"/>
              <a:gd name="connsiteX1042" fmla="*/ 11132323 w 11875911"/>
              <a:gd name="connsiteY1042" fmla="*/ 6036842 h 6581421"/>
              <a:gd name="connsiteX1043" fmla="*/ 11125488 w 11875911"/>
              <a:gd name="connsiteY1043" fmla="*/ 6044383 h 6581421"/>
              <a:gd name="connsiteX1044" fmla="*/ 11117677 w 11875911"/>
              <a:gd name="connsiteY1044" fmla="*/ 6050919 h 6581421"/>
              <a:gd name="connsiteX1045" fmla="*/ 11110353 w 11875911"/>
              <a:gd name="connsiteY1045" fmla="*/ 6057453 h 6581421"/>
              <a:gd name="connsiteX1046" fmla="*/ 11103030 w 11875911"/>
              <a:gd name="connsiteY1046" fmla="*/ 6063486 h 6581421"/>
              <a:gd name="connsiteX1047" fmla="*/ 11094730 w 11875911"/>
              <a:gd name="connsiteY1047" fmla="*/ 6069518 h 6581421"/>
              <a:gd name="connsiteX1048" fmla="*/ 11086917 w 11875911"/>
              <a:gd name="connsiteY1048" fmla="*/ 6074546 h 6581421"/>
              <a:gd name="connsiteX1049" fmla="*/ 11079106 w 11875911"/>
              <a:gd name="connsiteY1049" fmla="*/ 6079069 h 6581421"/>
              <a:gd name="connsiteX1050" fmla="*/ 11071295 w 11875911"/>
              <a:gd name="connsiteY1050" fmla="*/ 6083595 h 6581421"/>
              <a:gd name="connsiteX1051" fmla="*/ 11062506 w 11875911"/>
              <a:gd name="connsiteY1051" fmla="*/ 6087616 h 6581421"/>
              <a:gd name="connsiteX1052" fmla="*/ 11054694 w 11875911"/>
              <a:gd name="connsiteY1052" fmla="*/ 6091135 h 6581421"/>
              <a:gd name="connsiteX1053" fmla="*/ 11045418 w 11875911"/>
              <a:gd name="connsiteY1053" fmla="*/ 6093648 h 6581421"/>
              <a:gd name="connsiteX1054" fmla="*/ 11037118 w 11875911"/>
              <a:gd name="connsiteY1054" fmla="*/ 6096162 h 6581421"/>
              <a:gd name="connsiteX1055" fmla="*/ 11027841 w 11875911"/>
              <a:gd name="connsiteY1055" fmla="*/ 6098676 h 6581421"/>
              <a:gd name="connsiteX1056" fmla="*/ 11019052 w 11875911"/>
              <a:gd name="connsiteY1056" fmla="*/ 6099681 h 6581421"/>
              <a:gd name="connsiteX1057" fmla="*/ 11009289 w 11875911"/>
              <a:gd name="connsiteY1057" fmla="*/ 6100688 h 6581421"/>
              <a:gd name="connsiteX1058" fmla="*/ 11000499 w 11875911"/>
              <a:gd name="connsiteY1058" fmla="*/ 6101189 h 6581421"/>
              <a:gd name="connsiteX1059" fmla="*/ 10990247 w 11875911"/>
              <a:gd name="connsiteY1059" fmla="*/ 6101189 h 6581421"/>
              <a:gd name="connsiteX1060" fmla="*/ 10980481 w 11875911"/>
              <a:gd name="connsiteY1060" fmla="*/ 6100688 h 6581421"/>
              <a:gd name="connsiteX1061" fmla="*/ 10969740 w 11875911"/>
              <a:gd name="connsiteY1061" fmla="*/ 6099681 h 6581421"/>
              <a:gd name="connsiteX1062" fmla="*/ 10959487 w 11875911"/>
              <a:gd name="connsiteY1062" fmla="*/ 6098676 h 6581421"/>
              <a:gd name="connsiteX1063" fmla="*/ 10948746 w 11875911"/>
              <a:gd name="connsiteY1063" fmla="*/ 6096162 h 6581421"/>
              <a:gd name="connsiteX1064" fmla="*/ 10937517 w 11875911"/>
              <a:gd name="connsiteY1064" fmla="*/ 6093648 h 6581421"/>
              <a:gd name="connsiteX1065" fmla="*/ 10925799 w 11875911"/>
              <a:gd name="connsiteY1065" fmla="*/ 6090129 h 6581421"/>
              <a:gd name="connsiteX1066" fmla="*/ 10914569 w 11875911"/>
              <a:gd name="connsiteY1066" fmla="*/ 6086611 h 6581421"/>
              <a:gd name="connsiteX1067" fmla="*/ 10902851 w 11875911"/>
              <a:gd name="connsiteY1067" fmla="*/ 6082087 h 6581421"/>
              <a:gd name="connsiteX1068" fmla="*/ 10890157 w 11875911"/>
              <a:gd name="connsiteY1068" fmla="*/ 6077563 h 6581421"/>
              <a:gd name="connsiteX1069" fmla="*/ 10884298 w 11875911"/>
              <a:gd name="connsiteY1069" fmla="*/ 6075049 h 6581421"/>
              <a:gd name="connsiteX1070" fmla="*/ 10877950 w 11875911"/>
              <a:gd name="connsiteY1070" fmla="*/ 6073540 h 6581421"/>
              <a:gd name="connsiteX1071" fmla="*/ 10871604 w 11875911"/>
              <a:gd name="connsiteY1071" fmla="*/ 6071530 h 6581421"/>
              <a:gd name="connsiteX1072" fmla="*/ 10864769 w 11875911"/>
              <a:gd name="connsiteY1072" fmla="*/ 6071027 h 6581421"/>
              <a:gd name="connsiteX1073" fmla="*/ 10858423 w 11875911"/>
              <a:gd name="connsiteY1073" fmla="*/ 6070525 h 6581421"/>
              <a:gd name="connsiteX1074" fmla="*/ 10852563 w 11875911"/>
              <a:gd name="connsiteY1074" fmla="*/ 6070022 h 6581421"/>
              <a:gd name="connsiteX1075" fmla="*/ 10846217 w 11875911"/>
              <a:gd name="connsiteY1075" fmla="*/ 6070525 h 6581421"/>
              <a:gd name="connsiteX1076" fmla="*/ 10839380 w 11875911"/>
              <a:gd name="connsiteY1076" fmla="*/ 6071027 h 6581421"/>
              <a:gd name="connsiteX1077" fmla="*/ 10833034 w 11875911"/>
              <a:gd name="connsiteY1077" fmla="*/ 6072032 h 6581421"/>
              <a:gd name="connsiteX1078" fmla="*/ 10826688 w 11875911"/>
              <a:gd name="connsiteY1078" fmla="*/ 6073540 h 6581421"/>
              <a:gd name="connsiteX1079" fmla="*/ 10821316 w 11875911"/>
              <a:gd name="connsiteY1079" fmla="*/ 6075049 h 6581421"/>
              <a:gd name="connsiteX1080" fmla="*/ 10814970 w 11875911"/>
              <a:gd name="connsiteY1080" fmla="*/ 6077563 h 6581421"/>
              <a:gd name="connsiteX1081" fmla="*/ 10808622 w 11875911"/>
              <a:gd name="connsiteY1081" fmla="*/ 6080578 h 6581421"/>
              <a:gd name="connsiteX1082" fmla="*/ 10803252 w 11875911"/>
              <a:gd name="connsiteY1082" fmla="*/ 6083595 h 6581421"/>
              <a:gd name="connsiteX1083" fmla="*/ 10797392 w 11875911"/>
              <a:gd name="connsiteY1083" fmla="*/ 6086611 h 6581421"/>
              <a:gd name="connsiteX1084" fmla="*/ 10791046 w 11875911"/>
              <a:gd name="connsiteY1084" fmla="*/ 6090129 h 6581421"/>
              <a:gd name="connsiteX1085" fmla="*/ 10786163 w 11875911"/>
              <a:gd name="connsiteY1085" fmla="*/ 6094655 h 6581421"/>
              <a:gd name="connsiteX1086" fmla="*/ 10780304 w 11875911"/>
              <a:gd name="connsiteY1086" fmla="*/ 6099179 h 6581421"/>
              <a:gd name="connsiteX1087" fmla="*/ 10770051 w 11875911"/>
              <a:gd name="connsiteY1087" fmla="*/ 6108227 h 6581421"/>
              <a:gd name="connsiteX1088" fmla="*/ 10759799 w 11875911"/>
              <a:gd name="connsiteY1088" fmla="*/ 6119287 h 6581421"/>
              <a:gd name="connsiteX1089" fmla="*/ 10751010 w 11875911"/>
              <a:gd name="connsiteY1089" fmla="*/ 6131855 h 6581421"/>
              <a:gd name="connsiteX1090" fmla="*/ 10743199 w 11875911"/>
              <a:gd name="connsiteY1090" fmla="*/ 6145427 h 6581421"/>
              <a:gd name="connsiteX1091" fmla="*/ 10735385 w 11875911"/>
              <a:gd name="connsiteY1091" fmla="*/ 6160006 h 6581421"/>
              <a:gd name="connsiteX1092" fmla="*/ 10729528 w 11875911"/>
              <a:gd name="connsiteY1092" fmla="*/ 6175088 h 6581421"/>
              <a:gd name="connsiteX1093" fmla="*/ 10723668 w 11875911"/>
              <a:gd name="connsiteY1093" fmla="*/ 6191176 h 6581421"/>
              <a:gd name="connsiteX1094" fmla="*/ 10719763 w 11875911"/>
              <a:gd name="connsiteY1094" fmla="*/ 6207765 h 6581421"/>
              <a:gd name="connsiteX1095" fmla="*/ 10716346 w 11875911"/>
              <a:gd name="connsiteY1095" fmla="*/ 6225359 h 6581421"/>
              <a:gd name="connsiteX1096" fmla="*/ 10713902 w 11875911"/>
              <a:gd name="connsiteY1096" fmla="*/ 6233403 h 6581421"/>
              <a:gd name="connsiteX1097" fmla="*/ 10710974 w 11875911"/>
              <a:gd name="connsiteY1097" fmla="*/ 6241446 h 6581421"/>
              <a:gd name="connsiteX1098" fmla="*/ 10708045 w 11875911"/>
              <a:gd name="connsiteY1098" fmla="*/ 6248484 h 6581421"/>
              <a:gd name="connsiteX1099" fmla="*/ 10704628 w 11875911"/>
              <a:gd name="connsiteY1099" fmla="*/ 6255521 h 6581421"/>
              <a:gd name="connsiteX1100" fmla="*/ 10702185 w 11875911"/>
              <a:gd name="connsiteY1100" fmla="*/ 6258538 h 6581421"/>
              <a:gd name="connsiteX1101" fmla="*/ 10699256 w 11875911"/>
              <a:gd name="connsiteY1101" fmla="*/ 6260549 h 6581421"/>
              <a:gd name="connsiteX1102" fmla="*/ 10696815 w 11875911"/>
              <a:gd name="connsiteY1102" fmla="*/ 6263062 h 6581421"/>
              <a:gd name="connsiteX1103" fmla="*/ 10693886 w 11875911"/>
              <a:gd name="connsiteY1103" fmla="*/ 6265576 h 6581421"/>
              <a:gd name="connsiteX1104" fmla="*/ 10690956 w 11875911"/>
              <a:gd name="connsiteY1104" fmla="*/ 6267085 h 6581421"/>
              <a:gd name="connsiteX1105" fmla="*/ 10687049 w 11875911"/>
              <a:gd name="connsiteY1105" fmla="*/ 6268090 h 6581421"/>
              <a:gd name="connsiteX1106" fmla="*/ 10683632 w 11875911"/>
              <a:gd name="connsiteY1106" fmla="*/ 6269598 h 6581421"/>
              <a:gd name="connsiteX1107" fmla="*/ 10678749 w 11875911"/>
              <a:gd name="connsiteY1107" fmla="*/ 6269598 h 6581421"/>
              <a:gd name="connsiteX1108" fmla="*/ 10674357 w 11875911"/>
              <a:gd name="connsiteY1108" fmla="*/ 6269598 h 6581421"/>
              <a:gd name="connsiteX1109" fmla="*/ 10669962 w 11875911"/>
              <a:gd name="connsiteY1109" fmla="*/ 6269598 h 6581421"/>
              <a:gd name="connsiteX1110" fmla="*/ 10664592 w 11875911"/>
              <a:gd name="connsiteY1110" fmla="*/ 6268090 h 6581421"/>
              <a:gd name="connsiteX1111" fmla="*/ 10659222 w 11875911"/>
              <a:gd name="connsiteY1111" fmla="*/ 6266581 h 6581421"/>
              <a:gd name="connsiteX1112" fmla="*/ 10652874 w 11875911"/>
              <a:gd name="connsiteY1112" fmla="*/ 6265073 h 6581421"/>
              <a:gd name="connsiteX1113" fmla="*/ 10646039 w 11875911"/>
              <a:gd name="connsiteY1113" fmla="*/ 6262057 h 6581421"/>
              <a:gd name="connsiteX1114" fmla="*/ 10639204 w 11875911"/>
              <a:gd name="connsiteY1114" fmla="*/ 6259040 h 6581421"/>
              <a:gd name="connsiteX1115" fmla="*/ 10631878 w 11875911"/>
              <a:gd name="connsiteY1115" fmla="*/ 6255020 h 6581421"/>
              <a:gd name="connsiteX1116" fmla="*/ 10627974 w 11875911"/>
              <a:gd name="connsiteY1116" fmla="*/ 6253511 h 6581421"/>
              <a:gd name="connsiteX1117" fmla="*/ 10624069 w 11875911"/>
              <a:gd name="connsiteY1117" fmla="*/ 6253511 h 6581421"/>
              <a:gd name="connsiteX1118" fmla="*/ 10618697 w 11875911"/>
              <a:gd name="connsiteY1118" fmla="*/ 6254516 h 6581421"/>
              <a:gd name="connsiteX1119" fmla="*/ 10613326 w 11875911"/>
              <a:gd name="connsiteY1119" fmla="*/ 6256025 h 6581421"/>
              <a:gd name="connsiteX1120" fmla="*/ 10607469 w 11875911"/>
              <a:gd name="connsiteY1120" fmla="*/ 6258538 h 6581421"/>
              <a:gd name="connsiteX1121" fmla="*/ 10601121 w 11875911"/>
              <a:gd name="connsiteY1121" fmla="*/ 6262057 h 6581421"/>
              <a:gd name="connsiteX1122" fmla="*/ 10594286 w 11875911"/>
              <a:gd name="connsiteY1122" fmla="*/ 6266581 h 6581421"/>
              <a:gd name="connsiteX1123" fmla="*/ 10587451 w 11875911"/>
              <a:gd name="connsiteY1123" fmla="*/ 6271105 h 6581421"/>
              <a:gd name="connsiteX1124" fmla="*/ 10581103 w 11875911"/>
              <a:gd name="connsiteY1124" fmla="*/ 6277138 h 6581421"/>
              <a:gd name="connsiteX1125" fmla="*/ 10573290 w 11875911"/>
              <a:gd name="connsiteY1125" fmla="*/ 6283674 h 6581421"/>
              <a:gd name="connsiteX1126" fmla="*/ 10558154 w 11875911"/>
              <a:gd name="connsiteY1126" fmla="*/ 6297749 h 6581421"/>
              <a:gd name="connsiteX1127" fmla="*/ 10543508 w 11875911"/>
              <a:gd name="connsiteY1127" fmla="*/ 6313836 h 6581421"/>
              <a:gd name="connsiteX1128" fmla="*/ 10528373 w 11875911"/>
              <a:gd name="connsiteY1128" fmla="*/ 6330929 h 6581421"/>
              <a:gd name="connsiteX1129" fmla="*/ 10513238 w 11875911"/>
              <a:gd name="connsiteY1129" fmla="*/ 6349026 h 6581421"/>
              <a:gd name="connsiteX1130" fmla="*/ 10500055 w 11875911"/>
              <a:gd name="connsiteY1130" fmla="*/ 6367625 h 6581421"/>
              <a:gd name="connsiteX1131" fmla="*/ 10487361 w 11875911"/>
              <a:gd name="connsiteY1131" fmla="*/ 6385723 h 6581421"/>
              <a:gd name="connsiteX1132" fmla="*/ 10476619 w 11875911"/>
              <a:gd name="connsiteY1132" fmla="*/ 6403319 h 6581421"/>
              <a:gd name="connsiteX1133" fmla="*/ 10467343 w 11875911"/>
              <a:gd name="connsiteY1133" fmla="*/ 6419404 h 6581421"/>
              <a:gd name="connsiteX1134" fmla="*/ 10463926 w 11875911"/>
              <a:gd name="connsiteY1134" fmla="*/ 6426946 h 6581421"/>
              <a:gd name="connsiteX1135" fmla="*/ 10460508 w 11875911"/>
              <a:gd name="connsiteY1135" fmla="*/ 6434487 h 6581421"/>
              <a:gd name="connsiteX1136" fmla="*/ 10458556 w 11875911"/>
              <a:gd name="connsiteY1136" fmla="*/ 6441021 h 6581421"/>
              <a:gd name="connsiteX1137" fmla="*/ 10457090 w 11875911"/>
              <a:gd name="connsiteY1137" fmla="*/ 6447557 h 6581421"/>
              <a:gd name="connsiteX1138" fmla="*/ 10456112 w 11875911"/>
              <a:gd name="connsiteY1138" fmla="*/ 6452584 h 6581421"/>
              <a:gd name="connsiteX1139" fmla="*/ 10456112 w 11875911"/>
              <a:gd name="connsiteY1139" fmla="*/ 6458113 h 6581421"/>
              <a:gd name="connsiteX1140" fmla="*/ 10458067 w 11875911"/>
              <a:gd name="connsiteY1140" fmla="*/ 6472190 h 6581421"/>
              <a:gd name="connsiteX1141" fmla="*/ 10460021 w 11875911"/>
              <a:gd name="connsiteY1141" fmla="*/ 6485762 h 6581421"/>
              <a:gd name="connsiteX1142" fmla="*/ 10463926 w 11875911"/>
              <a:gd name="connsiteY1142" fmla="*/ 6515423 h 6581421"/>
              <a:gd name="connsiteX1143" fmla="*/ 10465878 w 11875911"/>
              <a:gd name="connsiteY1143" fmla="*/ 6528997 h 6581421"/>
              <a:gd name="connsiteX1144" fmla="*/ 10466367 w 11875911"/>
              <a:gd name="connsiteY1144" fmla="*/ 6542569 h 6581421"/>
              <a:gd name="connsiteX1145" fmla="*/ 10465878 w 11875911"/>
              <a:gd name="connsiteY1145" fmla="*/ 6555639 h 6581421"/>
              <a:gd name="connsiteX1146" fmla="*/ 10465391 w 11875911"/>
              <a:gd name="connsiteY1146" fmla="*/ 6561671 h 6581421"/>
              <a:gd name="connsiteX1147" fmla="*/ 10463926 w 11875911"/>
              <a:gd name="connsiteY1147" fmla="*/ 6567704 h 6581421"/>
              <a:gd name="connsiteX1148" fmla="*/ 10462460 w 11875911"/>
              <a:gd name="connsiteY1148" fmla="*/ 6572731 h 6581421"/>
              <a:gd name="connsiteX1149" fmla="*/ 10460021 w 11875911"/>
              <a:gd name="connsiteY1149" fmla="*/ 6578262 h 6581421"/>
              <a:gd name="connsiteX1150" fmla="*/ 10458793 w 11875911"/>
              <a:gd name="connsiteY1150" fmla="*/ 6581421 h 6581421"/>
              <a:gd name="connsiteX1151" fmla="*/ 10145817 w 11875911"/>
              <a:gd name="connsiteY1151" fmla="*/ 6581421 h 6581421"/>
              <a:gd name="connsiteX1152" fmla="*/ 10142664 w 11875911"/>
              <a:gd name="connsiteY1152" fmla="*/ 6578764 h 6581421"/>
              <a:gd name="connsiteX1153" fmla="*/ 10138271 w 11875911"/>
              <a:gd name="connsiteY1153" fmla="*/ 6575748 h 6581421"/>
              <a:gd name="connsiteX1154" fmla="*/ 10134364 w 11875911"/>
              <a:gd name="connsiteY1154" fmla="*/ 6574240 h 6581421"/>
              <a:gd name="connsiteX1155" fmla="*/ 10130458 w 11875911"/>
              <a:gd name="connsiteY1155" fmla="*/ 6574240 h 6581421"/>
              <a:gd name="connsiteX1156" fmla="*/ 10126553 w 11875911"/>
              <a:gd name="connsiteY1156" fmla="*/ 6575245 h 6581421"/>
              <a:gd name="connsiteX1157" fmla="*/ 10122157 w 11875911"/>
              <a:gd name="connsiteY1157" fmla="*/ 6577759 h 6581421"/>
              <a:gd name="connsiteX1158" fmla="*/ 10118253 w 11875911"/>
              <a:gd name="connsiteY1158" fmla="*/ 6580776 h 6581421"/>
              <a:gd name="connsiteX1159" fmla="*/ 10117313 w 11875911"/>
              <a:gd name="connsiteY1159" fmla="*/ 6581421 h 6581421"/>
              <a:gd name="connsiteX1160" fmla="*/ 9654783 w 11875911"/>
              <a:gd name="connsiteY1160" fmla="*/ 6581421 h 6581421"/>
              <a:gd name="connsiteX1161" fmla="*/ 9653449 w 11875911"/>
              <a:gd name="connsiteY1161" fmla="*/ 6577759 h 6581421"/>
              <a:gd name="connsiteX1162" fmla="*/ 9652961 w 11875911"/>
              <a:gd name="connsiteY1162" fmla="*/ 6572230 h 6581421"/>
              <a:gd name="connsiteX1163" fmla="*/ 9651985 w 11875911"/>
              <a:gd name="connsiteY1163" fmla="*/ 6560164 h 6581421"/>
              <a:gd name="connsiteX1164" fmla="*/ 9651496 w 11875911"/>
              <a:gd name="connsiteY1164" fmla="*/ 6544581 h 6581421"/>
              <a:gd name="connsiteX1165" fmla="*/ 9651009 w 11875911"/>
              <a:gd name="connsiteY1165" fmla="*/ 6532012 h 6581421"/>
              <a:gd name="connsiteX1166" fmla="*/ 9648568 w 11875911"/>
              <a:gd name="connsiteY1166" fmla="*/ 6519947 h 6581421"/>
              <a:gd name="connsiteX1167" fmla="*/ 9645637 w 11875911"/>
              <a:gd name="connsiteY1167" fmla="*/ 6508386 h 6581421"/>
              <a:gd name="connsiteX1168" fmla="*/ 9641731 w 11875911"/>
              <a:gd name="connsiteY1168" fmla="*/ 6496320 h 6581421"/>
              <a:gd name="connsiteX1169" fmla="*/ 9637337 w 11875911"/>
              <a:gd name="connsiteY1169" fmla="*/ 6485762 h 6581421"/>
              <a:gd name="connsiteX1170" fmla="*/ 9631478 w 11875911"/>
              <a:gd name="connsiteY1170" fmla="*/ 6474704 h 6581421"/>
              <a:gd name="connsiteX1171" fmla="*/ 9625132 w 11875911"/>
              <a:gd name="connsiteY1171" fmla="*/ 6465151 h 6581421"/>
              <a:gd name="connsiteX1172" fmla="*/ 9618295 w 11875911"/>
              <a:gd name="connsiteY1172" fmla="*/ 6455098 h 6581421"/>
              <a:gd name="connsiteX1173" fmla="*/ 9610973 w 11875911"/>
              <a:gd name="connsiteY1173" fmla="*/ 6445043 h 6581421"/>
              <a:gd name="connsiteX1174" fmla="*/ 9603160 w 11875911"/>
              <a:gd name="connsiteY1174" fmla="*/ 6435995 h 6581421"/>
              <a:gd name="connsiteX1175" fmla="*/ 9594860 w 11875911"/>
              <a:gd name="connsiteY1175" fmla="*/ 6426444 h 6581421"/>
              <a:gd name="connsiteX1176" fmla="*/ 9586073 w 11875911"/>
              <a:gd name="connsiteY1176" fmla="*/ 6417898 h 6581421"/>
              <a:gd name="connsiteX1177" fmla="*/ 9568007 w 11875911"/>
              <a:gd name="connsiteY1177" fmla="*/ 6400302 h 6581421"/>
              <a:gd name="connsiteX1178" fmla="*/ 9548967 w 11875911"/>
              <a:gd name="connsiteY1178" fmla="*/ 6383713 h 6581421"/>
              <a:gd name="connsiteX1179" fmla="*/ 9545061 w 11875911"/>
              <a:gd name="connsiteY1179" fmla="*/ 6389745 h 6581421"/>
              <a:gd name="connsiteX1180" fmla="*/ 9540178 w 11875911"/>
              <a:gd name="connsiteY1180" fmla="*/ 6394269 h 6581421"/>
              <a:gd name="connsiteX1181" fmla="*/ 9535295 w 11875911"/>
              <a:gd name="connsiteY1181" fmla="*/ 6398292 h 6581421"/>
              <a:gd name="connsiteX1182" fmla="*/ 9530412 w 11875911"/>
              <a:gd name="connsiteY1182" fmla="*/ 6401307 h 6581421"/>
              <a:gd name="connsiteX1183" fmla="*/ 9525532 w 11875911"/>
              <a:gd name="connsiteY1183" fmla="*/ 6403821 h 6581421"/>
              <a:gd name="connsiteX1184" fmla="*/ 9521136 w 11875911"/>
              <a:gd name="connsiteY1184" fmla="*/ 6405833 h 6581421"/>
              <a:gd name="connsiteX1185" fmla="*/ 9515766 w 11875911"/>
              <a:gd name="connsiteY1185" fmla="*/ 6407339 h 6581421"/>
              <a:gd name="connsiteX1186" fmla="*/ 9510396 w 11875911"/>
              <a:gd name="connsiteY1186" fmla="*/ 6408346 h 6581421"/>
              <a:gd name="connsiteX1187" fmla="*/ 9505025 w 11875911"/>
              <a:gd name="connsiteY1187" fmla="*/ 6408346 h 6581421"/>
              <a:gd name="connsiteX1188" fmla="*/ 9500142 w 11875911"/>
              <a:gd name="connsiteY1188" fmla="*/ 6408346 h 6581421"/>
              <a:gd name="connsiteX1189" fmla="*/ 9489400 w 11875911"/>
              <a:gd name="connsiteY1189" fmla="*/ 6407843 h 6581421"/>
              <a:gd name="connsiteX1190" fmla="*/ 9478172 w 11875911"/>
              <a:gd name="connsiteY1190" fmla="*/ 6405833 h 6581421"/>
              <a:gd name="connsiteX1191" fmla="*/ 9466943 w 11875911"/>
              <a:gd name="connsiteY1191" fmla="*/ 6403821 h 6581421"/>
              <a:gd name="connsiteX1192" fmla="*/ 9455712 w 11875911"/>
              <a:gd name="connsiteY1192" fmla="*/ 6401307 h 6581421"/>
              <a:gd name="connsiteX1193" fmla="*/ 9444484 w 11875911"/>
              <a:gd name="connsiteY1193" fmla="*/ 6399800 h 6581421"/>
              <a:gd name="connsiteX1194" fmla="*/ 9433253 w 11875911"/>
              <a:gd name="connsiteY1194" fmla="*/ 6399297 h 6581421"/>
              <a:gd name="connsiteX1195" fmla="*/ 9427883 w 11875911"/>
              <a:gd name="connsiteY1195" fmla="*/ 6399297 h 6581421"/>
              <a:gd name="connsiteX1196" fmla="*/ 9422513 w 11875911"/>
              <a:gd name="connsiteY1196" fmla="*/ 6399800 h 6581421"/>
              <a:gd name="connsiteX1197" fmla="*/ 9416655 w 11875911"/>
              <a:gd name="connsiteY1197" fmla="*/ 6400302 h 6581421"/>
              <a:gd name="connsiteX1198" fmla="*/ 9411283 w 11875911"/>
              <a:gd name="connsiteY1198" fmla="*/ 6401810 h 6581421"/>
              <a:gd name="connsiteX1199" fmla="*/ 9405913 w 11875911"/>
              <a:gd name="connsiteY1199" fmla="*/ 6403821 h 6581421"/>
              <a:gd name="connsiteX1200" fmla="*/ 9400541 w 11875911"/>
              <a:gd name="connsiteY1200" fmla="*/ 6406838 h 6581421"/>
              <a:gd name="connsiteX1201" fmla="*/ 9395172 w 11875911"/>
              <a:gd name="connsiteY1201" fmla="*/ 6409351 h 6581421"/>
              <a:gd name="connsiteX1202" fmla="*/ 9390289 w 11875911"/>
              <a:gd name="connsiteY1202" fmla="*/ 6413875 h 6581421"/>
              <a:gd name="connsiteX1203" fmla="*/ 9384919 w 11875911"/>
              <a:gd name="connsiteY1203" fmla="*/ 6418903 h 6581421"/>
              <a:gd name="connsiteX1204" fmla="*/ 9380036 w 11875911"/>
              <a:gd name="connsiteY1204" fmla="*/ 6423930 h 6581421"/>
              <a:gd name="connsiteX1205" fmla="*/ 9386871 w 11875911"/>
              <a:gd name="connsiteY1205" fmla="*/ 6405833 h 6581421"/>
              <a:gd name="connsiteX1206" fmla="*/ 9391754 w 11875911"/>
              <a:gd name="connsiteY1206" fmla="*/ 6387735 h 6581421"/>
              <a:gd name="connsiteX1207" fmla="*/ 9395659 w 11875911"/>
              <a:gd name="connsiteY1207" fmla="*/ 6371144 h 6581421"/>
              <a:gd name="connsiteX1208" fmla="*/ 9398589 w 11875911"/>
              <a:gd name="connsiteY1208" fmla="*/ 6354054 h 6581421"/>
              <a:gd name="connsiteX1209" fmla="*/ 9399565 w 11875911"/>
              <a:gd name="connsiteY1209" fmla="*/ 6336961 h 6581421"/>
              <a:gd name="connsiteX1210" fmla="*/ 9399565 w 11875911"/>
              <a:gd name="connsiteY1210" fmla="*/ 6321377 h 6581421"/>
              <a:gd name="connsiteX1211" fmla="*/ 9398589 w 11875911"/>
              <a:gd name="connsiteY1211" fmla="*/ 6306295 h 6581421"/>
              <a:gd name="connsiteX1212" fmla="*/ 9395659 w 11875911"/>
              <a:gd name="connsiteY1212" fmla="*/ 6291215 h 6581421"/>
              <a:gd name="connsiteX1213" fmla="*/ 9392241 w 11875911"/>
              <a:gd name="connsiteY1213" fmla="*/ 6277138 h 6581421"/>
              <a:gd name="connsiteX1214" fmla="*/ 9387360 w 11875911"/>
              <a:gd name="connsiteY1214" fmla="*/ 6263062 h 6581421"/>
              <a:gd name="connsiteX1215" fmla="*/ 9381012 w 11875911"/>
              <a:gd name="connsiteY1215" fmla="*/ 6250494 h 6581421"/>
              <a:gd name="connsiteX1216" fmla="*/ 9374177 w 11875911"/>
              <a:gd name="connsiteY1216" fmla="*/ 6237927 h 6581421"/>
              <a:gd name="connsiteX1217" fmla="*/ 9365877 w 11875911"/>
              <a:gd name="connsiteY1217" fmla="*/ 6226364 h 6581421"/>
              <a:gd name="connsiteX1218" fmla="*/ 9356112 w 11875911"/>
              <a:gd name="connsiteY1218" fmla="*/ 6215306 h 6581421"/>
              <a:gd name="connsiteX1219" fmla="*/ 9345859 w 11875911"/>
              <a:gd name="connsiteY1219" fmla="*/ 6204747 h 6581421"/>
              <a:gd name="connsiteX1220" fmla="*/ 9334142 w 11875911"/>
              <a:gd name="connsiteY1220" fmla="*/ 6194694 h 6581421"/>
              <a:gd name="connsiteX1221" fmla="*/ 9321448 w 11875911"/>
              <a:gd name="connsiteY1221" fmla="*/ 6186148 h 6581421"/>
              <a:gd name="connsiteX1222" fmla="*/ 9308265 w 11875911"/>
              <a:gd name="connsiteY1222" fmla="*/ 6178104 h 6581421"/>
              <a:gd name="connsiteX1223" fmla="*/ 9295571 w 11875911"/>
              <a:gd name="connsiteY1223" fmla="*/ 6171066 h 6581421"/>
              <a:gd name="connsiteX1224" fmla="*/ 9281901 w 11875911"/>
              <a:gd name="connsiteY1224" fmla="*/ 6165033 h 6581421"/>
              <a:gd name="connsiteX1225" fmla="*/ 9267742 w 11875911"/>
              <a:gd name="connsiteY1225" fmla="*/ 6160509 h 6581421"/>
              <a:gd name="connsiteX1226" fmla="*/ 9253094 w 11875911"/>
              <a:gd name="connsiteY1226" fmla="*/ 6156991 h 6581421"/>
              <a:gd name="connsiteX1227" fmla="*/ 9238447 w 11875911"/>
              <a:gd name="connsiteY1227" fmla="*/ 6153973 h 6581421"/>
              <a:gd name="connsiteX1228" fmla="*/ 9223312 w 11875911"/>
              <a:gd name="connsiteY1228" fmla="*/ 6152968 h 6581421"/>
              <a:gd name="connsiteX1229" fmla="*/ 9207688 w 11875911"/>
              <a:gd name="connsiteY1229" fmla="*/ 6152968 h 6581421"/>
              <a:gd name="connsiteX1230" fmla="*/ 9191577 w 11875911"/>
              <a:gd name="connsiteY1230" fmla="*/ 6153973 h 6581421"/>
              <a:gd name="connsiteX1231" fmla="*/ 9175952 w 11875911"/>
              <a:gd name="connsiteY1231" fmla="*/ 6156991 h 6581421"/>
              <a:gd name="connsiteX1232" fmla="*/ 9159352 w 11875911"/>
              <a:gd name="connsiteY1232" fmla="*/ 6161013 h 6581421"/>
              <a:gd name="connsiteX1233" fmla="*/ 9142264 w 11875911"/>
              <a:gd name="connsiteY1233" fmla="*/ 6167045 h 6581421"/>
              <a:gd name="connsiteX1234" fmla="*/ 9125175 w 11875911"/>
              <a:gd name="connsiteY1234" fmla="*/ 6173580 h 6581421"/>
              <a:gd name="connsiteX1235" fmla="*/ 9108087 w 11875911"/>
              <a:gd name="connsiteY1235" fmla="*/ 6182126 h 6581421"/>
              <a:gd name="connsiteX1236" fmla="*/ 9090511 w 11875911"/>
              <a:gd name="connsiteY1236" fmla="*/ 6191677 h 6581421"/>
              <a:gd name="connsiteX1237" fmla="*/ 9147634 w 11875911"/>
              <a:gd name="connsiteY1237" fmla="*/ 6211283 h 6581421"/>
              <a:gd name="connsiteX1238" fmla="*/ 9174000 w 11875911"/>
              <a:gd name="connsiteY1238" fmla="*/ 6219830 h 6581421"/>
              <a:gd name="connsiteX1239" fmla="*/ 9200853 w 11875911"/>
              <a:gd name="connsiteY1239" fmla="*/ 6228877 h 6581421"/>
              <a:gd name="connsiteX1240" fmla="*/ 9226730 w 11875911"/>
              <a:gd name="connsiteY1240" fmla="*/ 6236419 h 6581421"/>
              <a:gd name="connsiteX1241" fmla="*/ 9252607 w 11875911"/>
              <a:gd name="connsiteY1241" fmla="*/ 6242451 h 6581421"/>
              <a:gd name="connsiteX1242" fmla="*/ 9265300 w 11875911"/>
              <a:gd name="connsiteY1242" fmla="*/ 6245468 h 6581421"/>
              <a:gd name="connsiteX1243" fmla="*/ 9278970 w 11875911"/>
              <a:gd name="connsiteY1243" fmla="*/ 6248484 h 6581421"/>
              <a:gd name="connsiteX1244" fmla="*/ 9292153 w 11875911"/>
              <a:gd name="connsiteY1244" fmla="*/ 6250494 h 6581421"/>
              <a:gd name="connsiteX1245" fmla="*/ 9305823 w 11875911"/>
              <a:gd name="connsiteY1245" fmla="*/ 6252506 h 6581421"/>
              <a:gd name="connsiteX1246" fmla="*/ 9301917 w 11875911"/>
              <a:gd name="connsiteY1246" fmla="*/ 6252506 h 6581421"/>
              <a:gd name="connsiteX1247" fmla="*/ 9298499 w 11875911"/>
              <a:gd name="connsiteY1247" fmla="*/ 6253511 h 6581421"/>
              <a:gd name="connsiteX1248" fmla="*/ 9295571 w 11875911"/>
              <a:gd name="connsiteY1248" fmla="*/ 6255521 h 6581421"/>
              <a:gd name="connsiteX1249" fmla="*/ 9292641 w 11875911"/>
              <a:gd name="connsiteY1249" fmla="*/ 6257030 h 6581421"/>
              <a:gd name="connsiteX1250" fmla="*/ 9290199 w 11875911"/>
              <a:gd name="connsiteY1250" fmla="*/ 6259544 h 6581421"/>
              <a:gd name="connsiteX1251" fmla="*/ 9288736 w 11875911"/>
              <a:gd name="connsiteY1251" fmla="*/ 6262559 h 6581421"/>
              <a:gd name="connsiteX1252" fmla="*/ 9287271 w 11875911"/>
              <a:gd name="connsiteY1252" fmla="*/ 6265576 h 6581421"/>
              <a:gd name="connsiteX1253" fmla="*/ 9286294 w 11875911"/>
              <a:gd name="connsiteY1253" fmla="*/ 6269095 h 6581421"/>
              <a:gd name="connsiteX1254" fmla="*/ 9284829 w 11875911"/>
              <a:gd name="connsiteY1254" fmla="*/ 6276636 h 6581421"/>
              <a:gd name="connsiteX1255" fmla="*/ 9284340 w 11875911"/>
              <a:gd name="connsiteY1255" fmla="*/ 6284679 h 6581421"/>
              <a:gd name="connsiteX1256" fmla="*/ 9282877 w 11875911"/>
              <a:gd name="connsiteY1256" fmla="*/ 6301771 h 6581421"/>
              <a:gd name="connsiteX1257" fmla="*/ 9281901 w 11875911"/>
              <a:gd name="connsiteY1257" fmla="*/ 6309312 h 6581421"/>
              <a:gd name="connsiteX1258" fmla="*/ 9279947 w 11875911"/>
              <a:gd name="connsiteY1258" fmla="*/ 6316350 h 6581421"/>
              <a:gd name="connsiteX1259" fmla="*/ 9278481 w 11875911"/>
              <a:gd name="connsiteY1259" fmla="*/ 6319869 h 6581421"/>
              <a:gd name="connsiteX1260" fmla="*/ 9276529 w 11875911"/>
              <a:gd name="connsiteY1260" fmla="*/ 6321879 h 6581421"/>
              <a:gd name="connsiteX1261" fmla="*/ 9275064 w 11875911"/>
              <a:gd name="connsiteY1261" fmla="*/ 6324393 h 6581421"/>
              <a:gd name="connsiteX1262" fmla="*/ 9272135 w 11875911"/>
              <a:gd name="connsiteY1262" fmla="*/ 6326906 h 6581421"/>
              <a:gd name="connsiteX1263" fmla="*/ 9269205 w 11875911"/>
              <a:gd name="connsiteY1263" fmla="*/ 6327911 h 6581421"/>
              <a:gd name="connsiteX1264" fmla="*/ 9265788 w 11875911"/>
              <a:gd name="connsiteY1264" fmla="*/ 6328917 h 6581421"/>
              <a:gd name="connsiteX1265" fmla="*/ 9261883 w 11875911"/>
              <a:gd name="connsiteY1265" fmla="*/ 6328917 h 6581421"/>
              <a:gd name="connsiteX1266" fmla="*/ 9257487 w 11875911"/>
              <a:gd name="connsiteY1266" fmla="*/ 6328917 h 6581421"/>
              <a:gd name="connsiteX1267" fmla="*/ 9251628 w 11875911"/>
              <a:gd name="connsiteY1267" fmla="*/ 6327911 h 6581421"/>
              <a:gd name="connsiteX1268" fmla="*/ 9246259 w 11875911"/>
              <a:gd name="connsiteY1268" fmla="*/ 6325901 h 6581421"/>
              <a:gd name="connsiteX1269" fmla="*/ 9239424 w 11875911"/>
              <a:gd name="connsiteY1269" fmla="*/ 6323891 h 6581421"/>
              <a:gd name="connsiteX1270" fmla="*/ 9232100 w 11875911"/>
              <a:gd name="connsiteY1270" fmla="*/ 6320370 h 6581421"/>
              <a:gd name="connsiteX1271" fmla="*/ 9226730 w 11875911"/>
              <a:gd name="connsiteY1271" fmla="*/ 6317859 h 6581421"/>
              <a:gd name="connsiteX1272" fmla="*/ 9221358 w 11875911"/>
              <a:gd name="connsiteY1272" fmla="*/ 6315846 h 6581421"/>
              <a:gd name="connsiteX1273" fmla="*/ 9209640 w 11875911"/>
              <a:gd name="connsiteY1273" fmla="*/ 6312328 h 6581421"/>
              <a:gd name="connsiteX1274" fmla="*/ 9198412 w 11875911"/>
              <a:gd name="connsiteY1274" fmla="*/ 6309312 h 6581421"/>
              <a:gd name="connsiteX1275" fmla="*/ 9187181 w 11875911"/>
              <a:gd name="connsiteY1275" fmla="*/ 6305793 h 6581421"/>
              <a:gd name="connsiteX1276" fmla="*/ 9182300 w 11875911"/>
              <a:gd name="connsiteY1276" fmla="*/ 6303280 h 6581421"/>
              <a:gd name="connsiteX1277" fmla="*/ 9176928 w 11875911"/>
              <a:gd name="connsiteY1277" fmla="*/ 6300263 h 6581421"/>
              <a:gd name="connsiteX1278" fmla="*/ 9172535 w 11875911"/>
              <a:gd name="connsiteY1278" fmla="*/ 6296744 h 6581421"/>
              <a:gd name="connsiteX1279" fmla="*/ 9168628 w 11875911"/>
              <a:gd name="connsiteY1279" fmla="*/ 6292721 h 6581421"/>
              <a:gd name="connsiteX1280" fmla="*/ 9165211 w 11875911"/>
              <a:gd name="connsiteY1280" fmla="*/ 6288198 h 6581421"/>
              <a:gd name="connsiteX1281" fmla="*/ 9162282 w 11875911"/>
              <a:gd name="connsiteY1281" fmla="*/ 6282165 h 6581421"/>
              <a:gd name="connsiteX1282" fmla="*/ 9159841 w 11875911"/>
              <a:gd name="connsiteY1282" fmla="*/ 6275127 h 6581421"/>
              <a:gd name="connsiteX1283" fmla="*/ 9158865 w 11875911"/>
              <a:gd name="connsiteY1283" fmla="*/ 6267586 h 6581421"/>
              <a:gd name="connsiteX1284" fmla="*/ 9120292 w 11875911"/>
              <a:gd name="connsiteY1284" fmla="*/ 6254516 h 6581421"/>
              <a:gd name="connsiteX1285" fmla="*/ 9113946 w 11875911"/>
              <a:gd name="connsiteY1285" fmla="*/ 6258538 h 6581421"/>
              <a:gd name="connsiteX1286" fmla="*/ 9108087 w 11875911"/>
              <a:gd name="connsiteY1286" fmla="*/ 6262057 h 6581421"/>
              <a:gd name="connsiteX1287" fmla="*/ 9101739 w 11875911"/>
              <a:gd name="connsiteY1287" fmla="*/ 6264067 h 6581421"/>
              <a:gd name="connsiteX1288" fmla="*/ 9095881 w 11875911"/>
              <a:gd name="connsiteY1288" fmla="*/ 6265576 h 6581421"/>
              <a:gd name="connsiteX1289" fmla="*/ 9089535 w 11875911"/>
              <a:gd name="connsiteY1289" fmla="*/ 6266078 h 6581421"/>
              <a:gd name="connsiteX1290" fmla="*/ 9084163 w 11875911"/>
              <a:gd name="connsiteY1290" fmla="*/ 6265576 h 6581421"/>
              <a:gd name="connsiteX1291" fmla="*/ 9077817 w 11875911"/>
              <a:gd name="connsiteY1291" fmla="*/ 6264067 h 6581421"/>
              <a:gd name="connsiteX1292" fmla="*/ 9071958 w 11875911"/>
              <a:gd name="connsiteY1292" fmla="*/ 6263062 h 6581421"/>
              <a:gd name="connsiteX1293" fmla="*/ 9060240 w 11875911"/>
              <a:gd name="connsiteY1293" fmla="*/ 6259040 h 6581421"/>
              <a:gd name="connsiteX1294" fmla="*/ 9049010 w 11875911"/>
              <a:gd name="connsiteY1294" fmla="*/ 6254516 h 6581421"/>
              <a:gd name="connsiteX1295" fmla="*/ 9037781 w 11875911"/>
              <a:gd name="connsiteY1295" fmla="*/ 6249489 h 6581421"/>
              <a:gd name="connsiteX1296" fmla="*/ 9031433 w 11875911"/>
              <a:gd name="connsiteY1296" fmla="*/ 6247980 h 6581421"/>
              <a:gd name="connsiteX1297" fmla="*/ 9025574 w 11875911"/>
              <a:gd name="connsiteY1297" fmla="*/ 6246975 h 6581421"/>
              <a:gd name="connsiteX1298" fmla="*/ 8908886 w 11875911"/>
              <a:gd name="connsiteY1298" fmla="*/ 6205251 h 6581421"/>
              <a:gd name="connsiteX1299" fmla="*/ 8904003 w 11875911"/>
              <a:gd name="connsiteY1299" fmla="*/ 6201229 h 6581421"/>
              <a:gd name="connsiteX1300" fmla="*/ 8898144 w 11875911"/>
              <a:gd name="connsiteY1300" fmla="*/ 6197208 h 6581421"/>
              <a:gd name="connsiteX1301" fmla="*/ 8893262 w 11875911"/>
              <a:gd name="connsiteY1301" fmla="*/ 6193687 h 6581421"/>
              <a:gd name="connsiteX1302" fmla="*/ 8887403 w 11875911"/>
              <a:gd name="connsiteY1302" fmla="*/ 6191176 h 6581421"/>
              <a:gd name="connsiteX1303" fmla="*/ 8881057 w 11875911"/>
              <a:gd name="connsiteY1303" fmla="*/ 6189163 h 6581421"/>
              <a:gd name="connsiteX1304" fmla="*/ 8874709 w 11875911"/>
              <a:gd name="connsiteY1304" fmla="*/ 6187655 h 6581421"/>
              <a:gd name="connsiteX1305" fmla="*/ 8868850 w 11875911"/>
              <a:gd name="connsiteY1305" fmla="*/ 6187655 h 6581421"/>
              <a:gd name="connsiteX1306" fmla="*/ 8861526 w 11875911"/>
              <a:gd name="connsiteY1306" fmla="*/ 6189163 h 6581421"/>
              <a:gd name="connsiteX1307" fmla="*/ 8854691 w 11875911"/>
              <a:gd name="connsiteY1307" fmla="*/ 6190672 h 6581421"/>
              <a:gd name="connsiteX1308" fmla="*/ 8847856 w 11875911"/>
              <a:gd name="connsiteY1308" fmla="*/ 6193186 h 6581421"/>
              <a:gd name="connsiteX1309" fmla="*/ 8840532 w 11875911"/>
              <a:gd name="connsiteY1309" fmla="*/ 6196201 h 6581421"/>
              <a:gd name="connsiteX1310" fmla="*/ 8833697 w 11875911"/>
              <a:gd name="connsiteY1310" fmla="*/ 6200223 h 6581421"/>
              <a:gd name="connsiteX1311" fmla="*/ 8826373 w 11875911"/>
              <a:gd name="connsiteY1311" fmla="*/ 6204246 h 6581421"/>
              <a:gd name="connsiteX1312" fmla="*/ 8818562 w 11875911"/>
              <a:gd name="connsiteY1312" fmla="*/ 6209273 h 6581421"/>
              <a:gd name="connsiteX1313" fmla="*/ 8811238 w 11875911"/>
              <a:gd name="connsiteY1313" fmla="*/ 6215306 h 6581421"/>
              <a:gd name="connsiteX1314" fmla="*/ 8803914 w 11875911"/>
              <a:gd name="connsiteY1314" fmla="*/ 6221840 h 6581421"/>
              <a:gd name="connsiteX1315" fmla="*/ 8796103 w 11875911"/>
              <a:gd name="connsiteY1315" fmla="*/ 6227872 h 6581421"/>
              <a:gd name="connsiteX1316" fmla="*/ 8788778 w 11875911"/>
              <a:gd name="connsiteY1316" fmla="*/ 6235413 h 6581421"/>
              <a:gd name="connsiteX1317" fmla="*/ 8774619 w 11875911"/>
              <a:gd name="connsiteY1317" fmla="*/ 6251501 h 6581421"/>
              <a:gd name="connsiteX1318" fmla="*/ 8760462 w 11875911"/>
              <a:gd name="connsiteY1318" fmla="*/ 6268090 h 6581421"/>
              <a:gd name="connsiteX1319" fmla="*/ 8746790 w 11875911"/>
              <a:gd name="connsiteY1319" fmla="*/ 6287192 h 6581421"/>
              <a:gd name="connsiteX1320" fmla="*/ 8735073 w 11875911"/>
              <a:gd name="connsiteY1320" fmla="*/ 6305793 h 6581421"/>
              <a:gd name="connsiteX1321" fmla="*/ 8723355 w 11875911"/>
              <a:gd name="connsiteY1321" fmla="*/ 6324896 h 6581421"/>
              <a:gd name="connsiteX1322" fmla="*/ 8713591 w 11875911"/>
              <a:gd name="connsiteY1322" fmla="*/ 6345004 h 6581421"/>
              <a:gd name="connsiteX1323" fmla="*/ 8709196 w 11875911"/>
              <a:gd name="connsiteY1323" fmla="*/ 6354555 h 6581421"/>
              <a:gd name="connsiteX1324" fmla="*/ 8705291 w 11875911"/>
              <a:gd name="connsiteY1324" fmla="*/ 6364610 h 6581421"/>
              <a:gd name="connsiteX1325" fmla="*/ 8701874 w 11875911"/>
              <a:gd name="connsiteY1325" fmla="*/ 6374161 h 6581421"/>
              <a:gd name="connsiteX1326" fmla="*/ 8699432 w 11875911"/>
              <a:gd name="connsiteY1326" fmla="*/ 6383209 h 6581421"/>
              <a:gd name="connsiteX1327" fmla="*/ 8696502 w 11875911"/>
              <a:gd name="connsiteY1327" fmla="*/ 6392761 h 6581421"/>
              <a:gd name="connsiteX1328" fmla="*/ 8694550 w 11875911"/>
              <a:gd name="connsiteY1328" fmla="*/ 6401307 h 6581421"/>
              <a:gd name="connsiteX1329" fmla="*/ 8693084 w 11875911"/>
              <a:gd name="connsiteY1329" fmla="*/ 6410357 h 6581421"/>
              <a:gd name="connsiteX1330" fmla="*/ 8692595 w 11875911"/>
              <a:gd name="connsiteY1330" fmla="*/ 6418903 h 6581421"/>
              <a:gd name="connsiteX1331" fmla="*/ 8692595 w 11875911"/>
              <a:gd name="connsiteY1331" fmla="*/ 6426946 h 6581421"/>
              <a:gd name="connsiteX1332" fmla="*/ 8693084 w 11875911"/>
              <a:gd name="connsiteY1332" fmla="*/ 6434487 h 6581421"/>
              <a:gd name="connsiteX1333" fmla="*/ 8696991 w 11875911"/>
              <a:gd name="connsiteY1333" fmla="*/ 6434487 h 6581421"/>
              <a:gd name="connsiteX1334" fmla="*/ 8700896 w 11875911"/>
              <a:gd name="connsiteY1334" fmla="*/ 6434487 h 6581421"/>
              <a:gd name="connsiteX1335" fmla="*/ 8705291 w 11875911"/>
              <a:gd name="connsiteY1335" fmla="*/ 6433983 h 6581421"/>
              <a:gd name="connsiteX1336" fmla="*/ 8709196 w 11875911"/>
              <a:gd name="connsiteY1336" fmla="*/ 6432978 h 6581421"/>
              <a:gd name="connsiteX1337" fmla="*/ 8717496 w 11875911"/>
              <a:gd name="connsiteY1337" fmla="*/ 6429963 h 6581421"/>
              <a:gd name="connsiteX1338" fmla="*/ 8724820 w 11875911"/>
              <a:gd name="connsiteY1338" fmla="*/ 6425940 h 6581421"/>
              <a:gd name="connsiteX1339" fmla="*/ 8732631 w 11875911"/>
              <a:gd name="connsiteY1339" fmla="*/ 6421416 h 6581421"/>
              <a:gd name="connsiteX1340" fmla="*/ 8739955 w 11875911"/>
              <a:gd name="connsiteY1340" fmla="*/ 6415886 h 6581421"/>
              <a:gd name="connsiteX1341" fmla="*/ 8755090 w 11875911"/>
              <a:gd name="connsiteY1341" fmla="*/ 6405329 h 6581421"/>
              <a:gd name="connsiteX1342" fmla="*/ 8762902 w 11875911"/>
              <a:gd name="connsiteY1342" fmla="*/ 6400805 h 6581421"/>
              <a:gd name="connsiteX1343" fmla="*/ 8770715 w 11875911"/>
              <a:gd name="connsiteY1343" fmla="*/ 6397286 h 6581421"/>
              <a:gd name="connsiteX1344" fmla="*/ 8778526 w 11875911"/>
              <a:gd name="connsiteY1344" fmla="*/ 6394269 h 6581421"/>
              <a:gd name="connsiteX1345" fmla="*/ 8782432 w 11875911"/>
              <a:gd name="connsiteY1345" fmla="*/ 6393264 h 6581421"/>
              <a:gd name="connsiteX1346" fmla="*/ 8786337 w 11875911"/>
              <a:gd name="connsiteY1346" fmla="*/ 6393264 h 6581421"/>
              <a:gd name="connsiteX1347" fmla="*/ 8791220 w 11875911"/>
              <a:gd name="connsiteY1347" fmla="*/ 6393264 h 6581421"/>
              <a:gd name="connsiteX1348" fmla="*/ 8795126 w 11875911"/>
              <a:gd name="connsiteY1348" fmla="*/ 6393264 h 6581421"/>
              <a:gd name="connsiteX1349" fmla="*/ 8799520 w 11875911"/>
              <a:gd name="connsiteY1349" fmla="*/ 6394269 h 6581421"/>
              <a:gd name="connsiteX1350" fmla="*/ 8803914 w 11875911"/>
              <a:gd name="connsiteY1350" fmla="*/ 6396281 h 6581421"/>
              <a:gd name="connsiteX1351" fmla="*/ 8808796 w 11875911"/>
              <a:gd name="connsiteY1351" fmla="*/ 6397788 h 6581421"/>
              <a:gd name="connsiteX1352" fmla="*/ 8813192 w 11875911"/>
              <a:gd name="connsiteY1352" fmla="*/ 6400805 h 6581421"/>
              <a:gd name="connsiteX1353" fmla="*/ 8817586 w 11875911"/>
              <a:gd name="connsiteY1353" fmla="*/ 6404324 h 6581421"/>
              <a:gd name="connsiteX1354" fmla="*/ 8822955 w 11875911"/>
              <a:gd name="connsiteY1354" fmla="*/ 6408346 h 6581421"/>
              <a:gd name="connsiteX1355" fmla="*/ 8847367 w 11875911"/>
              <a:gd name="connsiteY1355" fmla="*/ 6408848 h 6581421"/>
              <a:gd name="connsiteX1356" fmla="*/ 8895703 w 11875911"/>
              <a:gd name="connsiteY1356" fmla="*/ 6346009 h 6581421"/>
              <a:gd name="connsiteX1357" fmla="*/ 8893751 w 11875911"/>
              <a:gd name="connsiteY1357" fmla="*/ 6354555 h 6581421"/>
              <a:gd name="connsiteX1358" fmla="*/ 8891309 w 11875911"/>
              <a:gd name="connsiteY1358" fmla="*/ 6363101 h 6581421"/>
              <a:gd name="connsiteX1359" fmla="*/ 8890333 w 11875911"/>
              <a:gd name="connsiteY1359" fmla="*/ 6371144 h 6581421"/>
              <a:gd name="connsiteX1360" fmla="*/ 8889844 w 11875911"/>
              <a:gd name="connsiteY1360" fmla="*/ 6378184 h 6581421"/>
              <a:gd name="connsiteX1361" fmla="*/ 8888868 w 11875911"/>
              <a:gd name="connsiteY1361" fmla="*/ 6385723 h 6581421"/>
              <a:gd name="connsiteX1362" fmla="*/ 8889844 w 11875911"/>
              <a:gd name="connsiteY1362" fmla="*/ 6392259 h 6581421"/>
              <a:gd name="connsiteX1363" fmla="*/ 8890333 w 11875911"/>
              <a:gd name="connsiteY1363" fmla="*/ 6398292 h 6581421"/>
              <a:gd name="connsiteX1364" fmla="*/ 8891309 w 11875911"/>
              <a:gd name="connsiteY1364" fmla="*/ 6404826 h 6581421"/>
              <a:gd name="connsiteX1365" fmla="*/ 8893262 w 11875911"/>
              <a:gd name="connsiteY1365" fmla="*/ 6410858 h 6581421"/>
              <a:gd name="connsiteX1366" fmla="*/ 8894727 w 11875911"/>
              <a:gd name="connsiteY1366" fmla="*/ 6416389 h 6581421"/>
              <a:gd name="connsiteX1367" fmla="*/ 8897168 w 11875911"/>
              <a:gd name="connsiteY1367" fmla="*/ 6422422 h 6581421"/>
              <a:gd name="connsiteX1368" fmla="*/ 8899121 w 11875911"/>
              <a:gd name="connsiteY1368" fmla="*/ 6427449 h 6581421"/>
              <a:gd name="connsiteX1369" fmla="*/ 8904980 w 11875911"/>
              <a:gd name="connsiteY1369" fmla="*/ 6438005 h 6581421"/>
              <a:gd name="connsiteX1370" fmla="*/ 8911815 w 11875911"/>
              <a:gd name="connsiteY1370" fmla="*/ 6448060 h 6581421"/>
              <a:gd name="connsiteX1371" fmla="*/ 8918651 w 11875911"/>
              <a:gd name="connsiteY1371" fmla="*/ 6457612 h 6581421"/>
              <a:gd name="connsiteX1372" fmla="*/ 8925974 w 11875911"/>
              <a:gd name="connsiteY1372" fmla="*/ 6467163 h 6581421"/>
              <a:gd name="connsiteX1373" fmla="*/ 8933298 w 11875911"/>
              <a:gd name="connsiteY1373" fmla="*/ 6476714 h 6581421"/>
              <a:gd name="connsiteX1374" fmla="*/ 8940133 w 11875911"/>
              <a:gd name="connsiteY1374" fmla="*/ 6486769 h 6581421"/>
              <a:gd name="connsiteX1375" fmla="*/ 8946481 w 11875911"/>
              <a:gd name="connsiteY1375" fmla="*/ 6496320 h 6581421"/>
              <a:gd name="connsiteX1376" fmla="*/ 8951850 w 11875911"/>
              <a:gd name="connsiteY1376" fmla="*/ 6507378 h 6581421"/>
              <a:gd name="connsiteX1377" fmla="*/ 8954292 w 11875911"/>
              <a:gd name="connsiteY1377" fmla="*/ 6513411 h 6581421"/>
              <a:gd name="connsiteX1378" fmla="*/ 8955757 w 11875911"/>
              <a:gd name="connsiteY1378" fmla="*/ 6519444 h 6581421"/>
              <a:gd name="connsiteX1379" fmla="*/ 8957709 w 11875911"/>
              <a:gd name="connsiteY1379" fmla="*/ 6524974 h 6581421"/>
              <a:gd name="connsiteX1380" fmla="*/ 8959174 w 11875911"/>
              <a:gd name="connsiteY1380" fmla="*/ 6531509 h 6581421"/>
              <a:gd name="connsiteX1381" fmla="*/ 8961127 w 11875911"/>
              <a:gd name="connsiteY1381" fmla="*/ 6546087 h 6581421"/>
              <a:gd name="connsiteX1382" fmla="*/ 8962103 w 11875911"/>
              <a:gd name="connsiteY1382" fmla="*/ 6559661 h 6581421"/>
              <a:gd name="connsiteX1383" fmla="*/ 8962103 w 11875911"/>
              <a:gd name="connsiteY1383" fmla="*/ 6571726 h 6581421"/>
              <a:gd name="connsiteX1384" fmla="*/ 8961695 w 11875911"/>
              <a:gd name="connsiteY1384" fmla="*/ 6581421 h 6581421"/>
              <a:gd name="connsiteX1385" fmla="*/ 1469598 w 11875911"/>
              <a:gd name="connsiteY1385" fmla="*/ 6581421 h 6581421"/>
              <a:gd name="connsiteX1386" fmla="*/ 1469598 w 11875911"/>
              <a:gd name="connsiteY1386" fmla="*/ 6580776 h 6581421"/>
              <a:gd name="connsiteX1387" fmla="*/ 1470085 w 11875911"/>
              <a:gd name="connsiteY1387" fmla="*/ 6578262 h 6581421"/>
              <a:gd name="connsiteX1388" fmla="*/ 1471550 w 11875911"/>
              <a:gd name="connsiteY1388" fmla="*/ 6575748 h 6581421"/>
              <a:gd name="connsiteX1389" fmla="*/ 1472527 w 11875911"/>
              <a:gd name="connsiteY1389" fmla="*/ 6572731 h 6581421"/>
              <a:gd name="connsiteX1390" fmla="*/ 1473992 w 11875911"/>
              <a:gd name="connsiteY1390" fmla="*/ 6570721 h 6581421"/>
              <a:gd name="connsiteX1391" fmla="*/ 1476433 w 11875911"/>
              <a:gd name="connsiteY1391" fmla="*/ 6568207 h 6581421"/>
              <a:gd name="connsiteX1392" fmla="*/ 1479851 w 11875911"/>
              <a:gd name="connsiteY1392" fmla="*/ 6564688 h 6581421"/>
              <a:gd name="connsiteX1393" fmla="*/ 1483268 w 11875911"/>
              <a:gd name="connsiteY1393" fmla="*/ 6562678 h 6581421"/>
              <a:gd name="connsiteX1394" fmla="*/ 1487175 w 11875911"/>
              <a:gd name="connsiteY1394" fmla="*/ 6560666 h 6581421"/>
              <a:gd name="connsiteX1395" fmla="*/ 1490592 w 11875911"/>
              <a:gd name="connsiteY1395" fmla="*/ 6559159 h 6581421"/>
              <a:gd name="connsiteX1396" fmla="*/ 1494497 w 11875911"/>
              <a:gd name="connsiteY1396" fmla="*/ 6557651 h 6581421"/>
              <a:gd name="connsiteX1397" fmla="*/ 1497916 w 11875911"/>
              <a:gd name="connsiteY1397" fmla="*/ 6557147 h 6581421"/>
              <a:gd name="connsiteX1398" fmla="*/ 1501821 w 11875911"/>
              <a:gd name="connsiteY1398" fmla="*/ 6557147 h 6581421"/>
              <a:gd name="connsiteX1399" fmla="*/ 1505238 w 11875911"/>
              <a:gd name="connsiteY1399" fmla="*/ 6557651 h 6581421"/>
              <a:gd name="connsiteX1400" fmla="*/ 1512563 w 11875911"/>
              <a:gd name="connsiteY1400" fmla="*/ 6559159 h 6581421"/>
              <a:gd name="connsiteX1401" fmla="*/ 1519887 w 11875911"/>
              <a:gd name="connsiteY1401" fmla="*/ 6561170 h 6581421"/>
              <a:gd name="connsiteX1402" fmla="*/ 1527211 w 11875911"/>
              <a:gd name="connsiteY1402" fmla="*/ 6564185 h 6581421"/>
              <a:gd name="connsiteX1403" fmla="*/ 1534046 w 11875911"/>
              <a:gd name="connsiteY1403" fmla="*/ 6567704 h 6581421"/>
              <a:gd name="connsiteX1404" fmla="*/ 1539905 w 11875911"/>
              <a:gd name="connsiteY1404" fmla="*/ 6569212 h 6581421"/>
              <a:gd name="connsiteX1405" fmla="*/ 1544298 w 11875911"/>
              <a:gd name="connsiteY1405" fmla="*/ 6571224 h 6581421"/>
              <a:gd name="connsiteX1406" fmla="*/ 1549668 w 11875911"/>
              <a:gd name="connsiteY1406" fmla="*/ 6572230 h 6581421"/>
              <a:gd name="connsiteX1407" fmla="*/ 1554064 w 11875911"/>
              <a:gd name="connsiteY1407" fmla="*/ 6573736 h 6581421"/>
              <a:gd name="connsiteX1408" fmla="*/ 1558457 w 11875911"/>
              <a:gd name="connsiteY1408" fmla="*/ 6573736 h 6581421"/>
              <a:gd name="connsiteX1409" fmla="*/ 1563340 w 11875911"/>
              <a:gd name="connsiteY1409" fmla="*/ 6572731 h 6581421"/>
              <a:gd name="connsiteX1410" fmla="*/ 1567734 w 11875911"/>
              <a:gd name="connsiteY1410" fmla="*/ 6572230 h 6581421"/>
              <a:gd name="connsiteX1411" fmla="*/ 1571640 w 11875911"/>
              <a:gd name="connsiteY1411" fmla="*/ 6571726 h 6581421"/>
              <a:gd name="connsiteX1412" fmla="*/ 1579940 w 11875911"/>
              <a:gd name="connsiteY1412" fmla="*/ 6568207 h 6581421"/>
              <a:gd name="connsiteX1413" fmla="*/ 1588239 w 11875911"/>
              <a:gd name="connsiteY1413" fmla="*/ 6564185 h 6581421"/>
              <a:gd name="connsiteX1414" fmla="*/ 1595563 w 11875911"/>
              <a:gd name="connsiteY1414" fmla="*/ 6559661 h 6581421"/>
              <a:gd name="connsiteX1415" fmla="*/ 1603376 w 11875911"/>
              <a:gd name="connsiteY1415" fmla="*/ 6554132 h 6581421"/>
              <a:gd name="connsiteX1416" fmla="*/ 1618022 w 11875911"/>
              <a:gd name="connsiteY1416" fmla="*/ 6543072 h 6581421"/>
              <a:gd name="connsiteX1417" fmla="*/ 1625346 w 11875911"/>
              <a:gd name="connsiteY1417" fmla="*/ 6538548 h 6581421"/>
              <a:gd name="connsiteX1418" fmla="*/ 1633646 w 11875911"/>
              <a:gd name="connsiteY1418" fmla="*/ 6534022 h 6581421"/>
              <a:gd name="connsiteX1419" fmla="*/ 1641458 w 11875911"/>
              <a:gd name="connsiteY1419" fmla="*/ 6530503 h 6581421"/>
              <a:gd name="connsiteX1420" fmla="*/ 1645364 w 11875911"/>
              <a:gd name="connsiteY1420" fmla="*/ 6528997 h 6581421"/>
              <a:gd name="connsiteX1421" fmla="*/ 1649758 w 11875911"/>
              <a:gd name="connsiteY1421" fmla="*/ 6527990 h 6581421"/>
              <a:gd name="connsiteX1422" fmla="*/ 1653664 w 11875911"/>
              <a:gd name="connsiteY1422" fmla="*/ 6527488 h 6581421"/>
              <a:gd name="connsiteX1423" fmla="*/ 1658545 w 11875911"/>
              <a:gd name="connsiteY1423" fmla="*/ 6527488 h 6581421"/>
              <a:gd name="connsiteX1424" fmla="*/ 1662941 w 11875911"/>
              <a:gd name="connsiteY1424" fmla="*/ 6527990 h 6581421"/>
              <a:gd name="connsiteX1425" fmla="*/ 1667334 w 11875911"/>
              <a:gd name="connsiteY1425" fmla="*/ 6528493 h 6581421"/>
              <a:gd name="connsiteX1426" fmla="*/ 1744476 w 11875911"/>
              <a:gd name="connsiteY1426" fmla="*/ 6490790 h 6581421"/>
              <a:gd name="connsiteX1427" fmla="*/ 1759611 w 11875911"/>
              <a:gd name="connsiteY1427" fmla="*/ 6462639 h 6581421"/>
              <a:gd name="connsiteX1428" fmla="*/ 1750823 w 11875911"/>
              <a:gd name="connsiteY1428" fmla="*/ 6458113 h 6581421"/>
              <a:gd name="connsiteX1429" fmla="*/ 1742034 w 11875911"/>
              <a:gd name="connsiteY1429" fmla="*/ 6454093 h 6581421"/>
              <a:gd name="connsiteX1430" fmla="*/ 1734710 w 11875911"/>
              <a:gd name="connsiteY1430" fmla="*/ 6449065 h 6581421"/>
              <a:gd name="connsiteX1431" fmla="*/ 1729340 w 11875911"/>
              <a:gd name="connsiteY1431" fmla="*/ 6444541 h 6581421"/>
              <a:gd name="connsiteX1432" fmla="*/ 1723481 w 11875911"/>
              <a:gd name="connsiteY1432" fmla="*/ 6440016 h 6581421"/>
              <a:gd name="connsiteX1433" fmla="*/ 1719575 w 11875911"/>
              <a:gd name="connsiteY1433" fmla="*/ 6434988 h 6581421"/>
              <a:gd name="connsiteX1434" fmla="*/ 1715670 w 11875911"/>
              <a:gd name="connsiteY1434" fmla="*/ 6430464 h 6581421"/>
              <a:gd name="connsiteX1435" fmla="*/ 1713229 w 11875911"/>
              <a:gd name="connsiteY1435" fmla="*/ 6425437 h 6581421"/>
              <a:gd name="connsiteX1436" fmla="*/ 1711275 w 11875911"/>
              <a:gd name="connsiteY1436" fmla="*/ 6420411 h 6581421"/>
              <a:gd name="connsiteX1437" fmla="*/ 1709812 w 11875911"/>
              <a:gd name="connsiteY1437" fmla="*/ 6415384 h 6581421"/>
              <a:gd name="connsiteX1438" fmla="*/ 1709323 w 11875911"/>
              <a:gd name="connsiteY1438" fmla="*/ 6410858 h 6581421"/>
              <a:gd name="connsiteX1439" fmla="*/ 1709323 w 11875911"/>
              <a:gd name="connsiteY1439" fmla="*/ 6405329 h 6581421"/>
              <a:gd name="connsiteX1440" fmla="*/ 1709323 w 11875911"/>
              <a:gd name="connsiteY1440" fmla="*/ 6400302 h 6581421"/>
              <a:gd name="connsiteX1441" fmla="*/ 1710299 w 11875911"/>
              <a:gd name="connsiteY1441" fmla="*/ 6395778 h 6581421"/>
              <a:gd name="connsiteX1442" fmla="*/ 1711764 w 11875911"/>
              <a:gd name="connsiteY1442" fmla="*/ 6390249 h 6581421"/>
              <a:gd name="connsiteX1443" fmla="*/ 1713229 w 11875911"/>
              <a:gd name="connsiteY1443" fmla="*/ 6385221 h 6581421"/>
              <a:gd name="connsiteX1444" fmla="*/ 1717623 w 11875911"/>
              <a:gd name="connsiteY1444" fmla="*/ 6374663 h 6581421"/>
              <a:gd name="connsiteX1445" fmla="*/ 1722993 w 11875911"/>
              <a:gd name="connsiteY1445" fmla="*/ 6364107 h 6581421"/>
              <a:gd name="connsiteX1446" fmla="*/ 1734223 w 11875911"/>
              <a:gd name="connsiteY1446" fmla="*/ 6342994 h 6581421"/>
              <a:gd name="connsiteX1447" fmla="*/ 1739595 w 11875911"/>
              <a:gd name="connsiteY1447" fmla="*/ 6332435 h 6581421"/>
              <a:gd name="connsiteX1448" fmla="*/ 1743500 w 11875911"/>
              <a:gd name="connsiteY1448" fmla="*/ 6321879 h 6581421"/>
              <a:gd name="connsiteX1449" fmla="*/ 1745452 w 11875911"/>
              <a:gd name="connsiteY1449" fmla="*/ 6316852 h 6581421"/>
              <a:gd name="connsiteX1450" fmla="*/ 1746917 w 11875911"/>
              <a:gd name="connsiteY1450" fmla="*/ 6311322 h 6581421"/>
              <a:gd name="connsiteX1451" fmla="*/ 1747893 w 11875911"/>
              <a:gd name="connsiteY1451" fmla="*/ 6306295 h 6581421"/>
              <a:gd name="connsiteX1452" fmla="*/ 1747893 w 11875911"/>
              <a:gd name="connsiteY1452" fmla="*/ 6301268 h 6581421"/>
              <a:gd name="connsiteX1453" fmla="*/ 1748382 w 11875911"/>
              <a:gd name="connsiteY1453" fmla="*/ 6299257 h 6581421"/>
              <a:gd name="connsiteX1454" fmla="*/ 1748382 w 11875911"/>
              <a:gd name="connsiteY1454" fmla="*/ 6296744 h 6581421"/>
              <a:gd name="connsiteX1455" fmla="*/ 1747893 w 11875911"/>
              <a:gd name="connsiteY1455" fmla="*/ 6294734 h 6581421"/>
              <a:gd name="connsiteX1456" fmla="*/ 1747406 w 11875911"/>
              <a:gd name="connsiteY1456" fmla="*/ 6292220 h 6581421"/>
              <a:gd name="connsiteX1457" fmla="*/ 1744476 w 11875911"/>
              <a:gd name="connsiteY1457" fmla="*/ 6287696 h 6581421"/>
              <a:gd name="connsiteX1458" fmla="*/ 1740571 w 11875911"/>
              <a:gd name="connsiteY1458" fmla="*/ 6283170 h 6581421"/>
              <a:gd name="connsiteX1459" fmla="*/ 1731293 w 11875911"/>
              <a:gd name="connsiteY1459" fmla="*/ 6273619 h 6581421"/>
              <a:gd name="connsiteX1460" fmla="*/ 1726899 w 11875911"/>
              <a:gd name="connsiteY1460" fmla="*/ 6269095 h 6581421"/>
              <a:gd name="connsiteX1461" fmla="*/ 1722993 w 11875911"/>
              <a:gd name="connsiteY1461" fmla="*/ 6264067 h 6581421"/>
              <a:gd name="connsiteX1462" fmla="*/ 1719575 w 11875911"/>
              <a:gd name="connsiteY1462" fmla="*/ 6259544 h 6581421"/>
              <a:gd name="connsiteX1463" fmla="*/ 1717134 w 11875911"/>
              <a:gd name="connsiteY1463" fmla="*/ 6255020 h 6581421"/>
              <a:gd name="connsiteX1464" fmla="*/ 1716646 w 11875911"/>
              <a:gd name="connsiteY1464" fmla="*/ 6252506 h 6581421"/>
              <a:gd name="connsiteX1465" fmla="*/ 1716646 w 11875911"/>
              <a:gd name="connsiteY1465" fmla="*/ 6250494 h 6581421"/>
              <a:gd name="connsiteX1466" fmla="*/ 1717134 w 11875911"/>
              <a:gd name="connsiteY1466" fmla="*/ 6247980 h 6581421"/>
              <a:gd name="connsiteX1467" fmla="*/ 1718599 w 11875911"/>
              <a:gd name="connsiteY1467" fmla="*/ 6245970 h 6581421"/>
              <a:gd name="connsiteX1468" fmla="*/ 1720064 w 11875911"/>
              <a:gd name="connsiteY1468" fmla="*/ 6243960 h 6581421"/>
              <a:gd name="connsiteX1469" fmla="*/ 1722505 w 11875911"/>
              <a:gd name="connsiteY1469" fmla="*/ 6241446 h 6581421"/>
              <a:gd name="connsiteX1470" fmla="*/ 1725434 w 11875911"/>
              <a:gd name="connsiteY1470" fmla="*/ 6239937 h 6581421"/>
              <a:gd name="connsiteX1471" fmla="*/ 1729340 w 11875911"/>
              <a:gd name="connsiteY1471" fmla="*/ 6237927 h 6581421"/>
              <a:gd name="connsiteX1472" fmla="*/ 1733734 w 11875911"/>
              <a:gd name="connsiteY1472" fmla="*/ 6235413 h 6581421"/>
              <a:gd name="connsiteX1473" fmla="*/ 1738617 w 11875911"/>
              <a:gd name="connsiteY1473" fmla="*/ 6233905 h 6581421"/>
              <a:gd name="connsiteX1474" fmla="*/ 1752289 w 11875911"/>
              <a:gd name="connsiteY1474" fmla="*/ 6230386 h 6581421"/>
              <a:gd name="connsiteX1475" fmla="*/ 1762541 w 11875911"/>
              <a:gd name="connsiteY1475" fmla="*/ 6227371 h 6581421"/>
              <a:gd name="connsiteX1476" fmla="*/ 1766935 w 11875911"/>
              <a:gd name="connsiteY1476" fmla="*/ 6225862 h 6581421"/>
              <a:gd name="connsiteX1477" fmla="*/ 1770352 w 11875911"/>
              <a:gd name="connsiteY1477" fmla="*/ 6223348 h 6581421"/>
              <a:gd name="connsiteX1478" fmla="*/ 1772305 w 11875911"/>
              <a:gd name="connsiteY1478" fmla="*/ 6222343 h 6581421"/>
              <a:gd name="connsiteX1479" fmla="*/ 1772794 w 11875911"/>
              <a:gd name="connsiteY1479" fmla="*/ 6220331 h 6581421"/>
              <a:gd name="connsiteX1480" fmla="*/ 1773770 w 11875911"/>
              <a:gd name="connsiteY1480" fmla="*/ 6218824 h 6581421"/>
              <a:gd name="connsiteX1481" fmla="*/ 1773770 w 11875911"/>
              <a:gd name="connsiteY1481" fmla="*/ 6216812 h 6581421"/>
              <a:gd name="connsiteX1482" fmla="*/ 1773283 w 11875911"/>
              <a:gd name="connsiteY1482" fmla="*/ 6214802 h 6581421"/>
              <a:gd name="connsiteX1483" fmla="*/ 1772305 w 11875911"/>
              <a:gd name="connsiteY1483" fmla="*/ 6211785 h 6581421"/>
              <a:gd name="connsiteX1484" fmla="*/ 1771329 w 11875911"/>
              <a:gd name="connsiteY1484" fmla="*/ 6208770 h 6581421"/>
              <a:gd name="connsiteX1485" fmla="*/ 1768887 w 11875911"/>
              <a:gd name="connsiteY1485" fmla="*/ 6205251 h 6581421"/>
              <a:gd name="connsiteX1486" fmla="*/ 1765470 w 11875911"/>
              <a:gd name="connsiteY1486" fmla="*/ 6201732 h 6581421"/>
              <a:gd name="connsiteX1487" fmla="*/ 1761565 w 11875911"/>
              <a:gd name="connsiteY1487" fmla="*/ 6198715 h 6581421"/>
              <a:gd name="connsiteX1488" fmla="*/ 1757659 w 11875911"/>
              <a:gd name="connsiteY1488" fmla="*/ 6196201 h 6581421"/>
              <a:gd name="connsiteX1489" fmla="*/ 1752776 w 11875911"/>
              <a:gd name="connsiteY1489" fmla="*/ 6193186 h 6581421"/>
              <a:gd name="connsiteX1490" fmla="*/ 1743500 w 11875911"/>
              <a:gd name="connsiteY1490" fmla="*/ 6188158 h 6581421"/>
              <a:gd name="connsiteX1491" fmla="*/ 1733734 w 11875911"/>
              <a:gd name="connsiteY1491" fmla="*/ 6183131 h 6581421"/>
              <a:gd name="connsiteX1492" fmla="*/ 1706881 w 11875911"/>
              <a:gd name="connsiteY1492" fmla="*/ 6182126 h 6581421"/>
              <a:gd name="connsiteX1493" fmla="*/ 1693698 w 11875911"/>
              <a:gd name="connsiteY1493" fmla="*/ 6181622 h 6581421"/>
              <a:gd name="connsiteX1494" fmla="*/ 1680517 w 11875911"/>
              <a:gd name="connsiteY1494" fmla="*/ 6179612 h 6581421"/>
              <a:gd name="connsiteX1495" fmla="*/ 1673682 w 11875911"/>
              <a:gd name="connsiteY1495" fmla="*/ 6178607 h 6581421"/>
              <a:gd name="connsiteX1496" fmla="*/ 1667334 w 11875911"/>
              <a:gd name="connsiteY1496" fmla="*/ 6176597 h 6581421"/>
              <a:gd name="connsiteX1497" fmla="*/ 1660988 w 11875911"/>
              <a:gd name="connsiteY1497" fmla="*/ 6175088 h 6581421"/>
              <a:gd name="connsiteX1498" fmla="*/ 1655128 w 11875911"/>
              <a:gd name="connsiteY1498" fmla="*/ 6172574 h 6581421"/>
              <a:gd name="connsiteX1499" fmla="*/ 1648781 w 11875911"/>
              <a:gd name="connsiteY1499" fmla="*/ 6169557 h 6581421"/>
              <a:gd name="connsiteX1500" fmla="*/ 1642434 w 11875911"/>
              <a:gd name="connsiteY1500" fmla="*/ 6166038 h 6581421"/>
              <a:gd name="connsiteX1501" fmla="*/ 1636575 w 11875911"/>
              <a:gd name="connsiteY1501" fmla="*/ 6162018 h 6581421"/>
              <a:gd name="connsiteX1502" fmla="*/ 1631205 w 11875911"/>
              <a:gd name="connsiteY1502" fmla="*/ 6157492 h 6581421"/>
              <a:gd name="connsiteX1503" fmla="*/ 1584821 w 11875911"/>
              <a:gd name="connsiteY1503" fmla="*/ 6189667 h 6581421"/>
              <a:gd name="connsiteX1504" fmla="*/ 1573103 w 11875911"/>
              <a:gd name="connsiteY1504" fmla="*/ 6184136 h 6581421"/>
              <a:gd name="connsiteX1505" fmla="*/ 1562364 w 11875911"/>
              <a:gd name="connsiteY1505" fmla="*/ 6178607 h 6581421"/>
              <a:gd name="connsiteX1506" fmla="*/ 1552598 w 11875911"/>
              <a:gd name="connsiteY1506" fmla="*/ 6172071 h 6581421"/>
              <a:gd name="connsiteX1507" fmla="*/ 1542833 w 11875911"/>
              <a:gd name="connsiteY1507" fmla="*/ 6165033 h 6581421"/>
              <a:gd name="connsiteX1508" fmla="*/ 1533557 w 11875911"/>
              <a:gd name="connsiteY1508" fmla="*/ 6157492 h 6581421"/>
              <a:gd name="connsiteX1509" fmla="*/ 1524769 w 11875911"/>
              <a:gd name="connsiteY1509" fmla="*/ 6149450 h 6581421"/>
              <a:gd name="connsiteX1510" fmla="*/ 1515980 w 11875911"/>
              <a:gd name="connsiteY1510" fmla="*/ 6140402 h 6581421"/>
              <a:gd name="connsiteX1511" fmla="*/ 1507680 w 11875911"/>
              <a:gd name="connsiteY1511" fmla="*/ 6131855 h 6581421"/>
              <a:gd name="connsiteX1512" fmla="*/ 1491568 w 11875911"/>
              <a:gd name="connsiteY1512" fmla="*/ 6113758 h 6581421"/>
              <a:gd name="connsiteX1513" fmla="*/ 1475457 w 11875911"/>
              <a:gd name="connsiteY1513" fmla="*/ 6095660 h 6581421"/>
              <a:gd name="connsiteX1514" fmla="*/ 1467157 w 11875911"/>
              <a:gd name="connsiteY1514" fmla="*/ 6086611 h 6581421"/>
              <a:gd name="connsiteX1515" fmla="*/ 1458857 w 11875911"/>
              <a:gd name="connsiteY1515" fmla="*/ 6078064 h 6581421"/>
              <a:gd name="connsiteX1516" fmla="*/ 1449580 w 11875911"/>
              <a:gd name="connsiteY1516" fmla="*/ 6070022 h 6581421"/>
              <a:gd name="connsiteX1517" fmla="*/ 1440791 w 11875911"/>
              <a:gd name="connsiteY1517" fmla="*/ 6061979 h 6581421"/>
              <a:gd name="connsiteX1518" fmla="*/ 1445186 w 11875911"/>
              <a:gd name="connsiteY1518" fmla="*/ 6059465 h 6581421"/>
              <a:gd name="connsiteX1519" fmla="*/ 1449091 w 11875911"/>
              <a:gd name="connsiteY1519" fmla="*/ 6056448 h 6581421"/>
              <a:gd name="connsiteX1520" fmla="*/ 1452998 w 11875911"/>
              <a:gd name="connsiteY1520" fmla="*/ 6052929 h 6581421"/>
              <a:gd name="connsiteX1521" fmla="*/ 1456415 w 11875911"/>
              <a:gd name="connsiteY1521" fmla="*/ 6049410 h 6581421"/>
              <a:gd name="connsiteX1522" fmla="*/ 1460322 w 11875911"/>
              <a:gd name="connsiteY1522" fmla="*/ 5986070 h 6581421"/>
              <a:gd name="connsiteX1523" fmla="*/ 1461785 w 11875911"/>
              <a:gd name="connsiteY1523" fmla="*/ 5979534 h 6581421"/>
              <a:gd name="connsiteX1524" fmla="*/ 1462763 w 11875911"/>
              <a:gd name="connsiteY1524" fmla="*/ 5973501 h 6581421"/>
              <a:gd name="connsiteX1525" fmla="*/ 1463739 w 11875911"/>
              <a:gd name="connsiteY1525" fmla="*/ 5968474 h 6581421"/>
              <a:gd name="connsiteX1526" fmla="*/ 1466181 w 11875911"/>
              <a:gd name="connsiteY1526" fmla="*/ 5963950 h 6581421"/>
              <a:gd name="connsiteX1527" fmla="*/ 1468622 w 11875911"/>
              <a:gd name="connsiteY1527" fmla="*/ 5959426 h 6581421"/>
              <a:gd name="connsiteX1528" fmla="*/ 1471550 w 11875911"/>
              <a:gd name="connsiteY1528" fmla="*/ 5955404 h 6581421"/>
              <a:gd name="connsiteX1529" fmla="*/ 1473992 w 11875911"/>
              <a:gd name="connsiteY1529" fmla="*/ 5951885 h 6581421"/>
              <a:gd name="connsiteX1530" fmla="*/ 1476920 w 11875911"/>
              <a:gd name="connsiteY1530" fmla="*/ 5949371 h 6581421"/>
              <a:gd name="connsiteX1531" fmla="*/ 1480340 w 11875911"/>
              <a:gd name="connsiteY1531" fmla="*/ 5946354 h 6581421"/>
              <a:gd name="connsiteX1532" fmla="*/ 1484244 w 11875911"/>
              <a:gd name="connsiteY1532" fmla="*/ 5943339 h 6581421"/>
              <a:gd name="connsiteX1533" fmla="*/ 1492057 w 11875911"/>
              <a:gd name="connsiteY1533" fmla="*/ 5938815 h 6581421"/>
              <a:gd name="connsiteX1534" fmla="*/ 1500845 w 11875911"/>
              <a:gd name="connsiteY1534" fmla="*/ 5935296 h 6581421"/>
              <a:gd name="connsiteX1535" fmla="*/ 1509145 w 11875911"/>
              <a:gd name="connsiteY1535" fmla="*/ 5931777 h 6581421"/>
              <a:gd name="connsiteX1536" fmla="*/ 1527211 w 11875911"/>
              <a:gd name="connsiteY1536" fmla="*/ 5925241 h 6581421"/>
              <a:gd name="connsiteX1537" fmla="*/ 1536487 w 11875911"/>
              <a:gd name="connsiteY1537" fmla="*/ 5921722 h 6581421"/>
              <a:gd name="connsiteX1538" fmla="*/ 1544787 w 11875911"/>
              <a:gd name="connsiteY1538" fmla="*/ 5918203 h 6581421"/>
              <a:gd name="connsiteX1539" fmla="*/ 1553086 w 11875911"/>
              <a:gd name="connsiteY1539" fmla="*/ 5913680 h 6581421"/>
              <a:gd name="connsiteX1540" fmla="*/ 1556505 w 11875911"/>
              <a:gd name="connsiteY1540" fmla="*/ 5910662 h 6581421"/>
              <a:gd name="connsiteX1541" fmla="*/ 1559922 w 11875911"/>
              <a:gd name="connsiteY1541" fmla="*/ 5907647 h 6581421"/>
              <a:gd name="connsiteX1542" fmla="*/ 1563340 w 11875911"/>
              <a:gd name="connsiteY1542" fmla="*/ 5904630 h 6581421"/>
              <a:gd name="connsiteX1543" fmla="*/ 1565781 w 11875911"/>
              <a:gd name="connsiteY1543" fmla="*/ 5901111 h 6581421"/>
              <a:gd name="connsiteX1544" fmla="*/ 1568710 w 11875911"/>
              <a:gd name="connsiteY1544" fmla="*/ 5897089 h 6581421"/>
              <a:gd name="connsiteX1545" fmla="*/ 1571151 w 11875911"/>
              <a:gd name="connsiteY1545" fmla="*/ 5893068 h 6581421"/>
              <a:gd name="connsiteX1546" fmla="*/ 1539905 w 11875911"/>
              <a:gd name="connsiteY1546" fmla="*/ 5896587 h 6581421"/>
              <a:gd name="connsiteX1547" fmla="*/ 1509145 w 11875911"/>
              <a:gd name="connsiteY1547" fmla="*/ 5901111 h 6581421"/>
              <a:gd name="connsiteX1548" fmla="*/ 1494010 w 11875911"/>
              <a:gd name="connsiteY1548" fmla="*/ 5903625 h 6581421"/>
              <a:gd name="connsiteX1549" fmla="*/ 1479362 w 11875911"/>
              <a:gd name="connsiteY1549" fmla="*/ 5906640 h 6581421"/>
              <a:gd name="connsiteX1550" fmla="*/ 1463739 w 11875911"/>
              <a:gd name="connsiteY1550" fmla="*/ 5910159 h 6581421"/>
              <a:gd name="connsiteX1551" fmla="*/ 1449091 w 11875911"/>
              <a:gd name="connsiteY1551" fmla="*/ 5914181 h 6581421"/>
              <a:gd name="connsiteX1552" fmla="*/ 1434445 w 11875911"/>
              <a:gd name="connsiteY1552" fmla="*/ 5918203 h 6581421"/>
              <a:gd name="connsiteX1553" fmla="*/ 1420286 w 11875911"/>
              <a:gd name="connsiteY1553" fmla="*/ 5922727 h 6581421"/>
              <a:gd name="connsiteX1554" fmla="*/ 1405638 w 11875911"/>
              <a:gd name="connsiteY1554" fmla="*/ 5928760 h 6581421"/>
              <a:gd name="connsiteX1555" fmla="*/ 1391479 w 11875911"/>
              <a:gd name="connsiteY1555" fmla="*/ 5935296 h 6581421"/>
              <a:gd name="connsiteX1556" fmla="*/ 1377809 w 11875911"/>
              <a:gd name="connsiteY1556" fmla="*/ 5941328 h 6581421"/>
              <a:gd name="connsiteX1557" fmla="*/ 1364139 w 11875911"/>
              <a:gd name="connsiteY1557" fmla="*/ 5949875 h 6581421"/>
              <a:gd name="connsiteX1558" fmla="*/ 1350467 w 11875911"/>
              <a:gd name="connsiteY1558" fmla="*/ 5957917 h 6581421"/>
              <a:gd name="connsiteX1559" fmla="*/ 1337773 w 11875911"/>
              <a:gd name="connsiteY1559" fmla="*/ 5967972 h 6581421"/>
              <a:gd name="connsiteX1560" fmla="*/ 1335820 w 11875911"/>
              <a:gd name="connsiteY1560" fmla="*/ 5967972 h 6581421"/>
              <a:gd name="connsiteX1561" fmla="*/ 1333379 w 11875911"/>
              <a:gd name="connsiteY1561" fmla="*/ 5967972 h 6581421"/>
              <a:gd name="connsiteX1562" fmla="*/ 1329962 w 11875911"/>
              <a:gd name="connsiteY1562" fmla="*/ 5967469 h 6581421"/>
              <a:gd name="connsiteX1563" fmla="*/ 1321662 w 11875911"/>
              <a:gd name="connsiteY1563" fmla="*/ 5936803 h 6581421"/>
              <a:gd name="connsiteX1564" fmla="*/ 1311896 w 11875911"/>
              <a:gd name="connsiteY1564" fmla="*/ 5907144 h 6581421"/>
              <a:gd name="connsiteX1565" fmla="*/ 1301156 w 11875911"/>
              <a:gd name="connsiteY1565" fmla="*/ 5877986 h 6581421"/>
              <a:gd name="connsiteX1566" fmla="*/ 1295785 w 11875911"/>
              <a:gd name="connsiteY1566" fmla="*/ 5863407 h 6581421"/>
              <a:gd name="connsiteX1567" fmla="*/ 1289439 w 11875911"/>
              <a:gd name="connsiteY1567" fmla="*/ 5848829 h 6581421"/>
              <a:gd name="connsiteX1568" fmla="*/ 1349980 w 11875911"/>
              <a:gd name="connsiteY1568" fmla="*/ 5839277 h 6581421"/>
              <a:gd name="connsiteX1569" fmla="*/ 1410521 w 11875911"/>
              <a:gd name="connsiteY1569" fmla="*/ 5830731 h 6581421"/>
              <a:gd name="connsiteX1570" fmla="*/ 1441280 w 11875911"/>
              <a:gd name="connsiteY1570" fmla="*/ 5826711 h 6581421"/>
              <a:gd name="connsiteX1571" fmla="*/ 1471550 w 11875911"/>
              <a:gd name="connsiteY1571" fmla="*/ 5822688 h 6581421"/>
              <a:gd name="connsiteX1572" fmla="*/ 1501821 w 11875911"/>
              <a:gd name="connsiteY1572" fmla="*/ 5819169 h 6581421"/>
              <a:gd name="connsiteX1573" fmla="*/ 1532580 w 11875911"/>
              <a:gd name="connsiteY1573" fmla="*/ 5816656 h 6581421"/>
              <a:gd name="connsiteX1574" fmla="*/ 1537952 w 11875911"/>
              <a:gd name="connsiteY1574" fmla="*/ 5815651 h 6581421"/>
              <a:gd name="connsiteX1575" fmla="*/ 1543322 w 11875911"/>
              <a:gd name="connsiteY1575" fmla="*/ 5814142 h 6581421"/>
              <a:gd name="connsiteX1576" fmla="*/ 1547716 w 11875911"/>
              <a:gd name="connsiteY1576" fmla="*/ 5813137 h 6581421"/>
              <a:gd name="connsiteX1577" fmla="*/ 1551133 w 11875911"/>
              <a:gd name="connsiteY1577" fmla="*/ 5811628 h 6581421"/>
              <a:gd name="connsiteX1578" fmla="*/ 1554064 w 11875911"/>
              <a:gd name="connsiteY1578" fmla="*/ 5809115 h 6581421"/>
              <a:gd name="connsiteX1579" fmla="*/ 1556505 w 11875911"/>
              <a:gd name="connsiteY1579" fmla="*/ 5806601 h 6581421"/>
              <a:gd name="connsiteX1580" fmla="*/ 1557970 w 11875911"/>
              <a:gd name="connsiteY1580" fmla="*/ 5804591 h 6581421"/>
              <a:gd name="connsiteX1581" fmla="*/ 1558944 w 11875911"/>
              <a:gd name="connsiteY1581" fmla="*/ 5801573 h 6581421"/>
              <a:gd name="connsiteX1582" fmla="*/ 1560899 w 11875911"/>
              <a:gd name="connsiteY1582" fmla="*/ 5795039 h 6581421"/>
              <a:gd name="connsiteX1583" fmla="*/ 1561875 w 11875911"/>
              <a:gd name="connsiteY1583" fmla="*/ 5788503 h 6581421"/>
              <a:gd name="connsiteX1584" fmla="*/ 1562364 w 11875911"/>
              <a:gd name="connsiteY1584" fmla="*/ 5781466 h 6581421"/>
              <a:gd name="connsiteX1585" fmla="*/ 1564316 w 11875911"/>
              <a:gd name="connsiteY1585" fmla="*/ 5775433 h 6581421"/>
              <a:gd name="connsiteX1586" fmla="*/ 1556505 w 11875911"/>
              <a:gd name="connsiteY1586" fmla="*/ 5765378 h 6581421"/>
              <a:gd name="connsiteX1587" fmla="*/ 1549181 w 11875911"/>
              <a:gd name="connsiteY1587" fmla="*/ 5755325 h 6581421"/>
              <a:gd name="connsiteX1588" fmla="*/ 1545763 w 11875911"/>
              <a:gd name="connsiteY1588" fmla="*/ 5750801 h 6581421"/>
              <a:gd name="connsiteX1589" fmla="*/ 1542833 w 11875911"/>
              <a:gd name="connsiteY1589" fmla="*/ 5745271 h 6581421"/>
              <a:gd name="connsiteX1590" fmla="*/ 1540392 w 11875911"/>
              <a:gd name="connsiteY1590" fmla="*/ 5740747 h 6581421"/>
              <a:gd name="connsiteX1591" fmla="*/ 1538928 w 11875911"/>
              <a:gd name="connsiteY1591" fmla="*/ 5735719 h 6581421"/>
              <a:gd name="connsiteX1592" fmla="*/ 1537952 w 11875911"/>
              <a:gd name="connsiteY1592" fmla="*/ 5730692 h 6581421"/>
              <a:gd name="connsiteX1593" fmla="*/ 1537952 w 11875911"/>
              <a:gd name="connsiteY1593" fmla="*/ 5725664 h 6581421"/>
              <a:gd name="connsiteX1594" fmla="*/ 1539415 w 11875911"/>
              <a:gd name="connsiteY1594" fmla="*/ 5721140 h 6581421"/>
              <a:gd name="connsiteX1595" fmla="*/ 1541368 w 11875911"/>
              <a:gd name="connsiteY1595" fmla="*/ 5716113 h 6581421"/>
              <a:gd name="connsiteX1596" fmla="*/ 1544298 w 11875911"/>
              <a:gd name="connsiteY1596" fmla="*/ 5711086 h 6581421"/>
              <a:gd name="connsiteX1597" fmla="*/ 1549668 w 11875911"/>
              <a:gd name="connsiteY1597" fmla="*/ 5706562 h 6581421"/>
              <a:gd name="connsiteX1598" fmla="*/ 1555040 w 11875911"/>
              <a:gd name="connsiteY1598" fmla="*/ 5701534 h 6581421"/>
              <a:gd name="connsiteX1599" fmla="*/ 1563340 w 11875911"/>
              <a:gd name="connsiteY1599" fmla="*/ 5697010 h 6581421"/>
              <a:gd name="connsiteX1600" fmla="*/ 1568710 w 11875911"/>
              <a:gd name="connsiteY1600" fmla="*/ 5693492 h 6581421"/>
              <a:gd name="connsiteX1601" fmla="*/ 1574569 w 11875911"/>
              <a:gd name="connsiteY1601" fmla="*/ 5689469 h 6581421"/>
              <a:gd name="connsiteX1602" fmla="*/ 1579940 w 11875911"/>
              <a:gd name="connsiteY1602" fmla="*/ 5685449 h 6581421"/>
              <a:gd name="connsiteX1603" fmla="*/ 1585310 w 11875911"/>
              <a:gd name="connsiteY1603" fmla="*/ 5681427 h 6581421"/>
              <a:gd name="connsiteX1604" fmla="*/ 1589704 w 11875911"/>
              <a:gd name="connsiteY1604" fmla="*/ 5676399 h 6581421"/>
              <a:gd name="connsiteX1605" fmla="*/ 1594099 w 11875911"/>
              <a:gd name="connsiteY1605" fmla="*/ 5671875 h 6581421"/>
              <a:gd name="connsiteX1606" fmla="*/ 1598493 w 11875911"/>
              <a:gd name="connsiteY1606" fmla="*/ 5667351 h 6581421"/>
              <a:gd name="connsiteX1607" fmla="*/ 1601911 w 11875911"/>
              <a:gd name="connsiteY1607" fmla="*/ 5661820 h 6581421"/>
              <a:gd name="connsiteX1608" fmla="*/ 1604352 w 11875911"/>
              <a:gd name="connsiteY1608" fmla="*/ 5656793 h 6581421"/>
              <a:gd name="connsiteX1609" fmla="*/ 1606793 w 11875911"/>
              <a:gd name="connsiteY1609" fmla="*/ 5651767 h 6581421"/>
              <a:gd name="connsiteX1610" fmla="*/ 1608257 w 11875911"/>
              <a:gd name="connsiteY1610" fmla="*/ 5646237 h 6581421"/>
              <a:gd name="connsiteX1611" fmla="*/ 1609722 w 11875911"/>
              <a:gd name="connsiteY1611" fmla="*/ 5641713 h 6581421"/>
              <a:gd name="connsiteX1612" fmla="*/ 1609722 w 11875911"/>
              <a:gd name="connsiteY1612" fmla="*/ 5636182 h 6581421"/>
              <a:gd name="connsiteX1613" fmla="*/ 1609235 w 11875911"/>
              <a:gd name="connsiteY1613" fmla="*/ 5631154 h 6581421"/>
              <a:gd name="connsiteX1614" fmla="*/ 1607280 w 11875911"/>
              <a:gd name="connsiteY1614" fmla="*/ 5625625 h 6581421"/>
              <a:gd name="connsiteX1615" fmla="*/ 1604352 w 11875911"/>
              <a:gd name="connsiteY1615" fmla="*/ 5621101 h 6581421"/>
              <a:gd name="connsiteX1616" fmla="*/ 1600935 w 11875911"/>
              <a:gd name="connsiteY1616" fmla="*/ 5616074 h 6581421"/>
              <a:gd name="connsiteX1617" fmla="*/ 1596539 w 11875911"/>
              <a:gd name="connsiteY1617" fmla="*/ 5612052 h 6581421"/>
              <a:gd name="connsiteX1618" fmla="*/ 1592145 w 11875911"/>
              <a:gd name="connsiteY1618" fmla="*/ 5608533 h 6581421"/>
              <a:gd name="connsiteX1619" fmla="*/ 1586775 w 11875911"/>
              <a:gd name="connsiteY1619" fmla="*/ 5605517 h 6581421"/>
              <a:gd name="connsiteX1620" fmla="*/ 1581893 w 11875911"/>
              <a:gd name="connsiteY1620" fmla="*/ 5603505 h 6581421"/>
              <a:gd name="connsiteX1621" fmla="*/ 1575545 w 11875911"/>
              <a:gd name="connsiteY1621" fmla="*/ 5601997 h 6581421"/>
              <a:gd name="connsiteX1622" fmla="*/ 1569688 w 11875911"/>
              <a:gd name="connsiteY1622" fmla="*/ 5601495 h 6581421"/>
              <a:gd name="connsiteX1623" fmla="*/ 1563340 w 11875911"/>
              <a:gd name="connsiteY1623" fmla="*/ 5600992 h 6581421"/>
              <a:gd name="connsiteX1624" fmla="*/ 1556992 w 11875911"/>
              <a:gd name="connsiteY1624" fmla="*/ 5601495 h 6581421"/>
              <a:gd name="connsiteX1625" fmla="*/ 1550157 w 11875911"/>
              <a:gd name="connsiteY1625" fmla="*/ 5601997 h 6581421"/>
              <a:gd name="connsiteX1626" fmla="*/ 1543809 w 11875911"/>
              <a:gd name="connsiteY1626" fmla="*/ 5603004 h 6581421"/>
              <a:gd name="connsiteX1627" fmla="*/ 1536974 w 11875911"/>
              <a:gd name="connsiteY1627" fmla="*/ 5605517 h 6581421"/>
              <a:gd name="connsiteX1628" fmla="*/ 1530139 w 11875911"/>
              <a:gd name="connsiteY1628" fmla="*/ 5607528 h 6581421"/>
              <a:gd name="connsiteX1629" fmla="*/ 1523791 w 11875911"/>
              <a:gd name="connsiteY1629" fmla="*/ 5610543 h 6581421"/>
              <a:gd name="connsiteX1630" fmla="*/ 1517932 w 11875911"/>
              <a:gd name="connsiteY1630" fmla="*/ 5614062 h 6581421"/>
              <a:gd name="connsiteX1631" fmla="*/ 1511586 w 11875911"/>
              <a:gd name="connsiteY1631" fmla="*/ 5617583 h 6581421"/>
              <a:gd name="connsiteX1632" fmla="*/ 1484733 w 11875911"/>
              <a:gd name="connsiteY1632" fmla="*/ 5641209 h 6581421"/>
              <a:gd name="connsiteX1633" fmla="*/ 1478875 w 11875911"/>
              <a:gd name="connsiteY1633" fmla="*/ 5646740 h 6581421"/>
              <a:gd name="connsiteX1634" fmla="*/ 1472527 w 11875911"/>
              <a:gd name="connsiteY1634" fmla="*/ 5651767 h 6581421"/>
              <a:gd name="connsiteX1635" fmla="*/ 1465692 w 11875911"/>
              <a:gd name="connsiteY1635" fmla="*/ 5655788 h 6581421"/>
              <a:gd name="connsiteX1636" fmla="*/ 1462274 w 11875911"/>
              <a:gd name="connsiteY1636" fmla="*/ 5657296 h 6581421"/>
              <a:gd name="connsiteX1637" fmla="*/ 1458857 w 11875911"/>
              <a:gd name="connsiteY1637" fmla="*/ 5657800 h 6581421"/>
              <a:gd name="connsiteX1638" fmla="*/ 1455439 w 11875911"/>
              <a:gd name="connsiteY1638" fmla="*/ 5658302 h 6581421"/>
              <a:gd name="connsiteX1639" fmla="*/ 1452022 w 11875911"/>
              <a:gd name="connsiteY1639" fmla="*/ 5659307 h 6581421"/>
              <a:gd name="connsiteX1640" fmla="*/ 1449091 w 11875911"/>
              <a:gd name="connsiteY1640" fmla="*/ 5658302 h 6581421"/>
              <a:gd name="connsiteX1641" fmla="*/ 1445674 w 11875911"/>
              <a:gd name="connsiteY1641" fmla="*/ 5657296 h 6581421"/>
              <a:gd name="connsiteX1642" fmla="*/ 1442256 w 11875911"/>
              <a:gd name="connsiteY1642" fmla="*/ 5656291 h 6581421"/>
              <a:gd name="connsiteX1643" fmla="*/ 1439815 w 11875911"/>
              <a:gd name="connsiteY1643" fmla="*/ 5653778 h 6581421"/>
              <a:gd name="connsiteX1644" fmla="*/ 1436397 w 11875911"/>
              <a:gd name="connsiteY1644" fmla="*/ 5650760 h 6581421"/>
              <a:gd name="connsiteX1645" fmla="*/ 1433469 w 11875911"/>
              <a:gd name="connsiteY1645" fmla="*/ 5646740 h 6581421"/>
              <a:gd name="connsiteX1646" fmla="*/ 1430050 w 11875911"/>
              <a:gd name="connsiteY1646" fmla="*/ 5641209 h 6581421"/>
              <a:gd name="connsiteX1647" fmla="*/ 1427121 w 11875911"/>
              <a:gd name="connsiteY1647" fmla="*/ 5635680 h 6581421"/>
              <a:gd name="connsiteX1648" fmla="*/ 1425169 w 11875911"/>
              <a:gd name="connsiteY1648" fmla="*/ 5630653 h 6581421"/>
              <a:gd name="connsiteX1649" fmla="*/ 1424680 w 11875911"/>
              <a:gd name="connsiteY1649" fmla="*/ 5625122 h 6581421"/>
              <a:gd name="connsiteX1650" fmla="*/ 1425169 w 11875911"/>
              <a:gd name="connsiteY1650" fmla="*/ 5620598 h 6581421"/>
              <a:gd name="connsiteX1651" fmla="*/ 1426632 w 11875911"/>
              <a:gd name="connsiteY1651" fmla="*/ 5616576 h 6581421"/>
              <a:gd name="connsiteX1652" fmla="*/ 1428097 w 11875911"/>
              <a:gd name="connsiteY1652" fmla="*/ 5612555 h 6581421"/>
              <a:gd name="connsiteX1653" fmla="*/ 1430539 w 11875911"/>
              <a:gd name="connsiteY1653" fmla="*/ 5608533 h 6581421"/>
              <a:gd name="connsiteX1654" fmla="*/ 1433469 w 11875911"/>
              <a:gd name="connsiteY1654" fmla="*/ 5605014 h 6581421"/>
              <a:gd name="connsiteX1655" fmla="*/ 1436886 w 11875911"/>
              <a:gd name="connsiteY1655" fmla="*/ 5601495 h 6581421"/>
              <a:gd name="connsiteX1656" fmla="*/ 1444209 w 11875911"/>
              <a:gd name="connsiteY1656" fmla="*/ 5594458 h 6581421"/>
              <a:gd name="connsiteX1657" fmla="*/ 1459833 w 11875911"/>
              <a:gd name="connsiteY1657" fmla="*/ 5581387 h 6581421"/>
              <a:gd name="connsiteX1658" fmla="*/ 1514028 w 11875911"/>
              <a:gd name="connsiteY1658" fmla="*/ 5523574 h 6581421"/>
              <a:gd name="connsiteX1659" fmla="*/ 1507680 w 11875911"/>
              <a:gd name="connsiteY1659" fmla="*/ 5517541 h 6581421"/>
              <a:gd name="connsiteX1660" fmla="*/ 1503286 w 11875911"/>
              <a:gd name="connsiteY1660" fmla="*/ 5511007 h 6581421"/>
              <a:gd name="connsiteX1661" fmla="*/ 1499869 w 11875911"/>
              <a:gd name="connsiteY1661" fmla="*/ 5504471 h 6581421"/>
              <a:gd name="connsiteX1662" fmla="*/ 1497916 w 11875911"/>
              <a:gd name="connsiteY1662" fmla="*/ 5497937 h 6581421"/>
              <a:gd name="connsiteX1663" fmla="*/ 1496938 w 11875911"/>
              <a:gd name="connsiteY1663" fmla="*/ 5492406 h 6581421"/>
              <a:gd name="connsiteX1664" fmla="*/ 1496938 w 11875911"/>
              <a:gd name="connsiteY1664" fmla="*/ 5486374 h 6581421"/>
              <a:gd name="connsiteX1665" fmla="*/ 1497916 w 11875911"/>
              <a:gd name="connsiteY1665" fmla="*/ 5480341 h 6581421"/>
              <a:gd name="connsiteX1666" fmla="*/ 1500356 w 11875911"/>
              <a:gd name="connsiteY1666" fmla="*/ 5474812 h 6581421"/>
              <a:gd name="connsiteX1667" fmla="*/ 1502310 w 11875911"/>
              <a:gd name="connsiteY1667" fmla="*/ 5469281 h 6581421"/>
              <a:gd name="connsiteX1668" fmla="*/ 1505238 w 11875911"/>
              <a:gd name="connsiteY1668" fmla="*/ 5463752 h 6581421"/>
              <a:gd name="connsiteX1669" fmla="*/ 1512074 w 11875911"/>
              <a:gd name="connsiteY1669" fmla="*/ 5453196 h 6581421"/>
              <a:gd name="connsiteX1670" fmla="*/ 1518910 w 11875911"/>
              <a:gd name="connsiteY1670" fmla="*/ 5442136 h 6581421"/>
              <a:gd name="connsiteX1671" fmla="*/ 1522328 w 11875911"/>
              <a:gd name="connsiteY1671" fmla="*/ 5436103 h 6581421"/>
              <a:gd name="connsiteX1672" fmla="*/ 1525257 w 11875911"/>
              <a:gd name="connsiteY1672" fmla="*/ 5431076 h 6581421"/>
              <a:gd name="connsiteX1673" fmla="*/ 1514028 w 11875911"/>
              <a:gd name="connsiteY1673" fmla="*/ 5422530 h 6581421"/>
              <a:gd name="connsiteX1674" fmla="*/ 1502310 w 11875911"/>
              <a:gd name="connsiteY1674" fmla="*/ 5416497 h 6581421"/>
              <a:gd name="connsiteX1675" fmla="*/ 1490592 w 11875911"/>
              <a:gd name="connsiteY1675" fmla="*/ 5409963 h 6581421"/>
              <a:gd name="connsiteX1676" fmla="*/ 1478875 w 11875911"/>
              <a:gd name="connsiteY1676" fmla="*/ 5404432 h 6581421"/>
              <a:gd name="connsiteX1677" fmla="*/ 1466181 w 11875911"/>
              <a:gd name="connsiteY1677" fmla="*/ 5399908 h 6581421"/>
              <a:gd name="connsiteX1678" fmla="*/ 1453974 w 11875911"/>
              <a:gd name="connsiteY1678" fmla="*/ 5396389 h 6581421"/>
              <a:gd name="connsiteX1679" fmla="*/ 1441280 w 11875911"/>
              <a:gd name="connsiteY1679" fmla="*/ 5392871 h 6581421"/>
              <a:gd name="connsiteX1680" fmla="*/ 1428586 w 11875911"/>
              <a:gd name="connsiteY1680" fmla="*/ 5389352 h 6581421"/>
              <a:gd name="connsiteX1681" fmla="*/ 1403197 w 11875911"/>
              <a:gd name="connsiteY1681" fmla="*/ 5384324 h 6581421"/>
              <a:gd name="connsiteX1682" fmla="*/ 1377809 w 11875911"/>
              <a:gd name="connsiteY1682" fmla="*/ 5378793 h 6581421"/>
              <a:gd name="connsiteX1683" fmla="*/ 1352421 w 11875911"/>
              <a:gd name="connsiteY1683" fmla="*/ 5373264 h 6581421"/>
              <a:gd name="connsiteX1684" fmla="*/ 1339238 w 11875911"/>
              <a:gd name="connsiteY1684" fmla="*/ 5369746 h 6581421"/>
              <a:gd name="connsiteX1685" fmla="*/ 1326544 w 11875911"/>
              <a:gd name="connsiteY1685" fmla="*/ 5365723 h 6581421"/>
              <a:gd name="connsiteX1686" fmla="*/ 1316779 w 11875911"/>
              <a:gd name="connsiteY1686" fmla="*/ 5362708 h 6581421"/>
              <a:gd name="connsiteX1687" fmla="*/ 1306526 w 11875911"/>
              <a:gd name="connsiteY1687" fmla="*/ 5361703 h 6581421"/>
              <a:gd name="connsiteX1688" fmla="*/ 1301643 w 11875911"/>
              <a:gd name="connsiteY1688" fmla="*/ 5361703 h 6581421"/>
              <a:gd name="connsiteX1689" fmla="*/ 1297737 w 11875911"/>
              <a:gd name="connsiteY1689" fmla="*/ 5361703 h 6581421"/>
              <a:gd name="connsiteX1690" fmla="*/ 1293343 w 11875911"/>
              <a:gd name="connsiteY1690" fmla="*/ 5362204 h 6581421"/>
              <a:gd name="connsiteX1691" fmla="*/ 1289439 w 11875911"/>
              <a:gd name="connsiteY1691" fmla="*/ 5363210 h 6581421"/>
              <a:gd name="connsiteX1692" fmla="*/ 1282602 w 11875911"/>
              <a:gd name="connsiteY1692" fmla="*/ 5365723 h 6581421"/>
              <a:gd name="connsiteX1693" fmla="*/ 1275767 w 11875911"/>
              <a:gd name="connsiteY1693" fmla="*/ 5369746 h 6581421"/>
              <a:gd name="connsiteX1694" fmla="*/ 1269908 w 11875911"/>
              <a:gd name="connsiteY1694" fmla="*/ 5374270 h 6581421"/>
              <a:gd name="connsiteX1695" fmla="*/ 1264538 w 11875911"/>
              <a:gd name="connsiteY1695" fmla="*/ 5380302 h 6581421"/>
              <a:gd name="connsiteX1696" fmla="*/ 1260142 w 11875911"/>
              <a:gd name="connsiteY1696" fmla="*/ 5386335 h 6581421"/>
              <a:gd name="connsiteX1697" fmla="*/ 1255262 w 11875911"/>
              <a:gd name="connsiteY1697" fmla="*/ 5394379 h 6581421"/>
              <a:gd name="connsiteX1698" fmla="*/ 1251355 w 11875911"/>
              <a:gd name="connsiteY1698" fmla="*/ 5401918 h 6581421"/>
              <a:gd name="connsiteX1699" fmla="*/ 1247449 w 11875911"/>
              <a:gd name="connsiteY1699" fmla="*/ 5410465 h 6581421"/>
              <a:gd name="connsiteX1700" fmla="*/ 1240614 w 11875911"/>
              <a:gd name="connsiteY1700" fmla="*/ 5428061 h 6581421"/>
              <a:gd name="connsiteX1701" fmla="*/ 1234268 w 11875911"/>
              <a:gd name="connsiteY1701" fmla="*/ 5446660 h 6581421"/>
              <a:gd name="connsiteX1702" fmla="*/ 1156148 w 11875911"/>
              <a:gd name="connsiteY1702" fmla="*/ 5363713 h 6581421"/>
              <a:gd name="connsiteX1703" fmla="*/ 1151266 w 11875911"/>
              <a:gd name="connsiteY1703" fmla="*/ 5359691 h 6581421"/>
              <a:gd name="connsiteX1704" fmla="*/ 1146385 w 11875911"/>
              <a:gd name="connsiteY1704" fmla="*/ 5356675 h 6581421"/>
              <a:gd name="connsiteX1705" fmla="*/ 1141502 w 11875911"/>
              <a:gd name="connsiteY1705" fmla="*/ 5353658 h 6581421"/>
              <a:gd name="connsiteX1706" fmla="*/ 1136130 w 11875911"/>
              <a:gd name="connsiteY1706" fmla="*/ 5351648 h 6581421"/>
              <a:gd name="connsiteX1707" fmla="*/ 1131737 w 11875911"/>
              <a:gd name="connsiteY1707" fmla="*/ 5349638 h 6581421"/>
              <a:gd name="connsiteX1708" fmla="*/ 1126854 w 11875911"/>
              <a:gd name="connsiteY1708" fmla="*/ 5348129 h 6581421"/>
              <a:gd name="connsiteX1709" fmla="*/ 1121484 w 11875911"/>
              <a:gd name="connsiteY1709" fmla="*/ 5347124 h 6581421"/>
              <a:gd name="connsiteX1710" fmla="*/ 1116601 w 11875911"/>
              <a:gd name="connsiteY1710" fmla="*/ 5346119 h 6581421"/>
              <a:gd name="connsiteX1711" fmla="*/ 1105860 w 11875911"/>
              <a:gd name="connsiteY1711" fmla="*/ 5345616 h 6581421"/>
              <a:gd name="connsiteX1712" fmla="*/ 1095120 w 11875911"/>
              <a:gd name="connsiteY1712" fmla="*/ 5345616 h 6581421"/>
              <a:gd name="connsiteX1713" fmla="*/ 1084866 w 11875911"/>
              <a:gd name="connsiteY1713" fmla="*/ 5347124 h 6581421"/>
              <a:gd name="connsiteX1714" fmla="*/ 1074124 w 11875911"/>
              <a:gd name="connsiteY1714" fmla="*/ 5348129 h 6581421"/>
              <a:gd name="connsiteX1715" fmla="*/ 1052643 w 11875911"/>
              <a:gd name="connsiteY1715" fmla="*/ 5351145 h 6581421"/>
              <a:gd name="connsiteX1716" fmla="*/ 1041901 w 11875911"/>
              <a:gd name="connsiteY1716" fmla="*/ 5352152 h 6581421"/>
              <a:gd name="connsiteX1717" fmla="*/ 1031647 w 11875911"/>
              <a:gd name="connsiteY1717" fmla="*/ 5352152 h 6581421"/>
              <a:gd name="connsiteX1718" fmla="*/ 1020907 w 11875911"/>
              <a:gd name="connsiteY1718" fmla="*/ 5351648 h 6581421"/>
              <a:gd name="connsiteX1719" fmla="*/ 1015536 w 11875911"/>
              <a:gd name="connsiteY1719" fmla="*/ 5351145 h 6581421"/>
              <a:gd name="connsiteX1720" fmla="*/ 1010653 w 11875911"/>
              <a:gd name="connsiteY1720" fmla="*/ 5349638 h 6581421"/>
              <a:gd name="connsiteX1721" fmla="*/ 1005283 w 11875911"/>
              <a:gd name="connsiteY1721" fmla="*/ 5348129 h 6581421"/>
              <a:gd name="connsiteX1722" fmla="*/ 1000400 w 11875911"/>
              <a:gd name="connsiteY1722" fmla="*/ 5346119 h 6581421"/>
              <a:gd name="connsiteX1723" fmla="*/ 996007 w 11875911"/>
              <a:gd name="connsiteY1723" fmla="*/ 5344107 h 6581421"/>
              <a:gd name="connsiteX1724" fmla="*/ 990635 w 11875911"/>
              <a:gd name="connsiteY1724" fmla="*/ 5341092 h 6581421"/>
              <a:gd name="connsiteX1725" fmla="*/ 984289 w 11875911"/>
              <a:gd name="connsiteY1725" fmla="*/ 5345112 h 6581421"/>
              <a:gd name="connsiteX1726" fmla="*/ 977454 w 11875911"/>
              <a:gd name="connsiteY1726" fmla="*/ 5350643 h 6581421"/>
              <a:gd name="connsiteX1727" fmla="*/ 970619 w 11875911"/>
              <a:gd name="connsiteY1727" fmla="*/ 5355167 h 6581421"/>
              <a:gd name="connsiteX1728" fmla="*/ 964271 w 11875911"/>
              <a:gd name="connsiteY1728" fmla="*/ 5359189 h 6581421"/>
              <a:gd name="connsiteX1729" fmla="*/ 960854 w 11875911"/>
              <a:gd name="connsiteY1729" fmla="*/ 5360696 h 6581421"/>
              <a:gd name="connsiteX1730" fmla="*/ 957436 w 11875911"/>
              <a:gd name="connsiteY1730" fmla="*/ 5362204 h 6581421"/>
              <a:gd name="connsiteX1731" fmla="*/ 954018 w 11875911"/>
              <a:gd name="connsiteY1731" fmla="*/ 5362708 h 6581421"/>
              <a:gd name="connsiteX1732" fmla="*/ 950601 w 11875911"/>
              <a:gd name="connsiteY1732" fmla="*/ 5362708 h 6581421"/>
              <a:gd name="connsiteX1733" fmla="*/ 947183 w 11875911"/>
              <a:gd name="connsiteY1733" fmla="*/ 5362204 h 6581421"/>
              <a:gd name="connsiteX1734" fmla="*/ 944253 w 11875911"/>
              <a:gd name="connsiteY1734" fmla="*/ 5360696 h 6581421"/>
              <a:gd name="connsiteX1735" fmla="*/ 940836 w 11875911"/>
              <a:gd name="connsiteY1735" fmla="*/ 5358686 h 6581421"/>
              <a:gd name="connsiteX1736" fmla="*/ 937418 w 11875911"/>
              <a:gd name="connsiteY1736" fmla="*/ 5355670 h 6581421"/>
              <a:gd name="connsiteX1737" fmla="*/ 934001 w 11875911"/>
              <a:gd name="connsiteY1737" fmla="*/ 5351145 h 6581421"/>
              <a:gd name="connsiteX1738" fmla="*/ 931070 w 11875911"/>
              <a:gd name="connsiteY1738" fmla="*/ 5345616 h 6581421"/>
              <a:gd name="connsiteX1739" fmla="*/ 928142 w 11875911"/>
              <a:gd name="connsiteY1739" fmla="*/ 5340588 h 6581421"/>
              <a:gd name="connsiteX1740" fmla="*/ 926677 w 11875911"/>
              <a:gd name="connsiteY1740" fmla="*/ 5335059 h 6581421"/>
              <a:gd name="connsiteX1741" fmla="*/ 924724 w 11875911"/>
              <a:gd name="connsiteY1741" fmla="*/ 5330032 h 6581421"/>
              <a:gd name="connsiteX1742" fmla="*/ 924235 w 11875911"/>
              <a:gd name="connsiteY1742" fmla="*/ 5323999 h 6581421"/>
              <a:gd name="connsiteX1743" fmla="*/ 923748 w 11875911"/>
              <a:gd name="connsiteY1743" fmla="*/ 5318468 h 6581421"/>
              <a:gd name="connsiteX1744" fmla="*/ 923748 w 11875911"/>
              <a:gd name="connsiteY1744" fmla="*/ 5312436 h 6581421"/>
              <a:gd name="connsiteX1745" fmla="*/ 923748 w 11875911"/>
              <a:gd name="connsiteY1745" fmla="*/ 5306403 h 6581421"/>
              <a:gd name="connsiteX1746" fmla="*/ 924724 w 11875911"/>
              <a:gd name="connsiteY1746" fmla="*/ 5300874 h 6581421"/>
              <a:gd name="connsiteX1747" fmla="*/ 926677 w 11875911"/>
              <a:gd name="connsiteY1747" fmla="*/ 5289313 h 6581421"/>
              <a:gd name="connsiteX1748" fmla="*/ 930094 w 11875911"/>
              <a:gd name="connsiteY1748" fmla="*/ 5276744 h 6581421"/>
              <a:gd name="connsiteX1749" fmla="*/ 933511 w 11875911"/>
              <a:gd name="connsiteY1749" fmla="*/ 5265183 h 6581421"/>
              <a:gd name="connsiteX1750" fmla="*/ 897382 w 11875911"/>
              <a:gd name="connsiteY1750" fmla="*/ 5191284 h 6581421"/>
              <a:gd name="connsiteX1751" fmla="*/ 883712 w 11875911"/>
              <a:gd name="connsiteY1751" fmla="*/ 5190279 h 6581421"/>
              <a:gd name="connsiteX1752" fmla="*/ 870042 w 11875911"/>
              <a:gd name="connsiteY1752" fmla="*/ 5189273 h 6581421"/>
              <a:gd name="connsiteX1753" fmla="*/ 863205 w 11875911"/>
              <a:gd name="connsiteY1753" fmla="*/ 5188266 h 6581421"/>
              <a:gd name="connsiteX1754" fmla="*/ 856859 w 11875911"/>
              <a:gd name="connsiteY1754" fmla="*/ 5186256 h 6581421"/>
              <a:gd name="connsiteX1755" fmla="*/ 850511 w 11875911"/>
              <a:gd name="connsiteY1755" fmla="*/ 5184748 h 6581421"/>
              <a:gd name="connsiteX1756" fmla="*/ 844652 w 11875911"/>
              <a:gd name="connsiteY1756" fmla="*/ 5182234 h 6581421"/>
              <a:gd name="connsiteX1757" fmla="*/ 838794 w 11875911"/>
              <a:gd name="connsiteY1757" fmla="*/ 5180224 h 6581421"/>
              <a:gd name="connsiteX1758" fmla="*/ 832935 w 11875911"/>
              <a:gd name="connsiteY1758" fmla="*/ 5176705 h 6581421"/>
              <a:gd name="connsiteX1759" fmla="*/ 827565 w 11875911"/>
              <a:gd name="connsiteY1759" fmla="*/ 5173186 h 6581421"/>
              <a:gd name="connsiteX1760" fmla="*/ 822193 w 11875911"/>
              <a:gd name="connsiteY1760" fmla="*/ 5169164 h 6581421"/>
              <a:gd name="connsiteX1761" fmla="*/ 817310 w 11875911"/>
              <a:gd name="connsiteY1761" fmla="*/ 5164136 h 6581421"/>
              <a:gd name="connsiteX1762" fmla="*/ 811941 w 11875911"/>
              <a:gd name="connsiteY1762" fmla="*/ 5159111 h 6581421"/>
              <a:gd name="connsiteX1763" fmla="*/ 807547 w 11875911"/>
              <a:gd name="connsiteY1763" fmla="*/ 5153580 h 6581421"/>
              <a:gd name="connsiteX1764" fmla="*/ 803640 w 11875911"/>
              <a:gd name="connsiteY1764" fmla="*/ 5147547 h 6581421"/>
              <a:gd name="connsiteX1765" fmla="*/ 795829 w 11875911"/>
              <a:gd name="connsiteY1765" fmla="*/ 5140510 h 6581421"/>
              <a:gd name="connsiteX1766" fmla="*/ 789481 w 11875911"/>
              <a:gd name="connsiteY1766" fmla="*/ 5133472 h 6581421"/>
              <a:gd name="connsiteX1767" fmla="*/ 783622 w 11875911"/>
              <a:gd name="connsiteY1767" fmla="*/ 5126435 h 6581421"/>
              <a:gd name="connsiteX1768" fmla="*/ 779229 w 11875911"/>
              <a:gd name="connsiteY1768" fmla="*/ 5119899 h 6581421"/>
              <a:gd name="connsiteX1769" fmla="*/ 775811 w 11875911"/>
              <a:gd name="connsiteY1769" fmla="*/ 5113866 h 6581421"/>
              <a:gd name="connsiteX1770" fmla="*/ 772881 w 11875911"/>
              <a:gd name="connsiteY1770" fmla="*/ 5107833 h 6581421"/>
              <a:gd name="connsiteX1771" fmla="*/ 771418 w 11875911"/>
              <a:gd name="connsiteY1771" fmla="*/ 5101801 h 6581421"/>
              <a:gd name="connsiteX1772" fmla="*/ 770440 w 11875911"/>
              <a:gd name="connsiteY1772" fmla="*/ 5095768 h 6581421"/>
              <a:gd name="connsiteX1773" fmla="*/ 769463 w 11875911"/>
              <a:gd name="connsiteY1773" fmla="*/ 5090741 h 6581421"/>
              <a:gd name="connsiteX1774" fmla="*/ 770440 w 11875911"/>
              <a:gd name="connsiteY1774" fmla="*/ 5084708 h 6581421"/>
              <a:gd name="connsiteX1775" fmla="*/ 770929 w 11875911"/>
              <a:gd name="connsiteY1775" fmla="*/ 5079681 h 6581421"/>
              <a:gd name="connsiteX1776" fmla="*/ 772394 w 11875911"/>
              <a:gd name="connsiteY1776" fmla="*/ 5074152 h 6581421"/>
              <a:gd name="connsiteX1777" fmla="*/ 774346 w 11875911"/>
              <a:gd name="connsiteY1777" fmla="*/ 5069628 h 6581421"/>
              <a:gd name="connsiteX1778" fmla="*/ 776298 w 11875911"/>
              <a:gd name="connsiteY1778" fmla="*/ 5064601 h 6581421"/>
              <a:gd name="connsiteX1779" fmla="*/ 779229 w 11875911"/>
              <a:gd name="connsiteY1779" fmla="*/ 5059573 h 6581421"/>
              <a:gd name="connsiteX1780" fmla="*/ 782646 w 11875911"/>
              <a:gd name="connsiteY1780" fmla="*/ 5055049 h 6581421"/>
              <a:gd name="connsiteX1781" fmla="*/ 789970 w 11875911"/>
              <a:gd name="connsiteY1781" fmla="*/ 5044995 h 6581421"/>
              <a:gd name="connsiteX1782" fmla="*/ 797781 w 11875911"/>
              <a:gd name="connsiteY1782" fmla="*/ 5035947 h 6581421"/>
              <a:gd name="connsiteX1783" fmla="*/ 814382 w 11875911"/>
              <a:gd name="connsiteY1783" fmla="*/ 5017849 h 6581421"/>
              <a:gd name="connsiteX1784" fmla="*/ 821706 w 11875911"/>
              <a:gd name="connsiteY1784" fmla="*/ 5008298 h 6581421"/>
              <a:gd name="connsiteX1785" fmla="*/ 828541 w 11875911"/>
              <a:gd name="connsiteY1785" fmla="*/ 4998745 h 6581421"/>
              <a:gd name="connsiteX1786" fmla="*/ 831958 w 11875911"/>
              <a:gd name="connsiteY1786" fmla="*/ 4993719 h 6581421"/>
              <a:gd name="connsiteX1787" fmla="*/ 834400 w 11875911"/>
              <a:gd name="connsiteY1787" fmla="*/ 4989193 h 6581421"/>
              <a:gd name="connsiteX1788" fmla="*/ 836352 w 11875911"/>
              <a:gd name="connsiteY1788" fmla="*/ 4984168 h 6581421"/>
              <a:gd name="connsiteX1789" fmla="*/ 838306 w 11875911"/>
              <a:gd name="connsiteY1789" fmla="*/ 4978637 h 6581421"/>
              <a:gd name="connsiteX1790" fmla="*/ 838306 w 11875911"/>
              <a:gd name="connsiteY1790" fmla="*/ 4971096 h 6581421"/>
              <a:gd name="connsiteX1791" fmla="*/ 838306 w 11875911"/>
              <a:gd name="connsiteY1791" fmla="*/ 4963053 h 6581421"/>
              <a:gd name="connsiteX1792" fmla="*/ 837817 w 11875911"/>
              <a:gd name="connsiteY1792" fmla="*/ 4955512 h 6581421"/>
              <a:gd name="connsiteX1793" fmla="*/ 837328 w 11875911"/>
              <a:gd name="connsiteY1793" fmla="*/ 4948474 h 6581421"/>
              <a:gd name="connsiteX1794" fmla="*/ 834400 w 11875911"/>
              <a:gd name="connsiteY1794" fmla="*/ 4933895 h 6581421"/>
              <a:gd name="connsiteX1795" fmla="*/ 830982 w 11875911"/>
              <a:gd name="connsiteY1795" fmla="*/ 4919317 h 6581421"/>
              <a:gd name="connsiteX1796" fmla="*/ 826100 w 11875911"/>
              <a:gd name="connsiteY1796" fmla="*/ 4905745 h 6581421"/>
              <a:gd name="connsiteX1797" fmla="*/ 820728 w 11875911"/>
              <a:gd name="connsiteY1797" fmla="*/ 4892171 h 6581421"/>
              <a:gd name="connsiteX1798" fmla="*/ 814382 w 11875911"/>
              <a:gd name="connsiteY1798" fmla="*/ 4879101 h 6581421"/>
              <a:gd name="connsiteX1799" fmla="*/ 808034 w 11875911"/>
              <a:gd name="connsiteY1799" fmla="*/ 4866029 h 6581421"/>
              <a:gd name="connsiteX1800" fmla="*/ 793875 w 11875911"/>
              <a:gd name="connsiteY1800" fmla="*/ 4839889 h 6581421"/>
              <a:gd name="connsiteX1801" fmla="*/ 788016 w 11875911"/>
              <a:gd name="connsiteY1801" fmla="*/ 4826819 h 6581421"/>
              <a:gd name="connsiteX1802" fmla="*/ 781181 w 11875911"/>
              <a:gd name="connsiteY1802" fmla="*/ 4814250 h 6581421"/>
              <a:gd name="connsiteX1803" fmla="*/ 774835 w 11875911"/>
              <a:gd name="connsiteY1803" fmla="*/ 4800678 h 6581421"/>
              <a:gd name="connsiteX1804" fmla="*/ 769463 w 11875911"/>
              <a:gd name="connsiteY1804" fmla="*/ 4787105 h 6581421"/>
              <a:gd name="connsiteX1805" fmla="*/ 764581 w 11875911"/>
              <a:gd name="connsiteY1805" fmla="*/ 4773029 h 6581421"/>
              <a:gd name="connsiteX1806" fmla="*/ 761163 w 11875911"/>
              <a:gd name="connsiteY1806" fmla="*/ 4759456 h 6581421"/>
              <a:gd name="connsiteX1807" fmla="*/ 704040 w 11875911"/>
              <a:gd name="connsiteY1807" fmla="*/ 4689076 h 6581421"/>
              <a:gd name="connsiteX1808" fmla="*/ 646916 w 11875911"/>
              <a:gd name="connsiteY1808" fmla="*/ 4619199 h 6581421"/>
              <a:gd name="connsiteX1809" fmla="*/ 618109 w 11875911"/>
              <a:gd name="connsiteY1809" fmla="*/ 4584009 h 6581421"/>
              <a:gd name="connsiteX1810" fmla="*/ 589793 w 11875911"/>
              <a:gd name="connsiteY1810" fmla="*/ 4549323 h 6581421"/>
              <a:gd name="connsiteX1811" fmla="*/ 562451 w 11875911"/>
              <a:gd name="connsiteY1811" fmla="*/ 4513631 h 6581421"/>
              <a:gd name="connsiteX1812" fmla="*/ 535109 w 11875911"/>
              <a:gd name="connsiteY1812" fmla="*/ 4477436 h 6581421"/>
              <a:gd name="connsiteX1813" fmla="*/ 528763 w 11875911"/>
              <a:gd name="connsiteY1813" fmla="*/ 4469391 h 6581421"/>
              <a:gd name="connsiteX1814" fmla="*/ 522904 w 11875911"/>
              <a:gd name="connsiteY1814" fmla="*/ 4460343 h 6581421"/>
              <a:gd name="connsiteX1815" fmla="*/ 518508 w 11875911"/>
              <a:gd name="connsiteY1815" fmla="*/ 4451797 h 6581421"/>
              <a:gd name="connsiteX1816" fmla="*/ 514604 w 11875911"/>
              <a:gd name="connsiteY1816" fmla="*/ 4442748 h 6581421"/>
              <a:gd name="connsiteX1817" fmla="*/ 511186 w 11875911"/>
              <a:gd name="connsiteY1817" fmla="*/ 4434202 h 6581421"/>
              <a:gd name="connsiteX1818" fmla="*/ 508256 w 11875911"/>
              <a:gd name="connsiteY1818" fmla="*/ 4425655 h 6581421"/>
              <a:gd name="connsiteX1819" fmla="*/ 506791 w 11875911"/>
              <a:gd name="connsiteY1819" fmla="*/ 4416104 h 6581421"/>
              <a:gd name="connsiteX1820" fmla="*/ 506304 w 11875911"/>
              <a:gd name="connsiteY1820" fmla="*/ 4407558 h 6581421"/>
              <a:gd name="connsiteX1821" fmla="*/ 506791 w 11875911"/>
              <a:gd name="connsiteY1821" fmla="*/ 4398510 h 6581421"/>
              <a:gd name="connsiteX1822" fmla="*/ 508256 w 11875911"/>
              <a:gd name="connsiteY1822" fmla="*/ 4389460 h 6581421"/>
              <a:gd name="connsiteX1823" fmla="*/ 511186 w 11875911"/>
              <a:gd name="connsiteY1823" fmla="*/ 4380412 h 6581421"/>
              <a:gd name="connsiteX1824" fmla="*/ 515091 w 11875911"/>
              <a:gd name="connsiteY1824" fmla="*/ 4372370 h 6581421"/>
              <a:gd name="connsiteX1825" fmla="*/ 520950 w 11875911"/>
              <a:gd name="connsiteY1825" fmla="*/ 4363823 h 6581421"/>
              <a:gd name="connsiteX1826" fmla="*/ 527785 w 11875911"/>
              <a:gd name="connsiteY1826" fmla="*/ 4355277 h 6581421"/>
              <a:gd name="connsiteX1827" fmla="*/ 536085 w 11875911"/>
              <a:gd name="connsiteY1827" fmla="*/ 4347232 h 6581421"/>
              <a:gd name="connsiteX1828" fmla="*/ 545850 w 11875911"/>
              <a:gd name="connsiteY1828" fmla="*/ 4339693 h 6581421"/>
              <a:gd name="connsiteX1829" fmla="*/ 535109 w 11875911"/>
              <a:gd name="connsiteY1829" fmla="*/ 4336676 h 6581421"/>
              <a:gd name="connsiteX1830" fmla="*/ 525345 w 11875911"/>
              <a:gd name="connsiteY1830" fmla="*/ 4333661 h 6581421"/>
              <a:gd name="connsiteX1831" fmla="*/ 516556 w 11875911"/>
              <a:gd name="connsiteY1831" fmla="*/ 4329638 h 6581421"/>
              <a:gd name="connsiteX1832" fmla="*/ 507769 w 11875911"/>
              <a:gd name="connsiteY1832" fmla="*/ 4326120 h 6581421"/>
              <a:gd name="connsiteX1833" fmla="*/ 500445 w 11875911"/>
              <a:gd name="connsiteY1833" fmla="*/ 4321596 h 6581421"/>
              <a:gd name="connsiteX1834" fmla="*/ 493610 w 11875911"/>
              <a:gd name="connsiteY1834" fmla="*/ 4317070 h 6581421"/>
              <a:gd name="connsiteX1835" fmla="*/ 487262 w 11875911"/>
              <a:gd name="connsiteY1835" fmla="*/ 4312044 h 6581421"/>
              <a:gd name="connsiteX1836" fmla="*/ 482379 w 11875911"/>
              <a:gd name="connsiteY1836" fmla="*/ 4306513 h 6581421"/>
              <a:gd name="connsiteX1837" fmla="*/ 477009 w 11875911"/>
              <a:gd name="connsiteY1837" fmla="*/ 4300984 h 6581421"/>
              <a:gd name="connsiteX1838" fmla="*/ 473103 w 11875911"/>
              <a:gd name="connsiteY1838" fmla="*/ 4295454 h 6581421"/>
              <a:gd name="connsiteX1839" fmla="*/ 469685 w 11875911"/>
              <a:gd name="connsiteY1839" fmla="*/ 4288919 h 6581421"/>
              <a:gd name="connsiteX1840" fmla="*/ 466268 w 11875911"/>
              <a:gd name="connsiteY1840" fmla="*/ 4282383 h 6581421"/>
              <a:gd name="connsiteX1841" fmla="*/ 463826 w 11875911"/>
              <a:gd name="connsiteY1841" fmla="*/ 4275849 h 6581421"/>
              <a:gd name="connsiteX1842" fmla="*/ 461874 w 11875911"/>
              <a:gd name="connsiteY1842" fmla="*/ 4269313 h 6581421"/>
              <a:gd name="connsiteX1843" fmla="*/ 459433 w 11875911"/>
              <a:gd name="connsiteY1843" fmla="*/ 4262276 h 6581421"/>
              <a:gd name="connsiteX1844" fmla="*/ 458457 w 11875911"/>
              <a:gd name="connsiteY1844" fmla="*/ 4254233 h 6581421"/>
              <a:gd name="connsiteX1845" fmla="*/ 456015 w 11875911"/>
              <a:gd name="connsiteY1845" fmla="*/ 4239654 h 6581421"/>
              <a:gd name="connsiteX1846" fmla="*/ 455039 w 11875911"/>
              <a:gd name="connsiteY1846" fmla="*/ 4224572 h 6581421"/>
              <a:gd name="connsiteX1847" fmla="*/ 455039 w 11875911"/>
              <a:gd name="connsiteY1847" fmla="*/ 4208988 h 6581421"/>
              <a:gd name="connsiteX1848" fmla="*/ 455039 w 11875911"/>
              <a:gd name="connsiteY1848" fmla="*/ 4193404 h 6581421"/>
              <a:gd name="connsiteX1849" fmla="*/ 455039 w 11875911"/>
              <a:gd name="connsiteY1849" fmla="*/ 4177317 h 6581421"/>
              <a:gd name="connsiteX1850" fmla="*/ 454550 w 11875911"/>
              <a:gd name="connsiteY1850" fmla="*/ 4161733 h 6581421"/>
              <a:gd name="connsiteX1851" fmla="*/ 454063 w 11875911"/>
              <a:gd name="connsiteY1851" fmla="*/ 4146149 h 6581421"/>
              <a:gd name="connsiteX1852" fmla="*/ 452109 w 11875911"/>
              <a:gd name="connsiteY1852" fmla="*/ 4130565 h 6581421"/>
              <a:gd name="connsiteX1853" fmla="*/ 456015 w 11875911"/>
              <a:gd name="connsiteY1853" fmla="*/ 4119505 h 6581421"/>
              <a:gd name="connsiteX1854" fmla="*/ 460898 w 11875911"/>
              <a:gd name="connsiteY1854" fmla="*/ 4107944 h 6581421"/>
              <a:gd name="connsiteX1855" fmla="*/ 464803 w 11875911"/>
              <a:gd name="connsiteY1855" fmla="*/ 4096380 h 6581421"/>
              <a:gd name="connsiteX1856" fmla="*/ 466268 w 11875911"/>
              <a:gd name="connsiteY1856" fmla="*/ 4090851 h 6581421"/>
              <a:gd name="connsiteX1857" fmla="*/ 468220 w 11875911"/>
              <a:gd name="connsiteY1857" fmla="*/ 4085322 h 6581421"/>
              <a:gd name="connsiteX1858" fmla="*/ 469196 w 11875911"/>
              <a:gd name="connsiteY1858" fmla="*/ 4079290 h 6581421"/>
              <a:gd name="connsiteX1859" fmla="*/ 469196 w 11875911"/>
              <a:gd name="connsiteY1859" fmla="*/ 4073759 h 6581421"/>
              <a:gd name="connsiteX1860" fmla="*/ 469196 w 11875911"/>
              <a:gd name="connsiteY1860" fmla="*/ 4067726 h 6581421"/>
              <a:gd name="connsiteX1861" fmla="*/ 468709 w 11875911"/>
              <a:gd name="connsiteY1861" fmla="*/ 4061694 h 6581421"/>
              <a:gd name="connsiteX1862" fmla="*/ 467733 w 11875911"/>
              <a:gd name="connsiteY1862" fmla="*/ 4056165 h 6581421"/>
              <a:gd name="connsiteX1863" fmla="*/ 465292 w 11875911"/>
              <a:gd name="connsiteY1863" fmla="*/ 4049629 h 6581421"/>
              <a:gd name="connsiteX1864" fmla="*/ 461874 w 11875911"/>
              <a:gd name="connsiteY1864" fmla="*/ 4043596 h 6581421"/>
              <a:gd name="connsiteX1865" fmla="*/ 457968 w 11875911"/>
              <a:gd name="connsiteY1865" fmla="*/ 4037564 h 6581421"/>
              <a:gd name="connsiteX1866" fmla="*/ 447715 w 11875911"/>
              <a:gd name="connsiteY1866" fmla="*/ 4045606 h 6581421"/>
              <a:gd name="connsiteX1867" fmla="*/ 437950 w 11875911"/>
              <a:gd name="connsiteY1867" fmla="*/ 4053651 h 6581421"/>
              <a:gd name="connsiteX1868" fmla="*/ 428673 w 11875911"/>
              <a:gd name="connsiteY1868" fmla="*/ 4062699 h 6581421"/>
              <a:gd name="connsiteX1869" fmla="*/ 419886 w 11875911"/>
              <a:gd name="connsiteY1869" fmla="*/ 4071749 h 6581421"/>
              <a:gd name="connsiteX1870" fmla="*/ 412073 w 11875911"/>
              <a:gd name="connsiteY1870" fmla="*/ 4080796 h 6581421"/>
              <a:gd name="connsiteX1871" fmla="*/ 404262 w 11875911"/>
              <a:gd name="connsiteY1871" fmla="*/ 4090348 h 6581421"/>
              <a:gd name="connsiteX1872" fmla="*/ 397427 w 11875911"/>
              <a:gd name="connsiteY1872" fmla="*/ 4100403 h 6581421"/>
              <a:gd name="connsiteX1873" fmla="*/ 391079 w 11875911"/>
              <a:gd name="connsiteY1873" fmla="*/ 4110457 h 6581421"/>
              <a:gd name="connsiteX1874" fmla="*/ 384733 w 11875911"/>
              <a:gd name="connsiteY1874" fmla="*/ 4121517 h 6581421"/>
              <a:gd name="connsiteX1875" fmla="*/ 379850 w 11875911"/>
              <a:gd name="connsiteY1875" fmla="*/ 4132575 h 6581421"/>
              <a:gd name="connsiteX1876" fmla="*/ 374967 w 11875911"/>
              <a:gd name="connsiteY1876" fmla="*/ 4143635 h 6581421"/>
              <a:gd name="connsiteX1877" fmla="*/ 371061 w 11875911"/>
              <a:gd name="connsiteY1877" fmla="*/ 4155700 h 6581421"/>
              <a:gd name="connsiteX1878" fmla="*/ 367643 w 11875911"/>
              <a:gd name="connsiteY1878" fmla="*/ 4168269 h 6581421"/>
              <a:gd name="connsiteX1879" fmla="*/ 365202 w 11875911"/>
              <a:gd name="connsiteY1879" fmla="*/ 4180836 h 6581421"/>
              <a:gd name="connsiteX1880" fmla="*/ 362761 w 11875911"/>
              <a:gd name="connsiteY1880" fmla="*/ 4193908 h 6581421"/>
              <a:gd name="connsiteX1881" fmla="*/ 361784 w 11875911"/>
              <a:gd name="connsiteY1881" fmla="*/ 4207983 h 6581421"/>
              <a:gd name="connsiteX1882" fmla="*/ 360319 w 11875911"/>
              <a:gd name="connsiteY1882" fmla="*/ 4216529 h 6581421"/>
              <a:gd name="connsiteX1883" fmla="*/ 358856 w 11875911"/>
              <a:gd name="connsiteY1883" fmla="*/ 4224572 h 6581421"/>
              <a:gd name="connsiteX1884" fmla="*/ 356415 w 11875911"/>
              <a:gd name="connsiteY1884" fmla="*/ 4233622 h 6581421"/>
              <a:gd name="connsiteX1885" fmla="*/ 354460 w 11875911"/>
              <a:gd name="connsiteY1885" fmla="*/ 4241664 h 6581421"/>
              <a:gd name="connsiteX1886" fmla="*/ 351532 w 11875911"/>
              <a:gd name="connsiteY1886" fmla="*/ 4249205 h 6581421"/>
              <a:gd name="connsiteX1887" fmla="*/ 347625 w 11875911"/>
              <a:gd name="connsiteY1887" fmla="*/ 4257248 h 6581421"/>
              <a:gd name="connsiteX1888" fmla="*/ 344208 w 11875911"/>
              <a:gd name="connsiteY1888" fmla="*/ 4264789 h 6581421"/>
              <a:gd name="connsiteX1889" fmla="*/ 339327 w 11875911"/>
              <a:gd name="connsiteY1889" fmla="*/ 4271827 h 6581421"/>
              <a:gd name="connsiteX1890" fmla="*/ 334931 w 11875911"/>
              <a:gd name="connsiteY1890" fmla="*/ 4279368 h 6581421"/>
              <a:gd name="connsiteX1891" fmla="*/ 330049 w 11875911"/>
              <a:gd name="connsiteY1891" fmla="*/ 4286406 h 6581421"/>
              <a:gd name="connsiteX1892" fmla="*/ 319307 w 11875911"/>
              <a:gd name="connsiteY1892" fmla="*/ 4299979 h 6581421"/>
              <a:gd name="connsiteX1893" fmla="*/ 307589 w 11875911"/>
              <a:gd name="connsiteY1893" fmla="*/ 4313551 h 6581421"/>
              <a:gd name="connsiteX1894" fmla="*/ 295385 w 11875911"/>
              <a:gd name="connsiteY1894" fmla="*/ 4325616 h 6581421"/>
              <a:gd name="connsiteX1895" fmla="*/ 291478 w 11875911"/>
              <a:gd name="connsiteY1895" fmla="*/ 4380916 h 6581421"/>
              <a:gd name="connsiteX1896" fmla="*/ 338349 w 11875911"/>
              <a:gd name="connsiteY1896" fmla="*/ 4386445 h 6581421"/>
              <a:gd name="connsiteX1897" fmla="*/ 357391 w 11875911"/>
              <a:gd name="connsiteY1897" fmla="*/ 4388455 h 6581421"/>
              <a:gd name="connsiteX1898" fmla="*/ 374478 w 11875911"/>
              <a:gd name="connsiteY1898" fmla="*/ 4391472 h 6581421"/>
              <a:gd name="connsiteX1899" fmla="*/ 388637 w 11875911"/>
              <a:gd name="connsiteY1899" fmla="*/ 4394488 h 6581421"/>
              <a:gd name="connsiteX1900" fmla="*/ 401820 w 11875911"/>
              <a:gd name="connsiteY1900" fmla="*/ 4398510 h 6581421"/>
              <a:gd name="connsiteX1901" fmla="*/ 406703 w 11875911"/>
              <a:gd name="connsiteY1901" fmla="*/ 4400520 h 6581421"/>
              <a:gd name="connsiteX1902" fmla="*/ 412073 w 11875911"/>
              <a:gd name="connsiteY1902" fmla="*/ 4402532 h 6581421"/>
              <a:gd name="connsiteX1903" fmla="*/ 416955 w 11875911"/>
              <a:gd name="connsiteY1903" fmla="*/ 4405548 h 6581421"/>
              <a:gd name="connsiteX1904" fmla="*/ 421838 w 11875911"/>
              <a:gd name="connsiteY1904" fmla="*/ 4408061 h 6581421"/>
              <a:gd name="connsiteX1905" fmla="*/ 425745 w 11875911"/>
              <a:gd name="connsiteY1905" fmla="*/ 4411580 h 6581421"/>
              <a:gd name="connsiteX1906" fmla="*/ 429649 w 11875911"/>
              <a:gd name="connsiteY1906" fmla="*/ 4415099 h 6581421"/>
              <a:gd name="connsiteX1907" fmla="*/ 433067 w 11875911"/>
              <a:gd name="connsiteY1907" fmla="*/ 4418618 h 6581421"/>
              <a:gd name="connsiteX1908" fmla="*/ 436974 w 11875911"/>
              <a:gd name="connsiteY1908" fmla="*/ 4422640 h 6581421"/>
              <a:gd name="connsiteX1909" fmla="*/ 443321 w 11875911"/>
              <a:gd name="connsiteY1909" fmla="*/ 4431688 h 6581421"/>
              <a:gd name="connsiteX1910" fmla="*/ 449667 w 11875911"/>
              <a:gd name="connsiteY1910" fmla="*/ 4442748 h 6581421"/>
              <a:gd name="connsiteX1911" fmla="*/ 455039 w 11875911"/>
              <a:gd name="connsiteY1911" fmla="*/ 4455818 h 6581421"/>
              <a:gd name="connsiteX1912" fmla="*/ 461385 w 11875911"/>
              <a:gd name="connsiteY1912" fmla="*/ 4470396 h 6581421"/>
              <a:gd name="connsiteX1913" fmla="*/ 475055 w 11875911"/>
              <a:gd name="connsiteY1913" fmla="*/ 4507095 h 6581421"/>
              <a:gd name="connsiteX1914" fmla="*/ 469196 w 11875911"/>
              <a:gd name="connsiteY1914" fmla="*/ 4500057 h 6581421"/>
              <a:gd name="connsiteX1915" fmla="*/ 463826 w 11875911"/>
              <a:gd name="connsiteY1915" fmla="*/ 4493521 h 6581421"/>
              <a:gd name="connsiteX1916" fmla="*/ 457968 w 11875911"/>
              <a:gd name="connsiteY1916" fmla="*/ 4487992 h 6581421"/>
              <a:gd name="connsiteX1917" fmla="*/ 452109 w 11875911"/>
              <a:gd name="connsiteY1917" fmla="*/ 4482461 h 6581421"/>
              <a:gd name="connsiteX1918" fmla="*/ 446739 w 11875911"/>
              <a:gd name="connsiteY1918" fmla="*/ 4477938 h 6581421"/>
              <a:gd name="connsiteX1919" fmla="*/ 440880 w 11875911"/>
              <a:gd name="connsiteY1919" fmla="*/ 4473414 h 6581421"/>
              <a:gd name="connsiteX1920" fmla="*/ 435997 w 11875911"/>
              <a:gd name="connsiteY1920" fmla="*/ 4469895 h 6581421"/>
              <a:gd name="connsiteX1921" fmla="*/ 430138 w 11875911"/>
              <a:gd name="connsiteY1921" fmla="*/ 4466376 h 6581421"/>
              <a:gd name="connsiteX1922" fmla="*/ 424280 w 11875911"/>
              <a:gd name="connsiteY1922" fmla="*/ 4463359 h 6581421"/>
              <a:gd name="connsiteX1923" fmla="*/ 418910 w 11875911"/>
              <a:gd name="connsiteY1923" fmla="*/ 4460845 h 6581421"/>
              <a:gd name="connsiteX1924" fmla="*/ 408168 w 11875911"/>
              <a:gd name="connsiteY1924" fmla="*/ 4456825 h 6581421"/>
              <a:gd name="connsiteX1925" fmla="*/ 397427 w 11875911"/>
              <a:gd name="connsiteY1925" fmla="*/ 4453808 h 6581421"/>
              <a:gd name="connsiteX1926" fmla="*/ 386685 w 11875911"/>
              <a:gd name="connsiteY1926" fmla="*/ 4452803 h 6581421"/>
              <a:gd name="connsiteX1927" fmla="*/ 375944 w 11875911"/>
              <a:gd name="connsiteY1927" fmla="*/ 4452299 h 6581421"/>
              <a:gd name="connsiteX1928" fmla="*/ 365202 w 11875911"/>
              <a:gd name="connsiteY1928" fmla="*/ 4452803 h 6581421"/>
              <a:gd name="connsiteX1929" fmla="*/ 354460 w 11875911"/>
              <a:gd name="connsiteY1929" fmla="*/ 4453808 h 6581421"/>
              <a:gd name="connsiteX1930" fmla="*/ 344208 w 11875911"/>
              <a:gd name="connsiteY1930" fmla="*/ 4455818 h 6581421"/>
              <a:gd name="connsiteX1931" fmla="*/ 322725 w 11875911"/>
              <a:gd name="connsiteY1931" fmla="*/ 4460343 h 6581421"/>
              <a:gd name="connsiteX1932" fmla="*/ 301731 w 11875911"/>
              <a:gd name="connsiteY1932" fmla="*/ 4465371 h 6581421"/>
              <a:gd name="connsiteX1933" fmla="*/ 293919 w 11875911"/>
              <a:gd name="connsiteY1933" fmla="*/ 4458835 h 6581421"/>
              <a:gd name="connsiteX1934" fmla="*/ 286108 w 11875911"/>
              <a:gd name="connsiteY1934" fmla="*/ 4452803 h 6581421"/>
              <a:gd name="connsiteX1935" fmla="*/ 282202 w 11875911"/>
              <a:gd name="connsiteY1935" fmla="*/ 4463862 h 6581421"/>
              <a:gd name="connsiteX1936" fmla="*/ 279760 w 11875911"/>
              <a:gd name="connsiteY1936" fmla="*/ 4469391 h 6581421"/>
              <a:gd name="connsiteX1937" fmla="*/ 277319 w 11875911"/>
              <a:gd name="connsiteY1937" fmla="*/ 4473915 h 6581421"/>
              <a:gd name="connsiteX1938" fmla="*/ 273902 w 11875911"/>
              <a:gd name="connsiteY1938" fmla="*/ 4477938 h 6581421"/>
              <a:gd name="connsiteX1939" fmla="*/ 269995 w 11875911"/>
              <a:gd name="connsiteY1939" fmla="*/ 4480955 h 6581421"/>
              <a:gd name="connsiteX1940" fmla="*/ 265114 w 11875911"/>
              <a:gd name="connsiteY1940" fmla="*/ 4483970 h 6581421"/>
              <a:gd name="connsiteX1941" fmla="*/ 260231 w 11875911"/>
              <a:gd name="connsiteY1941" fmla="*/ 4484975 h 6581421"/>
              <a:gd name="connsiteX1942" fmla="*/ 243631 w 11875911"/>
              <a:gd name="connsiteY1942" fmla="*/ 4446267 h 6581421"/>
              <a:gd name="connsiteX1943" fmla="*/ 228496 w 11875911"/>
              <a:gd name="connsiteY1943" fmla="*/ 4407558 h 6581421"/>
              <a:gd name="connsiteX1944" fmla="*/ 212872 w 11875911"/>
              <a:gd name="connsiteY1944" fmla="*/ 4368347 h 6581421"/>
              <a:gd name="connsiteX1945" fmla="*/ 198712 w 11875911"/>
              <a:gd name="connsiteY1945" fmla="*/ 4328633 h 6581421"/>
              <a:gd name="connsiteX1946" fmla="*/ 203595 w 11875911"/>
              <a:gd name="connsiteY1946" fmla="*/ 4305005 h 6581421"/>
              <a:gd name="connsiteX1947" fmla="*/ 207989 w 11875911"/>
              <a:gd name="connsiteY1947" fmla="*/ 4281882 h 6581421"/>
              <a:gd name="connsiteX1948" fmla="*/ 213848 w 11875911"/>
              <a:gd name="connsiteY1948" fmla="*/ 4259258 h 6581421"/>
              <a:gd name="connsiteX1949" fmla="*/ 219707 w 11875911"/>
              <a:gd name="connsiteY1949" fmla="*/ 4236637 h 6581421"/>
              <a:gd name="connsiteX1950" fmla="*/ 226055 w 11875911"/>
              <a:gd name="connsiteY1950" fmla="*/ 4213010 h 6581421"/>
              <a:gd name="connsiteX1951" fmla="*/ 232402 w 11875911"/>
              <a:gd name="connsiteY1951" fmla="*/ 4190387 h 6581421"/>
              <a:gd name="connsiteX1952" fmla="*/ 246560 w 11875911"/>
              <a:gd name="connsiteY1952" fmla="*/ 4145144 h 6581421"/>
              <a:gd name="connsiteX1953" fmla="*/ 261697 w 11875911"/>
              <a:gd name="connsiteY1953" fmla="*/ 4100403 h 6581421"/>
              <a:gd name="connsiteX1954" fmla="*/ 277319 w 11875911"/>
              <a:gd name="connsiteY1954" fmla="*/ 4055661 h 6581421"/>
              <a:gd name="connsiteX1955" fmla="*/ 309544 w 11875911"/>
              <a:gd name="connsiteY1955" fmla="*/ 3966179 h 6581421"/>
              <a:gd name="connsiteX1956" fmla="*/ 309055 w 11875911"/>
              <a:gd name="connsiteY1956" fmla="*/ 3958136 h 6581421"/>
              <a:gd name="connsiteX1957" fmla="*/ 307589 w 11875911"/>
              <a:gd name="connsiteY1957" fmla="*/ 3950595 h 6581421"/>
              <a:gd name="connsiteX1958" fmla="*/ 305637 w 11875911"/>
              <a:gd name="connsiteY1958" fmla="*/ 3942048 h 6581421"/>
              <a:gd name="connsiteX1959" fmla="*/ 302709 w 11875911"/>
              <a:gd name="connsiteY1959" fmla="*/ 3934006 h 6581421"/>
              <a:gd name="connsiteX1960" fmla="*/ 295874 w 11875911"/>
              <a:gd name="connsiteY1960" fmla="*/ 3918422 h 6581421"/>
              <a:gd name="connsiteX1961" fmla="*/ 292943 w 11875911"/>
              <a:gd name="connsiteY1961" fmla="*/ 3910379 h 6581421"/>
              <a:gd name="connsiteX1962" fmla="*/ 290013 w 11875911"/>
              <a:gd name="connsiteY1962" fmla="*/ 3901833 h 6581421"/>
              <a:gd name="connsiteX1963" fmla="*/ 288550 w 11875911"/>
              <a:gd name="connsiteY1963" fmla="*/ 3894292 h 6581421"/>
              <a:gd name="connsiteX1964" fmla="*/ 288060 w 11875911"/>
              <a:gd name="connsiteY1964" fmla="*/ 3886249 h 6581421"/>
              <a:gd name="connsiteX1965" fmla="*/ 288060 w 11875911"/>
              <a:gd name="connsiteY1965" fmla="*/ 3882227 h 6581421"/>
              <a:gd name="connsiteX1966" fmla="*/ 288550 w 11875911"/>
              <a:gd name="connsiteY1966" fmla="*/ 3878708 h 6581421"/>
              <a:gd name="connsiteX1967" fmla="*/ 289037 w 11875911"/>
              <a:gd name="connsiteY1967" fmla="*/ 3874686 h 6581421"/>
              <a:gd name="connsiteX1968" fmla="*/ 290013 w 11875911"/>
              <a:gd name="connsiteY1968" fmla="*/ 3871167 h 6581421"/>
              <a:gd name="connsiteX1969" fmla="*/ 291967 w 11875911"/>
              <a:gd name="connsiteY1969" fmla="*/ 3867144 h 6581421"/>
              <a:gd name="connsiteX1970" fmla="*/ 293919 w 11875911"/>
              <a:gd name="connsiteY1970" fmla="*/ 3863626 h 6581421"/>
              <a:gd name="connsiteX1971" fmla="*/ 296850 w 11875911"/>
              <a:gd name="connsiteY1971" fmla="*/ 3860107 h 6581421"/>
              <a:gd name="connsiteX1972" fmla="*/ 299778 w 11875911"/>
              <a:gd name="connsiteY1972" fmla="*/ 3856086 h 6581421"/>
              <a:gd name="connsiteX1973" fmla="*/ 303685 w 11875911"/>
              <a:gd name="connsiteY1973" fmla="*/ 3852568 h 6581421"/>
              <a:gd name="connsiteX1974" fmla="*/ 308079 w 11875911"/>
              <a:gd name="connsiteY1974" fmla="*/ 3849047 h 6581421"/>
              <a:gd name="connsiteX1975" fmla="*/ 313448 w 11875911"/>
              <a:gd name="connsiteY1975" fmla="*/ 3845528 h 6581421"/>
              <a:gd name="connsiteX1976" fmla="*/ 319307 w 11875911"/>
              <a:gd name="connsiteY1976" fmla="*/ 3842009 h 6581421"/>
              <a:gd name="connsiteX1977" fmla="*/ 331514 w 11875911"/>
              <a:gd name="connsiteY1977" fmla="*/ 3834972 h 6581421"/>
              <a:gd name="connsiteX1978" fmla="*/ 345184 w 11875911"/>
              <a:gd name="connsiteY1978" fmla="*/ 3826929 h 6581421"/>
              <a:gd name="connsiteX1979" fmla="*/ 355925 w 11875911"/>
              <a:gd name="connsiteY1979" fmla="*/ 3820896 h 6581421"/>
              <a:gd name="connsiteX1980" fmla="*/ 359832 w 11875911"/>
              <a:gd name="connsiteY1980" fmla="*/ 3819891 h 6581421"/>
              <a:gd name="connsiteX1981" fmla="*/ 360808 w 11875911"/>
              <a:gd name="connsiteY1981" fmla="*/ 3819891 h 6581421"/>
              <a:gd name="connsiteX1982" fmla="*/ 361784 w 11875911"/>
              <a:gd name="connsiteY1982" fmla="*/ 3819891 h 6581421"/>
              <a:gd name="connsiteX1983" fmla="*/ 364226 w 11875911"/>
              <a:gd name="connsiteY1983" fmla="*/ 3823912 h 6581421"/>
              <a:gd name="connsiteX1984" fmla="*/ 366667 w 11875911"/>
              <a:gd name="connsiteY1984" fmla="*/ 3827431 h 6581421"/>
              <a:gd name="connsiteX1985" fmla="*/ 368619 w 11875911"/>
              <a:gd name="connsiteY1985" fmla="*/ 3831453 h 6581421"/>
              <a:gd name="connsiteX1986" fmla="*/ 369596 w 11875911"/>
              <a:gd name="connsiteY1986" fmla="*/ 3834972 h 6581421"/>
              <a:gd name="connsiteX1987" fmla="*/ 369596 w 11875911"/>
              <a:gd name="connsiteY1987" fmla="*/ 3838490 h 6581421"/>
              <a:gd name="connsiteX1988" fmla="*/ 369596 w 11875911"/>
              <a:gd name="connsiteY1988" fmla="*/ 3842513 h 6581421"/>
              <a:gd name="connsiteX1989" fmla="*/ 369109 w 11875911"/>
              <a:gd name="connsiteY1989" fmla="*/ 3846032 h 6581421"/>
              <a:gd name="connsiteX1990" fmla="*/ 368619 w 11875911"/>
              <a:gd name="connsiteY1990" fmla="*/ 3849550 h 6581421"/>
              <a:gd name="connsiteX1991" fmla="*/ 366667 w 11875911"/>
              <a:gd name="connsiteY1991" fmla="*/ 3852568 h 6581421"/>
              <a:gd name="connsiteX1992" fmla="*/ 365202 w 11875911"/>
              <a:gd name="connsiteY1992" fmla="*/ 3856086 h 6581421"/>
              <a:gd name="connsiteX1993" fmla="*/ 360808 w 11875911"/>
              <a:gd name="connsiteY1993" fmla="*/ 3863124 h 6581421"/>
              <a:gd name="connsiteX1994" fmla="*/ 355925 w 11875911"/>
              <a:gd name="connsiteY1994" fmla="*/ 3869157 h 6581421"/>
              <a:gd name="connsiteX1995" fmla="*/ 350067 w 11875911"/>
              <a:gd name="connsiteY1995" fmla="*/ 3875189 h 6581421"/>
              <a:gd name="connsiteX1996" fmla="*/ 347625 w 11875911"/>
              <a:gd name="connsiteY1996" fmla="*/ 3880217 h 6581421"/>
              <a:gd name="connsiteX1997" fmla="*/ 345184 w 11875911"/>
              <a:gd name="connsiteY1997" fmla="*/ 3885746 h 6581421"/>
              <a:gd name="connsiteX1998" fmla="*/ 344208 w 11875911"/>
              <a:gd name="connsiteY1998" fmla="*/ 3890269 h 6581421"/>
              <a:gd name="connsiteX1999" fmla="*/ 343232 w 11875911"/>
              <a:gd name="connsiteY1999" fmla="*/ 3895800 h 6581421"/>
              <a:gd name="connsiteX2000" fmla="*/ 342743 w 11875911"/>
              <a:gd name="connsiteY2000" fmla="*/ 3900324 h 6581421"/>
              <a:gd name="connsiteX2001" fmla="*/ 343232 w 11875911"/>
              <a:gd name="connsiteY2001" fmla="*/ 3904848 h 6581421"/>
              <a:gd name="connsiteX2002" fmla="*/ 344697 w 11875911"/>
              <a:gd name="connsiteY2002" fmla="*/ 3909372 h 6581421"/>
              <a:gd name="connsiteX2003" fmla="*/ 345673 w 11875911"/>
              <a:gd name="connsiteY2003" fmla="*/ 3914400 h 6581421"/>
              <a:gd name="connsiteX2004" fmla="*/ 349090 w 11875911"/>
              <a:gd name="connsiteY2004" fmla="*/ 3922946 h 6581421"/>
              <a:gd name="connsiteX2005" fmla="*/ 352997 w 11875911"/>
              <a:gd name="connsiteY2005" fmla="*/ 3931995 h 6581421"/>
              <a:gd name="connsiteX2006" fmla="*/ 356902 w 11875911"/>
              <a:gd name="connsiteY2006" fmla="*/ 3941043 h 6581421"/>
              <a:gd name="connsiteX2007" fmla="*/ 360808 w 11875911"/>
              <a:gd name="connsiteY2007" fmla="*/ 3950093 h 6581421"/>
              <a:gd name="connsiteX2008" fmla="*/ 412073 w 11875911"/>
              <a:gd name="connsiteY2008" fmla="*/ 3958639 h 6581421"/>
              <a:gd name="connsiteX2009" fmla="*/ 380337 w 11875911"/>
              <a:gd name="connsiteY2009" fmla="*/ 3746998 h 6581421"/>
              <a:gd name="connsiteX2010" fmla="*/ 379361 w 11875911"/>
              <a:gd name="connsiteY2010" fmla="*/ 3745489 h 6581421"/>
              <a:gd name="connsiteX2011" fmla="*/ 377896 w 11875911"/>
              <a:gd name="connsiteY2011" fmla="*/ 3743982 h 6581421"/>
              <a:gd name="connsiteX2012" fmla="*/ 376920 w 11875911"/>
              <a:gd name="connsiteY2012" fmla="*/ 3741970 h 6581421"/>
              <a:gd name="connsiteX2013" fmla="*/ 376432 w 11875911"/>
              <a:gd name="connsiteY2013" fmla="*/ 3740462 h 6581421"/>
              <a:gd name="connsiteX2014" fmla="*/ 376432 w 11875911"/>
              <a:gd name="connsiteY2014" fmla="*/ 3734932 h 6581421"/>
              <a:gd name="connsiteX2015" fmla="*/ 377409 w 11875911"/>
              <a:gd name="connsiteY2015" fmla="*/ 3728900 h 6581421"/>
              <a:gd name="connsiteX2016" fmla="*/ 375944 w 11875911"/>
              <a:gd name="connsiteY2016" fmla="*/ 3714825 h 6581421"/>
              <a:gd name="connsiteX2017" fmla="*/ 371061 w 11875911"/>
              <a:gd name="connsiteY2017" fmla="*/ 3708792 h 6581421"/>
              <a:gd name="connsiteX2018" fmla="*/ 368619 w 11875911"/>
              <a:gd name="connsiteY2018" fmla="*/ 3702256 h 6581421"/>
              <a:gd name="connsiteX2019" fmla="*/ 366667 w 11875911"/>
              <a:gd name="connsiteY2019" fmla="*/ 3695219 h 6581421"/>
              <a:gd name="connsiteX2020" fmla="*/ 365691 w 11875911"/>
              <a:gd name="connsiteY2020" fmla="*/ 3688181 h 6581421"/>
              <a:gd name="connsiteX2021" fmla="*/ 365202 w 11875911"/>
              <a:gd name="connsiteY2021" fmla="*/ 3680640 h 6581421"/>
              <a:gd name="connsiteX2022" fmla="*/ 365691 w 11875911"/>
              <a:gd name="connsiteY2022" fmla="*/ 3673099 h 6581421"/>
              <a:gd name="connsiteX2023" fmla="*/ 367156 w 11875911"/>
              <a:gd name="connsiteY2023" fmla="*/ 3657515 h 6581421"/>
              <a:gd name="connsiteX2024" fmla="*/ 368619 w 11875911"/>
              <a:gd name="connsiteY2024" fmla="*/ 3650477 h 6581421"/>
              <a:gd name="connsiteX2025" fmla="*/ 368619 w 11875911"/>
              <a:gd name="connsiteY2025" fmla="*/ 3643440 h 6581421"/>
              <a:gd name="connsiteX2026" fmla="*/ 367643 w 11875911"/>
              <a:gd name="connsiteY2026" fmla="*/ 3638412 h 6581421"/>
              <a:gd name="connsiteX2027" fmla="*/ 366178 w 11875911"/>
              <a:gd name="connsiteY2027" fmla="*/ 3633385 h 6581421"/>
              <a:gd name="connsiteX2028" fmla="*/ 364226 w 11875911"/>
              <a:gd name="connsiteY2028" fmla="*/ 3629364 h 6581421"/>
              <a:gd name="connsiteX2029" fmla="*/ 361784 w 11875911"/>
              <a:gd name="connsiteY2029" fmla="*/ 3626347 h 6581421"/>
              <a:gd name="connsiteX2030" fmla="*/ 358856 w 11875911"/>
              <a:gd name="connsiteY2030" fmla="*/ 3623833 h 6581421"/>
              <a:gd name="connsiteX2031" fmla="*/ 354949 w 11875911"/>
              <a:gd name="connsiteY2031" fmla="*/ 3621320 h 6581421"/>
              <a:gd name="connsiteX2032" fmla="*/ 351045 w 11875911"/>
              <a:gd name="connsiteY2032" fmla="*/ 3619811 h 6581421"/>
              <a:gd name="connsiteX2033" fmla="*/ 346649 w 11875911"/>
              <a:gd name="connsiteY2033" fmla="*/ 3618304 h 6581421"/>
              <a:gd name="connsiteX2034" fmla="*/ 337373 w 11875911"/>
              <a:gd name="connsiteY2034" fmla="*/ 3616796 h 6581421"/>
              <a:gd name="connsiteX2035" fmla="*/ 328096 w 11875911"/>
              <a:gd name="connsiteY2035" fmla="*/ 3614786 h 6581421"/>
              <a:gd name="connsiteX2036" fmla="*/ 318331 w 11875911"/>
              <a:gd name="connsiteY2036" fmla="*/ 3612773 h 6581421"/>
              <a:gd name="connsiteX2037" fmla="*/ 298802 w 11875911"/>
              <a:gd name="connsiteY2037" fmla="*/ 3615287 h 6581421"/>
              <a:gd name="connsiteX2038" fmla="*/ 290013 w 11875911"/>
              <a:gd name="connsiteY2038" fmla="*/ 3616292 h 6581421"/>
              <a:gd name="connsiteX2039" fmla="*/ 283178 w 11875911"/>
              <a:gd name="connsiteY2039" fmla="*/ 3616292 h 6581421"/>
              <a:gd name="connsiteX2040" fmla="*/ 278295 w 11875911"/>
              <a:gd name="connsiteY2040" fmla="*/ 3616292 h 6581421"/>
              <a:gd name="connsiteX2041" fmla="*/ 273902 w 11875911"/>
              <a:gd name="connsiteY2041" fmla="*/ 3614282 h 6581421"/>
              <a:gd name="connsiteX2042" fmla="*/ 271460 w 11875911"/>
              <a:gd name="connsiteY2042" fmla="*/ 3613779 h 6581421"/>
              <a:gd name="connsiteX2043" fmla="*/ 270484 w 11875911"/>
              <a:gd name="connsiteY2043" fmla="*/ 3611768 h 6581421"/>
              <a:gd name="connsiteX2044" fmla="*/ 268532 w 11875911"/>
              <a:gd name="connsiteY2044" fmla="*/ 3610763 h 6581421"/>
              <a:gd name="connsiteX2045" fmla="*/ 268043 w 11875911"/>
              <a:gd name="connsiteY2045" fmla="*/ 3609255 h 6581421"/>
              <a:gd name="connsiteX2046" fmla="*/ 266577 w 11875911"/>
              <a:gd name="connsiteY2046" fmla="*/ 3604227 h 6581421"/>
              <a:gd name="connsiteX2047" fmla="*/ 265601 w 11875911"/>
              <a:gd name="connsiteY2047" fmla="*/ 3598698 h 6581421"/>
              <a:gd name="connsiteX2048" fmla="*/ 266577 w 11875911"/>
              <a:gd name="connsiteY2048" fmla="*/ 3591157 h 6581421"/>
              <a:gd name="connsiteX2049" fmla="*/ 267556 w 11875911"/>
              <a:gd name="connsiteY2049" fmla="*/ 3582109 h 6581421"/>
              <a:gd name="connsiteX2050" fmla="*/ 269995 w 11875911"/>
              <a:gd name="connsiteY2050" fmla="*/ 3571551 h 6581421"/>
              <a:gd name="connsiteX2051" fmla="*/ 271949 w 11875911"/>
              <a:gd name="connsiteY2051" fmla="*/ 3559486 h 6581421"/>
              <a:gd name="connsiteX2052" fmla="*/ 279273 w 11875911"/>
              <a:gd name="connsiteY2052" fmla="*/ 3529323 h 6581421"/>
              <a:gd name="connsiteX2053" fmla="*/ 271949 w 11875911"/>
              <a:gd name="connsiteY2053" fmla="*/ 3517258 h 6581421"/>
              <a:gd name="connsiteX2054" fmla="*/ 265114 w 11875911"/>
              <a:gd name="connsiteY2054" fmla="*/ 3505697 h 6581421"/>
              <a:gd name="connsiteX2055" fmla="*/ 258766 w 11875911"/>
              <a:gd name="connsiteY2055" fmla="*/ 3494135 h 6581421"/>
              <a:gd name="connsiteX2056" fmla="*/ 253396 w 11875911"/>
              <a:gd name="connsiteY2056" fmla="*/ 3482070 h 6581421"/>
              <a:gd name="connsiteX2057" fmla="*/ 248025 w 11875911"/>
              <a:gd name="connsiteY2057" fmla="*/ 3470005 h 6581421"/>
              <a:gd name="connsiteX2058" fmla="*/ 243142 w 11875911"/>
              <a:gd name="connsiteY2058" fmla="*/ 3457940 h 6581421"/>
              <a:gd name="connsiteX2059" fmla="*/ 239237 w 11875911"/>
              <a:gd name="connsiteY2059" fmla="*/ 3446377 h 6581421"/>
              <a:gd name="connsiteX2060" fmla="*/ 235331 w 11875911"/>
              <a:gd name="connsiteY2060" fmla="*/ 3433810 h 6581421"/>
              <a:gd name="connsiteX2061" fmla="*/ 232402 w 11875911"/>
              <a:gd name="connsiteY2061" fmla="*/ 3422246 h 6581421"/>
              <a:gd name="connsiteX2062" fmla="*/ 229472 w 11875911"/>
              <a:gd name="connsiteY2062" fmla="*/ 3410181 h 6581421"/>
              <a:gd name="connsiteX2063" fmla="*/ 227031 w 11875911"/>
              <a:gd name="connsiteY2063" fmla="*/ 3397615 h 6581421"/>
              <a:gd name="connsiteX2064" fmla="*/ 225078 w 11875911"/>
              <a:gd name="connsiteY2064" fmla="*/ 3386051 h 6581421"/>
              <a:gd name="connsiteX2065" fmla="*/ 224102 w 11875911"/>
              <a:gd name="connsiteY2065" fmla="*/ 3373986 h 6581421"/>
              <a:gd name="connsiteX2066" fmla="*/ 222637 w 11875911"/>
              <a:gd name="connsiteY2066" fmla="*/ 3361420 h 6581421"/>
              <a:gd name="connsiteX2067" fmla="*/ 222148 w 11875911"/>
              <a:gd name="connsiteY2067" fmla="*/ 3349856 h 6581421"/>
              <a:gd name="connsiteX2068" fmla="*/ 221661 w 11875911"/>
              <a:gd name="connsiteY2068" fmla="*/ 3337791 h 6581421"/>
              <a:gd name="connsiteX2069" fmla="*/ 221661 w 11875911"/>
              <a:gd name="connsiteY2069" fmla="*/ 3325225 h 6581421"/>
              <a:gd name="connsiteX2070" fmla="*/ 222148 w 11875911"/>
              <a:gd name="connsiteY2070" fmla="*/ 3313159 h 6581421"/>
              <a:gd name="connsiteX2071" fmla="*/ 223124 w 11875911"/>
              <a:gd name="connsiteY2071" fmla="*/ 3301094 h 6581421"/>
              <a:gd name="connsiteX2072" fmla="*/ 224589 w 11875911"/>
              <a:gd name="connsiteY2072" fmla="*/ 3288526 h 6581421"/>
              <a:gd name="connsiteX2073" fmla="*/ 227031 w 11875911"/>
              <a:gd name="connsiteY2073" fmla="*/ 3264396 h 6581421"/>
              <a:gd name="connsiteX2074" fmla="*/ 231913 w 11875911"/>
              <a:gd name="connsiteY2074" fmla="*/ 3239762 h 6581421"/>
              <a:gd name="connsiteX2075" fmla="*/ 237283 w 11875911"/>
              <a:gd name="connsiteY2075" fmla="*/ 3215131 h 6581421"/>
              <a:gd name="connsiteX2076" fmla="*/ 244120 w 11875911"/>
              <a:gd name="connsiteY2076" fmla="*/ 3189995 h 6581421"/>
              <a:gd name="connsiteX2077" fmla="*/ 252420 w 11875911"/>
              <a:gd name="connsiteY2077" fmla="*/ 3165362 h 6581421"/>
              <a:gd name="connsiteX2078" fmla="*/ 260720 w 11875911"/>
              <a:gd name="connsiteY2078" fmla="*/ 3141232 h 6581421"/>
              <a:gd name="connsiteX2079" fmla="*/ 256814 w 11875911"/>
              <a:gd name="connsiteY2079" fmla="*/ 3117605 h 6581421"/>
              <a:gd name="connsiteX2080" fmla="*/ 253884 w 11875911"/>
              <a:gd name="connsiteY2080" fmla="*/ 3094480 h 6581421"/>
              <a:gd name="connsiteX2081" fmla="*/ 252907 w 11875911"/>
              <a:gd name="connsiteY2081" fmla="*/ 3072360 h 6581421"/>
              <a:gd name="connsiteX2082" fmla="*/ 252420 w 11875911"/>
              <a:gd name="connsiteY2082" fmla="*/ 3049235 h 6581421"/>
              <a:gd name="connsiteX2083" fmla="*/ 252907 w 11875911"/>
              <a:gd name="connsiteY2083" fmla="*/ 3027117 h 6581421"/>
              <a:gd name="connsiteX2084" fmla="*/ 254373 w 11875911"/>
              <a:gd name="connsiteY2084" fmla="*/ 3005501 h 6581421"/>
              <a:gd name="connsiteX2085" fmla="*/ 257790 w 11875911"/>
              <a:gd name="connsiteY2085" fmla="*/ 2983884 h 6581421"/>
              <a:gd name="connsiteX2086" fmla="*/ 262184 w 11875911"/>
              <a:gd name="connsiteY2086" fmla="*/ 2963273 h 6581421"/>
              <a:gd name="connsiteX2087" fmla="*/ 267556 w 11875911"/>
              <a:gd name="connsiteY2087" fmla="*/ 2942158 h 6581421"/>
              <a:gd name="connsiteX2088" fmla="*/ 274391 w 11875911"/>
              <a:gd name="connsiteY2088" fmla="*/ 2921547 h 6581421"/>
              <a:gd name="connsiteX2089" fmla="*/ 282202 w 11875911"/>
              <a:gd name="connsiteY2089" fmla="*/ 2901439 h 6581421"/>
              <a:gd name="connsiteX2090" fmla="*/ 291478 w 11875911"/>
              <a:gd name="connsiteY2090" fmla="*/ 2881332 h 6581421"/>
              <a:gd name="connsiteX2091" fmla="*/ 302220 w 11875911"/>
              <a:gd name="connsiteY2091" fmla="*/ 2862227 h 6581421"/>
              <a:gd name="connsiteX2092" fmla="*/ 313448 w 11875911"/>
              <a:gd name="connsiteY2092" fmla="*/ 2842623 h 6581421"/>
              <a:gd name="connsiteX2093" fmla="*/ 326631 w 11875911"/>
              <a:gd name="connsiteY2093" fmla="*/ 2823518 h 6581421"/>
              <a:gd name="connsiteX2094" fmla="*/ 340790 w 11875911"/>
              <a:gd name="connsiteY2094" fmla="*/ 2804919 h 6581421"/>
              <a:gd name="connsiteX2095" fmla="*/ 340790 w 11875911"/>
              <a:gd name="connsiteY2095" fmla="*/ 2799892 h 6581421"/>
              <a:gd name="connsiteX2096" fmla="*/ 339327 w 11875911"/>
              <a:gd name="connsiteY2096" fmla="*/ 2794864 h 6581421"/>
              <a:gd name="connsiteX2097" fmla="*/ 337862 w 11875911"/>
              <a:gd name="connsiteY2097" fmla="*/ 2790844 h 6581421"/>
              <a:gd name="connsiteX2098" fmla="*/ 334931 w 11875911"/>
              <a:gd name="connsiteY2098" fmla="*/ 2787323 h 6581421"/>
              <a:gd name="connsiteX2099" fmla="*/ 332003 w 11875911"/>
              <a:gd name="connsiteY2099" fmla="*/ 2784308 h 6581421"/>
              <a:gd name="connsiteX2100" fmla="*/ 329073 w 11875911"/>
              <a:gd name="connsiteY2100" fmla="*/ 2781794 h 6581421"/>
              <a:gd name="connsiteX2101" fmla="*/ 321749 w 11875911"/>
              <a:gd name="connsiteY2101" fmla="*/ 2776767 h 6581421"/>
              <a:gd name="connsiteX2102" fmla="*/ 314426 w 11875911"/>
              <a:gd name="connsiteY2102" fmla="*/ 2772243 h 6581421"/>
              <a:gd name="connsiteX2103" fmla="*/ 307102 w 11875911"/>
              <a:gd name="connsiteY2103" fmla="*/ 2767719 h 6581421"/>
              <a:gd name="connsiteX2104" fmla="*/ 304174 w 11875911"/>
              <a:gd name="connsiteY2104" fmla="*/ 2764702 h 6581421"/>
              <a:gd name="connsiteX2105" fmla="*/ 301731 w 11875911"/>
              <a:gd name="connsiteY2105" fmla="*/ 2761183 h 6581421"/>
              <a:gd name="connsiteX2106" fmla="*/ 299289 w 11875911"/>
              <a:gd name="connsiteY2106" fmla="*/ 2757664 h 6581421"/>
              <a:gd name="connsiteX2107" fmla="*/ 297337 w 11875911"/>
              <a:gd name="connsiteY2107" fmla="*/ 2753642 h 6581421"/>
              <a:gd name="connsiteX2108" fmla="*/ 294896 w 11875911"/>
              <a:gd name="connsiteY2108" fmla="*/ 2749118 h 6581421"/>
              <a:gd name="connsiteX2109" fmla="*/ 291478 w 11875911"/>
              <a:gd name="connsiteY2109" fmla="*/ 2744090 h 6581421"/>
              <a:gd name="connsiteX2110" fmla="*/ 288060 w 11875911"/>
              <a:gd name="connsiteY2110" fmla="*/ 2740572 h 6581421"/>
              <a:gd name="connsiteX2111" fmla="*/ 283178 w 11875911"/>
              <a:gd name="connsiteY2111" fmla="*/ 2737053 h 6581421"/>
              <a:gd name="connsiteX2112" fmla="*/ 278784 w 11875911"/>
              <a:gd name="connsiteY2112" fmla="*/ 2734539 h 6581421"/>
              <a:gd name="connsiteX2113" fmla="*/ 274391 w 11875911"/>
              <a:gd name="connsiteY2113" fmla="*/ 2732025 h 6581421"/>
              <a:gd name="connsiteX2114" fmla="*/ 269019 w 11875911"/>
              <a:gd name="connsiteY2114" fmla="*/ 2729512 h 6581421"/>
              <a:gd name="connsiteX2115" fmla="*/ 263649 w 11875911"/>
              <a:gd name="connsiteY2115" fmla="*/ 2728005 h 6581421"/>
              <a:gd name="connsiteX2116" fmla="*/ 252907 w 11875911"/>
              <a:gd name="connsiteY2116" fmla="*/ 2724486 h 6581421"/>
              <a:gd name="connsiteX2117" fmla="*/ 240703 w 11875911"/>
              <a:gd name="connsiteY2117" fmla="*/ 2721469 h 6581421"/>
              <a:gd name="connsiteX2118" fmla="*/ 228985 w 11875911"/>
              <a:gd name="connsiteY2118" fmla="*/ 2718454 h 6581421"/>
              <a:gd name="connsiteX2119" fmla="*/ 217754 w 11875911"/>
              <a:gd name="connsiteY2119" fmla="*/ 2715436 h 6581421"/>
              <a:gd name="connsiteX2120" fmla="*/ 206526 w 11875911"/>
              <a:gd name="connsiteY2120" fmla="*/ 2711918 h 6581421"/>
              <a:gd name="connsiteX2121" fmla="*/ 201154 w 11875911"/>
              <a:gd name="connsiteY2121" fmla="*/ 2709907 h 6581421"/>
              <a:gd name="connsiteX2122" fmla="*/ 196271 w 11875911"/>
              <a:gd name="connsiteY2122" fmla="*/ 2707394 h 6581421"/>
              <a:gd name="connsiteX2123" fmla="*/ 191390 w 11875911"/>
              <a:gd name="connsiteY2123" fmla="*/ 2704376 h 6581421"/>
              <a:gd name="connsiteX2124" fmla="*/ 187484 w 11875911"/>
              <a:gd name="connsiteY2124" fmla="*/ 2700858 h 6581421"/>
              <a:gd name="connsiteX2125" fmla="*/ 183577 w 11875911"/>
              <a:gd name="connsiteY2125" fmla="*/ 2697339 h 6581421"/>
              <a:gd name="connsiteX2126" fmla="*/ 180160 w 11875911"/>
              <a:gd name="connsiteY2126" fmla="*/ 2693316 h 6581421"/>
              <a:gd name="connsiteX2127" fmla="*/ 177231 w 11875911"/>
              <a:gd name="connsiteY2127" fmla="*/ 2688793 h 6581421"/>
              <a:gd name="connsiteX2128" fmla="*/ 174790 w 11875911"/>
              <a:gd name="connsiteY2128" fmla="*/ 2683765 h 6581421"/>
              <a:gd name="connsiteX2129" fmla="*/ 172836 w 11875911"/>
              <a:gd name="connsiteY2129" fmla="*/ 2677733 h 6581421"/>
              <a:gd name="connsiteX2130" fmla="*/ 171859 w 11875911"/>
              <a:gd name="connsiteY2130" fmla="*/ 2670695 h 6581421"/>
              <a:gd name="connsiteX2131" fmla="*/ 171372 w 11875911"/>
              <a:gd name="connsiteY2131" fmla="*/ 2663657 h 6581421"/>
              <a:gd name="connsiteX2132" fmla="*/ 171372 w 11875911"/>
              <a:gd name="connsiteY2132" fmla="*/ 2655615 h 6581421"/>
              <a:gd name="connsiteX2133" fmla="*/ 171859 w 11875911"/>
              <a:gd name="connsiteY2133" fmla="*/ 2646565 h 6581421"/>
              <a:gd name="connsiteX2134" fmla="*/ 173325 w 11875911"/>
              <a:gd name="connsiteY2134" fmla="*/ 2637014 h 6581421"/>
              <a:gd name="connsiteX2135" fmla="*/ 168931 w 11875911"/>
              <a:gd name="connsiteY2135" fmla="*/ 2608360 h 6581421"/>
              <a:gd name="connsiteX2136" fmla="*/ 164536 w 11875911"/>
              <a:gd name="connsiteY2136" fmla="*/ 2579706 h 6581421"/>
              <a:gd name="connsiteX2137" fmla="*/ 161607 w 11875911"/>
              <a:gd name="connsiteY2137" fmla="*/ 2566132 h 6581421"/>
              <a:gd name="connsiteX2138" fmla="*/ 158190 w 11875911"/>
              <a:gd name="connsiteY2138" fmla="*/ 2553062 h 6581421"/>
              <a:gd name="connsiteX2139" fmla="*/ 154283 w 11875911"/>
              <a:gd name="connsiteY2139" fmla="*/ 2539488 h 6581421"/>
              <a:gd name="connsiteX2140" fmla="*/ 149402 w 11875911"/>
              <a:gd name="connsiteY2140" fmla="*/ 2526420 h 6581421"/>
              <a:gd name="connsiteX2141" fmla="*/ 144519 w 11875911"/>
              <a:gd name="connsiteY2141" fmla="*/ 2514353 h 6581421"/>
              <a:gd name="connsiteX2142" fmla="*/ 137684 w 11875911"/>
              <a:gd name="connsiteY2142" fmla="*/ 2502288 h 6581421"/>
              <a:gd name="connsiteX2143" fmla="*/ 130360 w 11875911"/>
              <a:gd name="connsiteY2143" fmla="*/ 2490225 h 6581421"/>
              <a:gd name="connsiteX2144" fmla="*/ 125967 w 11875911"/>
              <a:gd name="connsiteY2144" fmla="*/ 2485197 h 6581421"/>
              <a:gd name="connsiteX2145" fmla="*/ 121084 w 11875911"/>
              <a:gd name="connsiteY2145" fmla="*/ 2479163 h 6581421"/>
              <a:gd name="connsiteX2146" fmla="*/ 116201 w 11875911"/>
              <a:gd name="connsiteY2146" fmla="*/ 2474135 h 6581421"/>
              <a:gd name="connsiteX2147" fmla="*/ 111319 w 11875911"/>
              <a:gd name="connsiteY2147" fmla="*/ 2468608 h 6581421"/>
              <a:gd name="connsiteX2148" fmla="*/ 105460 w 11875911"/>
              <a:gd name="connsiteY2148" fmla="*/ 2464083 h 6581421"/>
              <a:gd name="connsiteX2149" fmla="*/ 99112 w 11875911"/>
              <a:gd name="connsiteY2149" fmla="*/ 2459557 h 6581421"/>
              <a:gd name="connsiteX2150" fmla="*/ 92766 w 11875911"/>
              <a:gd name="connsiteY2150" fmla="*/ 2455035 h 6581421"/>
              <a:gd name="connsiteX2151" fmla="*/ 85931 w 11875911"/>
              <a:gd name="connsiteY2151" fmla="*/ 2450007 h 6581421"/>
              <a:gd name="connsiteX2152" fmla="*/ 78607 w 11875911"/>
              <a:gd name="connsiteY2152" fmla="*/ 2445481 h 6581421"/>
              <a:gd name="connsiteX2153" fmla="*/ 70796 w 11875911"/>
              <a:gd name="connsiteY2153" fmla="*/ 2441461 h 6581421"/>
              <a:gd name="connsiteX2154" fmla="*/ 62495 w 11875911"/>
              <a:gd name="connsiteY2154" fmla="*/ 2436935 h 6581421"/>
              <a:gd name="connsiteX2155" fmla="*/ 56148 w 11875911"/>
              <a:gd name="connsiteY2155" fmla="*/ 2432413 h 6581421"/>
              <a:gd name="connsiteX2156" fmla="*/ 57124 w 11875911"/>
              <a:gd name="connsiteY2156" fmla="*/ 2418840 h 6581421"/>
              <a:gd name="connsiteX2157" fmla="*/ 58589 w 11875911"/>
              <a:gd name="connsiteY2157" fmla="*/ 2404762 h 6581421"/>
              <a:gd name="connsiteX2158" fmla="*/ 67376 w 11875911"/>
              <a:gd name="connsiteY2158" fmla="*/ 2399233 h 6581421"/>
              <a:gd name="connsiteX2159" fmla="*/ 77631 w 11875911"/>
              <a:gd name="connsiteY2159" fmla="*/ 2393702 h 6581421"/>
              <a:gd name="connsiteX2160" fmla="*/ 87394 w 11875911"/>
              <a:gd name="connsiteY2160" fmla="*/ 2387670 h 6581421"/>
              <a:gd name="connsiteX2161" fmla="*/ 90812 w 11875911"/>
              <a:gd name="connsiteY2161" fmla="*/ 2384655 h 6581421"/>
              <a:gd name="connsiteX2162" fmla="*/ 93742 w 11875911"/>
              <a:gd name="connsiteY2162" fmla="*/ 2381639 h 6581421"/>
              <a:gd name="connsiteX2163" fmla="*/ 99112 w 11875911"/>
              <a:gd name="connsiteY2163" fmla="*/ 2354492 h 6581421"/>
              <a:gd name="connsiteX2164" fmla="*/ 107901 w 11875911"/>
              <a:gd name="connsiteY2164" fmla="*/ 2345442 h 6581421"/>
              <a:gd name="connsiteX2165" fmla="*/ 115712 w 11875911"/>
              <a:gd name="connsiteY2165" fmla="*/ 2337400 h 6581421"/>
              <a:gd name="connsiteX2166" fmla="*/ 118643 w 11875911"/>
              <a:gd name="connsiteY2166" fmla="*/ 2333377 h 6581421"/>
              <a:gd name="connsiteX2167" fmla="*/ 121084 w 11875911"/>
              <a:gd name="connsiteY2167" fmla="*/ 2329355 h 6581421"/>
              <a:gd name="connsiteX2168" fmla="*/ 123036 w 11875911"/>
              <a:gd name="connsiteY2168" fmla="*/ 2324833 h 6581421"/>
              <a:gd name="connsiteX2169" fmla="*/ 124501 w 11875911"/>
              <a:gd name="connsiteY2169" fmla="*/ 2320811 h 6581421"/>
              <a:gd name="connsiteX2170" fmla="*/ 124501 w 11875911"/>
              <a:gd name="connsiteY2170" fmla="*/ 2316285 h 6581421"/>
              <a:gd name="connsiteX2171" fmla="*/ 124501 w 11875911"/>
              <a:gd name="connsiteY2171" fmla="*/ 2311761 h 6581421"/>
              <a:gd name="connsiteX2172" fmla="*/ 123523 w 11875911"/>
              <a:gd name="connsiteY2172" fmla="*/ 2307739 h 6581421"/>
              <a:gd name="connsiteX2173" fmla="*/ 120595 w 11875911"/>
              <a:gd name="connsiteY2173" fmla="*/ 2303217 h 6581421"/>
              <a:gd name="connsiteX2174" fmla="*/ 117665 w 11875911"/>
              <a:gd name="connsiteY2174" fmla="*/ 2298189 h 6581421"/>
              <a:gd name="connsiteX2175" fmla="*/ 113271 w 11875911"/>
              <a:gd name="connsiteY2175" fmla="*/ 2293162 h 6581421"/>
              <a:gd name="connsiteX2176" fmla="*/ 106925 w 11875911"/>
              <a:gd name="connsiteY2176" fmla="*/ 2288638 h 6581421"/>
              <a:gd name="connsiteX2177" fmla="*/ 100088 w 11875911"/>
              <a:gd name="connsiteY2177" fmla="*/ 2283107 h 6581421"/>
              <a:gd name="connsiteX2178" fmla="*/ 90324 w 11875911"/>
              <a:gd name="connsiteY2178" fmla="*/ 2275566 h 6581421"/>
              <a:gd name="connsiteX2179" fmla="*/ 84953 w 11875911"/>
              <a:gd name="connsiteY2179" fmla="*/ 2271543 h 6581421"/>
              <a:gd name="connsiteX2180" fmla="*/ 80559 w 11875911"/>
              <a:gd name="connsiteY2180" fmla="*/ 2267021 h 6581421"/>
              <a:gd name="connsiteX2181" fmla="*/ 76652 w 11875911"/>
              <a:gd name="connsiteY2181" fmla="*/ 2261994 h 6581421"/>
              <a:gd name="connsiteX2182" fmla="*/ 72748 w 11875911"/>
              <a:gd name="connsiteY2182" fmla="*/ 2257468 h 6581421"/>
              <a:gd name="connsiteX2183" fmla="*/ 69330 w 11875911"/>
              <a:gd name="connsiteY2183" fmla="*/ 2252942 h 6581421"/>
              <a:gd name="connsiteX2184" fmla="*/ 66889 w 11875911"/>
              <a:gd name="connsiteY2184" fmla="*/ 2247415 h 6581421"/>
              <a:gd name="connsiteX2185" fmla="*/ 64448 w 11875911"/>
              <a:gd name="connsiteY2185" fmla="*/ 2241884 h 6581421"/>
              <a:gd name="connsiteX2186" fmla="*/ 63471 w 11875911"/>
              <a:gd name="connsiteY2186" fmla="*/ 2235852 h 6581421"/>
              <a:gd name="connsiteX2187" fmla="*/ 63471 w 11875911"/>
              <a:gd name="connsiteY2187" fmla="*/ 2230321 h 6581421"/>
              <a:gd name="connsiteX2188" fmla="*/ 64448 w 11875911"/>
              <a:gd name="connsiteY2188" fmla="*/ 2223787 h 6581421"/>
              <a:gd name="connsiteX2189" fmla="*/ 66400 w 11875911"/>
              <a:gd name="connsiteY2189" fmla="*/ 2217253 h 6581421"/>
              <a:gd name="connsiteX2190" fmla="*/ 69817 w 11875911"/>
              <a:gd name="connsiteY2190" fmla="*/ 2210717 h 6581421"/>
              <a:gd name="connsiteX2191" fmla="*/ 74213 w 11875911"/>
              <a:gd name="connsiteY2191" fmla="*/ 2203679 h 6581421"/>
              <a:gd name="connsiteX2192" fmla="*/ 80072 w 11875911"/>
              <a:gd name="connsiteY2192" fmla="*/ 2196138 h 6581421"/>
              <a:gd name="connsiteX2193" fmla="*/ 78607 w 11875911"/>
              <a:gd name="connsiteY2193" fmla="*/ 2181561 h 6581421"/>
              <a:gd name="connsiteX2194" fmla="*/ 77631 w 11875911"/>
              <a:gd name="connsiteY2194" fmla="*/ 2166980 h 6581421"/>
              <a:gd name="connsiteX2195" fmla="*/ 77142 w 11875911"/>
              <a:gd name="connsiteY2195" fmla="*/ 2159943 h 6581421"/>
              <a:gd name="connsiteX2196" fmla="*/ 77631 w 11875911"/>
              <a:gd name="connsiteY2196" fmla="*/ 2153910 h 6581421"/>
              <a:gd name="connsiteX2197" fmla="*/ 78118 w 11875911"/>
              <a:gd name="connsiteY2197" fmla="*/ 2147376 h 6581421"/>
              <a:gd name="connsiteX2198" fmla="*/ 79583 w 11875911"/>
              <a:gd name="connsiteY2198" fmla="*/ 2141845 h 6581421"/>
              <a:gd name="connsiteX2199" fmla="*/ 81535 w 11875911"/>
              <a:gd name="connsiteY2199" fmla="*/ 2136818 h 6581421"/>
              <a:gd name="connsiteX2200" fmla="*/ 84953 w 11875911"/>
              <a:gd name="connsiteY2200" fmla="*/ 2132294 h 6581421"/>
              <a:gd name="connsiteX2201" fmla="*/ 86907 w 11875911"/>
              <a:gd name="connsiteY2201" fmla="*/ 2130282 h 6581421"/>
              <a:gd name="connsiteX2202" fmla="*/ 88859 w 11875911"/>
              <a:gd name="connsiteY2202" fmla="*/ 2128775 h 6581421"/>
              <a:gd name="connsiteX2203" fmla="*/ 91790 w 11875911"/>
              <a:gd name="connsiteY2203" fmla="*/ 2127266 h 6581421"/>
              <a:gd name="connsiteX2204" fmla="*/ 94718 w 11875911"/>
              <a:gd name="connsiteY2204" fmla="*/ 2126261 h 6581421"/>
              <a:gd name="connsiteX2205" fmla="*/ 101553 w 11875911"/>
              <a:gd name="connsiteY2205" fmla="*/ 2124251 h 6581421"/>
              <a:gd name="connsiteX2206" fmla="*/ 109366 w 11875911"/>
              <a:gd name="connsiteY2206" fmla="*/ 2123748 h 6581421"/>
              <a:gd name="connsiteX2207" fmla="*/ 119619 w 11875911"/>
              <a:gd name="connsiteY2207" fmla="*/ 2125256 h 6581421"/>
              <a:gd name="connsiteX2208" fmla="*/ 130848 w 11875911"/>
              <a:gd name="connsiteY2208" fmla="*/ 2126765 h 6581421"/>
              <a:gd name="connsiteX2209" fmla="*/ 157702 w 11875911"/>
              <a:gd name="connsiteY2209" fmla="*/ 2155920 h 6581421"/>
              <a:gd name="connsiteX2210" fmla="*/ 164536 w 11875911"/>
              <a:gd name="connsiteY2210" fmla="*/ 2160446 h 6581421"/>
              <a:gd name="connsiteX2211" fmla="*/ 171372 w 11875911"/>
              <a:gd name="connsiteY2211" fmla="*/ 2164970 h 6581421"/>
              <a:gd name="connsiteX2212" fmla="*/ 178207 w 11875911"/>
              <a:gd name="connsiteY2212" fmla="*/ 2168489 h 6581421"/>
              <a:gd name="connsiteX2213" fmla="*/ 184066 w 11875911"/>
              <a:gd name="connsiteY2213" fmla="*/ 2171003 h 6581421"/>
              <a:gd name="connsiteX2214" fmla="*/ 190901 w 11875911"/>
              <a:gd name="connsiteY2214" fmla="*/ 2173015 h 6581421"/>
              <a:gd name="connsiteX2215" fmla="*/ 197736 w 11875911"/>
              <a:gd name="connsiteY2215" fmla="*/ 2174020 h 6581421"/>
              <a:gd name="connsiteX2216" fmla="*/ 204084 w 11875911"/>
              <a:gd name="connsiteY2216" fmla="*/ 2174520 h 6581421"/>
              <a:gd name="connsiteX2217" fmla="*/ 210430 w 11875911"/>
              <a:gd name="connsiteY2217" fmla="*/ 2174520 h 6581421"/>
              <a:gd name="connsiteX2218" fmla="*/ 216289 w 11875911"/>
              <a:gd name="connsiteY2218" fmla="*/ 2173516 h 6581421"/>
              <a:gd name="connsiteX2219" fmla="*/ 222637 w 11875911"/>
              <a:gd name="connsiteY2219" fmla="*/ 2172511 h 6581421"/>
              <a:gd name="connsiteX2220" fmla="*/ 228985 w 11875911"/>
              <a:gd name="connsiteY2220" fmla="*/ 2169494 h 6581421"/>
              <a:gd name="connsiteX2221" fmla="*/ 234842 w 11875911"/>
              <a:gd name="connsiteY2221" fmla="*/ 2166479 h 6581421"/>
              <a:gd name="connsiteX2222" fmla="*/ 240703 w 11875911"/>
              <a:gd name="connsiteY2222" fmla="*/ 2161955 h 6581421"/>
              <a:gd name="connsiteX2223" fmla="*/ 246560 w 11875911"/>
              <a:gd name="connsiteY2223" fmla="*/ 2157429 h 6581421"/>
              <a:gd name="connsiteX2224" fmla="*/ 252420 w 11875911"/>
              <a:gd name="connsiteY2224" fmla="*/ 2151398 h 6581421"/>
              <a:gd name="connsiteX2225" fmla="*/ 257790 w 11875911"/>
              <a:gd name="connsiteY2225" fmla="*/ 2144359 h 6581421"/>
              <a:gd name="connsiteX2226" fmla="*/ 220685 w 11875911"/>
              <a:gd name="connsiteY2226" fmla="*/ 2098612 h 6581421"/>
              <a:gd name="connsiteX2227" fmla="*/ 215313 w 11875911"/>
              <a:gd name="connsiteY2227" fmla="*/ 2100119 h 6581421"/>
              <a:gd name="connsiteX2228" fmla="*/ 210430 w 11875911"/>
              <a:gd name="connsiteY2228" fmla="*/ 2100119 h 6581421"/>
              <a:gd name="connsiteX2229" fmla="*/ 205549 w 11875911"/>
              <a:gd name="connsiteY2229" fmla="*/ 2099618 h 6581421"/>
              <a:gd name="connsiteX2230" fmla="*/ 201154 w 11875911"/>
              <a:gd name="connsiteY2230" fmla="*/ 2098612 h 6581421"/>
              <a:gd name="connsiteX2231" fmla="*/ 197249 w 11875911"/>
              <a:gd name="connsiteY2231" fmla="*/ 2097607 h 6581421"/>
              <a:gd name="connsiteX2232" fmla="*/ 193343 w 11875911"/>
              <a:gd name="connsiteY2232" fmla="*/ 2096099 h 6581421"/>
              <a:gd name="connsiteX2233" fmla="*/ 189925 w 11875911"/>
              <a:gd name="connsiteY2233" fmla="*/ 2093585 h 6581421"/>
              <a:gd name="connsiteX2234" fmla="*/ 186508 w 11875911"/>
              <a:gd name="connsiteY2234" fmla="*/ 2091071 h 6581421"/>
              <a:gd name="connsiteX2235" fmla="*/ 180649 w 11875911"/>
              <a:gd name="connsiteY2235" fmla="*/ 2085542 h 6581421"/>
              <a:gd name="connsiteX2236" fmla="*/ 175277 w 11875911"/>
              <a:gd name="connsiteY2236" fmla="*/ 2078503 h 6581421"/>
              <a:gd name="connsiteX2237" fmla="*/ 169907 w 11875911"/>
              <a:gd name="connsiteY2237" fmla="*/ 2070964 h 6581421"/>
              <a:gd name="connsiteX2238" fmla="*/ 165514 w 11875911"/>
              <a:gd name="connsiteY2238" fmla="*/ 2062417 h 6581421"/>
              <a:gd name="connsiteX2239" fmla="*/ 178695 w 11875911"/>
              <a:gd name="connsiteY2239" fmla="*/ 2056385 h 6581421"/>
              <a:gd name="connsiteX2240" fmla="*/ 190901 w 11875911"/>
              <a:gd name="connsiteY2240" fmla="*/ 2049347 h 6581421"/>
              <a:gd name="connsiteX2241" fmla="*/ 203595 w 11875911"/>
              <a:gd name="connsiteY2241" fmla="*/ 2041806 h 6581421"/>
              <a:gd name="connsiteX2242" fmla="*/ 215802 w 11875911"/>
              <a:gd name="connsiteY2242" fmla="*/ 2034768 h 6581421"/>
              <a:gd name="connsiteX2243" fmla="*/ 222148 w 11875911"/>
              <a:gd name="connsiteY2243" fmla="*/ 2031250 h 6581421"/>
              <a:gd name="connsiteX2244" fmla="*/ 228985 w 11875911"/>
              <a:gd name="connsiteY2244" fmla="*/ 2028232 h 6581421"/>
              <a:gd name="connsiteX2245" fmla="*/ 235331 w 11875911"/>
              <a:gd name="connsiteY2245" fmla="*/ 2025719 h 6581421"/>
              <a:gd name="connsiteX2246" fmla="*/ 242166 w 11875911"/>
              <a:gd name="connsiteY2246" fmla="*/ 2023707 h 6581421"/>
              <a:gd name="connsiteX2247" fmla="*/ 249490 w 11875911"/>
              <a:gd name="connsiteY2247" fmla="*/ 2021698 h 6581421"/>
              <a:gd name="connsiteX2248" fmla="*/ 256814 w 11875911"/>
              <a:gd name="connsiteY2248" fmla="*/ 2021195 h 6581421"/>
              <a:gd name="connsiteX2249" fmla="*/ 264136 w 11875911"/>
              <a:gd name="connsiteY2249" fmla="*/ 2020693 h 6581421"/>
              <a:gd name="connsiteX2250" fmla="*/ 271949 w 11875911"/>
              <a:gd name="connsiteY2250" fmla="*/ 2021195 h 6581421"/>
              <a:gd name="connsiteX2251" fmla="*/ 275367 w 11875911"/>
              <a:gd name="connsiteY2251" fmla="*/ 2021195 h 6581421"/>
              <a:gd name="connsiteX2252" fmla="*/ 279273 w 11875911"/>
              <a:gd name="connsiteY2252" fmla="*/ 2020693 h 6581421"/>
              <a:gd name="connsiteX2253" fmla="*/ 282691 w 11875911"/>
              <a:gd name="connsiteY2253" fmla="*/ 2018681 h 6581421"/>
              <a:gd name="connsiteX2254" fmla="*/ 285619 w 11875911"/>
              <a:gd name="connsiteY2254" fmla="*/ 2016671 h 6581421"/>
              <a:gd name="connsiteX2255" fmla="*/ 290013 w 11875911"/>
              <a:gd name="connsiteY2255" fmla="*/ 2011643 h 6581421"/>
              <a:gd name="connsiteX2256" fmla="*/ 293919 w 11875911"/>
              <a:gd name="connsiteY2256" fmla="*/ 2007119 h 6581421"/>
              <a:gd name="connsiteX2257" fmla="*/ 297337 w 11875911"/>
              <a:gd name="connsiteY2257" fmla="*/ 2002596 h 6581421"/>
              <a:gd name="connsiteX2258" fmla="*/ 300754 w 11875911"/>
              <a:gd name="connsiteY2258" fmla="*/ 1997065 h 6581421"/>
              <a:gd name="connsiteX2259" fmla="*/ 303685 w 11875911"/>
              <a:gd name="connsiteY2259" fmla="*/ 1992037 h 6581421"/>
              <a:gd name="connsiteX2260" fmla="*/ 306126 w 11875911"/>
              <a:gd name="connsiteY2260" fmla="*/ 1986005 h 6581421"/>
              <a:gd name="connsiteX2261" fmla="*/ 310031 w 11875911"/>
              <a:gd name="connsiteY2261" fmla="*/ 1974945 h 6581421"/>
              <a:gd name="connsiteX2262" fmla="*/ 313448 w 11875911"/>
              <a:gd name="connsiteY2262" fmla="*/ 1962882 h 6581421"/>
              <a:gd name="connsiteX2263" fmla="*/ 315892 w 11875911"/>
              <a:gd name="connsiteY2263" fmla="*/ 1951318 h 6581421"/>
              <a:gd name="connsiteX2264" fmla="*/ 320285 w 11875911"/>
              <a:gd name="connsiteY2264" fmla="*/ 1926183 h 6581421"/>
              <a:gd name="connsiteX2265" fmla="*/ 322725 w 11875911"/>
              <a:gd name="connsiteY2265" fmla="*/ 1913616 h 6581421"/>
              <a:gd name="connsiteX2266" fmla="*/ 325655 w 11875911"/>
              <a:gd name="connsiteY2266" fmla="*/ 1902053 h 6581421"/>
              <a:gd name="connsiteX2267" fmla="*/ 329073 w 11875911"/>
              <a:gd name="connsiteY2267" fmla="*/ 1890491 h 6581421"/>
              <a:gd name="connsiteX2268" fmla="*/ 331514 w 11875911"/>
              <a:gd name="connsiteY2268" fmla="*/ 1884459 h 6581421"/>
              <a:gd name="connsiteX2269" fmla="*/ 334442 w 11875911"/>
              <a:gd name="connsiteY2269" fmla="*/ 1879430 h 6581421"/>
              <a:gd name="connsiteX2270" fmla="*/ 337373 w 11875911"/>
              <a:gd name="connsiteY2270" fmla="*/ 1874404 h 6581421"/>
              <a:gd name="connsiteX2271" fmla="*/ 340790 w 11875911"/>
              <a:gd name="connsiteY2271" fmla="*/ 1869377 h 6581421"/>
              <a:gd name="connsiteX2272" fmla="*/ 344697 w 11875911"/>
              <a:gd name="connsiteY2272" fmla="*/ 1864349 h 6581421"/>
              <a:gd name="connsiteX2273" fmla="*/ 348602 w 11875911"/>
              <a:gd name="connsiteY2273" fmla="*/ 1860329 h 6581421"/>
              <a:gd name="connsiteX2274" fmla="*/ 353484 w 11875911"/>
              <a:gd name="connsiteY2274" fmla="*/ 1855301 h 6581421"/>
              <a:gd name="connsiteX2275" fmla="*/ 358856 w 11875911"/>
              <a:gd name="connsiteY2275" fmla="*/ 1851783 h 6581421"/>
              <a:gd name="connsiteX2276" fmla="*/ 365202 w 11875911"/>
              <a:gd name="connsiteY2276" fmla="*/ 1847760 h 6581421"/>
              <a:gd name="connsiteX2277" fmla="*/ 371061 w 11875911"/>
              <a:gd name="connsiteY2277" fmla="*/ 1844743 h 6581421"/>
              <a:gd name="connsiteX2278" fmla="*/ 372037 w 11875911"/>
              <a:gd name="connsiteY2278" fmla="*/ 1843236 h 6581421"/>
              <a:gd name="connsiteX2279" fmla="*/ 359832 w 11875911"/>
              <a:gd name="connsiteY2279" fmla="*/ 1837202 h 6581421"/>
              <a:gd name="connsiteX2280" fmla="*/ 348602 w 11875911"/>
              <a:gd name="connsiteY2280" fmla="*/ 1831675 h 6581421"/>
              <a:gd name="connsiteX2281" fmla="*/ 338349 w 11875911"/>
              <a:gd name="connsiteY2281" fmla="*/ 1824637 h 6581421"/>
              <a:gd name="connsiteX2282" fmla="*/ 327609 w 11875911"/>
              <a:gd name="connsiteY2282" fmla="*/ 1817598 h 6581421"/>
              <a:gd name="connsiteX2283" fmla="*/ 317844 w 11875911"/>
              <a:gd name="connsiteY2283" fmla="*/ 1810560 h 6581421"/>
              <a:gd name="connsiteX2284" fmla="*/ 308079 w 11875911"/>
              <a:gd name="connsiteY2284" fmla="*/ 1803019 h 6581421"/>
              <a:gd name="connsiteX2285" fmla="*/ 298802 w 11875911"/>
              <a:gd name="connsiteY2285" fmla="*/ 1794974 h 6581421"/>
              <a:gd name="connsiteX2286" fmla="*/ 289526 w 11875911"/>
              <a:gd name="connsiteY2286" fmla="*/ 1786430 h 6581421"/>
              <a:gd name="connsiteX2287" fmla="*/ 281225 w 11875911"/>
              <a:gd name="connsiteY2287" fmla="*/ 1778385 h 6581421"/>
              <a:gd name="connsiteX2288" fmla="*/ 272438 w 11875911"/>
              <a:gd name="connsiteY2288" fmla="*/ 1769841 h 6581421"/>
              <a:gd name="connsiteX2289" fmla="*/ 256814 w 11875911"/>
              <a:gd name="connsiteY2289" fmla="*/ 1751743 h 6581421"/>
              <a:gd name="connsiteX2290" fmla="*/ 241679 w 11875911"/>
              <a:gd name="connsiteY2290" fmla="*/ 1733142 h 6581421"/>
              <a:gd name="connsiteX2291" fmla="*/ 227031 w 11875911"/>
              <a:gd name="connsiteY2291" fmla="*/ 1713035 h 6581421"/>
              <a:gd name="connsiteX2292" fmla="*/ 213848 w 11875911"/>
              <a:gd name="connsiteY2292" fmla="*/ 1693428 h 6581421"/>
              <a:gd name="connsiteX2293" fmla="*/ 200178 w 11875911"/>
              <a:gd name="connsiteY2293" fmla="*/ 1672817 h 6581421"/>
              <a:gd name="connsiteX2294" fmla="*/ 173814 w 11875911"/>
              <a:gd name="connsiteY2294" fmla="*/ 1630589 h 6581421"/>
              <a:gd name="connsiteX2295" fmla="*/ 147937 w 11875911"/>
              <a:gd name="connsiteY2295" fmla="*/ 1589367 h 6581421"/>
              <a:gd name="connsiteX2296" fmla="*/ 134265 w 11875911"/>
              <a:gd name="connsiteY2296" fmla="*/ 1568756 h 6581421"/>
              <a:gd name="connsiteX2297" fmla="*/ 120595 w 11875911"/>
              <a:gd name="connsiteY2297" fmla="*/ 1549149 h 6581421"/>
              <a:gd name="connsiteX2298" fmla="*/ 115225 w 11875911"/>
              <a:gd name="connsiteY2298" fmla="*/ 1546134 h 6581421"/>
              <a:gd name="connsiteX2299" fmla="*/ 108877 w 11875911"/>
              <a:gd name="connsiteY2299" fmla="*/ 1543620 h 6581421"/>
              <a:gd name="connsiteX2300" fmla="*/ 96183 w 11875911"/>
              <a:gd name="connsiteY2300" fmla="*/ 1539097 h 6581421"/>
              <a:gd name="connsiteX2301" fmla="*/ 90324 w 11875911"/>
              <a:gd name="connsiteY2301" fmla="*/ 1536079 h 6581421"/>
              <a:gd name="connsiteX2302" fmla="*/ 84953 w 11875911"/>
              <a:gd name="connsiteY2302" fmla="*/ 1533566 h 6581421"/>
              <a:gd name="connsiteX2303" fmla="*/ 80559 w 11875911"/>
              <a:gd name="connsiteY2303" fmla="*/ 1530049 h 6581421"/>
              <a:gd name="connsiteX2304" fmla="*/ 78607 w 11875911"/>
              <a:gd name="connsiteY2304" fmla="*/ 1527533 h 6581421"/>
              <a:gd name="connsiteX2305" fmla="*/ 77142 w 11875911"/>
              <a:gd name="connsiteY2305" fmla="*/ 1525021 h 6581421"/>
              <a:gd name="connsiteX2306" fmla="*/ 71283 w 11875911"/>
              <a:gd name="connsiteY2306" fmla="*/ 1517480 h 6581421"/>
              <a:gd name="connsiteX2307" fmla="*/ 64935 w 11875911"/>
              <a:gd name="connsiteY2307" fmla="*/ 1509939 h 6581421"/>
              <a:gd name="connsiteX2308" fmla="*/ 57613 w 11875911"/>
              <a:gd name="connsiteY2308" fmla="*/ 1502901 h 6581421"/>
              <a:gd name="connsiteX2309" fmla="*/ 49800 w 11875911"/>
              <a:gd name="connsiteY2309" fmla="*/ 1495360 h 6581421"/>
              <a:gd name="connsiteX2310" fmla="*/ 34177 w 11875911"/>
              <a:gd name="connsiteY2310" fmla="*/ 1480781 h 6581421"/>
              <a:gd name="connsiteX2311" fmla="*/ 25877 w 11875911"/>
              <a:gd name="connsiteY2311" fmla="*/ 1473744 h 6581421"/>
              <a:gd name="connsiteX2312" fmla="*/ 19042 w 11875911"/>
              <a:gd name="connsiteY2312" fmla="*/ 1466203 h 6581421"/>
              <a:gd name="connsiteX2313" fmla="*/ 12694 w 11875911"/>
              <a:gd name="connsiteY2313" fmla="*/ 1458662 h 6581421"/>
              <a:gd name="connsiteX2314" fmla="*/ 7324 w 11875911"/>
              <a:gd name="connsiteY2314" fmla="*/ 1451120 h 6581421"/>
              <a:gd name="connsiteX2315" fmla="*/ 4883 w 11875911"/>
              <a:gd name="connsiteY2315" fmla="*/ 1447604 h 6581421"/>
              <a:gd name="connsiteX2316" fmla="*/ 2929 w 11875911"/>
              <a:gd name="connsiteY2316" fmla="*/ 1443581 h 6581421"/>
              <a:gd name="connsiteX2317" fmla="*/ 1465 w 11875911"/>
              <a:gd name="connsiteY2317" fmla="*/ 1439559 h 6581421"/>
              <a:gd name="connsiteX2318" fmla="*/ 487 w 11875911"/>
              <a:gd name="connsiteY2318" fmla="*/ 1435537 h 6581421"/>
              <a:gd name="connsiteX2319" fmla="*/ 0 w 11875911"/>
              <a:gd name="connsiteY2319" fmla="*/ 1432020 h 6581421"/>
              <a:gd name="connsiteX2320" fmla="*/ 0 w 11875911"/>
              <a:gd name="connsiteY2320" fmla="*/ 1426992 h 6581421"/>
              <a:gd name="connsiteX2321" fmla="*/ 0 w 11875911"/>
              <a:gd name="connsiteY2321" fmla="*/ 1422970 h 6581421"/>
              <a:gd name="connsiteX2322" fmla="*/ 976 w 11875911"/>
              <a:gd name="connsiteY2322" fmla="*/ 1418948 h 6581421"/>
              <a:gd name="connsiteX2323" fmla="*/ 2929 w 11875911"/>
              <a:gd name="connsiteY2323" fmla="*/ 1414925 h 6581421"/>
              <a:gd name="connsiteX2324" fmla="*/ 4394 w 11875911"/>
              <a:gd name="connsiteY2324" fmla="*/ 1410401 h 6581421"/>
              <a:gd name="connsiteX2325" fmla="*/ 7324 w 11875911"/>
              <a:gd name="connsiteY2325" fmla="*/ 1405376 h 6581421"/>
              <a:gd name="connsiteX2326" fmla="*/ 10742 w 11875911"/>
              <a:gd name="connsiteY2326" fmla="*/ 1400850 h 6581421"/>
              <a:gd name="connsiteX2327" fmla="*/ 13670 w 11875911"/>
              <a:gd name="connsiteY2327" fmla="*/ 1397835 h 6581421"/>
              <a:gd name="connsiteX2328" fmla="*/ 17088 w 11875911"/>
              <a:gd name="connsiteY2328" fmla="*/ 1394818 h 6581421"/>
              <a:gd name="connsiteX2329" fmla="*/ 20018 w 11875911"/>
              <a:gd name="connsiteY2329" fmla="*/ 1393309 h 6581421"/>
              <a:gd name="connsiteX2330" fmla="*/ 23436 w 11875911"/>
              <a:gd name="connsiteY2330" fmla="*/ 1391802 h 6581421"/>
              <a:gd name="connsiteX2331" fmla="*/ 26853 w 11875911"/>
              <a:gd name="connsiteY2331" fmla="*/ 1390797 h 6581421"/>
              <a:gd name="connsiteX2332" fmla="*/ 30271 w 11875911"/>
              <a:gd name="connsiteY2332" fmla="*/ 1390294 h 6581421"/>
              <a:gd name="connsiteX2333" fmla="*/ 33201 w 11875911"/>
              <a:gd name="connsiteY2333" fmla="*/ 1390294 h 6581421"/>
              <a:gd name="connsiteX2334" fmla="*/ 36619 w 11875911"/>
              <a:gd name="connsiteY2334" fmla="*/ 1390797 h 6581421"/>
              <a:gd name="connsiteX2335" fmla="*/ 40036 w 11875911"/>
              <a:gd name="connsiteY2335" fmla="*/ 1391802 h 6581421"/>
              <a:gd name="connsiteX2336" fmla="*/ 43454 w 11875911"/>
              <a:gd name="connsiteY2336" fmla="*/ 1392807 h 6581421"/>
              <a:gd name="connsiteX2337" fmla="*/ 50778 w 11875911"/>
              <a:gd name="connsiteY2337" fmla="*/ 1396830 h 6581421"/>
              <a:gd name="connsiteX2338" fmla="*/ 58589 w 11875911"/>
              <a:gd name="connsiteY2338" fmla="*/ 1401354 h 6581421"/>
              <a:gd name="connsiteX2339" fmla="*/ 65913 w 11875911"/>
              <a:gd name="connsiteY2339" fmla="*/ 1406883 h 6581421"/>
              <a:gd name="connsiteX2340" fmla="*/ 81048 w 11875911"/>
              <a:gd name="connsiteY2340" fmla="*/ 1419451 h 6581421"/>
              <a:gd name="connsiteX2341" fmla="*/ 97159 w 11875911"/>
              <a:gd name="connsiteY2341" fmla="*/ 1433526 h 6581421"/>
              <a:gd name="connsiteX2342" fmla="*/ 104971 w 11875911"/>
              <a:gd name="connsiteY2342" fmla="*/ 1440062 h 6581421"/>
              <a:gd name="connsiteX2343" fmla="*/ 112784 w 11875911"/>
              <a:gd name="connsiteY2343" fmla="*/ 1445591 h 6581421"/>
              <a:gd name="connsiteX2344" fmla="*/ 120106 w 11875911"/>
              <a:gd name="connsiteY2344" fmla="*/ 1451120 h 6581421"/>
              <a:gd name="connsiteX2345" fmla="*/ 127919 w 11875911"/>
              <a:gd name="connsiteY2345" fmla="*/ 1455143 h 6581421"/>
              <a:gd name="connsiteX2346" fmla="*/ 143054 w 11875911"/>
              <a:gd name="connsiteY2346" fmla="*/ 1469722 h 6581421"/>
              <a:gd name="connsiteX2347" fmla="*/ 149402 w 11875911"/>
              <a:gd name="connsiteY2347" fmla="*/ 1465198 h 6581421"/>
              <a:gd name="connsiteX2348" fmla="*/ 156237 w 11875911"/>
              <a:gd name="connsiteY2348" fmla="*/ 1459669 h 6581421"/>
              <a:gd name="connsiteX2349" fmla="*/ 162583 w 11875911"/>
              <a:gd name="connsiteY2349" fmla="*/ 1454138 h 6581421"/>
              <a:gd name="connsiteX2350" fmla="*/ 168442 w 11875911"/>
              <a:gd name="connsiteY2350" fmla="*/ 1448105 h 6581421"/>
              <a:gd name="connsiteX2351" fmla="*/ 179184 w 11875911"/>
              <a:gd name="connsiteY2351" fmla="*/ 1434532 h 6581421"/>
              <a:gd name="connsiteX2352" fmla="*/ 189925 w 11875911"/>
              <a:gd name="connsiteY2352" fmla="*/ 1421461 h 6581421"/>
              <a:gd name="connsiteX2353" fmla="*/ 200667 w 11875911"/>
              <a:gd name="connsiteY2353" fmla="*/ 1408391 h 6581421"/>
              <a:gd name="connsiteX2354" fmla="*/ 206526 w 11875911"/>
              <a:gd name="connsiteY2354" fmla="*/ 1401857 h 6581421"/>
              <a:gd name="connsiteX2355" fmla="*/ 212384 w 11875911"/>
              <a:gd name="connsiteY2355" fmla="*/ 1396326 h 6581421"/>
              <a:gd name="connsiteX2356" fmla="*/ 219219 w 11875911"/>
              <a:gd name="connsiteY2356" fmla="*/ 1391802 h 6581421"/>
              <a:gd name="connsiteX2357" fmla="*/ 226055 w 11875911"/>
              <a:gd name="connsiteY2357" fmla="*/ 1386775 h 6581421"/>
              <a:gd name="connsiteX2358" fmla="*/ 233866 w 11875911"/>
              <a:gd name="connsiteY2358" fmla="*/ 1382753 h 6581421"/>
              <a:gd name="connsiteX2359" fmla="*/ 242166 w 11875911"/>
              <a:gd name="connsiteY2359" fmla="*/ 1379735 h 6581421"/>
              <a:gd name="connsiteX2360" fmla="*/ 249979 w 11875911"/>
              <a:gd name="connsiteY2360" fmla="*/ 1378229 h 6581421"/>
              <a:gd name="connsiteX2361" fmla="*/ 256814 w 11875911"/>
              <a:gd name="connsiteY2361" fmla="*/ 1376720 h 6581421"/>
              <a:gd name="connsiteX2362" fmla="*/ 262184 w 11875911"/>
              <a:gd name="connsiteY2362" fmla="*/ 1376720 h 6581421"/>
              <a:gd name="connsiteX2363" fmla="*/ 266577 w 11875911"/>
              <a:gd name="connsiteY2363" fmla="*/ 1377725 h 6581421"/>
              <a:gd name="connsiteX2364" fmla="*/ 269995 w 11875911"/>
              <a:gd name="connsiteY2364" fmla="*/ 1378732 h 6581421"/>
              <a:gd name="connsiteX2365" fmla="*/ 271949 w 11875911"/>
              <a:gd name="connsiteY2365" fmla="*/ 1380241 h 6581421"/>
              <a:gd name="connsiteX2366" fmla="*/ 273414 w 11875911"/>
              <a:gd name="connsiteY2366" fmla="*/ 1383256 h 6581421"/>
              <a:gd name="connsiteX2367" fmla="*/ 273902 w 11875911"/>
              <a:gd name="connsiteY2367" fmla="*/ 1386271 h 6581421"/>
              <a:gd name="connsiteX2368" fmla="*/ 273902 w 11875911"/>
              <a:gd name="connsiteY2368" fmla="*/ 1389289 h 6581421"/>
              <a:gd name="connsiteX2369" fmla="*/ 273902 w 11875911"/>
              <a:gd name="connsiteY2369" fmla="*/ 1393309 h 6581421"/>
              <a:gd name="connsiteX2370" fmla="*/ 271460 w 11875911"/>
              <a:gd name="connsiteY2370" fmla="*/ 1400850 h 6581421"/>
              <a:gd name="connsiteX2371" fmla="*/ 265601 w 11875911"/>
              <a:gd name="connsiteY2371" fmla="*/ 1418446 h 6581421"/>
              <a:gd name="connsiteX2372" fmla="*/ 342743 w 11875911"/>
              <a:gd name="connsiteY2372" fmla="*/ 1407888 h 6581421"/>
              <a:gd name="connsiteX2373" fmla="*/ 345184 w 11875911"/>
              <a:gd name="connsiteY2373" fmla="*/ 1408391 h 6581421"/>
              <a:gd name="connsiteX2374" fmla="*/ 347625 w 11875911"/>
              <a:gd name="connsiteY2374" fmla="*/ 1408391 h 6581421"/>
              <a:gd name="connsiteX2375" fmla="*/ 349580 w 11875911"/>
              <a:gd name="connsiteY2375" fmla="*/ 1407888 h 6581421"/>
              <a:gd name="connsiteX2376" fmla="*/ 351532 w 11875911"/>
              <a:gd name="connsiteY2376" fmla="*/ 1407386 h 6581421"/>
              <a:gd name="connsiteX2377" fmla="*/ 352508 w 11875911"/>
              <a:gd name="connsiteY2377" fmla="*/ 1406381 h 6581421"/>
              <a:gd name="connsiteX2378" fmla="*/ 353484 w 11875911"/>
              <a:gd name="connsiteY2378" fmla="*/ 1404369 h 6581421"/>
              <a:gd name="connsiteX2379" fmla="*/ 354949 w 11875911"/>
              <a:gd name="connsiteY2379" fmla="*/ 1401857 h 6581421"/>
              <a:gd name="connsiteX2380" fmla="*/ 355438 w 11875911"/>
              <a:gd name="connsiteY2380" fmla="*/ 1399845 h 6581421"/>
              <a:gd name="connsiteX2381" fmla="*/ 360319 w 11875911"/>
              <a:gd name="connsiteY2381" fmla="*/ 1385266 h 6581421"/>
              <a:gd name="connsiteX2382" fmla="*/ 366667 w 11875911"/>
              <a:gd name="connsiteY2382" fmla="*/ 1371191 h 6581421"/>
              <a:gd name="connsiteX2383" fmla="*/ 373991 w 11875911"/>
              <a:gd name="connsiteY2383" fmla="*/ 1357617 h 6581421"/>
              <a:gd name="connsiteX2384" fmla="*/ 382778 w 11875911"/>
              <a:gd name="connsiteY2384" fmla="*/ 1345552 h 6581421"/>
              <a:gd name="connsiteX2385" fmla="*/ 392055 w 11875911"/>
              <a:gd name="connsiteY2385" fmla="*/ 1334492 h 6581421"/>
              <a:gd name="connsiteX2386" fmla="*/ 402309 w 11875911"/>
              <a:gd name="connsiteY2386" fmla="*/ 1323936 h 6581421"/>
              <a:gd name="connsiteX2387" fmla="*/ 413538 w 11875911"/>
              <a:gd name="connsiteY2387" fmla="*/ 1313881 h 6581421"/>
              <a:gd name="connsiteX2388" fmla="*/ 426232 w 11875911"/>
              <a:gd name="connsiteY2388" fmla="*/ 1304833 h 6581421"/>
              <a:gd name="connsiteX2389" fmla="*/ 408168 w 11875911"/>
              <a:gd name="connsiteY2389" fmla="*/ 1284725 h 6581421"/>
              <a:gd name="connsiteX2390" fmla="*/ 398892 w 11875911"/>
              <a:gd name="connsiteY2390" fmla="*/ 1274671 h 6581421"/>
              <a:gd name="connsiteX2391" fmla="*/ 390592 w 11875911"/>
              <a:gd name="connsiteY2391" fmla="*/ 1265621 h 6581421"/>
              <a:gd name="connsiteX2392" fmla="*/ 383267 w 11875911"/>
              <a:gd name="connsiteY2392" fmla="*/ 1256070 h 6581421"/>
              <a:gd name="connsiteX2393" fmla="*/ 376920 w 11875911"/>
              <a:gd name="connsiteY2393" fmla="*/ 1247022 h 6581421"/>
              <a:gd name="connsiteX2394" fmla="*/ 373991 w 11875911"/>
              <a:gd name="connsiteY2394" fmla="*/ 1241994 h 6581421"/>
              <a:gd name="connsiteX2395" fmla="*/ 372037 w 11875911"/>
              <a:gd name="connsiteY2395" fmla="*/ 1237972 h 6581421"/>
              <a:gd name="connsiteX2396" fmla="*/ 370085 w 11875911"/>
              <a:gd name="connsiteY2396" fmla="*/ 1233448 h 6581421"/>
              <a:gd name="connsiteX2397" fmla="*/ 369109 w 11875911"/>
              <a:gd name="connsiteY2397" fmla="*/ 1228922 h 6581421"/>
              <a:gd name="connsiteX2398" fmla="*/ 367643 w 11875911"/>
              <a:gd name="connsiteY2398" fmla="*/ 1223897 h 6581421"/>
              <a:gd name="connsiteX2399" fmla="*/ 367643 w 11875911"/>
              <a:gd name="connsiteY2399" fmla="*/ 1219876 h 6581421"/>
              <a:gd name="connsiteX2400" fmla="*/ 367643 w 11875911"/>
              <a:gd name="connsiteY2400" fmla="*/ 1215351 h 6581421"/>
              <a:gd name="connsiteX2401" fmla="*/ 369109 w 11875911"/>
              <a:gd name="connsiteY2401" fmla="*/ 1210827 h 6581421"/>
              <a:gd name="connsiteX2402" fmla="*/ 370574 w 11875911"/>
              <a:gd name="connsiteY2402" fmla="*/ 1206804 h 6581421"/>
              <a:gd name="connsiteX2403" fmla="*/ 373015 w 11875911"/>
              <a:gd name="connsiteY2403" fmla="*/ 1201779 h 6581421"/>
              <a:gd name="connsiteX2404" fmla="*/ 375944 w 11875911"/>
              <a:gd name="connsiteY2404" fmla="*/ 1197253 h 6581421"/>
              <a:gd name="connsiteX2405" fmla="*/ 379850 w 11875911"/>
              <a:gd name="connsiteY2405" fmla="*/ 1192729 h 6581421"/>
              <a:gd name="connsiteX2406" fmla="*/ 384244 w 11875911"/>
              <a:gd name="connsiteY2406" fmla="*/ 1187702 h 6581421"/>
              <a:gd name="connsiteX2407" fmla="*/ 389126 w 11875911"/>
              <a:gd name="connsiteY2407" fmla="*/ 1183679 h 6581421"/>
              <a:gd name="connsiteX2408" fmla="*/ 395961 w 11875911"/>
              <a:gd name="connsiteY2408" fmla="*/ 1179155 h 6581421"/>
              <a:gd name="connsiteX2409" fmla="*/ 402796 w 11875911"/>
              <a:gd name="connsiteY2409" fmla="*/ 1174631 h 6581421"/>
              <a:gd name="connsiteX2410" fmla="*/ 411097 w 11875911"/>
              <a:gd name="connsiteY2410" fmla="*/ 1169101 h 6581421"/>
              <a:gd name="connsiteX2411" fmla="*/ 419886 w 11875911"/>
              <a:gd name="connsiteY2411" fmla="*/ 1164577 h 6581421"/>
              <a:gd name="connsiteX2412" fmla="*/ 430138 w 11875911"/>
              <a:gd name="connsiteY2412" fmla="*/ 1160053 h 6581421"/>
              <a:gd name="connsiteX2413" fmla="*/ 441367 w 11875911"/>
              <a:gd name="connsiteY2413" fmla="*/ 1155025 h 6581421"/>
              <a:gd name="connsiteX2414" fmla="*/ 451132 w 11875911"/>
              <a:gd name="connsiteY2414" fmla="*/ 1150500 h 6581421"/>
              <a:gd name="connsiteX2415" fmla="*/ 459433 w 11875911"/>
              <a:gd name="connsiteY2415" fmla="*/ 1145976 h 6581421"/>
              <a:gd name="connsiteX2416" fmla="*/ 468220 w 11875911"/>
              <a:gd name="connsiteY2416" fmla="*/ 1140447 h 6581421"/>
              <a:gd name="connsiteX2417" fmla="*/ 475544 w 11875911"/>
              <a:gd name="connsiteY2417" fmla="*/ 1134918 h 6581421"/>
              <a:gd name="connsiteX2418" fmla="*/ 482868 w 11875911"/>
              <a:gd name="connsiteY2418" fmla="*/ 1128885 h 6581421"/>
              <a:gd name="connsiteX2419" fmla="*/ 489214 w 11875911"/>
              <a:gd name="connsiteY2419" fmla="*/ 1122349 h 6581421"/>
              <a:gd name="connsiteX2420" fmla="*/ 494586 w 11875911"/>
              <a:gd name="connsiteY2420" fmla="*/ 1116316 h 6581421"/>
              <a:gd name="connsiteX2421" fmla="*/ 499956 w 11875911"/>
              <a:gd name="connsiteY2421" fmla="*/ 1109279 h 6581421"/>
              <a:gd name="connsiteX2422" fmla="*/ 504349 w 11875911"/>
              <a:gd name="connsiteY2422" fmla="*/ 1102241 h 6581421"/>
              <a:gd name="connsiteX2423" fmla="*/ 508256 w 11875911"/>
              <a:gd name="connsiteY2423" fmla="*/ 1094700 h 6581421"/>
              <a:gd name="connsiteX2424" fmla="*/ 511674 w 11875911"/>
              <a:gd name="connsiteY2424" fmla="*/ 1087159 h 6581421"/>
              <a:gd name="connsiteX2425" fmla="*/ 514115 w 11875911"/>
              <a:gd name="connsiteY2425" fmla="*/ 1079116 h 6581421"/>
              <a:gd name="connsiteX2426" fmla="*/ 516556 w 11875911"/>
              <a:gd name="connsiteY2426" fmla="*/ 1071074 h 6581421"/>
              <a:gd name="connsiteX2427" fmla="*/ 518021 w 11875911"/>
              <a:gd name="connsiteY2427" fmla="*/ 1063029 h 6581421"/>
              <a:gd name="connsiteX2428" fmla="*/ 518508 w 11875911"/>
              <a:gd name="connsiteY2428" fmla="*/ 1055488 h 6581421"/>
              <a:gd name="connsiteX2429" fmla="*/ 518997 w 11875911"/>
              <a:gd name="connsiteY2429" fmla="*/ 1047445 h 6581421"/>
              <a:gd name="connsiteX2430" fmla="*/ 518997 w 11875911"/>
              <a:gd name="connsiteY2430" fmla="*/ 1038899 h 6581421"/>
              <a:gd name="connsiteX2431" fmla="*/ 518021 w 11875911"/>
              <a:gd name="connsiteY2431" fmla="*/ 1030858 h 6581421"/>
              <a:gd name="connsiteX2432" fmla="*/ 517045 w 11875911"/>
              <a:gd name="connsiteY2432" fmla="*/ 1022811 h 6581421"/>
              <a:gd name="connsiteX2433" fmla="*/ 514604 w 11875911"/>
              <a:gd name="connsiteY2433" fmla="*/ 1014769 h 6581421"/>
              <a:gd name="connsiteX2434" fmla="*/ 512162 w 11875911"/>
              <a:gd name="connsiteY2434" fmla="*/ 1006224 h 6581421"/>
              <a:gd name="connsiteX2435" fmla="*/ 508745 w 11875911"/>
              <a:gd name="connsiteY2435" fmla="*/ 998683 h 6581421"/>
              <a:gd name="connsiteX2436" fmla="*/ 505328 w 11875911"/>
              <a:gd name="connsiteY2436" fmla="*/ 990641 h 6581421"/>
              <a:gd name="connsiteX2437" fmla="*/ 500932 w 11875911"/>
              <a:gd name="connsiteY2437" fmla="*/ 983099 h 6581421"/>
              <a:gd name="connsiteX2438" fmla="*/ 496538 w 11875911"/>
              <a:gd name="connsiteY2438" fmla="*/ 976062 h 6581421"/>
              <a:gd name="connsiteX2439" fmla="*/ 490679 w 11875911"/>
              <a:gd name="connsiteY2439" fmla="*/ 969022 h 6581421"/>
              <a:gd name="connsiteX2440" fmla="*/ 485310 w 11875911"/>
              <a:gd name="connsiteY2440" fmla="*/ 961985 h 6581421"/>
              <a:gd name="connsiteX2441" fmla="*/ 478962 w 11875911"/>
              <a:gd name="connsiteY2441" fmla="*/ 955451 h 6581421"/>
              <a:gd name="connsiteX2442" fmla="*/ 471638 w 11875911"/>
              <a:gd name="connsiteY2442" fmla="*/ 949416 h 6581421"/>
              <a:gd name="connsiteX2443" fmla="*/ 464316 w 11875911"/>
              <a:gd name="connsiteY2443" fmla="*/ 943385 h 6581421"/>
              <a:gd name="connsiteX2444" fmla="*/ 456015 w 11875911"/>
              <a:gd name="connsiteY2444" fmla="*/ 937353 h 6581421"/>
              <a:gd name="connsiteX2445" fmla="*/ 447715 w 11875911"/>
              <a:gd name="connsiteY2445" fmla="*/ 932326 h 6581421"/>
              <a:gd name="connsiteX2446" fmla="*/ 412562 w 11875911"/>
              <a:gd name="connsiteY2446" fmla="*/ 918250 h 6581421"/>
              <a:gd name="connsiteX2447" fmla="*/ 415490 w 11875911"/>
              <a:gd name="connsiteY2447" fmla="*/ 914226 h 6581421"/>
              <a:gd name="connsiteX2448" fmla="*/ 417932 w 11875911"/>
              <a:gd name="connsiteY2448" fmla="*/ 909704 h 6581421"/>
              <a:gd name="connsiteX2449" fmla="*/ 419397 w 11875911"/>
              <a:gd name="connsiteY2449" fmla="*/ 904175 h 6581421"/>
              <a:gd name="connsiteX2450" fmla="*/ 420862 w 11875911"/>
              <a:gd name="connsiteY2450" fmla="*/ 899146 h 6581421"/>
              <a:gd name="connsiteX2451" fmla="*/ 423791 w 11875911"/>
              <a:gd name="connsiteY2451" fmla="*/ 887584 h 6581421"/>
              <a:gd name="connsiteX2452" fmla="*/ 426721 w 11875911"/>
              <a:gd name="connsiteY2452" fmla="*/ 875018 h 6581421"/>
              <a:gd name="connsiteX2453" fmla="*/ 431115 w 11875911"/>
              <a:gd name="connsiteY2453" fmla="*/ 850384 h 6581421"/>
              <a:gd name="connsiteX2454" fmla="*/ 434043 w 11875911"/>
              <a:gd name="connsiteY2454" fmla="*/ 838820 h 6581421"/>
              <a:gd name="connsiteX2455" fmla="*/ 437463 w 11875911"/>
              <a:gd name="connsiteY2455" fmla="*/ 828264 h 6581421"/>
              <a:gd name="connsiteX2456" fmla="*/ 439902 w 11875911"/>
              <a:gd name="connsiteY2456" fmla="*/ 823237 h 6581421"/>
              <a:gd name="connsiteX2457" fmla="*/ 441856 w 11875911"/>
              <a:gd name="connsiteY2457" fmla="*/ 819216 h 6581421"/>
              <a:gd name="connsiteX2458" fmla="*/ 444785 w 11875911"/>
              <a:gd name="connsiteY2458" fmla="*/ 815194 h 6581421"/>
              <a:gd name="connsiteX2459" fmla="*/ 448202 w 11875911"/>
              <a:gd name="connsiteY2459" fmla="*/ 811675 h 6581421"/>
              <a:gd name="connsiteX2460" fmla="*/ 451620 w 11875911"/>
              <a:gd name="connsiteY2460" fmla="*/ 808154 h 6581421"/>
              <a:gd name="connsiteX2461" fmla="*/ 456015 w 11875911"/>
              <a:gd name="connsiteY2461" fmla="*/ 805643 h 6581421"/>
              <a:gd name="connsiteX2462" fmla="*/ 460898 w 11875911"/>
              <a:gd name="connsiteY2462" fmla="*/ 804134 h 6581421"/>
              <a:gd name="connsiteX2463" fmla="*/ 465779 w 11875911"/>
              <a:gd name="connsiteY2463" fmla="*/ 802625 h 6581421"/>
              <a:gd name="connsiteX2464" fmla="*/ 471638 w 11875911"/>
              <a:gd name="connsiteY2464" fmla="*/ 802124 h 6581421"/>
              <a:gd name="connsiteX2465" fmla="*/ 477985 w 11875911"/>
              <a:gd name="connsiteY2465" fmla="*/ 802124 h 6581421"/>
              <a:gd name="connsiteX2466" fmla="*/ 485310 w 11875911"/>
              <a:gd name="connsiteY2466" fmla="*/ 803129 h 6581421"/>
              <a:gd name="connsiteX2467" fmla="*/ 492632 w 11875911"/>
              <a:gd name="connsiteY2467" fmla="*/ 805139 h 6581421"/>
              <a:gd name="connsiteX2468" fmla="*/ 500932 w 11875911"/>
              <a:gd name="connsiteY2468" fmla="*/ 808154 h 6581421"/>
              <a:gd name="connsiteX2469" fmla="*/ 510697 w 11875911"/>
              <a:gd name="connsiteY2469" fmla="*/ 812179 h 6581421"/>
              <a:gd name="connsiteX2470" fmla="*/ 520950 w 11875911"/>
              <a:gd name="connsiteY2470" fmla="*/ 816703 h 6581421"/>
              <a:gd name="connsiteX2471" fmla="*/ 531691 w 11875911"/>
              <a:gd name="connsiteY2471" fmla="*/ 822735 h 6581421"/>
              <a:gd name="connsiteX2472" fmla="*/ 534622 w 11875911"/>
              <a:gd name="connsiteY2472" fmla="*/ 823740 h 6581421"/>
              <a:gd name="connsiteX2473" fmla="*/ 536574 w 11875911"/>
              <a:gd name="connsiteY2473" fmla="*/ 824745 h 6581421"/>
              <a:gd name="connsiteX2474" fmla="*/ 539503 w 11875911"/>
              <a:gd name="connsiteY2474" fmla="*/ 824745 h 6581421"/>
              <a:gd name="connsiteX2475" fmla="*/ 541944 w 11875911"/>
              <a:gd name="connsiteY2475" fmla="*/ 825750 h 6581421"/>
              <a:gd name="connsiteX2476" fmla="*/ 543898 w 11875911"/>
              <a:gd name="connsiteY2476" fmla="*/ 824745 h 6581421"/>
              <a:gd name="connsiteX2477" fmla="*/ 546339 w 11875911"/>
              <a:gd name="connsiteY2477" fmla="*/ 824244 h 6581421"/>
              <a:gd name="connsiteX2478" fmla="*/ 550733 w 11875911"/>
              <a:gd name="connsiteY2478" fmla="*/ 822232 h 6581421"/>
              <a:gd name="connsiteX2479" fmla="*/ 554151 w 11875911"/>
              <a:gd name="connsiteY2479" fmla="*/ 818713 h 6581421"/>
              <a:gd name="connsiteX2480" fmla="*/ 558057 w 11875911"/>
              <a:gd name="connsiteY2480" fmla="*/ 813685 h 6581421"/>
              <a:gd name="connsiteX2481" fmla="*/ 560986 w 11875911"/>
              <a:gd name="connsiteY2481" fmla="*/ 809161 h 6581421"/>
              <a:gd name="connsiteX2482" fmla="*/ 563916 w 11875911"/>
              <a:gd name="connsiteY2482" fmla="*/ 803129 h 6581421"/>
              <a:gd name="connsiteX2483" fmla="*/ 566358 w 11875911"/>
              <a:gd name="connsiteY2483" fmla="*/ 797600 h 6581421"/>
              <a:gd name="connsiteX2484" fmla="*/ 567821 w 11875911"/>
              <a:gd name="connsiteY2484" fmla="*/ 791565 h 6581421"/>
              <a:gd name="connsiteX2485" fmla="*/ 568797 w 11875911"/>
              <a:gd name="connsiteY2485" fmla="*/ 786038 h 6581421"/>
              <a:gd name="connsiteX2486" fmla="*/ 570262 w 11875911"/>
              <a:gd name="connsiteY2486" fmla="*/ 780507 h 6581421"/>
              <a:gd name="connsiteX2487" fmla="*/ 570262 w 11875911"/>
              <a:gd name="connsiteY2487" fmla="*/ 775480 h 6581421"/>
              <a:gd name="connsiteX2488" fmla="*/ 570262 w 11875911"/>
              <a:gd name="connsiteY2488" fmla="*/ 771458 h 6581421"/>
              <a:gd name="connsiteX2489" fmla="*/ 568797 w 11875911"/>
              <a:gd name="connsiteY2489" fmla="*/ 767939 h 6581421"/>
              <a:gd name="connsiteX2490" fmla="*/ 567334 w 11875911"/>
              <a:gd name="connsiteY2490" fmla="*/ 765929 h 6581421"/>
              <a:gd name="connsiteX2491" fmla="*/ 559521 w 11875911"/>
              <a:gd name="connsiteY2491" fmla="*/ 758388 h 6581421"/>
              <a:gd name="connsiteX2492" fmla="*/ 552198 w 11875911"/>
              <a:gd name="connsiteY2492" fmla="*/ 750848 h 6581421"/>
              <a:gd name="connsiteX2493" fmla="*/ 546339 w 11875911"/>
              <a:gd name="connsiteY2493" fmla="*/ 743305 h 6581421"/>
              <a:gd name="connsiteX2494" fmla="*/ 540481 w 11875911"/>
              <a:gd name="connsiteY2494" fmla="*/ 736268 h 6581421"/>
              <a:gd name="connsiteX2495" fmla="*/ 536574 w 11875911"/>
              <a:gd name="connsiteY2495" fmla="*/ 728728 h 6581421"/>
              <a:gd name="connsiteX2496" fmla="*/ 533156 w 11875911"/>
              <a:gd name="connsiteY2496" fmla="*/ 721691 h 6581421"/>
              <a:gd name="connsiteX2497" fmla="*/ 530715 w 11875911"/>
              <a:gd name="connsiteY2497" fmla="*/ 714148 h 6581421"/>
              <a:gd name="connsiteX2498" fmla="*/ 528274 w 11875911"/>
              <a:gd name="connsiteY2498" fmla="*/ 707112 h 6581421"/>
              <a:gd name="connsiteX2499" fmla="*/ 527298 w 11875911"/>
              <a:gd name="connsiteY2499" fmla="*/ 699569 h 6581421"/>
              <a:gd name="connsiteX2500" fmla="*/ 526322 w 11875911"/>
              <a:gd name="connsiteY2500" fmla="*/ 692531 h 6581421"/>
              <a:gd name="connsiteX2501" fmla="*/ 526322 w 11875911"/>
              <a:gd name="connsiteY2501" fmla="*/ 685494 h 6581421"/>
              <a:gd name="connsiteX2502" fmla="*/ 527298 w 11875911"/>
              <a:gd name="connsiteY2502" fmla="*/ 678456 h 6581421"/>
              <a:gd name="connsiteX2503" fmla="*/ 528274 w 11875911"/>
              <a:gd name="connsiteY2503" fmla="*/ 670917 h 6581421"/>
              <a:gd name="connsiteX2504" fmla="*/ 529250 w 11875911"/>
              <a:gd name="connsiteY2504" fmla="*/ 663877 h 6581421"/>
              <a:gd name="connsiteX2505" fmla="*/ 531204 w 11875911"/>
              <a:gd name="connsiteY2505" fmla="*/ 656840 h 6581421"/>
              <a:gd name="connsiteX2506" fmla="*/ 533156 w 11875911"/>
              <a:gd name="connsiteY2506" fmla="*/ 649802 h 6581421"/>
              <a:gd name="connsiteX2507" fmla="*/ 538526 w 11875911"/>
              <a:gd name="connsiteY2507" fmla="*/ 635727 h 6581421"/>
              <a:gd name="connsiteX2508" fmla="*/ 543898 w 11875911"/>
              <a:gd name="connsiteY2508" fmla="*/ 621650 h 6581421"/>
              <a:gd name="connsiteX2509" fmla="*/ 556592 w 11875911"/>
              <a:gd name="connsiteY2509" fmla="*/ 594001 h 6581421"/>
              <a:gd name="connsiteX2510" fmla="*/ 561475 w 11875911"/>
              <a:gd name="connsiteY2510" fmla="*/ 579926 h 6581421"/>
              <a:gd name="connsiteX2511" fmla="*/ 566845 w 11875911"/>
              <a:gd name="connsiteY2511" fmla="*/ 565850 h 6581421"/>
              <a:gd name="connsiteX2512" fmla="*/ 568310 w 11875911"/>
              <a:gd name="connsiteY2512" fmla="*/ 558811 h 6581421"/>
              <a:gd name="connsiteX2513" fmla="*/ 570262 w 11875911"/>
              <a:gd name="connsiteY2513" fmla="*/ 551773 h 6581421"/>
              <a:gd name="connsiteX2514" fmla="*/ 571238 w 11875911"/>
              <a:gd name="connsiteY2514" fmla="*/ 544234 h 6581421"/>
              <a:gd name="connsiteX2515" fmla="*/ 571727 w 11875911"/>
              <a:gd name="connsiteY2515" fmla="*/ 537194 h 6581421"/>
              <a:gd name="connsiteX2516" fmla="*/ 573192 w 11875911"/>
              <a:gd name="connsiteY2516" fmla="*/ 526638 h 6581421"/>
              <a:gd name="connsiteX2517" fmla="*/ 574656 w 11875911"/>
              <a:gd name="connsiteY2517" fmla="*/ 516080 h 6581421"/>
              <a:gd name="connsiteX2518" fmla="*/ 579051 w 11875911"/>
              <a:gd name="connsiteY2518" fmla="*/ 494965 h 6581421"/>
              <a:gd name="connsiteX2519" fmla="*/ 580027 w 11875911"/>
              <a:gd name="connsiteY2519" fmla="*/ 477874 h 6581421"/>
              <a:gd name="connsiteX2520" fmla="*/ 580027 w 11875911"/>
              <a:gd name="connsiteY2520" fmla="*/ 460782 h 6581421"/>
              <a:gd name="connsiteX2521" fmla="*/ 579051 w 11875911"/>
              <a:gd name="connsiteY2521" fmla="*/ 452739 h 6581421"/>
              <a:gd name="connsiteX2522" fmla="*/ 578562 w 11875911"/>
              <a:gd name="connsiteY2522" fmla="*/ 445198 h 6581421"/>
              <a:gd name="connsiteX2523" fmla="*/ 577099 w 11875911"/>
              <a:gd name="connsiteY2523" fmla="*/ 437659 h 6581421"/>
              <a:gd name="connsiteX2524" fmla="*/ 574656 w 11875911"/>
              <a:gd name="connsiteY2524" fmla="*/ 430621 h 6581421"/>
              <a:gd name="connsiteX2525" fmla="*/ 571727 w 11875911"/>
              <a:gd name="connsiteY2525" fmla="*/ 423583 h 6581421"/>
              <a:gd name="connsiteX2526" fmla="*/ 567821 w 11875911"/>
              <a:gd name="connsiteY2526" fmla="*/ 417549 h 6581421"/>
              <a:gd name="connsiteX2527" fmla="*/ 563427 w 11875911"/>
              <a:gd name="connsiteY2527" fmla="*/ 411517 h 6581421"/>
              <a:gd name="connsiteX2528" fmla="*/ 557568 w 11875911"/>
              <a:gd name="connsiteY2528" fmla="*/ 406993 h 6581421"/>
              <a:gd name="connsiteX2529" fmla="*/ 550733 w 11875911"/>
              <a:gd name="connsiteY2529" fmla="*/ 402970 h 6581421"/>
              <a:gd name="connsiteX2530" fmla="*/ 542922 w 11875911"/>
              <a:gd name="connsiteY2530" fmla="*/ 398948 h 6581421"/>
              <a:gd name="connsiteX2531" fmla="*/ 533156 w 11875911"/>
              <a:gd name="connsiteY2531" fmla="*/ 396436 h 6581421"/>
              <a:gd name="connsiteX2532" fmla="*/ 522415 w 11875911"/>
              <a:gd name="connsiteY2532" fmla="*/ 394928 h 6581421"/>
              <a:gd name="connsiteX2533" fmla="*/ 525833 w 11875911"/>
              <a:gd name="connsiteY2533" fmla="*/ 406993 h 6581421"/>
              <a:gd name="connsiteX2534" fmla="*/ 528274 w 11875911"/>
              <a:gd name="connsiteY2534" fmla="*/ 418554 h 6581421"/>
              <a:gd name="connsiteX2535" fmla="*/ 529250 w 11875911"/>
              <a:gd name="connsiteY2535" fmla="*/ 429113 h 6581421"/>
              <a:gd name="connsiteX2536" fmla="*/ 529250 w 11875911"/>
              <a:gd name="connsiteY2536" fmla="*/ 438662 h 6581421"/>
              <a:gd name="connsiteX2537" fmla="*/ 528274 w 11875911"/>
              <a:gd name="connsiteY2537" fmla="*/ 446705 h 6581421"/>
              <a:gd name="connsiteX2538" fmla="*/ 525833 w 11875911"/>
              <a:gd name="connsiteY2538" fmla="*/ 453744 h 6581421"/>
              <a:gd name="connsiteX2539" fmla="*/ 524367 w 11875911"/>
              <a:gd name="connsiteY2539" fmla="*/ 456760 h 6581421"/>
              <a:gd name="connsiteX2540" fmla="*/ 522415 w 11875911"/>
              <a:gd name="connsiteY2540" fmla="*/ 459777 h 6581421"/>
              <a:gd name="connsiteX2541" fmla="*/ 520950 w 11875911"/>
              <a:gd name="connsiteY2541" fmla="*/ 461789 h 6581421"/>
              <a:gd name="connsiteX2542" fmla="*/ 518508 w 11875911"/>
              <a:gd name="connsiteY2542" fmla="*/ 464303 h 6581421"/>
              <a:gd name="connsiteX2543" fmla="*/ 515580 w 11875911"/>
              <a:gd name="connsiteY2543" fmla="*/ 466814 h 6581421"/>
              <a:gd name="connsiteX2544" fmla="*/ 513139 w 11875911"/>
              <a:gd name="connsiteY2544" fmla="*/ 468323 h 6581421"/>
              <a:gd name="connsiteX2545" fmla="*/ 506791 w 11875911"/>
              <a:gd name="connsiteY2545" fmla="*/ 471340 h 6581421"/>
              <a:gd name="connsiteX2546" fmla="*/ 499469 w 11875911"/>
              <a:gd name="connsiteY2546" fmla="*/ 472849 h 6581421"/>
              <a:gd name="connsiteX2547" fmla="*/ 491168 w 11875911"/>
              <a:gd name="connsiteY2547" fmla="*/ 474357 h 6581421"/>
              <a:gd name="connsiteX2548" fmla="*/ 482379 w 11875911"/>
              <a:gd name="connsiteY2548" fmla="*/ 474357 h 6581421"/>
              <a:gd name="connsiteX2549" fmla="*/ 472616 w 11875911"/>
              <a:gd name="connsiteY2549" fmla="*/ 472849 h 6581421"/>
              <a:gd name="connsiteX2550" fmla="*/ 461874 w 11875911"/>
              <a:gd name="connsiteY2550" fmla="*/ 471340 h 6581421"/>
              <a:gd name="connsiteX2551" fmla="*/ 450645 w 11875911"/>
              <a:gd name="connsiteY2551" fmla="*/ 468826 h 6581421"/>
              <a:gd name="connsiteX2552" fmla="*/ 443809 w 11875911"/>
              <a:gd name="connsiteY2552" fmla="*/ 466814 h 6581421"/>
              <a:gd name="connsiteX2553" fmla="*/ 436974 w 11875911"/>
              <a:gd name="connsiteY2553" fmla="*/ 464303 h 6581421"/>
              <a:gd name="connsiteX2554" fmla="*/ 430628 w 11875911"/>
              <a:gd name="connsiteY2554" fmla="*/ 461789 h 6581421"/>
              <a:gd name="connsiteX2555" fmla="*/ 424280 w 11875911"/>
              <a:gd name="connsiteY2555" fmla="*/ 458268 h 6581421"/>
              <a:gd name="connsiteX2556" fmla="*/ 418421 w 11875911"/>
              <a:gd name="connsiteY2556" fmla="*/ 454751 h 6581421"/>
              <a:gd name="connsiteX2557" fmla="*/ 412562 w 11875911"/>
              <a:gd name="connsiteY2557" fmla="*/ 451230 h 6581421"/>
              <a:gd name="connsiteX2558" fmla="*/ 401331 w 11875911"/>
              <a:gd name="connsiteY2558" fmla="*/ 442684 h 6581421"/>
              <a:gd name="connsiteX2559" fmla="*/ 390592 w 11875911"/>
              <a:gd name="connsiteY2559" fmla="*/ 433133 h 6581421"/>
              <a:gd name="connsiteX2560" fmla="*/ 380826 w 11875911"/>
              <a:gd name="connsiteY2560" fmla="*/ 423078 h 6581421"/>
              <a:gd name="connsiteX2561" fmla="*/ 372037 w 11875911"/>
              <a:gd name="connsiteY2561" fmla="*/ 411517 h 6581421"/>
              <a:gd name="connsiteX2562" fmla="*/ 362761 w 11875911"/>
              <a:gd name="connsiteY2562" fmla="*/ 400457 h 6581421"/>
              <a:gd name="connsiteX2563" fmla="*/ 333955 w 11875911"/>
              <a:gd name="connsiteY2563" fmla="*/ 367780 h 6581421"/>
              <a:gd name="connsiteX2564" fmla="*/ 316379 w 11875911"/>
              <a:gd name="connsiteY2564" fmla="*/ 349683 h 6581421"/>
              <a:gd name="connsiteX2565" fmla="*/ 309544 w 11875911"/>
              <a:gd name="connsiteY2565" fmla="*/ 340133 h 6581421"/>
              <a:gd name="connsiteX2566" fmla="*/ 302709 w 11875911"/>
              <a:gd name="connsiteY2566" fmla="*/ 330077 h 6581421"/>
              <a:gd name="connsiteX2567" fmla="*/ 297337 w 11875911"/>
              <a:gd name="connsiteY2567" fmla="*/ 319522 h 6581421"/>
              <a:gd name="connsiteX2568" fmla="*/ 295874 w 11875911"/>
              <a:gd name="connsiteY2568" fmla="*/ 314495 h 6581421"/>
              <a:gd name="connsiteX2569" fmla="*/ 293919 w 11875911"/>
              <a:gd name="connsiteY2569" fmla="*/ 308964 h 6581421"/>
              <a:gd name="connsiteX2570" fmla="*/ 292454 w 11875911"/>
              <a:gd name="connsiteY2570" fmla="*/ 303435 h 6581421"/>
              <a:gd name="connsiteX2571" fmla="*/ 291967 w 11875911"/>
              <a:gd name="connsiteY2571" fmla="*/ 297402 h 6581421"/>
              <a:gd name="connsiteX2572" fmla="*/ 291478 w 11875911"/>
              <a:gd name="connsiteY2572" fmla="*/ 291370 h 6581421"/>
              <a:gd name="connsiteX2573" fmla="*/ 291967 w 11875911"/>
              <a:gd name="connsiteY2573" fmla="*/ 285841 h 6581421"/>
              <a:gd name="connsiteX2574" fmla="*/ 292454 w 11875911"/>
              <a:gd name="connsiteY2574" fmla="*/ 279305 h 6581421"/>
              <a:gd name="connsiteX2575" fmla="*/ 293431 w 11875911"/>
              <a:gd name="connsiteY2575" fmla="*/ 272770 h 6581421"/>
              <a:gd name="connsiteX2576" fmla="*/ 295385 w 11875911"/>
              <a:gd name="connsiteY2576" fmla="*/ 266234 h 6581421"/>
              <a:gd name="connsiteX2577" fmla="*/ 297337 w 11875911"/>
              <a:gd name="connsiteY2577" fmla="*/ 259698 h 6581421"/>
              <a:gd name="connsiteX2578" fmla="*/ 310520 w 11875911"/>
              <a:gd name="connsiteY2578" fmla="*/ 273272 h 6581421"/>
              <a:gd name="connsiteX2579" fmla="*/ 323703 w 11875911"/>
              <a:gd name="connsiteY2579" fmla="*/ 285841 h 6581421"/>
              <a:gd name="connsiteX2580" fmla="*/ 330049 w 11875911"/>
              <a:gd name="connsiteY2580" fmla="*/ 290866 h 6581421"/>
              <a:gd name="connsiteX2581" fmla="*/ 335421 w 11875911"/>
              <a:gd name="connsiteY2581" fmla="*/ 294888 h 6581421"/>
              <a:gd name="connsiteX2582" fmla="*/ 341279 w 11875911"/>
              <a:gd name="connsiteY2582" fmla="*/ 297906 h 6581421"/>
              <a:gd name="connsiteX2583" fmla="*/ 346160 w 11875911"/>
              <a:gd name="connsiteY2583" fmla="*/ 299916 h 6581421"/>
              <a:gd name="connsiteX2584" fmla="*/ 348602 w 11875911"/>
              <a:gd name="connsiteY2584" fmla="*/ 300417 h 6581421"/>
              <a:gd name="connsiteX2585" fmla="*/ 351532 w 11875911"/>
              <a:gd name="connsiteY2585" fmla="*/ 300417 h 6581421"/>
              <a:gd name="connsiteX2586" fmla="*/ 353484 w 11875911"/>
              <a:gd name="connsiteY2586" fmla="*/ 299916 h 6581421"/>
              <a:gd name="connsiteX2587" fmla="*/ 355438 w 11875911"/>
              <a:gd name="connsiteY2587" fmla="*/ 298407 h 6581421"/>
              <a:gd name="connsiteX2588" fmla="*/ 357391 w 11875911"/>
              <a:gd name="connsiteY2588" fmla="*/ 297402 h 6581421"/>
              <a:gd name="connsiteX2589" fmla="*/ 359832 w 11875911"/>
              <a:gd name="connsiteY2589" fmla="*/ 295392 h 6581421"/>
              <a:gd name="connsiteX2590" fmla="*/ 361784 w 11875911"/>
              <a:gd name="connsiteY2590" fmla="*/ 293380 h 6581421"/>
              <a:gd name="connsiteX2591" fmla="*/ 363250 w 11875911"/>
              <a:gd name="connsiteY2591" fmla="*/ 290365 h 6581421"/>
              <a:gd name="connsiteX2592" fmla="*/ 365202 w 11875911"/>
              <a:gd name="connsiteY2592" fmla="*/ 286846 h 6581421"/>
              <a:gd name="connsiteX2593" fmla="*/ 366667 w 11875911"/>
              <a:gd name="connsiteY2593" fmla="*/ 282823 h 6581421"/>
              <a:gd name="connsiteX2594" fmla="*/ 369109 w 11875911"/>
              <a:gd name="connsiteY2594" fmla="*/ 273272 h 6581421"/>
              <a:gd name="connsiteX2595" fmla="*/ 371061 w 11875911"/>
              <a:gd name="connsiteY2595" fmla="*/ 261207 h 6581421"/>
              <a:gd name="connsiteX2596" fmla="*/ 372526 w 11875911"/>
              <a:gd name="connsiteY2596" fmla="*/ 246127 h 6581421"/>
              <a:gd name="connsiteX2597" fmla="*/ 372037 w 11875911"/>
              <a:gd name="connsiteY2597" fmla="*/ 238585 h 6581421"/>
              <a:gd name="connsiteX2598" fmla="*/ 372037 w 11875911"/>
              <a:gd name="connsiteY2598" fmla="*/ 232050 h 6581421"/>
              <a:gd name="connsiteX2599" fmla="*/ 372037 w 11875911"/>
              <a:gd name="connsiteY2599" fmla="*/ 226017 h 6581421"/>
              <a:gd name="connsiteX2600" fmla="*/ 372526 w 11875911"/>
              <a:gd name="connsiteY2600" fmla="*/ 220991 h 6581421"/>
              <a:gd name="connsiteX2601" fmla="*/ 373502 w 11875911"/>
              <a:gd name="connsiteY2601" fmla="*/ 216969 h 6581421"/>
              <a:gd name="connsiteX2602" fmla="*/ 374478 w 11875911"/>
              <a:gd name="connsiteY2602" fmla="*/ 213450 h 6581421"/>
              <a:gd name="connsiteX2603" fmla="*/ 376432 w 11875911"/>
              <a:gd name="connsiteY2603" fmla="*/ 209931 h 6581421"/>
              <a:gd name="connsiteX2604" fmla="*/ 377896 w 11875911"/>
              <a:gd name="connsiteY2604" fmla="*/ 207416 h 6581421"/>
              <a:gd name="connsiteX2605" fmla="*/ 380337 w 11875911"/>
              <a:gd name="connsiteY2605" fmla="*/ 205909 h 6581421"/>
              <a:gd name="connsiteX2606" fmla="*/ 382778 w 11875911"/>
              <a:gd name="connsiteY2606" fmla="*/ 204400 h 6581421"/>
              <a:gd name="connsiteX2607" fmla="*/ 384733 w 11875911"/>
              <a:gd name="connsiteY2607" fmla="*/ 203395 h 6581421"/>
              <a:gd name="connsiteX2608" fmla="*/ 387661 w 11875911"/>
              <a:gd name="connsiteY2608" fmla="*/ 202894 h 6581421"/>
              <a:gd name="connsiteX2609" fmla="*/ 394009 w 11875911"/>
              <a:gd name="connsiteY2609" fmla="*/ 202894 h 6581421"/>
              <a:gd name="connsiteX2610" fmla="*/ 400844 w 11875911"/>
              <a:gd name="connsiteY2610" fmla="*/ 203395 h 6581421"/>
              <a:gd name="connsiteX2611" fmla="*/ 407679 w 11875911"/>
              <a:gd name="connsiteY2611" fmla="*/ 205406 h 6581421"/>
              <a:gd name="connsiteX2612" fmla="*/ 415003 w 11875911"/>
              <a:gd name="connsiteY2612" fmla="*/ 207416 h 6581421"/>
              <a:gd name="connsiteX2613" fmla="*/ 421838 w 11875911"/>
              <a:gd name="connsiteY2613" fmla="*/ 209428 h 6581421"/>
              <a:gd name="connsiteX2614" fmla="*/ 428673 w 11875911"/>
              <a:gd name="connsiteY2614" fmla="*/ 210435 h 6581421"/>
              <a:gd name="connsiteX2615" fmla="*/ 435508 w 11875911"/>
              <a:gd name="connsiteY2615" fmla="*/ 211438 h 6581421"/>
              <a:gd name="connsiteX2616" fmla="*/ 437950 w 11875911"/>
              <a:gd name="connsiteY2616" fmla="*/ 210937 h 6581421"/>
              <a:gd name="connsiteX2617" fmla="*/ 440880 w 11875911"/>
              <a:gd name="connsiteY2617" fmla="*/ 210937 h 6581421"/>
              <a:gd name="connsiteX2618" fmla="*/ 443809 w 11875911"/>
              <a:gd name="connsiteY2618" fmla="*/ 209931 h 6581421"/>
              <a:gd name="connsiteX2619" fmla="*/ 446250 w 11875911"/>
              <a:gd name="connsiteY2619" fmla="*/ 208924 h 6581421"/>
              <a:gd name="connsiteX2620" fmla="*/ 448202 w 11875911"/>
              <a:gd name="connsiteY2620" fmla="*/ 207416 h 6581421"/>
              <a:gd name="connsiteX2621" fmla="*/ 450645 w 11875911"/>
              <a:gd name="connsiteY2621" fmla="*/ 205406 h 6581421"/>
              <a:gd name="connsiteX2622" fmla="*/ 456015 w 11875911"/>
              <a:gd name="connsiteY2622" fmla="*/ 203395 h 6581421"/>
              <a:gd name="connsiteX2623" fmla="*/ 462363 w 11875911"/>
              <a:gd name="connsiteY2623" fmla="*/ 201887 h 6581421"/>
              <a:gd name="connsiteX2624" fmla="*/ 468220 w 11875911"/>
              <a:gd name="connsiteY2624" fmla="*/ 199877 h 6581421"/>
              <a:gd name="connsiteX2625" fmla="*/ 473103 w 11875911"/>
              <a:gd name="connsiteY2625" fmla="*/ 197363 h 6581421"/>
              <a:gd name="connsiteX2626" fmla="*/ 478474 w 11875911"/>
              <a:gd name="connsiteY2626" fmla="*/ 194849 h 6581421"/>
              <a:gd name="connsiteX2627" fmla="*/ 482868 w 11875911"/>
              <a:gd name="connsiteY2627" fmla="*/ 191834 h 6581421"/>
              <a:gd name="connsiteX2628" fmla="*/ 487262 w 11875911"/>
              <a:gd name="connsiteY2628" fmla="*/ 188815 h 6581421"/>
              <a:gd name="connsiteX2629" fmla="*/ 492145 w 11875911"/>
              <a:gd name="connsiteY2629" fmla="*/ 184795 h 6581421"/>
              <a:gd name="connsiteX2630" fmla="*/ 496051 w 11875911"/>
              <a:gd name="connsiteY2630" fmla="*/ 181278 h 6581421"/>
              <a:gd name="connsiteX2631" fmla="*/ 499956 w 11875911"/>
              <a:gd name="connsiteY2631" fmla="*/ 177253 h 6581421"/>
              <a:gd name="connsiteX2632" fmla="*/ 507280 w 11875911"/>
              <a:gd name="connsiteY2632" fmla="*/ 167704 h 6581421"/>
              <a:gd name="connsiteX2633" fmla="*/ 513628 w 11875911"/>
              <a:gd name="connsiteY2633" fmla="*/ 158152 h 6581421"/>
              <a:gd name="connsiteX2634" fmla="*/ 519487 w 11875911"/>
              <a:gd name="connsiteY2634" fmla="*/ 146087 h 6581421"/>
              <a:gd name="connsiteX2635" fmla="*/ 522415 w 11875911"/>
              <a:gd name="connsiteY2635" fmla="*/ 141060 h 6581421"/>
              <a:gd name="connsiteX2636" fmla="*/ 526322 w 11875911"/>
              <a:gd name="connsiteY2636" fmla="*/ 135028 h 6581421"/>
              <a:gd name="connsiteX2637" fmla="*/ 530715 w 11875911"/>
              <a:gd name="connsiteY2637" fmla="*/ 130000 h 6581421"/>
              <a:gd name="connsiteX2638" fmla="*/ 535598 w 11875911"/>
              <a:gd name="connsiteY2638" fmla="*/ 124469 h 6581421"/>
              <a:gd name="connsiteX2639" fmla="*/ 538526 w 11875911"/>
              <a:gd name="connsiteY2639" fmla="*/ 122962 h 6581421"/>
              <a:gd name="connsiteX2640" fmla="*/ 541457 w 11875911"/>
              <a:gd name="connsiteY2640" fmla="*/ 121955 h 6581421"/>
              <a:gd name="connsiteX2641" fmla="*/ 543898 w 11875911"/>
              <a:gd name="connsiteY2641" fmla="*/ 120449 h 6581421"/>
              <a:gd name="connsiteX2642" fmla="*/ 546827 w 11875911"/>
              <a:gd name="connsiteY2642" fmla="*/ 119945 h 6581421"/>
              <a:gd name="connsiteX2643" fmla="*/ 549757 w 11875911"/>
              <a:gd name="connsiteY2643" fmla="*/ 119945 h 6581421"/>
              <a:gd name="connsiteX2644" fmla="*/ 552685 w 11875911"/>
              <a:gd name="connsiteY2644" fmla="*/ 120951 h 6581421"/>
              <a:gd name="connsiteX2645" fmla="*/ 555616 w 11875911"/>
              <a:gd name="connsiteY2645" fmla="*/ 122962 h 6581421"/>
              <a:gd name="connsiteX2646" fmla="*/ 558057 w 11875911"/>
              <a:gd name="connsiteY2646" fmla="*/ 125476 h 6581421"/>
              <a:gd name="connsiteX2647" fmla="*/ 561475 w 11875911"/>
              <a:gd name="connsiteY2647" fmla="*/ 128491 h 6581421"/>
              <a:gd name="connsiteX2648" fmla="*/ 563916 w 11875911"/>
              <a:gd name="connsiteY2648" fmla="*/ 132010 h 6581421"/>
              <a:gd name="connsiteX2649" fmla="*/ 565868 w 11875911"/>
              <a:gd name="connsiteY2649" fmla="*/ 135531 h 6581421"/>
              <a:gd name="connsiteX2650" fmla="*/ 566358 w 11875911"/>
              <a:gd name="connsiteY2650" fmla="*/ 139048 h 6581421"/>
              <a:gd name="connsiteX2651" fmla="*/ 566358 w 11875911"/>
              <a:gd name="connsiteY2651" fmla="*/ 142567 h 6581421"/>
              <a:gd name="connsiteX2652" fmla="*/ 565868 w 11875911"/>
              <a:gd name="connsiteY2652" fmla="*/ 146087 h 6581421"/>
              <a:gd name="connsiteX2653" fmla="*/ 564403 w 11875911"/>
              <a:gd name="connsiteY2653" fmla="*/ 149604 h 6581421"/>
              <a:gd name="connsiteX2654" fmla="*/ 563427 w 11875911"/>
              <a:gd name="connsiteY2654" fmla="*/ 153123 h 6581421"/>
              <a:gd name="connsiteX2655" fmla="*/ 559033 w 11875911"/>
              <a:gd name="connsiteY2655" fmla="*/ 160161 h 6581421"/>
              <a:gd name="connsiteX2656" fmla="*/ 554151 w 11875911"/>
              <a:gd name="connsiteY2656" fmla="*/ 167201 h 6581421"/>
              <a:gd name="connsiteX2657" fmla="*/ 543409 w 11875911"/>
              <a:gd name="connsiteY2657" fmla="*/ 179265 h 6581421"/>
              <a:gd name="connsiteX2658" fmla="*/ 553662 w 11875911"/>
              <a:gd name="connsiteY2658" fmla="*/ 184291 h 6581421"/>
              <a:gd name="connsiteX2659" fmla="*/ 563427 w 11875911"/>
              <a:gd name="connsiteY2659" fmla="*/ 187310 h 6581421"/>
              <a:gd name="connsiteX2660" fmla="*/ 572216 w 11875911"/>
              <a:gd name="connsiteY2660" fmla="*/ 188313 h 6581421"/>
              <a:gd name="connsiteX2661" fmla="*/ 580515 w 11875911"/>
              <a:gd name="connsiteY2661" fmla="*/ 188313 h 6581421"/>
              <a:gd name="connsiteX2662" fmla="*/ 587839 w 11875911"/>
              <a:gd name="connsiteY2662" fmla="*/ 187310 h 6581421"/>
              <a:gd name="connsiteX2663" fmla="*/ 594187 w 11875911"/>
              <a:gd name="connsiteY2663" fmla="*/ 184795 h 6581421"/>
              <a:gd name="connsiteX2664" fmla="*/ 600045 w 11875911"/>
              <a:gd name="connsiteY2664" fmla="*/ 181278 h 6581421"/>
              <a:gd name="connsiteX2665" fmla="*/ 605904 w 11875911"/>
              <a:gd name="connsiteY2665" fmla="*/ 177253 h 6581421"/>
              <a:gd name="connsiteX2666" fmla="*/ 610787 w 11875911"/>
              <a:gd name="connsiteY2666" fmla="*/ 171724 h 6581421"/>
              <a:gd name="connsiteX2667" fmla="*/ 616157 w 11875911"/>
              <a:gd name="connsiteY2667" fmla="*/ 166193 h 6581421"/>
              <a:gd name="connsiteX2668" fmla="*/ 620063 w 11875911"/>
              <a:gd name="connsiteY2668" fmla="*/ 159659 h 6581421"/>
              <a:gd name="connsiteX2669" fmla="*/ 624457 w 11875911"/>
              <a:gd name="connsiteY2669" fmla="*/ 153123 h 6581421"/>
              <a:gd name="connsiteX2670" fmla="*/ 631781 w 11875911"/>
              <a:gd name="connsiteY2670" fmla="*/ 138043 h 6581421"/>
              <a:gd name="connsiteX2671" fmla="*/ 640081 w 11875911"/>
              <a:gd name="connsiteY2671" fmla="*/ 122962 h 6581421"/>
              <a:gd name="connsiteX2672" fmla="*/ 641544 w 11875911"/>
              <a:gd name="connsiteY2672" fmla="*/ 113913 h 6581421"/>
              <a:gd name="connsiteX2673" fmla="*/ 643499 w 11875911"/>
              <a:gd name="connsiteY2673" fmla="*/ 105870 h 6581421"/>
              <a:gd name="connsiteX2674" fmla="*/ 645940 w 11875911"/>
              <a:gd name="connsiteY2674" fmla="*/ 97825 h 6581421"/>
              <a:gd name="connsiteX2675" fmla="*/ 648869 w 11875911"/>
              <a:gd name="connsiteY2675" fmla="*/ 90286 h 6581421"/>
              <a:gd name="connsiteX2676" fmla="*/ 652775 w 11875911"/>
              <a:gd name="connsiteY2676" fmla="*/ 82745 h 6581421"/>
              <a:gd name="connsiteX2677" fmla="*/ 656193 w 11875911"/>
              <a:gd name="connsiteY2677" fmla="*/ 75204 h 6581421"/>
              <a:gd name="connsiteX2678" fmla="*/ 664980 w 11875911"/>
              <a:gd name="connsiteY2678" fmla="*/ 60625 h 6581421"/>
              <a:gd name="connsiteX2679" fmla="*/ 673769 w 11875911"/>
              <a:gd name="connsiteY2679" fmla="*/ 46550 h 6581421"/>
              <a:gd name="connsiteX2680" fmla="*/ 683046 w 11875911"/>
              <a:gd name="connsiteY2680" fmla="*/ 32976 h 6581421"/>
              <a:gd name="connsiteX2681" fmla="*/ 691835 w 11875911"/>
              <a:gd name="connsiteY2681" fmla="*/ 18901 h 6581421"/>
              <a:gd name="connsiteX2682" fmla="*/ 701111 w 11875911"/>
              <a:gd name="connsiteY2682" fmla="*/ 4322 h 658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</a:cxnLst>
            <a:rect l="l" t="t" r="r" b="b"/>
            <a:pathLst>
              <a:path w="11875911" h="6581421">
                <a:moveTo>
                  <a:pt x="11636102" y="5640204"/>
                </a:moveTo>
                <a:lnTo>
                  <a:pt x="11638628" y="5668451"/>
                </a:lnTo>
                <a:lnTo>
                  <a:pt x="11609334" y="5670367"/>
                </a:lnTo>
                <a:lnTo>
                  <a:pt x="11609334" y="5663663"/>
                </a:lnTo>
                <a:lnTo>
                  <a:pt x="11609334" y="5656483"/>
                </a:lnTo>
                <a:lnTo>
                  <a:pt x="11609334" y="5653132"/>
                </a:lnTo>
                <a:lnTo>
                  <a:pt x="11609839" y="5649780"/>
                </a:lnTo>
                <a:lnTo>
                  <a:pt x="11610343" y="5646907"/>
                </a:lnTo>
                <a:lnTo>
                  <a:pt x="11612364" y="5644034"/>
                </a:lnTo>
                <a:lnTo>
                  <a:pt x="11613375" y="5642598"/>
                </a:lnTo>
                <a:lnTo>
                  <a:pt x="11615899" y="5642119"/>
                </a:lnTo>
                <a:lnTo>
                  <a:pt x="11618426" y="5641640"/>
                </a:lnTo>
                <a:lnTo>
                  <a:pt x="11621961" y="5640683"/>
                </a:lnTo>
                <a:lnTo>
                  <a:pt x="11629536" y="5640683"/>
                </a:lnTo>
                <a:close/>
                <a:moveTo>
                  <a:pt x="813671" y="5211895"/>
                </a:moveTo>
                <a:lnTo>
                  <a:pt x="817600" y="5211895"/>
                </a:lnTo>
                <a:lnTo>
                  <a:pt x="821529" y="5212397"/>
                </a:lnTo>
                <a:lnTo>
                  <a:pt x="825948" y="5213905"/>
                </a:lnTo>
                <a:lnTo>
                  <a:pt x="829877" y="5216922"/>
                </a:lnTo>
                <a:lnTo>
                  <a:pt x="834787" y="5220441"/>
                </a:lnTo>
                <a:lnTo>
                  <a:pt x="839207" y="5224462"/>
                </a:lnTo>
                <a:lnTo>
                  <a:pt x="842645" y="5228484"/>
                </a:lnTo>
                <a:lnTo>
                  <a:pt x="846081" y="5233511"/>
                </a:lnTo>
                <a:lnTo>
                  <a:pt x="848046" y="5237534"/>
                </a:lnTo>
                <a:lnTo>
                  <a:pt x="850011" y="5242058"/>
                </a:lnTo>
                <a:lnTo>
                  <a:pt x="850993" y="5246581"/>
                </a:lnTo>
                <a:lnTo>
                  <a:pt x="852465" y="5250604"/>
                </a:lnTo>
                <a:lnTo>
                  <a:pt x="852465" y="5255631"/>
                </a:lnTo>
                <a:lnTo>
                  <a:pt x="851484" y="5260155"/>
                </a:lnTo>
                <a:lnTo>
                  <a:pt x="850993" y="5264679"/>
                </a:lnTo>
                <a:lnTo>
                  <a:pt x="849519" y="5269205"/>
                </a:lnTo>
                <a:lnTo>
                  <a:pt x="847555" y="5274230"/>
                </a:lnTo>
                <a:lnTo>
                  <a:pt x="845592" y="5278756"/>
                </a:lnTo>
                <a:lnTo>
                  <a:pt x="842645" y="5283280"/>
                </a:lnTo>
                <a:lnTo>
                  <a:pt x="839207" y="5288308"/>
                </a:lnTo>
                <a:lnTo>
                  <a:pt x="835278" y="5292831"/>
                </a:lnTo>
                <a:lnTo>
                  <a:pt x="829386" y="5296854"/>
                </a:lnTo>
                <a:lnTo>
                  <a:pt x="823983" y="5300874"/>
                </a:lnTo>
                <a:lnTo>
                  <a:pt x="818582" y="5303891"/>
                </a:lnTo>
                <a:lnTo>
                  <a:pt x="813671" y="5306907"/>
                </a:lnTo>
                <a:lnTo>
                  <a:pt x="808270" y="5308415"/>
                </a:lnTo>
                <a:lnTo>
                  <a:pt x="803360" y="5309924"/>
                </a:lnTo>
                <a:lnTo>
                  <a:pt x="797957" y="5310929"/>
                </a:lnTo>
                <a:lnTo>
                  <a:pt x="793537" y="5311433"/>
                </a:lnTo>
                <a:lnTo>
                  <a:pt x="788627" y="5311433"/>
                </a:lnTo>
                <a:lnTo>
                  <a:pt x="783716" y="5310929"/>
                </a:lnTo>
                <a:lnTo>
                  <a:pt x="774877" y="5308919"/>
                </a:lnTo>
                <a:lnTo>
                  <a:pt x="765548" y="5306405"/>
                </a:lnTo>
                <a:lnTo>
                  <a:pt x="756709" y="5302886"/>
                </a:lnTo>
                <a:lnTo>
                  <a:pt x="747870" y="5297859"/>
                </a:lnTo>
                <a:lnTo>
                  <a:pt x="739031" y="5293335"/>
                </a:lnTo>
                <a:lnTo>
                  <a:pt x="721352" y="5283280"/>
                </a:lnTo>
                <a:lnTo>
                  <a:pt x="711532" y="5279258"/>
                </a:lnTo>
                <a:lnTo>
                  <a:pt x="702202" y="5275739"/>
                </a:lnTo>
                <a:lnTo>
                  <a:pt x="691888" y="5273729"/>
                </a:lnTo>
                <a:lnTo>
                  <a:pt x="687469" y="5272724"/>
                </a:lnTo>
                <a:lnTo>
                  <a:pt x="682558" y="5272220"/>
                </a:lnTo>
                <a:lnTo>
                  <a:pt x="687469" y="5264177"/>
                </a:lnTo>
                <a:lnTo>
                  <a:pt x="692870" y="5257641"/>
                </a:lnTo>
                <a:lnTo>
                  <a:pt x="697782" y="5252614"/>
                </a:lnTo>
                <a:lnTo>
                  <a:pt x="703674" y="5248594"/>
                </a:lnTo>
                <a:lnTo>
                  <a:pt x="709076" y="5245576"/>
                </a:lnTo>
                <a:lnTo>
                  <a:pt x="715460" y="5243063"/>
                </a:lnTo>
                <a:lnTo>
                  <a:pt x="721352" y="5241554"/>
                </a:lnTo>
                <a:lnTo>
                  <a:pt x="727244" y="5240047"/>
                </a:lnTo>
                <a:lnTo>
                  <a:pt x="739521" y="5239040"/>
                </a:lnTo>
                <a:lnTo>
                  <a:pt x="751307" y="5239040"/>
                </a:lnTo>
                <a:lnTo>
                  <a:pt x="762601" y="5238035"/>
                </a:lnTo>
                <a:lnTo>
                  <a:pt x="768002" y="5236527"/>
                </a:lnTo>
                <a:lnTo>
                  <a:pt x="773405" y="5235522"/>
                </a:lnTo>
                <a:lnTo>
                  <a:pt x="780279" y="5230494"/>
                </a:lnTo>
                <a:lnTo>
                  <a:pt x="787154" y="5224462"/>
                </a:lnTo>
                <a:lnTo>
                  <a:pt x="794521" y="5219436"/>
                </a:lnTo>
                <a:lnTo>
                  <a:pt x="801885" y="5214409"/>
                </a:lnTo>
                <a:lnTo>
                  <a:pt x="805323" y="5212900"/>
                </a:lnTo>
                <a:lnTo>
                  <a:pt x="809743" y="5212397"/>
                </a:lnTo>
                <a:close/>
                <a:moveTo>
                  <a:pt x="701111" y="0"/>
                </a:moveTo>
                <a:lnTo>
                  <a:pt x="11073538" y="0"/>
                </a:lnTo>
                <a:lnTo>
                  <a:pt x="11073247" y="300"/>
                </a:lnTo>
                <a:lnTo>
                  <a:pt x="11069342" y="3821"/>
                </a:lnTo>
                <a:lnTo>
                  <a:pt x="11065434" y="6836"/>
                </a:lnTo>
                <a:lnTo>
                  <a:pt x="11061042" y="9853"/>
                </a:lnTo>
                <a:lnTo>
                  <a:pt x="11056159" y="11864"/>
                </a:lnTo>
                <a:lnTo>
                  <a:pt x="11046881" y="15884"/>
                </a:lnTo>
                <a:lnTo>
                  <a:pt x="11036142" y="19404"/>
                </a:lnTo>
                <a:lnTo>
                  <a:pt x="11024424" y="21916"/>
                </a:lnTo>
                <a:lnTo>
                  <a:pt x="11012706" y="23929"/>
                </a:lnTo>
                <a:lnTo>
                  <a:pt x="11000988" y="24934"/>
                </a:lnTo>
                <a:lnTo>
                  <a:pt x="10988293" y="25437"/>
                </a:lnTo>
                <a:lnTo>
                  <a:pt x="10976575" y="25437"/>
                </a:lnTo>
                <a:lnTo>
                  <a:pt x="10952165" y="24934"/>
                </a:lnTo>
                <a:lnTo>
                  <a:pt x="10949235" y="21415"/>
                </a:lnTo>
                <a:lnTo>
                  <a:pt x="10945817" y="18399"/>
                </a:lnTo>
                <a:lnTo>
                  <a:pt x="10941911" y="16891"/>
                </a:lnTo>
                <a:lnTo>
                  <a:pt x="10937517" y="15382"/>
                </a:lnTo>
                <a:lnTo>
                  <a:pt x="10875511" y="71182"/>
                </a:lnTo>
                <a:lnTo>
                  <a:pt x="10903829" y="104362"/>
                </a:lnTo>
                <a:lnTo>
                  <a:pt x="10963394" y="108885"/>
                </a:lnTo>
                <a:lnTo>
                  <a:pt x="11192866" y="60122"/>
                </a:lnTo>
                <a:lnTo>
                  <a:pt x="11195794" y="64647"/>
                </a:lnTo>
                <a:lnTo>
                  <a:pt x="11198237" y="68668"/>
                </a:lnTo>
                <a:lnTo>
                  <a:pt x="11199212" y="72690"/>
                </a:lnTo>
                <a:lnTo>
                  <a:pt x="11199701" y="76712"/>
                </a:lnTo>
                <a:lnTo>
                  <a:pt x="11199701" y="79728"/>
                </a:lnTo>
                <a:lnTo>
                  <a:pt x="11198724" y="83248"/>
                </a:lnTo>
                <a:lnTo>
                  <a:pt x="11196772" y="85760"/>
                </a:lnTo>
                <a:lnTo>
                  <a:pt x="11194818" y="88274"/>
                </a:lnTo>
                <a:lnTo>
                  <a:pt x="11191889" y="90286"/>
                </a:lnTo>
                <a:lnTo>
                  <a:pt x="11188959" y="92798"/>
                </a:lnTo>
                <a:lnTo>
                  <a:pt x="11182124" y="96820"/>
                </a:lnTo>
                <a:lnTo>
                  <a:pt x="11166989" y="102855"/>
                </a:lnTo>
                <a:lnTo>
                  <a:pt x="11159665" y="106372"/>
                </a:lnTo>
                <a:lnTo>
                  <a:pt x="11153319" y="110394"/>
                </a:lnTo>
                <a:lnTo>
                  <a:pt x="11150388" y="112404"/>
                </a:lnTo>
                <a:lnTo>
                  <a:pt x="11148923" y="114918"/>
                </a:lnTo>
                <a:lnTo>
                  <a:pt x="11146971" y="116930"/>
                </a:lnTo>
                <a:lnTo>
                  <a:pt x="11146484" y="119945"/>
                </a:lnTo>
                <a:lnTo>
                  <a:pt x="11145995" y="122962"/>
                </a:lnTo>
                <a:lnTo>
                  <a:pt x="11146971" y="125978"/>
                </a:lnTo>
                <a:lnTo>
                  <a:pt x="11147947" y="130000"/>
                </a:lnTo>
                <a:lnTo>
                  <a:pt x="11150877" y="133519"/>
                </a:lnTo>
                <a:lnTo>
                  <a:pt x="11154295" y="138043"/>
                </a:lnTo>
                <a:lnTo>
                  <a:pt x="11159176" y="142567"/>
                </a:lnTo>
                <a:lnTo>
                  <a:pt x="11164547" y="148098"/>
                </a:lnTo>
                <a:lnTo>
                  <a:pt x="11171383" y="153627"/>
                </a:lnTo>
                <a:lnTo>
                  <a:pt x="11215812" y="171724"/>
                </a:lnTo>
                <a:lnTo>
                  <a:pt x="11246572" y="173233"/>
                </a:lnTo>
                <a:lnTo>
                  <a:pt x="11262196" y="173736"/>
                </a:lnTo>
                <a:lnTo>
                  <a:pt x="11277818" y="174741"/>
                </a:lnTo>
                <a:lnTo>
                  <a:pt x="11287584" y="176250"/>
                </a:lnTo>
                <a:lnTo>
                  <a:pt x="11297349" y="177757"/>
                </a:lnTo>
                <a:lnTo>
                  <a:pt x="11316878" y="181779"/>
                </a:lnTo>
                <a:lnTo>
                  <a:pt x="11288071" y="223503"/>
                </a:lnTo>
                <a:lnTo>
                  <a:pt x="11332502" y="248137"/>
                </a:lnTo>
                <a:lnTo>
                  <a:pt x="11332013" y="249142"/>
                </a:lnTo>
                <a:lnTo>
                  <a:pt x="11357403" y="257185"/>
                </a:lnTo>
                <a:lnTo>
                  <a:pt x="11379860" y="264726"/>
                </a:lnTo>
                <a:lnTo>
                  <a:pt x="11399878" y="271763"/>
                </a:lnTo>
                <a:lnTo>
                  <a:pt x="11416479" y="278803"/>
                </a:lnTo>
                <a:lnTo>
                  <a:pt x="11423803" y="282320"/>
                </a:lnTo>
                <a:lnTo>
                  <a:pt x="11430638" y="285841"/>
                </a:lnTo>
                <a:lnTo>
                  <a:pt x="11436009" y="289861"/>
                </a:lnTo>
                <a:lnTo>
                  <a:pt x="11441866" y="293380"/>
                </a:lnTo>
                <a:lnTo>
                  <a:pt x="11446262" y="297402"/>
                </a:lnTo>
                <a:lnTo>
                  <a:pt x="11450166" y="300923"/>
                </a:lnTo>
                <a:lnTo>
                  <a:pt x="11453584" y="305447"/>
                </a:lnTo>
                <a:lnTo>
                  <a:pt x="11456514" y="309467"/>
                </a:lnTo>
                <a:lnTo>
                  <a:pt x="11458956" y="314996"/>
                </a:lnTo>
                <a:lnTo>
                  <a:pt x="11460419" y="319522"/>
                </a:lnTo>
                <a:lnTo>
                  <a:pt x="11461397" y="325051"/>
                </a:lnTo>
                <a:lnTo>
                  <a:pt x="11462373" y="330582"/>
                </a:lnTo>
                <a:lnTo>
                  <a:pt x="11462373" y="336614"/>
                </a:lnTo>
                <a:lnTo>
                  <a:pt x="11462373" y="343149"/>
                </a:lnTo>
                <a:lnTo>
                  <a:pt x="11460908" y="349683"/>
                </a:lnTo>
                <a:lnTo>
                  <a:pt x="11459932" y="357727"/>
                </a:lnTo>
                <a:lnTo>
                  <a:pt x="11456514" y="373813"/>
                </a:lnTo>
                <a:lnTo>
                  <a:pt x="11450656" y="392414"/>
                </a:lnTo>
                <a:lnTo>
                  <a:pt x="11443820" y="413529"/>
                </a:lnTo>
                <a:lnTo>
                  <a:pt x="11436009" y="436654"/>
                </a:lnTo>
                <a:lnTo>
                  <a:pt x="11437962" y="445701"/>
                </a:lnTo>
                <a:lnTo>
                  <a:pt x="11440401" y="453744"/>
                </a:lnTo>
                <a:lnTo>
                  <a:pt x="11443820" y="461789"/>
                </a:lnTo>
                <a:lnTo>
                  <a:pt x="11448214" y="468826"/>
                </a:lnTo>
                <a:lnTo>
                  <a:pt x="11452608" y="475864"/>
                </a:lnTo>
                <a:lnTo>
                  <a:pt x="11457002" y="482904"/>
                </a:lnTo>
                <a:lnTo>
                  <a:pt x="11467745" y="495972"/>
                </a:lnTo>
                <a:lnTo>
                  <a:pt x="11478974" y="508039"/>
                </a:lnTo>
                <a:lnTo>
                  <a:pt x="11489715" y="521109"/>
                </a:lnTo>
                <a:lnTo>
                  <a:pt x="11495085" y="527140"/>
                </a:lnTo>
                <a:lnTo>
                  <a:pt x="11499479" y="534179"/>
                </a:lnTo>
                <a:lnTo>
                  <a:pt x="11503385" y="541215"/>
                </a:lnTo>
                <a:lnTo>
                  <a:pt x="11506803" y="549259"/>
                </a:lnTo>
                <a:lnTo>
                  <a:pt x="11511685" y="558307"/>
                </a:lnTo>
                <a:lnTo>
                  <a:pt x="11515103" y="566855"/>
                </a:lnTo>
                <a:lnTo>
                  <a:pt x="11521451" y="584449"/>
                </a:lnTo>
                <a:lnTo>
                  <a:pt x="11526821" y="602547"/>
                </a:lnTo>
                <a:lnTo>
                  <a:pt x="11530238" y="620141"/>
                </a:lnTo>
                <a:lnTo>
                  <a:pt x="11533169" y="637737"/>
                </a:lnTo>
                <a:lnTo>
                  <a:pt x="11534143" y="655331"/>
                </a:lnTo>
                <a:lnTo>
                  <a:pt x="11534143" y="671418"/>
                </a:lnTo>
                <a:lnTo>
                  <a:pt x="11532680" y="688007"/>
                </a:lnTo>
                <a:lnTo>
                  <a:pt x="11531214" y="695549"/>
                </a:lnTo>
                <a:lnTo>
                  <a:pt x="11529751" y="703090"/>
                </a:lnTo>
                <a:lnTo>
                  <a:pt x="11527797" y="710629"/>
                </a:lnTo>
                <a:lnTo>
                  <a:pt x="11526334" y="717668"/>
                </a:lnTo>
                <a:lnTo>
                  <a:pt x="11523403" y="724704"/>
                </a:lnTo>
                <a:lnTo>
                  <a:pt x="11520962" y="730739"/>
                </a:lnTo>
                <a:lnTo>
                  <a:pt x="11517544" y="737273"/>
                </a:lnTo>
                <a:lnTo>
                  <a:pt x="11515103" y="743305"/>
                </a:lnTo>
                <a:lnTo>
                  <a:pt x="11510707" y="748836"/>
                </a:lnTo>
                <a:lnTo>
                  <a:pt x="11506803" y="754365"/>
                </a:lnTo>
                <a:lnTo>
                  <a:pt x="11502898" y="758889"/>
                </a:lnTo>
                <a:lnTo>
                  <a:pt x="11498503" y="763415"/>
                </a:lnTo>
                <a:lnTo>
                  <a:pt x="11494109" y="767939"/>
                </a:lnTo>
                <a:lnTo>
                  <a:pt x="11488737" y="771961"/>
                </a:lnTo>
                <a:lnTo>
                  <a:pt x="11483854" y="775480"/>
                </a:lnTo>
                <a:lnTo>
                  <a:pt x="11477997" y="777994"/>
                </a:lnTo>
                <a:lnTo>
                  <a:pt x="11447238" y="802124"/>
                </a:lnTo>
                <a:lnTo>
                  <a:pt x="11442844" y="808660"/>
                </a:lnTo>
                <a:lnTo>
                  <a:pt x="11438938" y="814187"/>
                </a:lnTo>
                <a:lnTo>
                  <a:pt x="11435031" y="820221"/>
                </a:lnTo>
                <a:lnTo>
                  <a:pt x="11431614" y="826755"/>
                </a:lnTo>
                <a:lnTo>
                  <a:pt x="11425755" y="840329"/>
                </a:lnTo>
                <a:lnTo>
                  <a:pt x="11420874" y="853399"/>
                </a:lnTo>
                <a:lnTo>
                  <a:pt x="11416966" y="866973"/>
                </a:lnTo>
                <a:lnTo>
                  <a:pt x="11413061" y="881048"/>
                </a:lnTo>
                <a:lnTo>
                  <a:pt x="11406713" y="909704"/>
                </a:lnTo>
                <a:lnTo>
                  <a:pt x="11403296" y="924283"/>
                </a:lnTo>
                <a:lnTo>
                  <a:pt x="11399878" y="938358"/>
                </a:lnTo>
                <a:lnTo>
                  <a:pt x="11395973" y="951930"/>
                </a:lnTo>
                <a:lnTo>
                  <a:pt x="11390602" y="966007"/>
                </a:lnTo>
                <a:lnTo>
                  <a:pt x="11385232" y="980084"/>
                </a:lnTo>
                <a:lnTo>
                  <a:pt x="11381813" y="986618"/>
                </a:lnTo>
                <a:lnTo>
                  <a:pt x="11378395" y="993154"/>
                </a:lnTo>
                <a:lnTo>
                  <a:pt x="11374490" y="999185"/>
                </a:lnTo>
                <a:lnTo>
                  <a:pt x="11369608" y="1005721"/>
                </a:lnTo>
                <a:lnTo>
                  <a:pt x="11364725" y="1012255"/>
                </a:lnTo>
                <a:lnTo>
                  <a:pt x="11359355" y="1018289"/>
                </a:lnTo>
                <a:lnTo>
                  <a:pt x="11353496" y="1025829"/>
                </a:lnTo>
                <a:lnTo>
                  <a:pt x="11349590" y="1031861"/>
                </a:lnTo>
                <a:lnTo>
                  <a:pt x="11348125" y="1034876"/>
                </a:lnTo>
                <a:lnTo>
                  <a:pt x="11347148" y="1037896"/>
                </a:lnTo>
                <a:lnTo>
                  <a:pt x="11347148" y="1040409"/>
                </a:lnTo>
                <a:lnTo>
                  <a:pt x="11347148" y="1042418"/>
                </a:lnTo>
                <a:lnTo>
                  <a:pt x="11347148" y="1044931"/>
                </a:lnTo>
                <a:lnTo>
                  <a:pt x="11348125" y="1047445"/>
                </a:lnTo>
                <a:lnTo>
                  <a:pt x="11349590" y="1048954"/>
                </a:lnTo>
                <a:lnTo>
                  <a:pt x="11350568" y="1050966"/>
                </a:lnTo>
                <a:lnTo>
                  <a:pt x="11353985" y="1053479"/>
                </a:lnTo>
                <a:lnTo>
                  <a:pt x="11358866" y="1056495"/>
                </a:lnTo>
                <a:lnTo>
                  <a:pt x="11364238" y="1058505"/>
                </a:lnTo>
                <a:lnTo>
                  <a:pt x="11370584" y="1060014"/>
                </a:lnTo>
                <a:lnTo>
                  <a:pt x="11376932" y="1061019"/>
                </a:lnTo>
                <a:lnTo>
                  <a:pt x="11383767" y="1062024"/>
                </a:lnTo>
                <a:lnTo>
                  <a:pt x="11397926" y="1062527"/>
                </a:lnTo>
                <a:lnTo>
                  <a:pt x="11411596" y="1062024"/>
                </a:lnTo>
                <a:lnTo>
                  <a:pt x="11408667" y="1067051"/>
                </a:lnTo>
                <a:lnTo>
                  <a:pt x="11406226" y="1071575"/>
                </a:lnTo>
                <a:lnTo>
                  <a:pt x="11402808" y="1076603"/>
                </a:lnTo>
                <a:lnTo>
                  <a:pt x="11399391" y="1081128"/>
                </a:lnTo>
                <a:lnTo>
                  <a:pt x="11391091" y="1089673"/>
                </a:lnTo>
                <a:lnTo>
                  <a:pt x="11382302" y="1098219"/>
                </a:lnTo>
                <a:lnTo>
                  <a:pt x="11364725" y="1113299"/>
                </a:lnTo>
                <a:lnTo>
                  <a:pt x="11355449" y="1120840"/>
                </a:lnTo>
                <a:lnTo>
                  <a:pt x="11347637" y="1128382"/>
                </a:lnTo>
                <a:lnTo>
                  <a:pt x="11340313" y="1136426"/>
                </a:lnTo>
                <a:lnTo>
                  <a:pt x="11337385" y="1141454"/>
                </a:lnTo>
                <a:lnTo>
                  <a:pt x="11334454" y="1145474"/>
                </a:lnTo>
                <a:lnTo>
                  <a:pt x="11332502" y="1149998"/>
                </a:lnTo>
                <a:lnTo>
                  <a:pt x="11330061" y="1154524"/>
                </a:lnTo>
                <a:lnTo>
                  <a:pt x="11329085" y="1159048"/>
                </a:lnTo>
                <a:lnTo>
                  <a:pt x="11327619" y="1164577"/>
                </a:lnTo>
                <a:lnTo>
                  <a:pt x="11327132" y="1169604"/>
                </a:lnTo>
                <a:lnTo>
                  <a:pt x="11327619" y="1175637"/>
                </a:lnTo>
                <a:lnTo>
                  <a:pt x="11328596" y="1181669"/>
                </a:lnTo>
                <a:lnTo>
                  <a:pt x="11330061" y="1187702"/>
                </a:lnTo>
                <a:lnTo>
                  <a:pt x="11332502" y="1194238"/>
                </a:lnTo>
                <a:lnTo>
                  <a:pt x="11335431" y="1201275"/>
                </a:lnTo>
                <a:lnTo>
                  <a:pt x="11339337" y="1208816"/>
                </a:lnTo>
                <a:lnTo>
                  <a:pt x="11343731" y="1216356"/>
                </a:lnTo>
                <a:lnTo>
                  <a:pt x="11374490" y="1220378"/>
                </a:lnTo>
                <a:lnTo>
                  <a:pt x="11383767" y="1216356"/>
                </a:lnTo>
                <a:lnTo>
                  <a:pt x="11393043" y="1214344"/>
                </a:lnTo>
                <a:lnTo>
                  <a:pt x="11401343" y="1212837"/>
                </a:lnTo>
                <a:lnTo>
                  <a:pt x="11409643" y="1212837"/>
                </a:lnTo>
                <a:lnTo>
                  <a:pt x="11417455" y="1214849"/>
                </a:lnTo>
                <a:lnTo>
                  <a:pt x="11424779" y="1216859"/>
                </a:lnTo>
                <a:lnTo>
                  <a:pt x="11431614" y="1219876"/>
                </a:lnTo>
                <a:lnTo>
                  <a:pt x="11438938" y="1223393"/>
                </a:lnTo>
                <a:lnTo>
                  <a:pt x="11445773" y="1227917"/>
                </a:lnTo>
                <a:lnTo>
                  <a:pt x="11452119" y="1232945"/>
                </a:lnTo>
                <a:lnTo>
                  <a:pt x="11464815" y="1243501"/>
                </a:lnTo>
                <a:lnTo>
                  <a:pt x="11477997" y="1253054"/>
                </a:lnTo>
                <a:lnTo>
                  <a:pt x="11484343" y="1258082"/>
                </a:lnTo>
                <a:lnTo>
                  <a:pt x="11491180" y="1262102"/>
                </a:lnTo>
                <a:lnTo>
                  <a:pt x="11494109" y="1262606"/>
                </a:lnTo>
                <a:lnTo>
                  <a:pt x="11496550" y="1263107"/>
                </a:lnTo>
                <a:lnTo>
                  <a:pt x="11499479" y="1263107"/>
                </a:lnTo>
                <a:lnTo>
                  <a:pt x="11501920" y="1262606"/>
                </a:lnTo>
                <a:lnTo>
                  <a:pt x="11506803" y="1260092"/>
                </a:lnTo>
                <a:lnTo>
                  <a:pt x="11511685" y="1257578"/>
                </a:lnTo>
                <a:lnTo>
                  <a:pt x="11502409" y="1259087"/>
                </a:lnTo>
                <a:lnTo>
                  <a:pt x="11491180" y="1262102"/>
                </a:lnTo>
                <a:lnTo>
                  <a:pt x="11499479" y="1258082"/>
                </a:lnTo>
                <a:lnTo>
                  <a:pt x="11507290" y="1254059"/>
                </a:lnTo>
                <a:lnTo>
                  <a:pt x="11515590" y="1249032"/>
                </a:lnTo>
                <a:lnTo>
                  <a:pt x="11522914" y="1244005"/>
                </a:lnTo>
                <a:lnTo>
                  <a:pt x="11537073" y="1233448"/>
                </a:lnTo>
                <a:lnTo>
                  <a:pt x="11551232" y="1221887"/>
                </a:lnTo>
                <a:lnTo>
                  <a:pt x="11564415" y="1209318"/>
                </a:lnTo>
                <a:lnTo>
                  <a:pt x="11577109" y="1196751"/>
                </a:lnTo>
                <a:lnTo>
                  <a:pt x="11602497" y="1170609"/>
                </a:lnTo>
                <a:lnTo>
                  <a:pt x="11615193" y="1157036"/>
                </a:lnTo>
                <a:lnTo>
                  <a:pt x="11628374" y="1143967"/>
                </a:lnTo>
                <a:lnTo>
                  <a:pt x="11642046" y="1131900"/>
                </a:lnTo>
                <a:lnTo>
                  <a:pt x="11656203" y="1120339"/>
                </a:lnTo>
                <a:lnTo>
                  <a:pt x="11670851" y="1109780"/>
                </a:lnTo>
                <a:lnTo>
                  <a:pt x="11678664" y="1105257"/>
                </a:lnTo>
                <a:lnTo>
                  <a:pt x="11686473" y="1100229"/>
                </a:lnTo>
                <a:lnTo>
                  <a:pt x="11694773" y="1096209"/>
                </a:lnTo>
                <a:lnTo>
                  <a:pt x="11703074" y="1092186"/>
                </a:lnTo>
                <a:lnTo>
                  <a:pt x="11712352" y="1088668"/>
                </a:lnTo>
                <a:lnTo>
                  <a:pt x="11721139" y="1085650"/>
                </a:lnTo>
                <a:lnTo>
                  <a:pt x="11713328" y="1103246"/>
                </a:lnTo>
                <a:lnTo>
                  <a:pt x="11705517" y="1120840"/>
                </a:lnTo>
                <a:lnTo>
                  <a:pt x="11696728" y="1136928"/>
                </a:lnTo>
                <a:lnTo>
                  <a:pt x="11687938" y="1154020"/>
                </a:lnTo>
                <a:lnTo>
                  <a:pt x="11678175" y="1169604"/>
                </a:lnTo>
                <a:lnTo>
                  <a:pt x="11667921" y="1185690"/>
                </a:lnTo>
                <a:lnTo>
                  <a:pt x="11657181" y="1200270"/>
                </a:lnTo>
                <a:lnTo>
                  <a:pt x="11645950" y="1214849"/>
                </a:lnTo>
                <a:lnTo>
                  <a:pt x="11633745" y="1228922"/>
                </a:lnTo>
                <a:lnTo>
                  <a:pt x="11622028" y="1242498"/>
                </a:lnTo>
                <a:lnTo>
                  <a:pt x="11608845" y="1255568"/>
                </a:lnTo>
                <a:lnTo>
                  <a:pt x="11594686" y="1267633"/>
                </a:lnTo>
                <a:lnTo>
                  <a:pt x="11580527" y="1279698"/>
                </a:lnTo>
                <a:lnTo>
                  <a:pt x="11565391" y="1290756"/>
                </a:lnTo>
                <a:lnTo>
                  <a:pt x="11549280" y="1301816"/>
                </a:lnTo>
                <a:lnTo>
                  <a:pt x="11533169" y="1311367"/>
                </a:lnTo>
                <a:lnTo>
                  <a:pt x="11545373" y="1319914"/>
                </a:lnTo>
                <a:lnTo>
                  <a:pt x="11556604" y="1327958"/>
                </a:lnTo>
                <a:lnTo>
                  <a:pt x="11568322" y="1336504"/>
                </a:lnTo>
                <a:lnTo>
                  <a:pt x="11579061" y="1345552"/>
                </a:lnTo>
                <a:lnTo>
                  <a:pt x="11589314" y="1354602"/>
                </a:lnTo>
                <a:lnTo>
                  <a:pt x="11599568" y="1363650"/>
                </a:lnTo>
                <a:lnTo>
                  <a:pt x="11608845" y="1373705"/>
                </a:lnTo>
                <a:lnTo>
                  <a:pt x="11618121" y="1382753"/>
                </a:lnTo>
                <a:lnTo>
                  <a:pt x="11626421" y="1392807"/>
                </a:lnTo>
                <a:lnTo>
                  <a:pt x="11634233" y="1403364"/>
                </a:lnTo>
                <a:lnTo>
                  <a:pt x="11642533" y="1412915"/>
                </a:lnTo>
                <a:lnTo>
                  <a:pt x="11649857" y="1423473"/>
                </a:lnTo>
                <a:lnTo>
                  <a:pt x="11656692" y="1434532"/>
                </a:lnTo>
                <a:lnTo>
                  <a:pt x="11663038" y="1445591"/>
                </a:lnTo>
                <a:lnTo>
                  <a:pt x="11668899" y="1457153"/>
                </a:lnTo>
                <a:lnTo>
                  <a:pt x="11674756" y="1468215"/>
                </a:lnTo>
                <a:lnTo>
                  <a:pt x="11679638" y="1479776"/>
                </a:lnTo>
                <a:lnTo>
                  <a:pt x="11684521" y="1491841"/>
                </a:lnTo>
                <a:lnTo>
                  <a:pt x="11688916" y="1503403"/>
                </a:lnTo>
                <a:lnTo>
                  <a:pt x="11692821" y="1515972"/>
                </a:lnTo>
                <a:lnTo>
                  <a:pt x="11696239" y="1528538"/>
                </a:lnTo>
                <a:lnTo>
                  <a:pt x="11699169" y="1541610"/>
                </a:lnTo>
                <a:lnTo>
                  <a:pt x="11702099" y="1554177"/>
                </a:lnTo>
                <a:lnTo>
                  <a:pt x="11703563" y="1567249"/>
                </a:lnTo>
                <a:lnTo>
                  <a:pt x="11705517" y="1580821"/>
                </a:lnTo>
                <a:lnTo>
                  <a:pt x="11706980" y="1593891"/>
                </a:lnTo>
                <a:lnTo>
                  <a:pt x="11707469" y="1607968"/>
                </a:lnTo>
                <a:lnTo>
                  <a:pt x="11707956" y="1622043"/>
                </a:lnTo>
                <a:lnTo>
                  <a:pt x="11707956" y="1636118"/>
                </a:lnTo>
                <a:lnTo>
                  <a:pt x="11707956" y="1650697"/>
                </a:lnTo>
                <a:lnTo>
                  <a:pt x="11706980" y="1665276"/>
                </a:lnTo>
                <a:lnTo>
                  <a:pt x="11706004" y="1679855"/>
                </a:lnTo>
                <a:lnTo>
                  <a:pt x="11706004" y="1682872"/>
                </a:lnTo>
                <a:lnTo>
                  <a:pt x="11706004" y="1684882"/>
                </a:lnTo>
                <a:lnTo>
                  <a:pt x="11706980" y="1687396"/>
                </a:lnTo>
                <a:lnTo>
                  <a:pt x="11707469" y="1689406"/>
                </a:lnTo>
                <a:lnTo>
                  <a:pt x="11709422" y="1690915"/>
                </a:lnTo>
                <a:lnTo>
                  <a:pt x="11710887" y="1692423"/>
                </a:lnTo>
                <a:lnTo>
                  <a:pt x="11712839" y="1693930"/>
                </a:lnTo>
                <a:lnTo>
                  <a:pt x="11714791" y="1694935"/>
                </a:lnTo>
                <a:lnTo>
                  <a:pt x="11740670" y="1708007"/>
                </a:lnTo>
                <a:lnTo>
                  <a:pt x="11762151" y="1719569"/>
                </a:lnTo>
                <a:lnTo>
                  <a:pt x="11780704" y="1730629"/>
                </a:lnTo>
                <a:lnTo>
                  <a:pt x="11795841" y="1740180"/>
                </a:lnTo>
                <a:lnTo>
                  <a:pt x="11802187" y="1744706"/>
                </a:lnTo>
                <a:lnTo>
                  <a:pt x="11808046" y="1749230"/>
                </a:lnTo>
                <a:lnTo>
                  <a:pt x="11812929" y="1753754"/>
                </a:lnTo>
                <a:lnTo>
                  <a:pt x="11816833" y="1758781"/>
                </a:lnTo>
                <a:lnTo>
                  <a:pt x="11820251" y="1762803"/>
                </a:lnTo>
                <a:lnTo>
                  <a:pt x="11823181" y="1767327"/>
                </a:lnTo>
                <a:lnTo>
                  <a:pt x="11825134" y="1771348"/>
                </a:lnTo>
                <a:lnTo>
                  <a:pt x="11826112" y="1775873"/>
                </a:lnTo>
                <a:lnTo>
                  <a:pt x="11826599" y="1780899"/>
                </a:lnTo>
                <a:lnTo>
                  <a:pt x="11826112" y="1785425"/>
                </a:lnTo>
                <a:lnTo>
                  <a:pt x="11825134" y="1789949"/>
                </a:lnTo>
                <a:lnTo>
                  <a:pt x="11823181" y="1795480"/>
                </a:lnTo>
                <a:lnTo>
                  <a:pt x="11820251" y="1800004"/>
                </a:lnTo>
                <a:lnTo>
                  <a:pt x="11816833" y="1806036"/>
                </a:lnTo>
                <a:lnTo>
                  <a:pt x="11812440" y="1811063"/>
                </a:lnTo>
                <a:lnTo>
                  <a:pt x="11808046" y="1817598"/>
                </a:lnTo>
                <a:lnTo>
                  <a:pt x="11795841" y="1830164"/>
                </a:lnTo>
                <a:lnTo>
                  <a:pt x="11780704" y="1844241"/>
                </a:lnTo>
                <a:lnTo>
                  <a:pt x="11763127" y="1860329"/>
                </a:lnTo>
                <a:lnTo>
                  <a:pt x="11742622" y="1878426"/>
                </a:lnTo>
                <a:lnTo>
                  <a:pt x="11720652" y="1897527"/>
                </a:lnTo>
                <a:lnTo>
                  <a:pt x="11699656" y="1918140"/>
                </a:lnTo>
                <a:lnTo>
                  <a:pt x="11689404" y="1927692"/>
                </a:lnTo>
                <a:lnTo>
                  <a:pt x="11679638" y="1938248"/>
                </a:lnTo>
                <a:lnTo>
                  <a:pt x="11670851" y="1949308"/>
                </a:lnTo>
                <a:lnTo>
                  <a:pt x="11661574" y="1960368"/>
                </a:lnTo>
                <a:lnTo>
                  <a:pt x="11653274" y="1971428"/>
                </a:lnTo>
                <a:lnTo>
                  <a:pt x="11645463" y="1983491"/>
                </a:lnTo>
                <a:lnTo>
                  <a:pt x="11637650" y="1995556"/>
                </a:lnTo>
                <a:lnTo>
                  <a:pt x="11630328" y="2007621"/>
                </a:lnTo>
                <a:lnTo>
                  <a:pt x="11624467" y="2020693"/>
                </a:lnTo>
                <a:lnTo>
                  <a:pt x="11618121" y="2034265"/>
                </a:lnTo>
                <a:lnTo>
                  <a:pt x="11612749" y="2047839"/>
                </a:lnTo>
                <a:lnTo>
                  <a:pt x="11608358" y="2062417"/>
                </a:lnTo>
                <a:lnTo>
                  <a:pt x="11600545" y="2060909"/>
                </a:lnTo>
                <a:lnTo>
                  <a:pt x="11600057" y="2060909"/>
                </a:lnTo>
                <a:lnTo>
                  <a:pt x="11608358" y="2062417"/>
                </a:lnTo>
                <a:lnTo>
                  <a:pt x="11601521" y="2076996"/>
                </a:lnTo>
                <a:lnTo>
                  <a:pt x="11594686" y="2091071"/>
                </a:lnTo>
                <a:lnTo>
                  <a:pt x="11580527" y="2119725"/>
                </a:lnTo>
                <a:lnTo>
                  <a:pt x="11565879" y="2148381"/>
                </a:lnTo>
                <a:lnTo>
                  <a:pt x="11559044" y="2162960"/>
                </a:lnTo>
                <a:lnTo>
                  <a:pt x="11552697" y="2177537"/>
                </a:lnTo>
                <a:lnTo>
                  <a:pt x="11547326" y="2192116"/>
                </a:lnTo>
                <a:lnTo>
                  <a:pt x="11541469" y="2207198"/>
                </a:lnTo>
                <a:lnTo>
                  <a:pt x="11537562" y="2222782"/>
                </a:lnTo>
                <a:lnTo>
                  <a:pt x="11534143" y="2238366"/>
                </a:lnTo>
                <a:lnTo>
                  <a:pt x="11531703" y="2253949"/>
                </a:lnTo>
                <a:lnTo>
                  <a:pt x="11531214" y="2261994"/>
                </a:lnTo>
                <a:lnTo>
                  <a:pt x="11530725" y="2270538"/>
                </a:lnTo>
                <a:lnTo>
                  <a:pt x="11531214" y="2278583"/>
                </a:lnTo>
                <a:lnTo>
                  <a:pt x="11531214" y="2287127"/>
                </a:lnTo>
                <a:lnTo>
                  <a:pt x="11532680" y="2295674"/>
                </a:lnTo>
                <a:lnTo>
                  <a:pt x="11533656" y="2304222"/>
                </a:lnTo>
                <a:lnTo>
                  <a:pt x="11519986" y="2302711"/>
                </a:lnTo>
                <a:lnTo>
                  <a:pt x="11520473" y="2304222"/>
                </a:lnTo>
                <a:lnTo>
                  <a:pt x="11533656" y="2304721"/>
                </a:lnTo>
                <a:lnTo>
                  <a:pt x="11540491" y="2311761"/>
                </a:lnTo>
                <a:lnTo>
                  <a:pt x="11545373" y="2318800"/>
                </a:lnTo>
                <a:lnTo>
                  <a:pt x="11550256" y="2326340"/>
                </a:lnTo>
                <a:lnTo>
                  <a:pt x="11552697" y="2333881"/>
                </a:lnTo>
                <a:lnTo>
                  <a:pt x="11555139" y="2341422"/>
                </a:lnTo>
                <a:lnTo>
                  <a:pt x="11556115" y="2348961"/>
                </a:lnTo>
                <a:lnTo>
                  <a:pt x="11556604" y="2357507"/>
                </a:lnTo>
                <a:lnTo>
                  <a:pt x="11556604" y="2365550"/>
                </a:lnTo>
                <a:lnTo>
                  <a:pt x="11556115" y="2373595"/>
                </a:lnTo>
                <a:lnTo>
                  <a:pt x="11555626" y="2381134"/>
                </a:lnTo>
                <a:lnTo>
                  <a:pt x="11553186" y="2397723"/>
                </a:lnTo>
                <a:lnTo>
                  <a:pt x="11551232" y="2413812"/>
                </a:lnTo>
                <a:lnTo>
                  <a:pt x="11550256" y="2422356"/>
                </a:lnTo>
                <a:lnTo>
                  <a:pt x="11549280" y="2430403"/>
                </a:lnTo>
                <a:lnTo>
                  <a:pt x="11548304" y="2433918"/>
                </a:lnTo>
                <a:lnTo>
                  <a:pt x="11547815" y="2437439"/>
                </a:lnTo>
                <a:lnTo>
                  <a:pt x="11547326" y="2440958"/>
                </a:lnTo>
                <a:lnTo>
                  <a:pt x="11547326" y="2444476"/>
                </a:lnTo>
                <a:lnTo>
                  <a:pt x="11548304" y="2450007"/>
                </a:lnTo>
                <a:lnTo>
                  <a:pt x="11550256" y="2456040"/>
                </a:lnTo>
                <a:lnTo>
                  <a:pt x="11552697" y="2461567"/>
                </a:lnTo>
                <a:lnTo>
                  <a:pt x="11556115" y="2467098"/>
                </a:lnTo>
                <a:lnTo>
                  <a:pt x="11563439" y="2477656"/>
                </a:lnTo>
                <a:lnTo>
                  <a:pt x="11568809" y="2484190"/>
                </a:lnTo>
                <a:lnTo>
                  <a:pt x="11573204" y="2489719"/>
                </a:lnTo>
                <a:lnTo>
                  <a:pt x="11577109" y="2495752"/>
                </a:lnTo>
                <a:lnTo>
                  <a:pt x="11580039" y="2500278"/>
                </a:lnTo>
                <a:lnTo>
                  <a:pt x="11581992" y="2504803"/>
                </a:lnTo>
                <a:lnTo>
                  <a:pt x="11583457" y="2509829"/>
                </a:lnTo>
                <a:lnTo>
                  <a:pt x="11583944" y="2513851"/>
                </a:lnTo>
                <a:lnTo>
                  <a:pt x="11584433" y="2517368"/>
                </a:lnTo>
                <a:lnTo>
                  <a:pt x="11583944" y="2520385"/>
                </a:lnTo>
                <a:lnTo>
                  <a:pt x="11582968" y="2523401"/>
                </a:lnTo>
                <a:lnTo>
                  <a:pt x="11581992" y="2525914"/>
                </a:lnTo>
                <a:lnTo>
                  <a:pt x="11579550" y="2528932"/>
                </a:lnTo>
                <a:lnTo>
                  <a:pt x="11577109" y="2531445"/>
                </a:lnTo>
                <a:lnTo>
                  <a:pt x="11574179" y="2532952"/>
                </a:lnTo>
                <a:lnTo>
                  <a:pt x="11568322" y="2536974"/>
                </a:lnTo>
                <a:lnTo>
                  <a:pt x="11561487" y="2539990"/>
                </a:lnTo>
                <a:lnTo>
                  <a:pt x="11553186" y="2543009"/>
                </a:lnTo>
                <a:lnTo>
                  <a:pt x="11537073" y="2548536"/>
                </a:lnTo>
                <a:lnTo>
                  <a:pt x="11529751" y="2551553"/>
                </a:lnTo>
                <a:lnTo>
                  <a:pt x="11522914" y="2555074"/>
                </a:lnTo>
                <a:lnTo>
                  <a:pt x="11517055" y="2559094"/>
                </a:lnTo>
                <a:lnTo>
                  <a:pt x="11515103" y="2561610"/>
                </a:lnTo>
                <a:lnTo>
                  <a:pt x="11512662" y="2564122"/>
                </a:lnTo>
                <a:lnTo>
                  <a:pt x="11512173" y="2568648"/>
                </a:lnTo>
                <a:lnTo>
                  <a:pt x="11511685" y="2572668"/>
                </a:lnTo>
                <a:lnTo>
                  <a:pt x="11510707" y="2577192"/>
                </a:lnTo>
                <a:lnTo>
                  <a:pt x="11510707" y="2582721"/>
                </a:lnTo>
                <a:lnTo>
                  <a:pt x="11507290" y="2593781"/>
                </a:lnTo>
                <a:lnTo>
                  <a:pt x="11504850" y="2604337"/>
                </a:lnTo>
                <a:lnTo>
                  <a:pt x="11502409" y="2612883"/>
                </a:lnTo>
                <a:lnTo>
                  <a:pt x="11501433" y="2620926"/>
                </a:lnTo>
                <a:lnTo>
                  <a:pt x="11499968" y="2628467"/>
                </a:lnTo>
                <a:lnTo>
                  <a:pt x="11499479" y="2635003"/>
                </a:lnTo>
                <a:lnTo>
                  <a:pt x="11499968" y="2641036"/>
                </a:lnTo>
                <a:lnTo>
                  <a:pt x="11500944" y="2646063"/>
                </a:lnTo>
                <a:lnTo>
                  <a:pt x="11502409" y="2650084"/>
                </a:lnTo>
                <a:lnTo>
                  <a:pt x="11503872" y="2653603"/>
                </a:lnTo>
                <a:lnTo>
                  <a:pt x="11506316" y="2656620"/>
                </a:lnTo>
                <a:lnTo>
                  <a:pt x="11509244" y="2659133"/>
                </a:lnTo>
                <a:lnTo>
                  <a:pt x="11512173" y="2660640"/>
                </a:lnTo>
                <a:lnTo>
                  <a:pt x="11515590" y="2662652"/>
                </a:lnTo>
                <a:lnTo>
                  <a:pt x="11519497" y="2663154"/>
                </a:lnTo>
                <a:lnTo>
                  <a:pt x="11523890" y="2663657"/>
                </a:lnTo>
                <a:lnTo>
                  <a:pt x="11528286" y="2663657"/>
                </a:lnTo>
                <a:lnTo>
                  <a:pt x="11533169" y="2663154"/>
                </a:lnTo>
                <a:lnTo>
                  <a:pt x="11543421" y="2661144"/>
                </a:lnTo>
                <a:lnTo>
                  <a:pt x="11554650" y="2659133"/>
                </a:lnTo>
                <a:lnTo>
                  <a:pt x="11566368" y="2655615"/>
                </a:lnTo>
                <a:lnTo>
                  <a:pt x="11591268" y="2648575"/>
                </a:lnTo>
                <a:lnTo>
                  <a:pt x="11603962" y="2645056"/>
                </a:lnTo>
                <a:lnTo>
                  <a:pt x="11616167" y="2642543"/>
                </a:lnTo>
                <a:lnTo>
                  <a:pt x="11604938" y="2648575"/>
                </a:lnTo>
                <a:lnTo>
                  <a:pt x="11594686" y="2654608"/>
                </a:lnTo>
                <a:lnTo>
                  <a:pt x="11585896" y="2660139"/>
                </a:lnTo>
                <a:lnTo>
                  <a:pt x="11577109" y="2666171"/>
                </a:lnTo>
                <a:lnTo>
                  <a:pt x="11569785" y="2671700"/>
                </a:lnTo>
                <a:lnTo>
                  <a:pt x="11563439" y="2677733"/>
                </a:lnTo>
                <a:lnTo>
                  <a:pt x="11558067" y="2683765"/>
                </a:lnTo>
                <a:lnTo>
                  <a:pt x="11553186" y="2688793"/>
                </a:lnTo>
                <a:lnTo>
                  <a:pt x="11549280" y="2694825"/>
                </a:lnTo>
                <a:lnTo>
                  <a:pt x="11545861" y="2700356"/>
                </a:lnTo>
                <a:lnTo>
                  <a:pt x="11543908" y="2705885"/>
                </a:lnTo>
                <a:lnTo>
                  <a:pt x="11541956" y="2711414"/>
                </a:lnTo>
                <a:lnTo>
                  <a:pt x="11540980" y="2716945"/>
                </a:lnTo>
                <a:lnTo>
                  <a:pt x="11540491" y="2722474"/>
                </a:lnTo>
                <a:lnTo>
                  <a:pt x="11540491" y="2728005"/>
                </a:lnTo>
                <a:lnTo>
                  <a:pt x="11540980" y="2733534"/>
                </a:lnTo>
                <a:lnTo>
                  <a:pt x="11541956" y="2739063"/>
                </a:lnTo>
                <a:lnTo>
                  <a:pt x="11543908" y="2744594"/>
                </a:lnTo>
                <a:lnTo>
                  <a:pt x="11545861" y="2750123"/>
                </a:lnTo>
                <a:lnTo>
                  <a:pt x="11548791" y="2755150"/>
                </a:lnTo>
                <a:lnTo>
                  <a:pt x="11555139" y="2766210"/>
                </a:lnTo>
                <a:lnTo>
                  <a:pt x="11562461" y="2777270"/>
                </a:lnTo>
                <a:lnTo>
                  <a:pt x="11570761" y="2788832"/>
                </a:lnTo>
                <a:lnTo>
                  <a:pt x="11580039" y="2798887"/>
                </a:lnTo>
                <a:lnTo>
                  <a:pt x="11600057" y="2821508"/>
                </a:lnTo>
                <a:lnTo>
                  <a:pt x="11605427" y="2828044"/>
                </a:lnTo>
                <a:lnTo>
                  <a:pt x="11610310" y="2835082"/>
                </a:lnTo>
                <a:lnTo>
                  <a:pt x="11613727" y="2842119"/>
                </a:lnTo>
                <a:lnTo>
                  <a:pt x="11615680" y="2849157"/>
                </a:lnTo>
                <a:lnTo>
                  <a:pt x="11617145" y="2855693"/>
                </a:lnTo>
                <a:lnTo>
                  <a:pt x="11617145" y="2862227"/>
                </a:lnTo>
                <a:lnTo>
                  <a:pt x="11616167" y="2868763"/>
                </a:lnTo>
                <a:lnTo>
                  <a:pt x="11615193" y="2874796"/>
                </a:lnTo>
                <a:lnTo>
                  <a:pt x="11612749" y="2881332"/>
                </a:lnTo>
                <a:lnTo>
                  <a:pt x="11610797" y="2887866"/>
                </a:lnTo>
                <a:lnTo>
                  <a:pt x="11607380" y="2894402"/>
                </a:lnTo>
                <a:lnTo>
                  <a:pt x="11603962" y="2900434"/>
                </a:lnTo>
                <a:lnTo>
                  <a:pt x="11595175" y="2913504"/>
                </a:lnTo>
                <a:lnTo>
                  <a:pt x="11585896" y="2926071"/>
                </a:lnTo>
                <a:lnTo>
                  <a:pt x="11576133" y="2940148"/>
                </a:lnTo>
                <a:lnTo>
                  <a:pt x="11572226" y="2946682"/>
                </a:lnTo>
                <a:lnTo>
                  <a:pt x="11568322" y="2953722"/>
                </a:lnTo>
                <a:lnTo>
                  <a:pt x="11564904" y="2960760"/>
                </a:lnTo>
                <a:lnTo>
                  <a:pt x="11561974" y="2967294"/>
                </a:lnTo>
                <a:lnTo>
                  <a:pt x="11560998" y="2974331"/>
                </a:lnTo>
                <a:lnTo>
                  <a:pt x="11559533" y="2980364"/>
                </a:lnTo>
                <a:lnTo>
                  <a:pt x="11560998" y="2986396"/>
                </a:lnTo>
                <a:lnTo>
                  <a:pt x="11561487" y="2989414"/>
                </a:lnTo>
                <a:lnTo>
                  <a:pt x="11562461" y="2992429"/>
                </a:lnTo>
                <a:lnTo>
                  <a:pt x="11563439" y="2994943"/>
                </a:lnTo>
                <a:lnTo>
                  <a:pt x="11565879" y="2997960"/>
                </a:lnTo>
                <a:lnTo>
                  <a:pt x="11568322" y="3000975"/>
                </a:lnTo>
                <a:lnTo>
                  <a:pt x="11570274" y="3003489"/>
                </a:lnTo>
                <a:lnTo>
                  <a:pt x="11573692" y="3005501"/>
                </a:lnTo>
                <a:lnTo>
                  <a:pt x="11577109" y="3008015"/>
                </a:lnTo>
                <a:lnTo>
                  <a:pt x="11585896" y="3012538"/>
                </a:lnTo>
                <a:lnTo>
                  <a:pt x="11596640" y="3016057"/>
                </a:lnTo>
                <a:lnTo>
                  <a:pt x="11609332" y="3019576"/>
                </a:lnTo>
                <a:lnTo>
                  <a:pt x="11617145" y="3021586"/>
                </a:lnTo>
                <a:lnTo>
                  <a:pt x="11623493" y="3024100"/>
                </a:lnTo>
                <a:lnTo>
                  <a:pt x="11629350" y="3027117"/>
                </a:lnTo>
                <a:lnTo>
                  <a:pt x="11634233" y="3030636"/>
                </a:lnTo>
                <a:lnTo>
                  <a:pt x="11637650" y="3034155"/>
                </a:lnTo>
                <a:lnTo>
                  <a:pt x="11640580" y="3039182"/>
                </a:lnTo>
                <a:lnTo>
                  <a:pt x="11643022" y="3043203"/>
                </a:lnTo>
                <a:lnTo>
                  <a:pt x="11643998" y="3048230"/>
                </a:lnTo>
                <a:lnTo>
                  <a:pt x="11643998" y="3052754"/>
                </a:lnTo>
                <a:lnTo>
                  <a:pt x="11643998" y="3058787"/>
                </a:lnTo>
                <a:lnTo>
                  <a:pt x="11643022" y="3063814"/>
                </a:lnTo>
                <a:lnTo>
                  <a:pt x="11640580" y="3069847"/>
                </a:lnTo>
                <a:lnTo>
                  <a:pt x="11638628" y="3075879"/>
                </a:lnTo>
                <a:lnTo>
                  <a:pt x="11635698" y="3081410"/>
                </a:lnTo>
                <a:lnTo>
                  <a:pt x="11631793" y="3087944"/>
                </a:lnTo>
                <a:lnTo>
                  <a:pt x="11627885" y="3093977"/>
                </a:lnTo>
                <a:lnTo>
                  <a:pt x="11623004" y="3100009"/>
                </a:lnTo>
                <a:lnTo>
                  <a:pt x="11618610" y="3107047"/>
                </a:lnTo>
                <a:lnTo>
                  <a:pt x="11610310" y="3121124"/>
                </a:lnTo>
                <a:lnTo>
                  <a:pt x="11605427" y="3128162"/>
                </a:lnTo>
                <a:lnTo>
                  <a:pt x="11601032" y="3134698"/>
                </a:lnTo>
                <a:lnTo>
                  <a:pt x="11596151" y="3139723"/>
                </a:lnTo>
                <a:lnTo>
                  <a:pt x="11590292" y="3145254"/>
                </a:lnTo>
                <a:lnTo>
                  <a:pt x="11568809" y="3161339"/>
                </a:lnTo>
                <a:lnTo>
                  <a:pt x="11548791" y="3178432"/>
                </a:lnTo>
                <a:lnTo>
                  <a:pt x="11529262" y="3196028"/>
                </a:lnTo>
                <a:lnTo>
                  <a:pt x="11510707" y="3214125"/>
                </a:lnTo>
                <a:lnTo>
                  <a:pt x="11494109" y="3232725"/>
                </a:lnTo>
                <a:lnTo>
                  <a:pt x="11485320" y="3241774"/>
                </a:lnTo>
                <a:lnTo>
                  <a:pt x="11477508" y="3251827"/>
                </a:lnTo>
                <a:lnTo>
                  <a:pt x="11470184" y="3261882"/>
                </a:lnTo>
                <a:lnTo>
                  <a:pt x="11462862" y="3271937"/>
                </a:lnTo>
                <a:lnTo>
                  <a:pt x="11456027" y="3282493"/>
                </a:lnTo>
                <a:lnTo>
                  <a:pt x="11449190" y="3292548"/>
                </a:lnTo>
                <a:lnTo>
                  <a:pt x="11442844" y="3303105"/>
                </a:lnTo>
                <a:lnTo>
                  <a:pt x="11437473" y="3314165"/>
                </a:lnTo>
                <a:lnTo>
                  <a:pt x="11432103" y="3325225"/>
                </a:lnTo>
                <a:lnTo>
                  <a:pt x="11427220" y="3337290"/>
                </a:lnTo>
                <a:lnTo>
                  <a:pt x="11421848" y="3348348"/>
                </a:lnTo>
                <a:lnTo>
                  <a:pt x="11417944" y="3360413"/>
                </a:lnTo>
                <a:lnTo>
                  <a:pt x="11414037" y="3371976"/>
                </a:lnTo>
                <a:lnTo>
                  <a:pt x="11410620" y="3385046"/>
                </a:lnTo>
                <a:lnTo>
                  <a:pt x="11407691" y="3397111"/>
                </a:lnTo>
                <a:lnTo>
                  <a:pt x="11405737" y="3410181"/>
                </a:lnTo>
                <a:lnTo>
                  <a:pt x="11403296" y="3423252"/>
                </a:lnTo>
                <a:lnTo>
                  <a:pt x="11401343" y="3436825"/>
                </a:lnTo>
                <a:lnTo>
                  <a:pt x="11400367" y="3450399"/>
                </a:lnTo>
                <a:lnTo>
                  <a:pt x="11399878" y="3464474"/>
                </a:lnTo>
                <a:lnTo>
                  <a:pt x="11399878" y="3478551"/>
                </a:lnTo>
                <a:lnTo>
                  <a:pt x="11400367" y="3493128"/>
                </a:lnTo>
                <a:lnTo>
                  <a:pt x="11399391" y="3520779"/>
                </a:lnTo>
                <a:lnTo>
                  <a:pt x="11401343" y="3528318"/>
                </a:lnTo>
                <a:lnTo>
                  <a:pt x="11404274" y="3536363"/>
                </a:lnTo>
                <a:lnTo>
                  <a:pt x="11411109" y="3551947"/>
                </a:lnTo>
                <a:lnTo>
                  <a:pt x="11418431" y="3568032"/>
                </a:lnTo>
                <a:lnTo>
                  <a:pt x="11420874" y="3575573"/>
                </a:lnTo>
                <a:lnTo>
                  <a:pt x="11422826" y="3582611"/>
                </a:lnTo>
                <a:lnTo>
                  <a:pt x="11422826" y="3587137"/>
                </a:lnTo>
                <a:lnTo>
                  <a:pt x="11423803" y="3590152"/>
                </a:lnTo>
                <a:lnTo>
                  <a:pt x="11422826" y="3593671"/>
                </a:lnTo>
                <a:lnTo>
                  <a:pt x="11422337" y="3596688"/>
                </a:lnTo>
                <a:lnTo>
                  <a:pt x="11421361" y="3600207"/>
                </a:lnTo>
                <a:lnTo>
                  <a:pt x="11419896" y="3603222"/>
                </a:lnTo>
                <a:lnTo>
                  <a:pt x="11417455" y="3606239"/>
                </a:lnTo>
                <a:lnTo>
                  <a:pt x="11415013" y="3609255"/>
                </a:lnTo>
                <a:lnTo>
                  <a:pt x="11411596" y="3611768"/>
                </a:lnTo>
                <a:lnTo>
                  <a:pt x="11407691" y="3614282"/>
                </a:lnTo>
                <a:lnTo>
                  <a:pt x="11402808" y="3616796"/>
                </a:lnTo>
                <a:lnTo>
                  <a:pt x="11397439" y="3618806"/>
                </a:lnTo>
                <a:lnTo>
                  <a:pt x="11391091" y="3620818"/>
                </a:lnTo>
                <a:lnTo>
                  <a:pt x="11384743" y="3622325"/>
                </a:lnTo>
                <a:lnTo>
                  <a:pt x="11376443" y="3624337"/>
                </a:lnTo>
                <a:lnTo>
                  <a:pt x="11368142" y="3625342"/>
                </a:lnTo>
                <a:lnTo>
                  <a:pt x="11363749" y="3626347"/>
                </a:lnTo>
                <a:lnTo>
                  <a:pt x="11359355" y="3627856"/>
                </a:lnTo>
                <a:lnTo>
                  <a:pt x="11356425" y="3629364"/>
                </a:lnTo>
                <a:lnTo>
                  <a:pt x="11353007" y="3631375"/>
                </a:lnTo>
                <a:lnTo>
                  <a:pt x="11350079" y="3633385"/>
                </a:lnTo>
                <a:lnTo>
                  <a:pt x="11347637" y="3635898"/>
                </a:lnTo>
                <a:lnTo>
                  <a:pt x="11346172" y="3638916"/>
                </a:lnTo>
                <a:lnTo>
                  <a:pt x="11344220" y="3641931"/>
                </a:lnTo>
                <a:lnTo>
                  <a:pt x="11341778" y="3647963"/>
                </a:lnTo>
                <a:lnTo>
                  <a:pt x="11340313" y="3655505"/>
                </a:lnTo>
                <a:lnTo>
                  <a:pt x="11339824" y="3663547"/>
                </a:lnTo>
                <a:lnTo>
                  <a:pt x="11339337" y="3671592"/>
                </a:lnTo>
                <a:lnTo>
                  <a:pt x="11338850" y="3689186"/>
                </a:lnTo>
                <a:lnTo>
                  <a:pt x="11337385" y="3697229"/>
                </a:lnTo>
                <a:lnTo>
                  <a:pt x="11336407" y="3705273"/>
                </a:lnTo>
                <a:lnTo>
                  <a:pt x="11333967" y="3713316"/>
                </a:lnTo>
                <a:lnTo>
                  <a:pt x="11332502" y="3716835"/>
                </a:lnTo>
                <a:lnTo>
                  <a:pt x="11330061" y="3720354"/>
                </a:lnTo>
                <a:lnTo>
                  <a:pt x="11327619" y="3723873"/>
                </a:lnTo>
                <a:lnTo>
                  <a:pt x="11325667" y="3726890"/>
                </a:lnTo>
                <a:lnTo>
                  <a:pt x="11322250" y="3729905"/>
                </a:lnTo>
                <a:lnTo>
                  <a:pt x="11318832" y="3732922"/>
                </a:lnTo>
                <a:lnTo>
                  <a:pt x="11311506" y="3729905"/>
                </a:lnTo>
                <a:lnTo>
                  <a:pt x="11305649" y="3726890"/>
                </a:lnTo>
                <a:lnTo>
                  <a:pt x="11301254" y="3722867"/>
                </a:lnTo>
                <a:lnTo>
                  <a:pt x="11297836" y="3718845"/>
                </a:lnTo>
                <a:lnTo>
                  <a:pt x="11295397" y="3714321"/>
                </a:lnTo>
                <a:lnTo>
                  <a:pt x="11294419" y="3708792"/>
                </a:lnTo>
                <a:lnTo>
                  <a:pt x="11293442" y="3703765"/>
                </a:lnTo>
                <a:lnTo>
                  <a:pt x="11293442" y="3697732"/>
                </a:lnTo>
                <a:lnTo>
                  <a:pt x="11293931" y="3686169"/>
                </a:lnTo>
                <a:lnTo>
                  <a:pt x="11293931" y="3674607"/>
                </a:lnTo>
                <a:lnTo>
                  <a:pt x="11293931" y="3669078"/>
                </a:lnTo>
                <a:lnTo>
                  <a:pt x="11292953" y="3664051"/>
                </a:lnTo>
                <a:lnTo>
                  <a:pt x="11291490" y="3658520"/>
                </a:lnTo>
                <a:lnTo>
                  <a:pt x="11289536" y="3653996"/>
                </a:lnTo>
                <a:lnTo>
                  <a:pt x="11277331" y="3652991"/>
                </a:lnTo>
                <a:lnTo>
                  <a:pt x="11265613" y="3649974"/>
                </a:lnTo>
                <a:lnTo>
                  <a:pt x="11253407" y="3646958"/>
                </a:lnTo>
                <a:lnTo>
                  <a:pt x="11241689" y="3642936"/>
                </a:lnTo>
                <a:lnTo>
                  <a:pt x="11217764" y="3634390"/>
                </a:lnTo>
                <a:lnTo>
                  <a:pt x="11206047" y="3630871"/>
                </a:lnTo>
                <a:lnTo>
                  <a:pt x="11194329" y="3627352"/>
                </a:lnTo>
                <a:lnTo>
                  <a:pt x="11182124" y="3624838"/>
                </a:lnTo>
                <a:lnTo>
                  <a:pt x="11170406" y="3622828"/>
                </a:lnTo>
                <a:lnTo>
                  <a:pt x="11164547" y="3622828"/>
                </a:lnTo>
                <a:lnTo>
                  <a:pt x="11158201" y="3623833"/>
                </a:lnTo>
                <a:lnTo>
                  <a:pt x="11152830" y="3624337"/>
                </a:lnTo>
                <a:lnTo>
                  <a:pt x="11146971" y="3625342"/>
                </a:lnTo>
                <a:lnTo>
                  <a:pt x="11140623" y="3627352"/>
                </a:lnTo>
                <a:lnTo>
                  <a:pt x="11135253" y="3629364"/>
                </a:lnTo>
                <a:lnTo>
                  <a:pt x="11128905" y="3632380"/>
                </a:lnTo>
                <a:lnTo>
                  <a:pt x="11123048" y="3635898"/>
                </a:lnTo>
                <a:lnTo>
                  <a:pt x="11117677" y="3639921"/>
                </a:lnTo>
                <a:lnTo>
                  <a:pt x="11111331" y="3644445"/>
                </a:lnTo>
                <a:lnTo>
                  <a:pt x="11105470" y="3650477"/>
                </a:lnTo>
                <a:lnTo>
                  <a:pt x="11100100" y="3656510"/>
                </a:lnTo>
                <a:lnTo>
                  <a:pt x="11090335" y="3653996"/>
                </a:lnTo>
                <a:lnTo>
                  <a:pt x="11089847" y="3655001"/>
                </a:lnTo>
                <a:lnTo>
                  <a:pt x="11100100" y="3656510"/>
                </a:lnTo>
                <a:lnTo>
                  <a:pt x="11096195" y="3673099"/>
                </a:lnTo>
                <a:lnTo>
                  <a:pt x="11092778" y="3689690"/>
                </a:lnTo>
                <a:lnTo>
                  <a:pt x="11090335" y="3705775"/>
                </a:lnTo>
                <a:lnTo>
                  <a:pt x="11088869" y="3722364"/>
                </a:lnTo>
                <a:lnTo>
                  <a:pt x="11087406" y="3738451"/>
                </a:lnTo>
                <a:lnTo>
                  <a:pt x="11086917" y="3755040"/>
                </a:lnTo>
                <a:lnTo>
                  <a:pt x="11086917" y="3771128"/>
                </a:lnTo>
                <a:lnTo>
                  <a:pt x="11087406" y="3787717"/>
                </a:lnTo>
                <a:lnTo>
                  <a:pt x="11089358" y="3820896"/>
                </a:lnTo>
                <a:lnTo>
                  <a:pt x="11092778" y="3853573"/>
                </a:lnTo>
                <a:lnTo>
                  <a:pt x="11099613" y="3918925"/>
                </a:lnTo>
                <a:lnTo>
                  <a:pt x="11087406" y="3917918"/>
                </a:lnTo>
                <a:lnTo>
                  <a:pt x="11087895" y="3919427"/>
                </a:lnTo>
                <a:lnTo>
                  <a:pt x="11099613" y="3918925"/>
                </a:lnTo>
                <a:lnTo>
                  <a:pt x="11109865" y="3940038"/>
                </a:lnTo>
                <a:lnTo>
                  <a:pt x="11114259" y="3950595"/>
                </a:lnTo>
                <a:lnTo>
                  <a:pt x="11118166" y="3961153"/>
                </a:lnTo>
                <a:lnTo>
                  <a:pt x="11121583" y="3972211"/>
                </a:lnTo>
                <a:lnTo>
                  <a:pt x="11125001" y="3982769"/>
                </a:lnTo>
                <a:lnTo>
                  <a:pt x="11127931" y="3992822"/>
                </a:lnTo>
                <a:lnTo>
                  <a:pt x="11129883" y="4004386"/>
                </a:lnTo>
                <a:lnTo>
                  <a:pt x="11131349" y="4015446"/>
                </a:lnTo>
                <a:lnTo>
                  <a:pt x="11132323" y="4026504"/>
                </a:lnTo>
                <a:lnTo>
                  <a:pt x="11132323" y="4037564"/>
                </a:lnTo>
                <a:lnTo>
                  <a:pt x="11131836" y="4048624"/>
                </a:lnTo>
                <a:lnTo>
                  <a:pt x="11130859" y="4059684"/>
                </a:lnTo>
                <a:lnTo>
                  <a:pt x="11128418" y="4071245"/>
                </a:lnTo>
                <a:lnTo>
                  <a:pt x="11125001" y="4082809"/>
                </a:lnTo>
                <a:lnTo>
                  <a:pt x="11121094" y="4094370"/>
                </a:lnTo>
                <a:lnTo>
                  <a:pt x="11119142" y="4099899"/>
                </a:lnTo>
                <a:lnTo>
                  <a:pt x="11118653" y="4104425"/>
                </a:lnTo>
                <a:lnTo>
                  <a:pt x="11118653" y="4108949"/>
                </a:lnTo>
                <a:lnTo>
                  <a:pt x="11119142" y="4113473"/>
                </a:lnTo>
                <a:lnTo>
                  <a:pt x="11120605" y="4117495"/>
                </a:lnTo>
                <a:lnTo>
                  <a:pt x="11122070" y="4121517"/>
                </a:lnTo>
                <a:lnTo>
                  <a:pt x="11124512" y="4125036"/>
                </a:lnTo>
                <a:lnTo>
                  <a:pt x="11126466" y="4128555"/>
                </a:lnTo>
                <a:lnTo>
                  <a:pt x="11132323" y="4135089"/>
                </a:lnTo>
                <a:lnTo>
                  <a:pt x="11138184" y="4141122"/>
                </a:lnTo>
                <a:lnTo>
                  <a:pt x="11143553" y="4147658"/>
                </a:lnTo>
                <a:lnTo>
                  <a:pt x="11145995" y="4151176"/>
                </a:lnTo>
                <a:lnTo>
                  <a:pt x="11147947" y="4154695"/>
                </a:lnTo>
                <a:lnTo>
                  <a:pt x="11156736" y="4165252"/>
                </a:lnTo>
                <a:lnTo>
                  <a:pt x="11164058" y="4176312"/>
                </a:lnTo>
                <a:lnTo>
                  <a:pt x="11166989" y="4182344"/>
                </a:lnTo>
                <a:lnTo>
                  <a:pt x="11169919" y="4187372"/>
                </a:lnTo>
                <a:lnTo>
                  <a:pt x="11172359" y="4193404"/>
                </a:lnTo>
                <a:lnTo>
                  <a:pt x="11174313" y="4198933"/>
                </a:lnTo>
                <a:lnTo>
                  <a:pt x="11175776" y="4205469"/>
                </a:lnTo>
                <a:lnTo>
                  <a:pt x="11177241" y="4211502"/>
                </a:lnTo>
                <a:lnTo>
                  <a:pt x="11177730" y="4217534"/>
                </a:lnTo>
                <a:lnTo>
                  <a:pt x="11178219" y="4224070"/>
                </a:lnTo>
                <a:lnTo>
                  <a:pt x="11177730" y="4230604"/>
                </a:lnTo>
                <a:lnTo>
                  <a:pt x="11177241" y="4237642"/>
                </a:lnTo>
                <a:lnTo>
                  <a:pt x="11175289" y="4244178"/>
                </a:lnTo>
                <a:lnTo>
                  <a:pt x="11173337" y="4251216"/>
                </a:lnTo>
                <a:lnTo>
                  <a:pt x="11184076" y="4261270"/>
                </a:lnTo>
                <a:lnTo>
                  <a:pt x="11188472" y="4266800"/>
                </a:lnTo>
                <a:lnTo>
                  <a:pt x="11192866" y="4271827"/>
                </a:lnTo>
                <a:lnTo>
                  <a:pt x="11196772" y="4277356"/>
                </a:lnTo>
                <a:lnTo>
                  <a:pt x="11200190" y="4282887"/>
                </a:lnTo>
                <a:lnTo>
                  <a:pt x="11203118" y="4288416"/>
                </a:lnTo>
                <a:lnTo>
                  <a:pt x="11205560" y="4293947"/>
                </a:lnTo>
                <a:lnTo>
                  <a:pt x="11206536" y="4299979"/>
                </a:lnTo>
                <a:lnTo>
                  <a:pt x="11207512" y="4306513"/>
                </a:lnTo>
                <a:lnTo>
                  <a:pt x="11207512" y="4313049"/>
                </a:lnTo>
                <a:lnTo>
                  <a:pt x="11207025" y="4319082"/>
                </a:lnTo>
                <a:lnTo>
                  <a:pt x="11205560" y="4326120"/>
                </a:lnTo>
                <a:lnTo>
                  <a:pt x="11203118" y="4333157"/>
                </a:lnTo>
                <a:lnTo>
                  <a:pt x="11199212" y="4340195"/>
                </a:lnTo>
                <a:lnTo>
                  <a:pt x="11195307" y="4347736"/>
                </a:lnTo>
                <a:lnTo>
                  <a:pt x="11195307" y="4375888"/>
                </a:lnTo>
                <a:lnTo>
                  <a:pt x="11203607" y="4388455"/>
                </a:lnTo>
                <a:lnTo>
                  <a:pt x="11211907" y="4402532"/>
                </a:lnTo>
                <a:lnTo>
                  <a:pt x="11218253" y="4416607"/>
                </a:lnTo>
                <a:lnTo>
                  <a:pt x="11225090" y="4431186"/>
                </a:lnTo>
                <a:lnTo>
                  <a:pt x="11230460" y="4446267"/>
                </a:lnTo>
                <a:lnTo>
                  <a:pt x="11235343" y="4461850"/>
                </a:lnTo>
                <a:lnTo>
                  <a:pt x="11239248" y="4477938"/>
                </a:lnTo>
                <a:lnTo>
                  <a:pt x="11242665" y="4495030"/>
                </a:lnTo>
                <a:lnTo>
                  <a:pt x="11234365" y="4489501"/>
                </a:lnTo>
                <a:lnTo>
                  <a:pt x="11226554" y="4485479"/>
                </a:lnTo>
                <a:lnTo>
                  <a:pt x="11219230" y="4483970"/>
                </a:lnTo>
                <a:lnTo>
                  <a:pt x="11211907" y="4483468"/>
                </a:lnTo>
                <a:lnTo>
                  <a:pt x="11205072" y="4483468"/>
                </a:lnTo>
                <a:lnTo>
                  <a:pt x="11198237" y="4484975"/>
                </a:lnTo>
                <a:lnTo>
                  <a:pt x="11191400" y="4487489"/>
                </a:lnTo>
                <a:lnTo>
                  <a:pt x="11185054" y="4490003"/>
                </a:lnTo>
                <a:lnTo>
                  <a:pt x="11172359" y="4497040"/>
                </a:lnTo>
                <a:lnTo>
                  <a:pt x="11160641" y="4504581"/>
                </a:lnTo>
                <a:lnTo>
                  <a:pt x="11154295" y="4508100"/>
                </a:lnTo>
                <a:lnTo>
                  <a:pt x="11147947" y="4511117"/>
                </a:lnTo>
                <a:lnTo>
                  <a:pt x="11142088" y="4513631"/>
                </a:lnTo>
                <a:lnTo>
                  <a:pt x="11135253" y="4515138"/>
                </a:lnTo>
                <a:lnTo>
                  <a:pt x="11128905" y="4520165"/>
                </a:lnTo>
                <a:lnTo>
                  <a:pt x="11128418" y="4528208"/>
                </a:lnTo>
                <a:lnTo>
                  <a:pt x="11134766" y="4550328"/>
                </a:lnTo>
                <a:lnTo>
                  <a:pt x="11136229" y="4561891"/>
                </a:lnTo>
                <a:lnTo>
                  <a:pt x="11138184" y="4572949"/>
                </a:lnTo>
                <a:lnTo>
                  <a:pt x="11138184" y="4578982"/>
                </a:lnTo>
                <a:lnTo>
                  <a:pt x="11137206" y="4584009"/>
                </a:lnTo>
                <a:lnTo>
                  <a:pt x="11136718" y="4590042"/>
                </a:lnTo>
                <a:lnTo>
                  <a:pt x="11136229" y="4596074"/>
                </a:lnTo>
                <a:lnTo>
                  <a:pt x="11134766" y="4601605"/>
                </a:lnTo>
                <a:lnTo>
                  <a:pt x="11132323" y="4607638"/>
                </a:lnTo>
                <a:lnTo>
                  <a:pt x="11129883" y="4614172"/>
                </a:lnTo>
                <a:lnTo>
                  <a:pt x="11126466" y="4619703"/>
                </a:lnTo>
                <a:lnTo>
                  <a:pt x="11119142" y="4634281"/>
                </a:lnTo>
                <a:lnTo>
                  <a:pt x="11114259" y="4646848"/>
                </a:lnTo>
                <a:lnTo>
                  <a:pt x="11110842" y="4658412"/>
                </a:lnTo>
                <a:lnTo>
                  <a:pt x="11109865" y="4662935"/>
                </a:lnTo>
                <a:lnTo>
                  <a:pt x="11108400" y="4668464"/>
                </a:lnTo>
                <a:lnTo>
                  <a:pt x="11108400" y="4672988"/>
                </a:lnTo>
                <a:lnTo>
                  <a:pt x="11108400" y="4677011"/>
                </a:lnTo>
                <a:lnTo>
                  <a:pt x="11108887" y="4681033"/>
                </a:lnTo>
                <a:lnTo>
                  <a:pt x="11110353" y="4684552"/>
                </a:lnTo>
                <a:lnTo>
                  <a:pt x="11111331" y="4688071"/>
                </a:lnTo>
                <a:lnTo>
                  <a:pt x="11113283" y="4691086"/>
                </a:lnTo>
                <a:lnTo>
                  <a:pt x="11114748" y="4694103"/>
                </a:lnTo>
                <a:lnTo>
                  <a:pt x="11117677" y="4696113"/>
                </a:lnTo>
                <a:lnTo>
                  <a:pt x="11119631" y="4698627"/>
                </a:lnTo>
                <a:lnTo>
                  <a:pt x="11123048" y="4700136"/>
                </a:lnTo>
                <a:lnTo>
                  <a:pt x="11125977" y="4702649"/>
                </a:lnTo>
                <a:lnTo>
                  <a:pt x="11129883" y="4703655"/>
                </a:lnTo>
                <a:lnTo>
                  <a:pt x="11138184" y="4706168"/>
                </a:lnTo>
                <a:lnTo>
                  <a:pt x="11146971" y="4707677"/>
                </a:lnTo>
                <a:lnTo>
                  <a:pt x="11157223" y="4708682"/>
                </a:lnTo>
                <a:lnTo>
                  <a:pt x="11167965" y="4708682"/>
                </a:lnTo>
                <a:lnTo>
                  <a:pt x="11180172" y="4707677"/>
                </a:lnTo>
                <a:lnTo>
                  <a:pt x="11192866" y="4706672"/>
                </a:lnTo>
                <a:lnTo>
                  <a:pt x="11264148" y="4746887"/>
                </a:lnTo>
                <a:lnTo>
                  <a:pt x="11262683" y="4749401"/>
                </a:lnTo>
                <a:lnTo>
                  <a:pt x="11266589" y="4750910"/>
                </a:lnTo>
                <a:lnTo>
                  <a:pt x="11270007" y="4750910"/>
                </a:lnTo>
                <a:lnTo>
                  <a:pt x="11273424" y="4750910"/>
                </a:lnTo>
                <a:lnTo>
                  <a:pt x="11276842" y="4750406"/>
                </a:lnTo>
                <a:lnTo>
                  <a:pt x="11269518" y="4749904"/>
                </a:lnTo>
                <a:lnTo>
                  <a:pt x="11262683" y="4749401"/>
                </a:lnTo>
                <a:lnTo>
                  <a:pt x="11266589" y="4745882"/>
                </a:lnTo>
                <a:lnTo>
                  <a:pt x="11270983" y="4742363"/>
                </a:lnTo>
                <a:lnTo>
                  <a:pt x="11280261" y="4735827"/>
                </a:lnTo>
                <a:lnTo>
                  <a:pt x="11289536" y="4729293"/>
                </a:lnTo>
                <a:lnTo>
                  <a:pt x="11298325" y="4722256"/>
                </a:lnTo>
                <a:lnTo>
                  <a:pt x="11302719" y="4719238"/>
                </a:lnTo>
                <a:lnTo>
                  <a:pt x="11306136" y="4714714"/>
                </a:lnTo>
                <a:lnTo>
                  <a:pt x="11310043" y="4710191"/>
                </a:lnTo>
                <a:lnTo>
                  <a:pt x="11312971" y="4705665"/>
                </a:lnTo>
                <a:lnTo>
                  <a:pt x="11315415" y="4700136"/>
                </a:lnTo>
                <a:lnTo>
                  <a:pt x="11317854" y="4695108"/>
                </a:lnTo>
                <a:lnTo>
                  <a:pt x="11318832" y="4688574"/>
                </a:lnTo>
                <a:lnTo>
                  <a:pt x="11319319" y="4681535"/>
                </a:lnTo>
                <a:lnTo>
                  <a:pt x="11318343" y="4670477"/>
                </a:lnTo>
                <a:lnTo>
                  <a:pt x="11316389" y="4658913"/>
                </a:lnTo>
                <a:lnTo>
                  <a:pt x="11315415" y="4646848"/>
                </a:lnTo>
                <a:lnTo>
                  <a:pt x="11314926" y="4635788"/>
                </a:lnTo>
                <a:lnTo>
                  <a:pt x="11315415" y="4629756"/>
                </a:lnTo>
                <a:lnTo>
                  <a:pt x="11315902" y="4624227"/>
                </a:lnTo>
                <a:lnTo>
                  <a:pt x="11317854" y="4619703"/>
                </a:lnTo>
                <a:lnTo>
                  <a:pt x="11319319" y="4615177"/>
                </a:lnTo>
                <a:lnTo>
                  <a:pt x="11322250" y="4611156"/>
                </a:lnTo>
                <a:lnTo>
                  <a:pt x="11325667" y="4607638"/>
                </a:lnTo>
                <a:lnTo>
                  <a:pt x="11330061" y="4604620"/>
                </a:lnTo>
                <a:lnTo>
                  <a:pt x="11335920" y="4601605"/>
                </a:lnTo>
                <a:lnTo>
                  <a:pt x="11340313" y="4600598"/>
                </a:lnTo>
                <a:lnTo>
                  <a:pt x="11345196" y="4600097"/>
                </a:lnTo>
                <a:lnTo>
                  <a:pt x="11350079" y="4600598"/>
                </a:lnTo>
                <a:lnTo>
                  <a:pt x="11354472" y="4601605"/>
                </a:lnTo>
                <a:lnTo>
                  <a:pt x="11358866" y="4603112"/>
                </a:lnTo>
                <a:lnTo>
                  <a:pt x="11363749" y="4605124"/>
                </a:lnTo>
                <a:lnTo>
                  <a:pt x="11368142" y="4608139"/>
                </a:lnTo>
                <a:lnTo>
                  <a:pt x="11372538" y="4611658"/>
                </a:lnTo>
                <a:lnTo>
                  <a:pt x="11380349" y="4619199"/>
                </a:lnTo>
                <a:lnTo>
                  <a:pt x="11388649" y="4627745"/>
                </a:lnTo>
                <a:lnTo>
                  <a:pt x="11395484" y="4636793"/>
                </a:lnTo>
                <a:lnTo>
                  <a:pt x="11400856" y="4645843"/>
                </a:lnTo>
                <a:lnTo>
                  <a:pt x="11407691" y="4655394"/>
                </a:lnTo>
                <a:lnTo>
                  <a:pt x="11414526" y="4664946"/>
                </a:lnTo>
                <a:lnTo>
                  <a:pt x="11421848" y="4673995"/>
                </a:lnTo>
                <a:lnTo>
                  <a:pt x="11429661" y="4682038"/>
                </a:lnTo>
                <a:lnTo>
                  <a:pt x="11445773" y="4699632"/>
                </a:lnTo>
                <a:lnTo>
                  <a:pt x="11461397" y="4717228"/>
                </a:lnTo>
                <a:lnTo>
                  <a:pt x="11469208" y="4725774"/>
                </a:lnTo>
                <a:lnTo>
                  <a:pt x="11475554" y="4735326"/>
                </a:lnTo>
                <a:lnTo>
                  <a:pt x="11481902" y="4744877"/>
                </a:lnTo>
                <a:lnTo>
                  <a:pt x="11487761" y="4754932"/>
                </a:lnTo>
                <a:lnTo>
                  <a:pt x="11492644" y="4765488"/>
                </a:lnTo>
                <a:lnTo>
                  <a:pt x="11496061" y="4777553"/>
                </a:lnTo>
                <a:lnTo>
                  <a:pt x="11498990" y="4789115"/>
                </a:lnTo>
                <a:lnTo>
                  <a:pt x="11499968" y="4795651"/>
                </a:lnTo>
                <a:lnTo>
                  <a:pt x="11500944" y="4801683"/>
                </a:lnTo>
                <a:lnTo>
                  <a:pt x="11501433" y="4808218"/>
                </a:lnTo>
                <a:lnTo>
                  <a:pt x="11501920" y="4814250"/>
                </a:lnTo>
                <a:lnTo>
                  <a:pt x="11503385" y="4819781"/>
                </a:lnTo>
                <a:lnTo>
                  <a:pt x="11505338" y="4825814"/>
                </a:lnTo>
                <a:lnTo>
                  <a:pt x="11506803" y="4830841"/>
                </a:lnTo>
                <a:lnTo>
                  <a:pt x="11509244" y="4836370"/>
                </a:lnTo>
                <a:lnTo>
                  <a:pt x="11514127" y="4846926"/>
                </a:lnTo>
                <a:lnTo>
                  <a:pt x="11520473" y="4855976"/>
                </a:lnTo>
                <a:lnTo>
                  <a:pt x="11527308" y="4865528"/>
                </a:lnTo>
                <a:lnTo>
                  <a:pt x="11534632" y="4874575"/>
                </a:lnTo>
                <a:lnTo>
                  <a:pt x="11541956" y="4883625"/>
                </a:lnTo>
                <a:lnTo>
                  <a:pt x="11556604" y="4901219"/>
                </a:lnTo>
                <a:lnTo>
                  <a:pt x="11563439" y="4910269"/>
                </a:lnTo>
                <a:lnTo>
                  <a:pt x="11569785" y="4919820"/>
                </a:lnTo>
                <a:lnTo>
                  <a:pt x="11575644" y="4929875"/>
                </a:lnTo>
                <a:lnTo>
                  <a:pt x="11580039" y="4940933"/>
                </a:lnTo>
                <a:lnTo>
                  <a:pt x="11581992" y="4945960"/>
                </a:lnTo>
                <a:lnTo>
                  <a:pt x="11583457" y="4951993"/>
                </a:lnTo>
                <a:lnTo>
                  <a:pt x="11584433" y="4957524"/>
                </a:lnTo>
                <a:lnTo>
                  <a:pt x="11584922" y="4963556"/>
                </a:lnTo>
                <a:lnTo>
                  <a:pt x="11679151" y="5108337"/>
                </a:lnTo>
                <a:lnTo>
                  <a:pt x="11734322" y="5170672"/>
                </a:lnTo>
                <a:lnTo>
                  <a:pt x="11744575" y="5173186"/>
                </a:lnTo>
                <a:lnTo>
                  <a:pt x="11753362" y="5176705"/>
                </a:lnTo>
                <a:lnTo>
                  <a:pt x="11762640" y="5180727"/>
                </a:lnTo>
                <a:lnTo>
                  <a:pt x="11771428" y="5185753"/>
                </a:lnTo>
                <a:lnTo>
                  <a:pt x="11779728" y="5191284"/>
                </a:lnTo>
                <a:lnTo>
                  <a:pt x="11788028" y="5197316"/>
                </a:lnTo>
                <a:lnTo>
                  <a:pt x="11804139" y="5209883"/>
                </a:lnTo>
                <a:lnTo>
                  <a:pt x="11820251" y="5221948"/>
                </a:lnTo>
                <a:lnTo>
                  <a:pt x="11828064" y="5227980"/>
                </a:lnTo>
                <a:lnTo>
                  <a:pt x="11837340" y="5232506"/>
                </a:lnTo>
                <a:lnTo>
                  <a:pt x="11845641" y="5237030"/>
                </a:lnTo>
                <a:lnTo>
                  <a:pt x="11855404" y="5240549"/>
                </a:lnTo>
                <a:lnTo>
                  <a:pt x="11865169" y="5243566"/>
                </a:lnTo>
                <a:lnTo>
                  <a:pt x="11875911" y="5244571"/>
                </a:lnTo>
                <a:lnTo>
                  <a:pt x="11875911" y="5251105"/>
                </a:lnTo>
                <a:lnTo>
                  <a:pt x="11875911" y="5258143"/>
                </a:lnTo>
                <a:lnTo>
                  <a:pt x="11874935" y="5265183"/>
                </a:lnTo>
                <a:lnTo>
                  <a:pt x="11873470" y="5272220"/>
                </a:lnTo>
                <a:lnTo>
                  <a:pt x="11872493" y="5279258"/>
                </a:lnTo>
                <a:lnTo>
                  <a:pt x="11871028" y="5286295"/>
                </a:lnTo>
                <a:lnTo>
                  <a:pt x="11865658" y="5300371"/>
                </a:lnTo>
                <a:lnTo>
                  <a:pt x="11859311" y="5314949"/>
                </a:lnTo>
                <a:lnTo>
                  <a:pt x="11852476" y="5329027"/>
                </a:lnTo>
                <a:lnTo>
                  <a:pt x="11844175" y="5342097"/>
                </a:lnTo>
                <a:lnTo>
                  <a:pt x="11834899" y="5355167"/>
                </a:lnTo>
                <a:lnTo>
                  <a:pt x="11825623" y="5367232"/>
                </a:lnTo>
                <a:lnTo>
                  <a:pt x="11814881" y="5378292"/>
                </a:lnTo>
                <a:lnTo>
                  <a:pt x="11804139" y="5388347"/>
                </a:lnTo>
                <a:lnTo>
                  <a:pt x="11793398" y="5396891"/>
                </a:lnTo>
                <a:lnTo>
                  <a:pt x="11787541" y="5400412"/>
                </a:lnTo>
                <a:lnTo>
                  <a:pt x="11781680" y="5403427"/>
                </a:lnTo>
                <a:lnTo>
                  <a:pt x="11776310" y="5406444"/>
                </a:lnTo>
                <a:lnTo>
                  <a:pt x="11770452" y="5408956"/>
                </a:lnTo>
                <a:lnTo>
                  <a:pt x="11764593" y="5410968"/>
                </a:lnTo>
                <a:lnTo>
                  <a:pt x="11759223" y="5412477"/>
                </a:lnTo>
                <a:lnTo>
                  <a:pt x="11753851" y="5412978"/>
                </a:lnTo>
                <a:lnTo>
                  <a:pt x="11748481" y="5413482"/>
                </a:lnTo>
                <a:lnTo>
                  <a:pt x="11735298" y="5412978"/>
                </a:lnTo>
                <a:lnTo>
                  <a:pt x="11722115" y="5411470"/>
                </a:lnTo>
                <a:lnTo>
                  <a:pt x="11716257" y="5411470"/>
                </a:lnTo>
                <a:lnTo>
                  <a:pt x="11709909" y="5412477"/>
                </a:lnTo>
                <a:lnTo>
                  <a:pt x="11703563" y="5412978"/>
                </a:lnTo>
                <a:lnTo>
                  <a:pt x="11697704" y="5414487"/>
                </a:lnTo>
                <a:lnTo>
                  <a:pt x="11692334" y="5417502"/>
                </a:lnTo>
                <a:lnTo>
                  <a:pt x="11686473" y="5421525"/>
                </a:lnTo>
                <a:lnTo>
                  <a:pt x="11680616" y="5427054"/>
                </a:lnTo>
                <a:lnTo>
                  <a:pt x="11674268" y="5433086"/>
                </a:lnTo>
                <a:lnTo>
                  <a:pt x="11667433" y="5440627"/>
                </a:lnTo>
                <a:lnTo>
                  <a:pt x="11660598" y="5449677"/>
                </a:lnTo>
                <a:lnTo>
                  <a:pt x="11653274" y="5459730"/>
                </a:lnTo>
                <a:lnTo>
                  <a:pt x="11645950" y="5469281"/>
                </a:lnTo>
                <a:lnTo>
                  <a:pt x="11631304" y="5492910"/>
                </a:lnTo>
                <a:lnTo>
                  <a:pt x="11615680" y="5518548"/>
                </a:lnTo>
                <a:lnTo>
                  <a:pt x="11600545" y="5545694"/>
                </a:lnTo>
                <a:lnTo>
                  <a:pt x="11586385" y="5574348"/>
                </a:lnTo>
                <a:lnTo>
                  <a:pt x="11572715" y="5603004"/>
                </a:lnTo>
                <a:lnTo>
                  <a:pt x="11559533" y="5631658"/>
                </a:lnTo>
                <a:lnTo>
                  <a:pt x="11548304" y="5659810"/>
                </a:lnTo>
                <a:lnTo>
                  <a:pt x="11539026" y="5685950"/>
                </a:lnTo>
                <a:lnTo>
                  <a:pt x="11534632" y="5698015"/>
                </a:lnTo>
                <a:lnTo>
                  <a:pt x="11531214" y="5710081"/>
                </a:lnTo>
                <a:lnTo>
                  <a:pt x="11528286" y="5721140"/>
                </a:lnTo>
                <a:lnTo>
                  <a:pt x="11526334" y="5731697"/>
                </a:lnTo>
                <a:lnTo>
                  <a:pt x="11524868" y="5740747"/>
                </a:lnTo>
                <a:lnTo>
                  <a:pt x="11523890" y="5748789"/>
                </a:lnTo>
                <a:lnTo>
                  <a:pt x="11523890" y="5756331"/>
                </a:lnTo>
                <a:lnTo>
                  <a:pt x="11524379" y="5762363"/>
                </a:lnTo>
                <a:lnTo>
                  <a:pt x="11529751" y="5790515"/>
                </a:lnTo>
                <a:lnTo>
                  <a:pt x="11531703" y="5804591"/>
                </a:lnTo>
                <a:lnTo>
                  <a:pt x="11533169" y="5817661"/>
                </a:lnTo>
                <a:lnTo>
                  <a:pt x="11533656" y="5830731"/>
                </a:lnTo>
                <a:lnTo>
                  <a:pt x="11533656" y="5843300"/>
                </a:lnTo>
                <a:lnTo>
                  <a:pt x="11531703" y="5855866"/>
                </a:lnTo>
                <a:lnTo>
                  <a:pt x="11530725" y="5861397"/>
                </a:lnTo>
                <a:lnTo>
                  <a:pt x="11529262" y="5866926"/>
                </a:lnTo>
                <a:lnTo>
                  <a:pt x="11527308" y="5872457"/>
                </a:lnTo>
                <a:lnTo>
                  <a:pt x="11524868" y="5877986"/>
                </a:lnTo>
                <a:lnTo>
                  <a:pt x="11522425" y="5882510"/>
                </a:lnTo>
                <a:lnTo>
                  <a:pt x="11519497" y="5887036"/>
                </a:lnTo>
                <a:lnTo>
                  <a:pt x="11516079" y="5892061"/>
                </a:lnTo>
                <a:lnTo>
                  <a:pt x="11512173" y="5896587"/>
                </a:lnTo>
                <a:lnTo>
                  <a:pt x="11507290" y="5900608"/>
                </a:lnTo>
                <a:lnTo>
                  <a:pt x="11502898" y="5904126"/>
                </a:lnTo>
                <a:lnTo>
                  <a:pt x="11497526" y="5908149"/>
                </a:lnTo>
                <a:lnTo>
                  <a:pt x="11491668" y="5911166"/>
                </a:lnTo>
                <a:lnTo>
                  <a:pt x="11484832" y="5914181"/>
                </a:lnTo>
                <a:lnTo>
                  <a:pt x="11477997" y="5917198"/>
                </a:lnTo>
                <a:lnTo>
                  <a:pt x="11470184" y="5919209"/>
                </a:lnTo>
                <a:lnTo>
                  <a:pt x="11462373" y="5921722"/>
                </a:lnTo>
                <a:lnTo>
                  <a:pt x="11453097" y="5923231"/>
                </a:lnTo>
                <a:lnTo>
                  <a:pt x="11443331" y="5924738"/>
                </a:lnTo>
                <a:lnTo>
                  <a:pt x="11439914" y="5925241"/>
                </a:lnTo>
                <a:lnTo>
                  <a:pt x="11436496" y="5926246"/>
                </a:lnTo>
                <a:lnTo>
                  <a:pt x="11434055" y="5928256"/>
                </a:lnTo>
                <a:lnTo>
                  <a:pt x="11431127" y="5929263"/>
                </a:lnTo>
                <a:lnTo>
                  <a:pt x="11425755" y="5933284"/>
                </a:lnTo>
                <a:lnTo>
                  <a:pt x="11421848" y="5938815"/>
                </a:lnTo>
                <a:lnTo>
                  <a:pt x="11418431" y="5944344"/>
                </a:lnTo>
                <a:lnTo>
                  <a:pt x="11415013" y="5950376"/>
                </a:lnTo>
                <a:lnTo>
                  <a:pt x="11410131" y="5962945"/>
                </a:lnTo>
                <a:lnTo>
                  <a:pt x="11404274" y="5976015"/>
                </a:lnTo>
                <a:lnTo>
                  <a:pt x="11398902" y="5987577"/>
                </a:lnTo>
                <a:lnTo>
                  <a:pt x="11393043" y="5998135"/>
                </a:lnTo>
                <a:lnTo>
                  <a:pt x="11386695" y="6006679"/>
                </a:lnTo>
                <a:lnTo>
                  <a:pt x="11381325" y="6015225"/>
                </a:lnTo>
                <a:lnTo>
                  <a:pt x="11374977" y="6020756"/>
                </a:lnTo>
                <a:lnTo>
                  <a:pt x="11372049" y="6023270"/>
                </a:lnTo>
                <a:lnTo>
                  <a:pt x="11368631" y="6025784"/>
                </a:lnTo>
                <a:lnTo>
                  <a:pt x="11365703" y="6027290"/>
                </a:lnTo>
                <a:lnTo>
                  <a:pt x="11362285" y="6027794"/>
                </a:lnTo>
                <a:lnTo>
                  <a:pt x="11359355" y="6029303"/>
                </a:lnTo>
                <a:lnTo>
                  <a:pt x="11356425" y="6029303"/>
                </a:lnTo>
                <a:lnTo>
                  <a:pt x="11353007" y="6028297"/>
                </a:lnTo>
                <a:lnTo>
                  <a:pt x="11349590" y="6027794"/>
                </a:lnTo>
                <a:lnTo>
                  <a:pt x="11346172" y="6026285"/>
                </a:lnTo>
                <a:lnTo>
                  <a:pt x="11342755" y="6024275"/>
                </a:lnTo>
                <a:lnTo>
                  <a:pt x="11339337" y="6021258"/>
                </a:lnTo>
                <a:lnTo>
                  <a:pt x="11335920" y="6018744"/>
                </a:lnTo>
                <a:lnTo>
                  <a:pt x="11332502" y="6015225"/>
                </a:lnTo>
                <a:lnTo>
                  <a:pt x="11328596" y="6010200"/>
                </a:lnTo>
                <a:lnTo>
                  <a:pt x="11321272" y="6000145"/>
                </a:lnTo>
                <a:lnTo>
                  <a:pt x="11313460" y="5986571"/>
                </a:lnTo>
                <a:lnTo>
                  <a:pt x="11305160" y="5970484"/>
                </a:lnTo>
                <a:lnTo>
                  <a:pt x="11304184" y="5967972"/>
                </a:lnTo>
                <a:lnTo>
                  <a:pt x="11302232" y="5965459"/>
                </a:lnTo>
                <a:lnTo>
                  <a:pt x="11299301" y="5962945"/>
                </a:lnTo>
                <a:lnTo>
                  <a:pt x="11297349" y="5961436"/>
                </a:lnTo>
                <a:lnTo>
                  <a:pt x="11291001" y="5957917"/>
                </a:lnTo>
                <a:lnTo>
                  <a:pt x="11283190" y="5955404"/>
                </a:lnTo>
                <a:lnTo>
                  <a:pt x="11274401" y="5953895"/>
                </a:lnTo>
                <a:lnTo>
                  <a:pt x="11265613" y="5952387"/>
                </a:lnTo>
                <a:lnTo>
                  <a:pt x="11255361" y="5951885"/>
                </a:lnTo>
                <a:lnTo>
                  <a:pt x="11245108" y="5952387"/>
                </a:lnTo>
                <a:lnTo>
                  <a:pt x="11234854" y="5953895"/>
                </a:lnTo>
                <a:lnTo>
                  <a:pt x="11224601" y="5955907"/>
                </a:lnTo>
                <a:lnTo>
                  <a:pt x="11214347" y="5958419"/>
                </a:lnTo>
                <a:lnTo>
                  <a:pt x="11205072" y="5962441"/>
                </a:lnTo>
                <a:lnTo>
                  <a:pt x="11195794" y="5966464"/>
                </a:lnTo>
                <a:lnTo>
                  <a:pt x="11187983" y="5971993"/>
                </a:lnTo>
                <a:lnTo>
                  <a:pt x="11184565" y="5975010"/>
                </a:lnTo>
                <a:lnTo>
                  <a:pt x="11181148" y="5977524"/>
                </a:lnTo>
                <a:lnTo>
                  <a:pt x="11177730" y="5980539"/>
                </a:lnTo>
                <a:lnTo>
                  <a:pt x="11175289" y="5984058"/>
                </a:lnTo>
                <a:lnTo>
                  <a:pt x="11161130" y="6003160"/>
                </a:lnTo>
                <a:lnTo>
                  <a:pt x="11146971" y="6020756"/>
                </a:lnTo>
                <a:lnTo>
                  <a:pt x="11132323" y="6036842"/>
                </a:lnTo>
                <a:lnTo>
                  <a:pt x="11125488" y="6044383"/>
                </a:lnTo>
                <a:lnTo>
                  <a:pt x="11117677" y="6050919"/>
                </a:lnTo>
                <a:lnTo>
                  <a:pt x="11110353" y="6057453"/>
                </a:lnTo>
                <a:lnTo>
                  <a:pt x="11103030" y="6063486"/>
                </a:lnTo>
                <a:lnTo>
                  <a:pt x="11094730" y="6069518"/>
                </a:lnTo>
                <a:lnTo>
                  <a:pt x="11086917" y="6074546"/>
                </a:lnTo>
                <a:lnTo>
                  <a:pt x="11079106" y="6079069"/>
                </a:lnTo>
                <a:lnTo>
                  <a:pt x="11071295" y="6083595"/>
                </a:lnTo>
                <a:lnTo>
                  <a:pt x="11062506" y="6087616"/>
                </a:lnTo>
                <a:lnTo>
                  <a:pt x="11054694" y="6091135"/>
                </a:lnTo>
                <a:lnTo>
                  <a:pt x="11045418" y="6093648"/>
                </a:lnTo>
                <a:lnTo>
                  <a:pt x="11037118" y="6096162"/>
                </a:lnTo>
                <a:lnTo>
                  <a:pt x="11027841" y="6098676"/>
                </a:lnTo>
                <a:lnTo>
                  <a:pt x="11019052" y="6099681"/>
                </a:lnTo>
                <a:lnTo>
                  <a:pt x="11009289" y="6100688"/>
                </a:lnTo>
                <a:lnTo>
                  <a:pt x="11000499" y="6101189"/>
                </a:lnTo>
                <a:lnTo>
                  <a:pt x="10990247" y="6101189"/>
                </a:lnTo>
                <a:lnTo>
                  <a:pt x="10980481" y="6100688"/>
                </a:lnTo>
                <a:lnTo>
                  <a:pt x="10969740" y="6099681"/>
                </a:lnTo>
                <a:lnTo>
                  <a:pt x="10959487" y="6098676"/>
                </a:lnTo>
                <a:lnTo>
                  <a:pt x="10948746" y="6096162"/>
                </a:lnTo>
                <a:lnTo>
                  <a:pt x="10937517" y="6093648"/>
                </a:lnTo>
                <a:lnTo>
                  <a:pt x="10925799" y="6090129"/>
                </a:lnTo>
                <a:lnTo>
                  <a:pt x="10914569" y="6086611"/>
                </a:lnTo>
                <a:lnTo>
                  <a:pt x="10902851" y="6082087"/>
                </a:lnTo>
                <a:lnTo>
                  <a:pt x="10890157" y="6077563"/>
                </a:lnTo>
                <a:lnTo>
                  <a:pt x="10884298" y="6075049"/>
                </a:lnTo>
                <a:lnTo>
                  <a:pt x="10877950" y="6073540"/>
                </a:lnTo>
                <a:lnTo>
                  <a:pt x="10871604" y="6071530"/>
                </a:lnTo>
                <a:lnTo>
                  <a:pt x="10864769" y="6071027"/>
                </a:lnTo>
                <a:lnTo>
                  <a:pt x="10858423" y="6070525"/>
                </a:lnTo>
                <a:lnTo>
                  <a:pt x="10852563" y="6070022"/>
                </a:lnTo>
                <a:lnTo>
                  <a:pt x="10846217" y="6070525"/>
                </a:lnTo>
                <a:lnTo>
                  <a:pt x="10839380" y="6071027"/>
                </a:lnTo>
                <a:lnTo>
                  <a:pt x="10833034" y="6072032"/>
                </a:lnTo>
                <a:lnTo>
                  <a:pt x="10826688" y="6073540"/>
                </a:lnTo>
                <a:lnTo>
                  <a:pt x="10821316" y="6075049"/>
                </a:lnTo>
                <a:lnTo>
                  <a:pt x="10814970" y="6077563"/>
                </a:lnTo>
                <a:lnTo>
                  <a:pt x="10808622" y="6080578"/>
                </a:lnTo>
                <a:lnTo>
                  <a:pt x="10803252" y="6083595"/>
                </a:lnTo>
                <a:lnTo>
                  <a:pt x="10797392" y="6086611"/>
                </a:lnTo>
                <a:lnTo>
                  <a:pt x="10791046" y="6090129"/>
                </a:lnTo>
                <a:lnTo>
                  <a:pt x="10786163" y="6094655"/>
                </a:lnTo>
                <a:lnTo>
                  <a:pt x="10780304" y="6099179"/>
                </a:lnTo>
                <a:lnTo>
                  <a:pt x="10770051" y="6108227"/>
                </a:lnTo>
                <a:lnTo>
                  <a:pt x="10759799" y="6119287"/>
                </a:lnTo>
                <a:lnTo>
                  <a:pt x="10751010" y="6131855"/>
                </a:lnTo>
                <a:lnTo>
                  <a:pt x="10743199" y="6145427"/>
                </a:lnTo>
                <a:lnTo>
                  <a:pt x="10735385" y="6160006"/>
                </a:lnTo>
                <a:lnTo>
                  <a:pt x="10729528" y="6175088"/>
                </a:lnTo>
                <a:lnTo>
                  <a:pt x="10723668" y="6191176"/>
                </a:lnTo>
                <a:lnTo>
                  <a:pt x="10719763" y="6207765"/>
                </a:lnTo>
                <a:lnTo>
                  <a:pt x="10716346" y="6225359"/>
                </a:lnTo>
                <a:lnTo>
                  <a:pt x="10713902" y="6233403"/>
                </a:lnTo>
                <a:lnTo>
                  <a:pt x="10710974" y="6241446"/>
                </a:lnTo>
                <a:lnTo>
                  <a:pt x="10708045" y="6248484"/>
                </a:lnTo>
                <a:lnTo>
                  <a:pt x="10704628" y="6255521"/>
                </a:lnTo>
                <a:lnTo>
                  <a:pt x="10702185" y="6258538"/>
                </a:lnTo>
                <a:lnTo>
                  <a:pt x="10699256" y="6260549"/>
                </a:lnTo>
                <a:lnTo>
                  <a:pt x="10696815" y="6263062"/>
                </a:lnTo>
                <a:lnTo>
                  <a:pt x="10693886" y="6265576"/>
                </a:lnTo>
                <a:lnTo>
                  <a:pt x="10690956" y="6267085"/>
                </a:lnTo>
                <a:lnTo>
                  <a:pt x="10687049" y="6268090"/>
                </a:lnTo>
                <a:lnTo>
                  <a:pt x="10683632" y="6269598"/>
                </a:lnTo>
                <a:lnTo>
                  <a:pt x="10678749" y="6269598"/>
                </a:lnTo>
                <a:lnTo>
                  <a:pt x="10674357" y="6269598"/>
                </a:lnTo>
                <a:lnTo>
                  <a:pt x="10669962" y="6269598"/>
                </a:lnTo>
                <a:lnTo>
                  <a:pt x="10664592" y="6268090"/>
                </a:lnTo>
                <a:lnTo>
                  <a:pt x="10659222" y="6266581"/>
                </a:lnTo>
                <a:lnTo>
                  <a:pt x="10652874" y="6265073"/>
                </a:lnTo>
                <a:lnTo>
                  <a:pt x="10646039" y="6262057"/>
                </a:lnTo>
                <a:lnTo>
                  <a:pt x="10639204" y="6259040"/>
                </a:lnTo>
                <a:lnTo>
                  <a:pt x="10631878" y="6255020"/>
                </a:lnTo>
                <a:lnTo>
                  <a:pt x="10627974" y="6253511"/>
                </a:lnTo>
                <a:lnTo>
                  <a:pt x="10624069" y="6253511"/>
                </a:lnTo>
                <a:lnTo>
                  <a:pt x="10618697" y="6254516"/>
                </a:lnTo>
                <a:lnTo>
                  <a:pt x="10613326" y="6256025"/>
                </a:lnTo>
                <a:lnTo>
                  <a:pt x="10607469" y="6258538"/>
                </a:lnTo>
                <a:lnTo>
                  <a:pt x="10601121" y="6262057"/>
                </a:lnTo>
                <a:lnTo>
                  <a:pt x="10594286" y="6266581"/>
                </a:lnTo>
                <a:lnTo>
                  <a:pt x="10587451" y="6271105"/>
                </a:lnTo>
                <a:lnTo>
                  <a:pt x="10581103" y="6277138"/>
                </a:lnTo>
                <a:lnTo>
                  <a:pt x="10573290" y="6283674"/>
                </a:lnTo>
                <a:lnTo>
                  <a:pt x="10558154" y="6297749"/>
                </a:lnTo>
                <a:lnTo>
                  <a:pt x="10543508" y="6313836"/>
                </a:lnTo>
                <a:lnTo>
                  <a:pt x="10528373" y="6330929"/>
                </a:lnTo>
                <a:lnTo>
                  <a:pt x="10513238" y="6349026"/>
                </a:lnTo>
                <a:lnTo>
                  <a:pt x="10500055" y="6367625"/>
                </a:lnTo>
                <a:lnTo>
                  <a:pt x="10487361" y="6385723"/>
                </a:lnTo>
                <a:lnTo>
                  <a:pt x="10476619" y="6403319"/>
                </a:lnTo>
                <a:lnTo>
                  <a:pt x="10467343" y="6419404"/>
                </a:lnTo>
                <a:lnTo>
                  <a:pt x="10463926" y="6426946"/>
                </a:lnTo>
                <a:lnTo>
                  <a:pt x="10460508" y="6434487"/>
                </a:lnTo>
                <a:lnTo>
                  <a:pt x="10458556" y="6441021"/>
                </a:lnTo>
                <a:lnTo>
                  <a:pt x="10457090" y="6447557"/>
                </a:lnTo>
                <a:lnTo>
                  <a:pt x="10456112" y="6452584"/>
                </a:lnTo>
                <a:lnTo>
                  <a:pt x="10456112" y="6458113"/>
                </a:lnTo>
                <a:lnTo>
                  <a:pt x="10458067" y="6472190"/>
                </a:lnTo>
                <a:lnTo>
                  <a:pt x="10460021" y="6485762"/>
                </a:lnTo>
                <a:lnTo>
                  <a:pt x="10463926" y="6515423"/>
                </a:lnTo>
                <a:lnTo>
                  <a:pt x="10465878" y="6528997"/>
                </a:lnTo>
                <a:lnTo>
                  <a:pt x="10466367" y="6542569"/>
                </a:lnTo>
                <a:lnTo>
                  <a:pt x="10465878" y="6555639"/>
                </a:lnTo>
                <a:lnTo>
                  <a:pt x="10465391" y="6561671"/>
                </a:lnTo>
                <a:lnTo>
                  <a:pt x="10463926" y="6567704"/>
                </a:lnTo>
                <a:lnTo>
                  <a:pt x="10462460" y="6572731"/>
                </a:lnTo>
                <a:lnTo>
                  <a:pt x="10460021" y="6578262"/>
                </a:lnTo>
                <a:lnTo>
                  <a:pt x="10458793" y="6581421"/>
                </a:lnTo>
                <a:lnTo>
                  <a:pt x="10145817" y="6581421"/>
                </a:lnTo>
                <a:lnTo>
                  <a:pt x="10142664" y="6578764"/>
                </a:lnTo>
                <a:lnTo>
                  <a:pt x="10138271" y="6575748"/>
                </a:lnTo>
                <a:lnTo>
                  <a:pt x="10134364" y="6574240"/>
                </a:lnTo>
                <a:lnTo>
                  <a:pt x="10130458" y="6574240"/>
                </a:lnTo>
                <a:lnTo>
                  <a:pt x="10126553" y="6575245"/>
                </a:lnTo>
                <a:lnTo>
                  <a:pt x="10122157" y="6577759"/>
                </a:lnTo>
                <a:lnTo>
                  <a:pt x="10118253" y="6580776"/>
                </a:lnTo>
                <a:lnTo>
                  <a:pt x="10117313" y="6581421"/>
                </a:lnTo>
                <a:lnTo>
                  <a:pt x="9654783" y="6581421"/>
                </a:lnTo>
                <a:lnTo>
                  <a:pt x="9653449" y="6577759"/>
                </a:lnTo>
                <a:lnTo>
                  <a:pt x="9652961" y="6572230"/>
                </a:lnTo>
                <a:lnTo>
                  <a:pt x="9651985" y="6560164"/>
                </a:lnTo>
                <a:lnTo>
                  <a:pt x="9651496" y="6544581"/>
                </a:lnTo>
                <a:lnTo>
                  <a:pt x="9651009" y="6532012"/>
                </a:lnTo>
                <a:lnTo>
                  <a:pt x="9648568" y="6519947"/>
                </a:lnTo>
                <a:lnTo>
                  <a:pt x="9645637" y="6508386"/>
                </a:lnTo>
                <a:lnTo>
                  <a:pt x="9641731" y="6496320"/>
                </a:lnTo>
                <a:lnTo>
                  <a:pt x="9637337" y="6485762"/>
                </a:lnTo>
                <a:lnTo>
                  <a:pt x="9631478" y="6474704"/>
                </a:lnTo>
                <a:lnTo>
                  <a:pt x="9625132" y="6465151"/>
                </a:lnTo>
                <a:lnTo>
                  <a:pt x="9618295" y="6455098"/>
                </a:lnTo>
                <a:lnTo>
                  <a:pt x="9610973" y="6445043"/>
                </a:lnTo>
                <a:lnTo>
                  <a:pt x="9603160" y="6435995"/>
                </a:lnTo>
                <a:lnTo>
                  <a:pt x="9594860" y="6426444"/>
                </a:lnTo>
                <a:lnTo>
                  <a:pt x="9586073" y="6417898"/>
                </a:lnTo>
                <a:lnTo>
                  <a:pt x="9568007" y="6400302"/>
                </a:lnTo>
                <a:lnTo>
                  <a:pt x="9548967" y="6383713"/>
                </a:lnTo>
                <a:lnTo>
                  <a:pt x="9545061" y="6389745"/>
                </a:lnTo>
                <a:lnTo>
                  <a:pt x="9540178" y="6394269"/>
                </a:lnTo>
                <a:lnTo>
                  <a:pt x="9535295" y="6398292"/>
                </a:lnTo>
                <a:lnTo>
                  <a:pt x="9530412" y="6401307"/>
                </a:lnTo>
                <a:lnTo>
                  <a:pt x="9525532" y="6403821"/>
                </a:lnTo>
                <a:lnTo>
                  <a:pt x="9521136" y="6405833"/>
                </a:lnTo>
                <a:lnTo>
                  <a:pt x="9515766" y="6407339"/>
                </a:lnTo>
                <a:lnTo>
                  <a:pt x="9510396" y="6408346"/>
                </a:lnTo>
                <a:lnTo>
                  <a:pt x="9505025" y="6408346"/>
                </a:lnTo>
                <a:lnTo>
                  <a:pt x="9500142" y="6408346"/>
                </a:lnTo>
                <a:lnTo>
                  <a:pt x="9489400" y="6407843"/>
                </a:lnTo>
                <a:lnTo>
                  <a:pt x="9478172" y="6405833"/>
                </a:lnTo>
                <a:lnTo>
                  <a:pt x="9466943" y="6403821"/>
                </a:lnTo>
                <a:lnTo>
                  <a:pt x="9455712" y="6401307"/>
                </a:lnTo>
                <a:lnTo>
                  <a:pt x="9444484" y="6399800"/>
                </a:lnTo>
                <a:lnTo>
                  <a:pt x="9433253" y="6399297"/>
                </a:lnTo>
                <a:lnTo>
                  <a:pt x="9427883" y="6399297"/>
                </a:lnTo>
                <a:lnTo>
                  <a:pt x="9422513" y="6399800"/>
                </a:lnTo>
                <a:lnTo>
                  <a:pt x="9416655" y="6400302"/>
                </a:lnTo>
                <a:lnTo>
                  <a:pt x="9411283" y="6401810"/>
                </a:lnTo>
                <a:lnTo>
                  <a:pt x="9405913" y="6403821"/>
                </a:lnTo>
                <a:lnTo>
                  <a:pt x="9400541" y="6406838"/>
                </a:lnTo>
                <a:lnTo>
                  <a:pt x="9395172" y="6409351"/>
                </a:lnTo>
                <a:lnTo>
                  <a:pt x="9390289" y="6413875"/>
                </a:lnTo>
                <a:lnTo>
                  <a:pt x="9384919" y="6418903"/>
                </a:lnTo>
                <a:lnTo>
                  <a:pt x="9380036" y="6423930"/>
                </a:lnTo>
                <a:lnTo>
                  <a:pt x="9386871" y="6405833"/>
                </a:lnTo>
                <a:lnTo>
                  <a:pt x="9391754" y="6387735"/>
                </a:lnTo>
                <a:lnTo>
                  <a:pt x="9395659" y="6371144"/>
                </a:lnTo>
                <a:lnTo>
                  <a:pt x="9398589" y="6354054"/>
                </a:lnTo>
                <a:lnTo>
                  <a:pt x="9399565" y="6336961"/>
                </a:lnTo>
                <a:lnTo>
                  <a:pt x="9399565" y="6321377"/>
                </a:lnTo>
                <a:lnTo>
                  <a:pt x="9398589" y="6306295"/>
                </a:lnTo>
                <a:lnTo>
                  <a:pt x="9395659" y="6291215"/>
                </a:lnTo>
                <a:lnTo>
                  <a:pt x="9392241" y="6277138"/>
                </a:lnTo>
                <a:lnTo>
                  <a:pt x="9387360" y="6263062"/>
                </a:lnTo>
                <a:lnTo>
                  <a:pt x="9381012" y="6250494"/>
                </a:lnTo>
                <a:lnTo>
                  <a:pt x="9374177" y="6237927"/>
                </a:lnTo>
                <a:lnTo>
                  <a:pt x="9365877" y="6226364"/>
                </a:lnTo>
                <a:lnTo>
                  <a:pt x="9356112" y="6215306"/>
                </a:lnTo>
                <a:lnTo>
                  <a:pt x="9345859" y="6204747"/>
                </a:lnTo>
                <a:lnTo>
                  <a:pt x="9334142" y="6194694"/>
                </a:lnTo>
                <a:lnTo>
                  <a:pt x="9321448" y="6186148"/>
                </a:lnTo>
                <a:lnTo>
                  <a:pt x="9308265" y="6178104"/>
                </a:lnTo>
                <a:lnTo>
                  <a:pt x="9295571" y="6171066"/>
                </a:lnTo>
                <a:lnTo>
                  <a:pt x="9281901" y="6165033"/>
                </a:lnTo>
                <a:lnTo>
                  <a:pt x="9267742" y="6160509"/>
                </a:lnTo>
                <a:lnTo>
                  <a:pt x="9253094" y="6156991"/>
                </a:lnTo>
                <a:lnTo>
                  <a:pt x="9238447" y="6153973"/>
                </a:lnTo>
                <a:lnTo>
                  <a:pt x="9223312" y="6152968"/>
                </a:lnTo>
                <a:lnTo>
                  <a:pt x="9207688" y="6152968"/>
                </a:lnTo>
                <a:lnTo>
                  <a:pt x="9191577" y="6153973"/>
                </a:lnTo>
                <a:lnTo>
                  <a:pt x="9175952" y="6156991"/>
                </a:lnTo>
                <a:lnTo>
                  <a:pt x="9159352" y="6161013"/>
                </a:lnTo>
                <a:lnTo>
                  <a:pt x="9142264" y="6167045"/>
                </a:lnTo>
                <a:lnTo>
                  <a:pt x="9125175" y="6173580"/>
                </a:lnTo>
                <a:lnTo>
                  <a:pt x="9108087" y="6182126"/>
                </a:lnTo>
                <a:lnTo>
                  <a:pt x="9090511" y="6191677"/>
                </a:lnTo>
                <a:lnTo>
                  <a:pt x="9147634" y="6211283"/>
                </a:lnTo>
                <a:lnTo>
                  <a:pt x="9174000" y="6219830"/>
                </a:lnTo>
                <a:lnTo>
                  <a:pt x="9200853" y="6228877"/>
                </a:lnTo>
                <a:lnTo>
                  <a:pt x="9226730" y="6236419"/>
                </a:lnTo>
                <a:lnTo>
                  <a:pt x="9252607" y="6242451"/>
                </a:lnTo>
                <a:lnTo>
                  <a:pt x="9265300" y="6245468"/>
                </a:lnTo>
                <a:lnTo>
                  <a:pt x="9278970" y="6248484"/>
                </a:lnTo>
                <a:lnTo>
                  <a:pt x="9292153" y="6250494"/>
                </a:lnTo>
                <a:lnTo>
                  <a:pt x="9305823" y="6252506"/>
                </a:lnTo>
                <a:lnTo>
                  <a:pt x="9301917" y="6252506"/>
                </a:lnTo>
                <a:lnTo>
                  <a:pt x="9298499" y="6253511"/>
                </a:lnTo>
                <a:lnTo>
                  <a:pt x="9295571" y="6255521"/>
                </a:lnTo>
                <a:lnTo>
                  <a:pt x="9292641" y="6257030"/>
                </a:lnTo>
                <a:lnTo>
                  <a:pt x="9290199" y="6259544"/>
                </a:lnTo>
                <a:lnTo>
                  <a:pt x="9288736" y="6262559"/>
                </a:lnTo>
                <a:lnTo>
                  <a:pt x="9287271" y="6265576"/>
                </a:lnTo>
                <a:lnTo>
                  <a:pt x="9286294" y="6269095"/>
                </a:lnTo>
                <a:lnTo>
                  <a:pt x="9284829" y="6276636"/>
                </a:lnTo>
                <a:lnTo>
                  <a:pt x="9284340" y="6284679"/>
                </a:lnTo>
                <a:lnTo>
                  <a:pt x="9282877" y="6301771"/>
                </a:lnTo>
                <a:lnTo>
                  <a:pt x="9281901" y="6309312"/>
                </a:lnTo>
                <a:lnTo>
                  <a:pt x="9279947" y="6316350"/>
                </a:lnTo>
                <a:lnTo>
                  <a:pt x="9278481" y="6319869"/>
                </a:lnTo>
                <a:lnTo>
                  <a:pt x="9276529" y="6321879"/>
                </a:lnTo>
                <a:lnTo>
                  <a:pt x="9275064" y="6324393"/>
                </a:lnTo>
                <a:lnTo>
                  <a:pt x="9272135" y="6326906"/>
                </a:lnTo>
                <a:lnTo>
                  <a:pt x="9269205" y="6327911"/>
                </a:lnTo>
                <a:lnTo>
                  <a:pt x="9265788" y="6328917"/>
                </a:lnTo>
                <a:lnTo>
                  <a:pt x="9261883" y="6328917"/>
                </a:lnTo>
                <a:lnTo>
                  <a:pt x="9257487" y="6328917"/>
                </a:lnTo>
                <a:lnTo>
                  <a:pt x="9251628" y="6327911"/>
                </a:lnTo>
                <a:lnTo>
                  <a:pt x="9246259" y="6325901"/>
                </a:lnTo>
                <a:lnTo>
                  <a:pt x="9239424" y="6323891"/>
                </a:lnTo>
                <a:lnTo>
                  <a:pt x="9232100" y="6320370"/>
                </a:lnTo>
                <a:lnTo>
                  <a:pt x="9226730" y="6317859"/>
                </a:lnTo>
                <a:lnTo>
                  <a:pt x="9221358" y="6315846"/>
                </a:lnTo>
                <a:lnTo>
                  <a:pt x="9209640" y="6312328"/>
                </a:lnTo>
                <a:lnTo>
                  <a:pt x="9198412" y="6309312"/>
                </a:lnTo>
                <a:lnTo>
                  <a:pt x="9187181" y="6305793"/>
                </a:lnTo>
                <a:lnTo>
                  <a:pt x="9182300" y="6303280"/>
                </a:lnTo>
                <a:lnTo>
                  <a:pt x="9176928" y="6300263"/>
                </a:lnTo>
                <a:lnTo>
                  <a:pt x="9172535" y="6296744"/>
                </a:lnTo>
                <a:lnTo>
                  <a:pt x="9168628" y="6292721"/>
                </a:lnTo>
                <a:lnTo>
                  <a:pt x="9165211" y="6288198"/>
                </a:lnTo>
                <a:lnTo>
                  <a:pt x="9162282" y="6282165"/>
                </a:lnTo>
                <a:lnTo>
                  <a:pt x="9159841" y="6275127"/>
                </a:lnTo>
                <a:lnTo>
                  <a:pt x="9158865" y="6267586"/>
                </a:lnTo>
                <a:lnTo>
                  <a:pt x="9120292" y="6254516"/>
                </a:lnTo>
                <a:lnTo>
                  <a:pt x="9113946" y="6258538"/>
                </a:lnTo>
                <a:lnTo>
                  <a:pt x="9108087" y="6262057"/>
                </a:lnTo>
                <a:lnTo>
                  <a:pt x="9101739" y="6264067"/>
                </a:lnTo>
                <a:lnTo>
                  <a:pt x="9095881" y="6265576"/>
                </a:lnTo>
                <a:lnTo>
                  <a:pt x="9089535" y="6266078"/>
                </a:lnTo>
                <a:lnTo>
                  <a:pt x="9084163" y="6265576"/>
                </a:lnTo>
                <a:lnTo>
                  <a:pt x="9077817" y="6264067"/>
                </a:lnTo>
                <a:lnTo>
                  <a:pt x="9071958" y="6263062"/>
                </a:lnTo>
                <a:lnTo>
                  <a:pt x="9060240" y="6259040"/>
                </a:lnTo>
                <a:lnTo>
                  <a:pt x="9049010" y="6254516"/>
                </a:lnTo>
                <a:lnTo>
                  <a:pt x="9037781" y="6249489"/>
                </a:lnTo>
                <a:lnTo>
                  <a:pt x="9031433" y="6247980"/>
                </a:lnTo>
                <a:lnTo>
                  <a:pt x="9025574" y="6246975"/>
                </a:lnTo>
                <a:lnTo>
                  <a:pt x="8908886" y="6205251"/>
                </a:lnTo>
                <a:lnTo>
                  <a:pt x="8904003" y="6201229"/>
                </a:lnTo>
                <a:lnTo>
                  <a:pt x="8898144" y="6197208"/>
                </a:lnTo>
                <a:lnTo>
                  <a:pt x="8893262" y="6193687"/>
                </a:lnTo>
                <a:lnTo>
                  <a:pt x="8887403" y="6191176"/>
                </a:lnTo>
                <a:lnTo>
                  <a:pt x="8881057" y="6189163"/>
                </a:lnTo>
                <a:lnTo>
                  <a:pt x="8874709" y="6187655"/>
                </a:lnTo>
                <a:lnTo>
                  <a:pt x="8868850" y="6187655"/>
                </a:lnTo>
                <a:lnTo>
                  <a:pt x="8861526" y="6189163"/>
                </a:lnTo>
                <a:lnTo>
                  <a:pt x="8854691" y="6190672"/>
                </a:lnTo>
                <a:lnTo>
                  <a:pt x="8847856" y="6193186"/>
                </a:lnTo>
                <a:lnTo>
                  <a:pt x="8840532" y="6196201"/>
                </a:lnTo>
                <a:lnTo>
                  <a:pt x="8833697" y="6200223"/>
                </a:lnTo>
                <a:lnTo>
                  <a:pt x="8826373" y="6204246"/>
                </a:lnTo>
                <a:lnTo>
                  <a:pt x="8818562" y="6209273"/>
                </a:lnTo>
                <a:lnTo>
                  <a:pt x="8811238" y="6215306"/>
                </a:lnTo>
                <a:lnTo>
                  <a:pt x="8803914" y="6221840"/>
                </a:lnTo>
                <a:lnTo>
                  <a:pt x="8796103" y="6227872"/>
                </a:lnTo>
                <a:lnTo>
                  <a:pt x="8788778" y="6235413"/>
                </a:lnTo>
                <a:lnTo>
                  <a:pt x="8774619" y="6251501"/>
                </a:lnTo>
                <a:lnTo>
                  <a:pt x="8760462" y="6268090"/>
                </a:lnTo>
                <a:lnTo>
                  <a:pt x="8746790" y="6287192"/>
                </a:lnTo>
                <a:lnTo>
                  <a:pt x="8735073" y="6305793"/>
                </a:lnTo>
                <a:lnTo>
                  <a:pt x="8723355" y="6324896"/>
                </a:lnTo>
                <a:lnTo>
                  <a:pt x="8713591" y="6345004"/>
                </a:lnTo>
                <a:lnTo>
                  <a:pt x="8709196" y="6354555"/>
                </a:lnTo>
                <a:lnTo>
                  <a:pt x="8705291" y="6364610"/>
                </a:lnTo>
                <a:lnTo>
                  <a:pt x="8701874" y="6374161"/>
                </a:lnTo>
                <a:lnTo>
                  <a:pt x="8699432" y="6383209"/>
                </a:lnTo>
                <a:lnTo>
                  <a:pt x="8696502" y="6392761"/>
                </a:lnTo>
                <a:lnTo>
                  <a:pt x="8694550" y="6401307"/>
                </a:lnTo>
                <a:lnTo>
                  <a:pt x="8693084" y="6410357"/>
                </a:lnTo>
                <a:lnTo>
                  <a:pt x="8692595" y="6418903"/>
                </a:lnTo>
                <a:lnTo>
                  <a:pt x="8692595" y="6426946"/>
                </a:lnTo>
                <a:lnTo>
                  <a:pt x="8693084" y="6434487"/>
                </a:lnTo>
                <a:lnTo>
                  <a:pt x="8696991" y="6434487"/>
                </a:lnTo>
                <a:lnTo>
                  <a:pt x="8700896" y="6434487"/>
                </a:lnTo>
                <a:lnTo>
                  <a:pt x="8705291" y="6433983"/>
                </a:lnTo>
                <a:lnTo>
                  <a:pt x="8709196" y="6432978"/>
                </a:lnTo>
                <a:lnTo>
                  <a:pt x="8717496" y="6429963"/>
                </a:lnTo>
                <a:lnTo>
                  <a:pt x="8724820" y="6425940"/>
                </a:lnTo>
                <a:lnTo>
                  <a:pt x="8732631" y="6421416"/>
                </a:lnTo>
                <a:lnTo>
                  <a:pt x="8739955" y="6415886"/>
                </a:lnTo>
                <a:lnTo>
                  <a:pt x="8755090" y="6405329"/>
                </a:lnTo>
                <a:lnTo>
                  <a:pt x="8762902" y="6400805"/>
                </a:lnTo>
                <a:lnTo>
                  <a:pt x="8770715" y="6397286"/>
                </a:lnTo>
                <a:lnTo>
                  <a:pt x="8778526" y="6394269"/>
                </a:lnTo>
                <a:lnTo>
                  <a:pt x="8782432" y="6393264"/>
                </a:lnTo>
                <a:lnTo>
                  <a:pt x="8786337" y="6393264"/>
                </a:lnTo>
                <a:lnTo>
                  <a:pt x="8791220" y="6393264"/>
                </a:lnTo>
                <a:lnTo>
                  <a:pt x="8795126" y="6393264"/>
                </a:lnTo>
                <a:lnTo>
                  <a:pt x="8799520" y="6394269"/>
                </a:lnTo>
                <a:lnTo>
                  <a:pt x="8803914" y="6396281"/>
                </a:lnTo>
                <a:lnTo>
                  <a:pt x="8808796" y="6397788"/>
                </a:lnTo>
                <a:lnTo>
                  <a:pt x="8813192" y="6400805"/>
                </a:lnTo>
                <a:lnTo>
                  <a:pt x="8817586" y="6404324"/>
                </a:lnTo>
                <a:lnTo>
                  <a:pt x="8822955" y="6408346"/>
                </a:lnTo>
                <a:lnTo>
                  <a:pt x="8847367" y="6408848"/>
                </a:lnTo>
                <a:lnTo>
                  <a:pt x="8895703" y="6346009"/>
                </a:lnTo>
                <a:lnTo>
                  <a:pt x="8893751" y="6354555"/>
                </a:lnTo>
                <a:lnTo>
                  <a:pt x="8891309" y="6363101"/>
                </a:lnTo>
                <a:lnTo>
                  <a:pt x="8890333" y="6371144"/>
                </a:lnTo>
                <a:lnTo>
                  <a:pt x="8889844" y="6378184"/>
                </a:lnTo>
                <a:lnTo>
                  <a:pt x="8888868" y="6385723"/>
                </a:lnTo>
                <a:lnTo>
                  <a:pt x="8889844" y="6392259"/>
                </a:lnTo>
                <a:lnTo>
                  <a:pt x="8890333" y="6398292"/>
                </a:lnTo>
                <a:lnTo>
                  <a:pt x="8891309" y="6404826"/>
                </a:lnTo>
                <a:lnTo>
                  <a:pt x="8893262" y="6410858"/>
                </a:lnTo>
                <a:lnTo>
                  <a:pt x="8894727" y="6416389"/>
                </a:lnTo>
                <a:lnTo>
                  <a:pt x="8897168" y="6422422"/>
                </a:lnTo>
                <a:lnTo>
                  <a:pt x="8899121" y="6427449"/>
                </a:lnTo>
                <a:lnTo>
                  <a:pt x="8904980" y="6438005"/>
                </a:lnTo>
                <a:lnTo>
                  <a:pt x="8911815" y="6448060"/>
                </a:lnTo>
                <a:lnTo>
                  <a:pt x="8918651" y="6457612"/>
                </a:lnTo>
                <a:lnTo>
                  <a:pt x="8925974" y="6467163"/>
                </a:lnTo>
                <a:lnTo>
                  <a:pt x="8933298" y="6476714"/>
                </a:lnTo>
                <a:lnTo>
                  <a:pt x="8940133" y="6486769"/>
                </a:lnTo>
                <a:lnTo>
                  <a:pt x="8946481" y="6496320"/>
                </a:lnTo>
                <a:lnTo>
                  <a:pt x="8951850" y="6507378"/>
                </a:lnTo>
                <a:lnTo>
                  <a:pt x="8954292" y="6513411"/>
                </a:lnTo>
                <a:lnTo>
                  <a:pt x="8955757" y="6519444"/>
                </a:lnTo>
                <a:lnTo>
                  <a:pt x="8957709" y="6524974"/>
                </a:lnTo>
                <a:lnTo>
                  <a:pt x="8959174" y="6531509"/>
                </a:lnTo>
                <a:lnTo>
                  <a:pt x="8961127" y="6546087"/>
                </a:lnTo>
                <a:lnTo>
                  <a:pt x="8962103" y="6559661"/>
                </a:lnTo>
                <a:lnTo>
                  <a:pt x="8962103" y="6571726"/>
                </a:lnTo>
                <a:lnTo>
                  <a:pt x="8961695" y="6581421"/>
                </a:lnTo>
                <a:lnTo>
                  <a:pt x="1469598" y="6581421"/>
                </a:lnTo>
                <a:lnTo>
                  <a:pt x="1469598" y="6580776"/>
                </a:lnTo>
                <a:lnTo>
                  <a:pt x="1470085" y="6578262"/>
                </a:lnTo>
                <a:lnTo>
                  <a:pt x="1471550" y="6575748"/>
                </a:lnTo>
                <a:lnTo>
                  <a:pt x="1472527" y="6572731"/>
                </a:lnTo>
                <a:lnTo>
                  <a:pt x="1473992" y="6570721"/>
                </a:lnTo>
                <a:lnTo>
                  <a:pt x="1476433" y="6568207"/>
                </a:lnTo>
                <a:lnTo>
                  <a:pt x="1479851" y="6564688"/>
                </a:lnTo>
                <a:lnTo>
                  <a:pt x="1483268" y="6562678"/>
                </a:lnTo>
                <a:lnTo>
                  <a:pt x="1487175" y="6560666"/>
                </a:lnTo>
                <a:lnTo>
                  <a:pt x="1490592" y="6559159"/>
                </a:lnTo>
                <a:lnTo>
                  <a:pt x="1494497" y="6557651"/>
                </a:lnTo>
                <a:lnTo>
                  <a:pt x="1497916" y="6557147"/>
                </a:lnTo>
                <a:lnTo>
                  <a:pt x="1501821" y="6557147"/>
                </a:lnTo>
                <a:lnTo>
                  <a:pt x="1505238" y="6557651"/>
                </a:lnTo>
                <a:lnTo>
                  <a:pt x="1512563" y="6559159"/>
                </a:lnTo>
                <a:lnTo>
                  <a:pt x="1519887" y="6561170"/>
                </a:lnTo>
                <a:lnTo>
                  <a:pt x="1527211" y="6564185"/>
                </a:lnTo>
                <a:lnTo>
                  <a:pt x="1534046" y="6567704"/>
                </a:lnTo>
                <a:lnTo>
                  <a:pt x="1539905" y="6569212"/>
                </a:lnTo>
                <a:lnTo>
                  <a:pt x="1544298" y="6571224"/>
                </a:lnTo>
                <a:lnTo>
                  <a:pt x="1549668" y="6572230"/>
                </a:lnTo>
                <a:lnTo>
                  <a:pt x="1554064" y="6573736"/>
                </a:lnTo>
                <a:lnTo>
                  <a:pt x="1558457" y="6573736"/>
                </a:lnTo>
                <a:lnTo>
                  <a:pt x="1563340" y="6572731"/>
                </a:lnTo>
                <a:lnTo>
                  <a:pt x="1567734" y="6572230"/>
                </a:lnTo>
                <a:lnTo>
                  <a:pt x="1571640" y="6571726"/>
                </a:lnTo>
                <a:lnTo>
                  <a:pt x="1579940" y="6568207"/>
                </a:lnTo>
                <a:lnTo>
                  <a:pt x="1588239" y="6564185"/>
                </a:lnTo>
                <a:lnTo>
                  <a:pt x="1595563" y="6559661"/>
                </a:lnTo>
                <a:lnTo>
                  <a:pt x="1603376" y="6554132"/>
                </a:lnTo>
                <a:lnTo>
                  <a:pt x="1618022" y="6543072"/>
                </a:lnTo>
                <a:lnTo>
                  <a:pt x="1625346" y="6538548"/>
                </a:lnTo>
                <a:lnTo>
                  <a:pt x="1633646" y="6534022"/>
                </a:lnTo>
                <a:lnTo>
                  <a:pt x="1641458" y="6530503"/>
                </a:lnTo>
                <a:lnTo>
                  <a:pt x="1645364" y="6528997"/>
                </a:lnTo>
                <a:lnTo>
                  <a:pt x="1649758" y="6527990"/>
                </a:lnTo>
                <a:lnTo>
                  <a:pt x="1653664" y="6527488"/>
                </a:lnTo>
                <a:lnTo>
                  <a:pt x="1658545" y="6527488"/>
                </a:lnTo>
                <a:lnTo>
                  <a:pt x="1662941" y="6527990"/>
                </a:lnTo>
                <a:lnTo>
                  <a:pt x="1667334" y="6528493"/>
                </a:lnTo>
                <a:lnTo>
                  <a:pt x="1744476" y="6490790"/>
                </a:lnTo>
                <a:lnTo>
                  <a:pt x="1759611" y="6462639"/>
                </a:lnTo>
                <a:lnTo>
                  <a:pt x="1750823" y="6458113"/>
                </a:lnTo>
                <a:lnTo>
                  <a:pt x="1742034" y="6454093"/>
                </a:lnTo>
                <a:lnTo>
                  <a:pt x="1734710" y="6449065"/>
                </a:lnTo>
                <a:lnTo>
                  <a:pt x="1729340" y="6444541"/>
                </a:lnTo>
                <a:lnTo>
                  <a:pt x="1723481" y="6440016"/>
                </a:lnTo>
                <a:lnTo>
                  <a:pt x="1719575" y="6434988"/>
                </a:lnTo>
                <a:lnTo>
                  <a:pt x="1715670" y="6430464"/>
                </a:lnTo>
                <a:lnTo>
                  <a:pt x="1713229" y="6425437"/>
                </a:lnTo>
                <a:lnTo>
                  <a:pt x="1711275" y="6420411"/>
                </a:lnTo>
                <a:lnTo>
                  <a:pt x="1709812" y="6415384"/>
                </a:lnTo>
                <a:lnTo>
                  <a:pt x="1709323" y="6410858"/>
                </a:lnTo>
                <a:lnTo>
                  <a:pt x="1709323" y="6405329"/>
                </a:lnTo>
                <a:lnTo>
                  <a:pt x="1709323" y="6400302"/>
                </a:lnTo>
                <a:lnTo>
                  <a:pt x="1710299" y="6395778"/>
                </a:lnTo>
                <a:lnTo>
                  <a:pt x="1711764" y="6390249"/>
                </a:lnTo>
                <a:lnTo>
                  <a:pt x="1713229" y="6385221"/>
                </a:lnTo>
                <a:lnTo>
                  <a:pt x="1717623" y="6374663"/>
                </a:lnTo>
                <a:lnTo>
                  <a:pt x="1722993" y="6364107"/>
                </a:lnTo>
                <a:lnTo>
                  <a:pt x="1734223" y="6342994"/>
                </a:lnTo>
                <a:lnTo>
                  <a:pt x="1739595" y="6332435"/>
                </a:lnTo>
                <a:lnTo>
                  <a:pt x="1743500" y="6321879"/>
                </a:lnTo>
                <a:lnTo>
                  <a:pt x="1745452" y="6316852"/>
                </a:lnTo>
                <a:lnTo>
                  <a:pt x="1746917" y="6311322"/>
                </a:lnTo>
                <a:lnTo>
                  <a:pt x="1747893" y="6306295"/>
                </a:lnTo>
                <a:lnTo>
                  <a:pt x="1747893" y="6301268"/>
                </a:lnTo>
                <a:lnTo>
                  <a:pt x="1748382" y="6299257"/>
                </a:lnTo>
                <a:lnTo>
                  <a:pt x="1748382" y="6296744"/>
                </a:lnTo>
                <a:lnTo>
                  <a:pt x="1747893" y="6294734"/>
                </a:lnTo>
                <a:lnTo>
                  <a:pt x="1747406" y="6292220"/>
                </a:lnTo>
                <a:lnTo>
                  <a:pt x="1744476" y="6287696"/>
                </a:lnTo>
                <a:lnTo>
                  <a:pt x="1740571" y="6283170"/>
                </a:lnTo>
                <a:lnTo>
                  <a:pt x="1731293" y="6273619"/>
                </a:lnTo>
                <a:lnTo>
                  <a:pt x="1726899" y="6269095"/>
                </a:lnTo>
                <a:lnTo>
                  <a:pt x="1722993" y="6264067"/>
                </a:lnTo>
                <a:lnTo>
                  <a:pt x="1719575" y="6259544"/>
                </a:lnTo>
                <a:lnTo>
                  <a:pt x="1717134" y="6255020"/>
                </a:lnTo>
                <a:lnTo>
                  <a:pt x="1716646" y="6252506"/>
                </a:lnTo>
                <a:lnTo>
                  <a:pt x="1716646" y="6250494"/>
                </a:lnTo>
                <a:lnTo>
                  <a:pt x="1717134" y="6247980"/>
                </a:lnTo>
                <a:lnTo>
                  <a:pt x="1718599" y="6245970"/>
                </a:lnTo>
                <a:lnTo>
                  <a:pt x="1720064" y="6243960"/>
                </a:lnTo>
                <a:lnTo>
                  <a:pt x="1722505" y="6241446"/>
                </a:lnTo>
                <a:lnTo>
                  <a:pt x="1725434" y="6239937"/>
                </a:lnTo>
                <a:lnTo>
                  <a:pt x="1729340" y="6237927"/>
                </a:lnTo>
                <a:lnTo>
                  <a:pt x="1733734" y="6235413"/>
                </a:lnTo>
                <a:lnTo>
                  <a:pt x="1738617" y="6233905"/>
                </a:lnTo>
                <a:lnTo>
                  <a:pt x="1752289" y="6230386"/>
                </a:lnTo>
                <a:lnTo>
                  <a:pt x="1762541" y="6227371"/>
                </a:lnTo>
                <a:lnTo>
                  <a:pt x="1766935" y="6225862"/>
                </a:lnTo>
                <a:lnTo>
                  <a:pt x="1770352" y="6223348"/>
                </a:lnTo>
                <a:lnTo>
                  <a:pt x="1772305" y="6222343"/>
                </a:lnTo>
                <a:lnTo>
                  <a:pt x="1772794" y="6220331"/>
                </a:lnTo>
                <a:lnTo>
                  <a:pt x="1773770" y="6218824"/>
                </a:lnTo>
                <a:lnTo>
                  <a:pt x="1773770" y="6216812"/>
                </a:lnTo>
                <a:lnTo>
                  <a:pt x="1773283" y="6214802"/>
                </a:lnTo>
                <a:lnTo>
                  <a:pt x="1772305" y="6211785"/>
                </a:lnTo>
                <a:lnTo>
                  <a:pt x="1771329" y="6208770"/>
                </a:lnTo>
                <a:lnTo>
                  <a:pt x="1768887" y="6205251"/>
                </a:lnTo>
                <a:lnTo>
                  <a:pt x="1765470" y="6201732"/>
                </a:lnTo>
                <a:lnTo>
                  <a:pt x="1761565" y="6198715"/>
                </a:lnTo>
                <a:lnTo>
                  <a:pt x="1757659" y="6196201"/>
                </a:lnTo>
                <a:lnTo>
                  <a:pt x="1752776" y="6193186"/>
                </a:lnTo>
                <a:lnTo>
                  <a:pt x="1743500" y="6188158"/>
                </a:lnTo>
                <a:lnTo>
                  <a:pt x="1733734" y="6183131"/>
                </a:lnTo>
                <a:lnTo>
                  <a:pt x="1706881" y="6182126"/>
                </a:lnTo>
                <a:lnTo>
                  <a:pt x="1693698" y="6181622"/>
                </a:lnTo>
                <a:lnTo>
                  <a:pt x="1680517" y="6179612"/>
                </a:lnTo>
                <a:lnTo>
                  <a:pt x="1673682" y="6178607"/>
                </a:lnTo>
                <a:lnTo>
                  <a:pt x="1667334" y="6176597"/>
                </a:lnTo>
                <a:lnTo>
                  <a:pt x="1660988" y="6175088"/>
                </a:lnTo>
                <a:lnTo>
                  <a:pt x="1655128" y="6172574"/>
                </a:lnTo>
                <a:lnTo>
                  <a:pt x="1648781" y="6169557"/>
                </a:lnTo>
                <a:lnTo>
                  <a:pt x="1642434" y="6166038"/>
                </a:lnTo>
                <a:lnTo>
                  <a:pt x="1636575" y="6162018"/>
                </a:lnTo>
                <a:lnTo>
                  <a:pt x="1631205" y="6157492"/>
                </a:lnTo>
                <a:lnTo>
                  <a:pt x="1584821" y="6189667"/>
                </a:lnTo>
                <a:lnTo>
                  <a:pt x="1573103" y="6184136"/>
                </a:lnTo>
                <a:lnTo>
                  <a:pt x="1562364" y="6178607"/>
                </a:lnTo>
                <a:lnTo>
                  <a:pt x="1552598" y="6172071"/>
                </a:lnTo>
                <a:lnTo>
                  <a:pt x="1542833" y="6165033"/>
                </a:lnTo>
                <a:lnTo>
                  <a:pt x="1533557" y="6157492"/>
                </a:lnTo>
                <a:lnTo>
                  <a:pt x="1524769" y="6149450"/>
                </a:lnTo>
                <a:lnTo>
                  <a:pt x="1515980" y="6140402"/>
                </a:lnTo>
                <a:lnTo>
                  <a:pt x="1507680" y="6131855"/>
                </a:lnTo>
                <a:lnTo>
                  <a:pt x="1491568" y="6113758"/>
                </a:lnTo>
                <a:lnTo>
                  <a:pt x="1475457" y="6095660"/>
                </a:lnTo>
                <a:lnTo>
                  <a:pt x="1467157" y="6086611"/>
                </a:lnTo>
                <a:lnTo>
                  <a:pt x="1458857" y="6078064"/>
                </a:lnTo>
                <a:lnTo>
                  <a:pt x="1449580" y="6070022"/>
                </a:lnTo>
                <a:lnTo>
                  <a:pt x="1440791" y="6061979"/>
                </a:lnTo>
                <a:lnTo>
                  <a:pt x="1445186" y="6059465"/>
                </a:lnTo>
                <a:lnTo>
                  <a:pt x="1449091" y="6056448"/>
                </a:lnTo>
                <a:lnTo>
                  <a:pt x="1452998" y="6052929"/>
                </a:lnTo>
                <a:lnTo>
                  <a:pt x="1456415" y="6049410"/>
                </a:lnTo>
                <a:lnTo>
                  <a:pt x="1460322" y="5986070"/>
                </a:lnTo>
                <a:lnTo>
                  <a:pt x="1461785" y="5979534"/>
                </a:lnTo>
                <a:lnTo>
                  <a:pt x="1462763" y="5973501"/>
                </a:lnTo>
                <a:lnTo>
                  <a:pt x="1463739" y="5968474"/>
                </a:lnTo>
                <a:lnTo>
                  <a:pt x="1466181" y="5963950"/>
                </a:lnTo>
                <a:lnTo>
                  <a:pt x="1468622" y="5959426"/>
                </a:lnTo>
                <a:lnTo>
                  <a:pt x="1471550" y="5955404"/>
                </a:lnTo>
                <a:lnTo>
                  <a:pt x="1473992" y="5951885"/>
                </a:lnTo>
                <a:lnTo>
                  <a:pt x="1476920" y="5949371"/>
                </a:lnTo>
                <a:lnTo>
                  <a:pt x="1480340" y="5946354"/>
                </a:lnTo>
                <a:lnTo>
                  <a:pt x="1484244" y="5943339"/>
                </a:lnTo>
                <a:lnTo>
                  <a:pt x="1492057" y="5938815"/>
                </a:lnTo>
                <a:lnTo>
                  <a:pt x="1500845" y="5935296"/>
                </a:lnTo>
                <a:lnTo>
                  <a:pt x="1509145" y="5931777"/>
                </a:lnTo>
                <a:lnTo>
                  <a:pt x="1527211" y="5925241"/>
                </a:lnTo>
                <a:lnTo>
                  <a:pt x="1536487" y="5921722"/>
                </a:lnTo>
                <a:lnTo>
                  <a:pt x="1544787" y="5918203"/>
                </a:lnTo>
                <a:lnTo>
                  <a:pt x="1553086" y="5913680"/>
                </a:lnTo>
                <a:lnTo>
                  <a:pt x="1556505" y="5910662"/>
                </a:lnTo>
                <a:lnTo>
                  <a:pt x="1559922" y="5907647"/>
                </a:lnTo>
                <a:lnTo>
                  <a:pt x="1563340" y="5904630"/>
                </a:lnTo>
                <a:lnTo>
                  <a:pt x="1565781" y="5901111"/>
                </a:lnTo>
                <a:lnTo>
                  <a:pt x="1568710" y="5897089"/>
                </a:lnTo>
                <a:lnTo>
                  <a:pt x="1571151" y="5893068"/>
                </a:lnTo>
                <a:lnTo>
                  <a:pt x="1539905" y="5896587"/>
                </a:lnTo>
                <a:lnTo>
                  <a:pt x="1509145" y="5901111"/>
                </a:lnTo>
                <a:lnTo>
                  <a:pt x="1494010" y="5903625"/>
                </a:lnTo>
                <a:lnTo>
                  <a:pt x="1479362" y="5906640"/>
                </a:lnTo>
                <a:lnTo>
                  <a:pt x="1463739" y="5910159"/>
                </a:lnTo>
                <a:lnTo>
                  <a:pt x="1449091" y="5914181"/>
                </a:lnTo>
                <a:lnTo>
                  <a:pt x="1434445" y="5918203"/>
                </a:lnTo>
                <a:lnTo>
                  <a:pt x="1420286" y="5922727"/>
                </a:lnTo>
                <a:lnTo>
                  <a:pt x="1405638" y="5928760"/>
                </a:lnTo>
                <a:lnTo>
                  <a:pt x="1391479" y="5935296"/>
                </a:lnTo>
                <a:lnTo>
                  <a:pt x="1377809" y="5941328"/>
                </a:lnTo>
                <a:lnTo>
                  <a:pt x="1364139" y="5949875"/>
                </a:lnTo>
                <a:lnTo>
                  <a:pt x="1350467" y="5957917"/>
                </a:lnTo>
                <a:lnTo>
                  <a:pt x="1337773" y="5967972"/>
                </a:lnTo>
                <a:lnTo>
                  <a:pt x="1335820" y="5967972"/>
                </a:lnTo>
                <a:lnTo>
                  <a:pt x="1333379" y="5967972"/>
                </a:lnTo>
                <a:lnTo>
                  <a:pt x="1329962" y="5967469"/>
                </a:lnTo>
                <a:lnTo>
                  <a:pt x="1321662" y="5936803"/>
                </a:lnTo>
                <a:lnTo>
                  <a:pt x="1311896" y="5907144"/>
                </a:lnTo>
                <a:lnTo>
                  <a:pt x="1301156" y="5877986"/>
                </a:lnTo>
                <a:lnTo>
                  <a:pt x="1295785" y="5863407"/>
                </a:lnTo>
                <a:lnTo>
                  <a:pt x="1289439" y="5848829"/>
                </a:lnTo>
                <a:lnTo>
                  <a:pt x="1349980" y="5839277"/>
                </a:lnTo>
                <a:lnTo>
                  <a:pt x="1410521" y="5830731"/>
                </a:lnTo>
                <a:lnTo>
                  <a:pt x="1441280" y="5826711"/>
                </a:lnTo>
                <a:lnTo>
                  <a:pt x="1471550" y="5822688"/>
                </a:lnTo>
                <a:lnTo>
                  <a:pt x="1501821" y="5819169"/>
                </a:lnTo>
                <a:lnTo>
                  <a:pt x="1532580" y="5816656"/>
                </a:lnTo>
                <a:lnTo>
                  <a:pt x="1537952" y="5815651"/>
                </a:lnTo>
                <a:lnTo>
                  <a:pt x="1543322" y="5814142"/>
                </a:lnTo>
                <a:lnTo>
                  <a:pt x="1547716" y="5813137"/>
                </a:lnTo>
                <a:lnTo>
                  <a:pt x="1551133" y="5811628"/>
                </a:lnTo>
                <a:lnTo>
                  <a:pt x="1554064" y="5809115"/>
                </a:lnTo>
                <a:lnTo>
                  <a:pt x="1556505" y="5806601"/>
                </a:lnTo>
                <a:lnTo>
                  <a:pt x="1557970" y="5804591"/>
                </a:lnTo>
                <a:lnTo>
                  <a:pt x="1558944" y="5801573"/>
                </a:lnTo>
                <a:lnTo>
                  <a:pt x="1560899" y="5795039"/>
                </a:lnTo>
                <a:lnTo>
                  <a:pt x="1561875" y="5788503"/>
                </a:lnTo>
                <a:lnTo>
                  <a:pt x="1562364" y="5781466"/>
                </a:lnTo>
                <a:lnTo>
                  <a:pt x="1564316" y="5775433"/>
                </a:lnTo>
                <a:lnTo>
                  <a:pt x="1556505" y="5765378"/>
                </a:lnTo>
                <a:lnTo>
                  <a:pt x="1549181" y="5755325"/>
                </a:lnTo>
                <a:lnTo>
                  <a:pt x="1545763" y="5750801"/>
                </a:lnTo>
                <a:lnTo>
                  <a:pt x="1542833" y="5745271"/>
                </a:lnTo>
                <a:lnTo>
                  <a:pt x="1540392" y="5740747"/>
                </a:lnTo>
                <a:lnTo>
                  <a:pt x="1538928" y="5735719"/>
                </a:lnTo>
                <a:lnTo>
                  <a:pt x="1537952" y="5730692"/>
                </a:lnTo>
                <a:lnTo>
                  <a:pt x="1537952" y="5725664"/>
                </a:lnTo>
                <a:lnTo>
                  <a:pt x="1539415" y="5721140"/>
                </a:lnTo>
                <a:lnTo>
                  <a:pt x="1541368" y="5716113"/>
                </a:lnTo>
                <a:lnTo>
                  <a:pt x="1544298" y="5711086"/>
                </a:lnTo>
                <a:lnTo>
                  <a:pt x="1549668" y="5706562"/>
                </a:lnTo>
                <a:lnTo>
                  <a:pt x="1555040" y="5701534"/>
                </a:lnTo>
                <a:lnTo>
                  <a:pt x="1563340" y="5697010"/>
                </a:lnTo>
                <a:lnTo>
                  <a:pt x="1568710" y="5693492"/>
                </a:lnTo>
                <a:lnTo>
                  <a:pt x="1574569" y="5689469"/>
                </a:lnTo>
                <a:lnTo>
                  <a:pt x="1579940" y="5685449"/>
                </a:lnTo>
                <a:lnTo>
                  <a:pt x="1585310" y="5681427"/>
                </a:lnTo>
                <a:lnTo>
                  <a:pt x="1589704" y="5676399"/>
                </a:lnTo>
                <a:lnTo>
                  <a:pt x="1594099" y="5671875"/>
                </a:lnTo>
                <a:lnTo>
                  <a:pt x="1598493" y="5667351"/>
                </a:lnTo>
                <a:lnTo>
                  <a:pt x="1601911" y="5661820"/>
                </a:lnTo>
                <a:lnTo>
                  <a:pt x="1604352" y="5656793"/>
                </a:lnTo>
                <a:lnTo>
                  <a:pt x="1606793" y="5651767"/>
                </a:lnTo>
                <a:lnTo>
                  <a:pt x="1608257" y="5646237"/>
                </a:lnTo>
                <a:lnTo>
                  <a:pt x="1609722" y="5641713"/>
                </a:lnTo>
                <a:lnTo>
                  <a:pt x="1609722" y="5636182"/>
                </a:lnTo>
                <a:lnTo>
                  <a:pt x="1609235" y="5631154"/>
                </a:lnTo>
                <a:lnTo>
                  <a:pt x="1607280" y="5625625"/>
                </a:lnTo>
                <a:lnTo>
                  <a:pt x="1604352" y="5621101"/>
                </a:lnTo>
                <a:lnTo>
                  <a:pt x="1600935" y="5616074"/>
                </a:lnTo>
                <a:lnTo>
                  <a:pt x="1596539" y="5612052"/>
                </a:lnTo>
                <a:lnTo>
                  <a:pt x="1592145" y="5608533"/>
                </a:lnTo>
                <a:lnTo>
                  <a:pt x="1586775" y="5605517"/>
                </a:lnTo>
                <a:lnTo>
                  <a:pt x="1581893" y="5603505"/>
                </a:lnTo>
                <a:lnTo>
                  <a:pt x="1575545" y="5601997"/>
                </a:lnTo>
                <a:lnTo>
                  <a:pt x="1569688" y="5601495"/>
                </a:lnTo>
                <a:lnTo>
                  <a:pt x="1563340" y="5600992"/>
                </a:lnTo>
                <a:lnTo>
                  <a:pt x="1556992" y="5601495"/>
                </a:lnTo>
                <a:lnTo>
                  <a:pt x="1550157" y="5601997"/>
                </a:lnTo>
                <a:lnTo>
                  <a:pt x="1543809" y="5603004"/>
                </a:lnTo>
                <a:lnTo>
                  <a:pt x="1536974" y="5605517"/>
                </a:lnTo>
                <a:lnTo>
                  <a:pt x="1530139" y="5607528"/>
                </a:lnTo>
                <a:lnTo>
                  <a:pt x="1523791" y="5610543"/>
                </a:lnTo>
                <a:lnTo>
                  <a:pt x="1517932" y="5614062"/>
                </a:lnTo>
                <a:lnTo>
                  <a:pt x="1511586" y="5617583"/>
                </a:lnTo>
                <a:lnTo>
                  <a:pt x="1484733" y="5641209"/>
                </a:lnTo>
                <a:lnTo>
                  <a:pt x="1478875" y="5646740"/>
                </a:lnTo>
                <a:lnTo>
                  <a:pt x="1472527" y="5651767"/>
                </a:lnTo>
                <a:lnTo>
                  <a:pt x="1465692" y="5655788"/>
                </a:lnTo>
                <a:lnTo>
                  <a:pt x="1462274" y="5657296"/>
                </a:lnTo>
                <a:lnTo>
                  <a:pt x="1458857" y="5657800"/>
                </a:lnTo>
                <a:lnTo>
                  <a:pt x="1455439" y="5658302"/>
                </a:lnTo>
                <a:lnTo>
                  <a:pt x="1452022" y="5659307"/>
                </a:lnTo>
                <a:lnTo>
                  <a:pt x="1449091" y="5658302"/>
                </a:lnTo>
                <a:lnTo>
                  <a:pt x="1445674" y="5657296"/>
                </a:lnTo>
                <a:lnTo>
                  <a:pt x="1442256" y="5656291"/>
                </a:lnTo>
                <a:lnTo>
                  <a:pt x="1439815" y="5653778"/>
                </a:lnTo>
                <a:lnTo>
                  <a:pt x="1436397" y="5650760"/>
                </a:lnTo>
                <a:lnTo>
                  <a:pt x="1433469" y="5646740"/>
                </a:lnTo>
                <a:lnTo>
                  <a:pt x="1430050" y="5641209"/>
                </a:lnTo>
                <a:lnTo>
                  <a:pt x="1427121" y="5635680"/>
                </a:lnTo>
                <a:lnTo>
                  <a:pt x="1425169" y="5630653"/>
                </a:lnTo>
                <a:lnTo>
                  <a:pt x="1424680" y="5625122"/>
                </a:lnTo>
                <a:lnTo>
                  <a:pt x="1425169" y="5620598"/>
                </a:lnTo>
                <a:lnTo>
                  <a:pt x="1426632" y="5616576"/>
                </a:lnTo>
                <a:lnTo>
                  <a:pt x="1428097" y="5612555"/>
                </a:lnTo>
                <a:lnTo>
                  <a:pt x="1430539" y="5608533"/>
                </a:lnTo>
                <a:lnTo>
                  <a:pt x="1433469" y="5605014"/>
                </a:lnTo>
                <a:lnTo>
                  <a:pt x="1436886" y="5601495"/>
                </a:lnTo>
                <a:lnTo>
                  <a:pt x="1444209" y="5594458"/>
                </a:lnTo>
                <a:lnTo>
                  <a:pt x="1459833" y="5581387"/>
                </a:lnTo>
                <a:lnTo>
                  <a:pt x="1514028" y="5523574"/>
                </a:lnTo>
                <a:lnTo>
                  <a:pt x="1507680" y="5517541"/>
                </a:lnTo>
                <a:lnTo>
                  <a:pt x="1503286" y="5511007"/>
                </a:lnTo>
                <a:lnTo>
                  <a:pt x="1499869" y="5504471"/>
                </a:lnTo>
                <a:lnTo>
                  <a:pt x="1497916" y="5497937"/>
                </a:lnTo>
                <a:lnTo>
                  <a:pt x="1496938" y="5492406"/>
                </a:lnTo>
                <a:lnTo>
                  <a:pt x="1496938" y="5486374"/>
                </a:lnTo>
                <a:lnTo>
                  <a:pt x="1497916" y="5480341"/>
                </a:lnTo>
                <a:lnTo>
                  <a:pt x="1500356" y="5474812"/>
                </a:lnTo>
                <a:lnTo>
                  <a:pt x="1502310" y="5469281"/>
                </a:lnTo>
                <a:lnTo>
                  <a:pt x="1505238" y="5463752"/>
                </a:lnTo>
                <a:lnTo>
                  <a:pt x="1512074" y="5453196"/>
                </a:lnTo>
                <a:lnTo>
                  <a:pt x="1518910" y="5442136"/>
                </a:lnTo>
                <a:lnTo>
                  <a:pt x="1522328" y="5436103"/>
                </a:lnTo>
                <a:lnTo>
                  <a:pt x="1525257" y="5431076"/>
                </a:lnTo>
                <a:lnTo>
                  <a:pt x="1514028" y="5422530"/>
                </a:lnTo>
                <a:lnTo>
                  <a:pt x="1502310" y="5416497"/>
                </a:lnTo>
                <a:lnTo>
                  <a:pt x="1490592" y="5409963"/>
                </a:lnTo>
                <a:lnTo>
                  <a:pt x="1478875" y="5404432"/>
                </a:lnTo>
                <a:lnTo>
                  <a:pt x="1466181" y="5399908"/>
                </a:lnTo>
                <a:lnTo>
                  <a:pt x="1453974" y="5396389"/>
                </a:lnTo>
                <a:lnTo>
                  <a:pt x="1441280" y="5392871"/>
                </a:lnTo>
                <a:lnTo>
                  <a:pt x="1428586" y="5389352"/>
                </a:lnTo>
                <a:lnTo>
                  <a:pt x="1403197" y="5384324"/>
                </a:lnTo>
                <a:lnTo>
                  <a:pt x="1377809" y="5378793"/>
                </a:lnTo>
                <a:lnTo>
                  <a:pt x="1352421" y="5373264"/>
                </a:lnTo>
                <a:lnTo>
                  <a:pt x="1339238" y="5369746"/>
                </a:lnTo>
                <a:lnTo>
                  <a:pt x="1326544" y="5365723"/>
                </a:lnTo>
                <a:lnTo>
                  <a:pt x="1316779" y="5362708"/>
                </a:lnTo>
                <a:lnTo>
                  <a:pt x="1306526" y="5361703"/>
                </a:lnTo>
                <a:lnTo>
                  <a:pt x="1301643" y="5361703"/>
                </a:lnTo>
                <a:lnTo>
                  <a:pt x="1297737" y="5361703"/>
                </a:lnTo>
                <a:lnTo>
                  <a:pt x="1293343" y="5362204"/>
                </a:lnTo>
                <a:lnTo>
                  <a:pt x="1289439" y="5363210"/>
                </a:lnTo>
                <a:lnTo>
                  <a:pt x="1282602" y="5365723"/>
                </a:lnTo>
                <a:lnTo>
                  <a:pt x="1275767" y="5369746"/>
                </a:lnTo>
                <a:lnTo>
                  <a:pt x="1269908" y="5374270"/>
                </a:lnTo>
                <a:lnTo>
                  <a:pt x="1264538" y="5380302"/>
                </a:lnTo>
                <a:lnTo>
                  <a:pt x="1260142" y="5386335"/>
                </a:lnTo>
                <a:lnTo>
                  <a:pt x="1255262" y="5394379"/>
                </a:lnTo>
                <a:lnTo>
                  <a:pt x="1251355" y="5401918"/>
                </a:lnTo>
                <a:lnTo>
                  <a:pt x="1247449" y="5410465"/>
                </a:lnTo>
                <a:lnTo>
                  <a:pt x="1240614" y="5428061"/>
                </a:lnTo>
                <a:lnTo>
                  <a:pt x="1234268" y="5446660"/>
                </a:lnTo>
                <a:lnTo>
                  <a:pt x="1156148" y="5363713"/>
                </a:lnTo>
                <a:lnTo>
                  <a:pt x="1151266" y="5359691"/>
                </a:lnTo>
                <a:lnTo>
                  <a:pt x="1146385" y="5356675"/>
                </a:lnTo>
                <a:lnTo>
                  <a:pt x="1141502" y="5353658"/>
                </a:lnTo>
                <a:lnTo>
                  <a:pt x="1136130" y="5351648"/>
                </a:lnTo>
                <a:lnTo>
                  <a:pt x="1131737" y="5349638"/>
                </a:lnTo>
                <a:lnTo>
                  <a:pt x="1126854" y="5348129"/>
                </a:lnTo>
                <a:lnTo>
                  <a:pt x="1121484" y="5347124"/>
                </a:lnTo>
                <a:lnTo>
                  <a:pt x="1116601" y="5346119"/>
                </a:lnTo>
                <a:lnTo>
                  <a:pt x="1105860" y="5345616"/>
                </a:lnTo>
                <a:lnTo>
                  <a:pt x="1095120" y="5345616"/>
                </a:lnTo>
                <a:lnTo>
                  <a:pt x="1084866" y="5347124"/>
                </a:lnTo>
                <a:lnTo>
                  <a:pt x="1074124" y="5348129"/>
                </a:lnTo>
                <a:lnTo>
                  <a:pt x="1052643" y="5351145"/>
                </a:lnTo>
                <a:lnTo>
                  <a:pt x="1041901" y="5352152"/>
                </a:lnTo>
                <a:lnTo>
                  <a:pt x="1031647" y="5352152"/>
                </a:lnTo>
                <a:lnTo>
                  <a:pt x="1020907" y="5351648"/>
                </a:lnTo>
                <a:lnTo>
                  <a:pt x="1015536" y="5351145"/>
                </a:lnTo>
                <a:lnTo>
                  <a:pt x="1010653" y="5349638"/>
                </a:lnTo>
                <a:lnTo>
                  <a:pt x="1005283" y="5348129"/>
                </a:lnTo>
                <a:lnTo>
                  <a:pt x="1000400" y="5346119"/>
                </a:lnTo>
                <a:lnTo>
                  <a:pt x="996007" y="5344107"/>
                </a:lnTo>
                <a:lnTo>
                  <a:pt x="990635" y="5341092"/>
                </a:lnTo>
                <a:lnTo>
                  <a:pt x="984289" y="5345112"/>
                </a:lnTo>
                <a:lnTo>
                  <a:pt x="977454" y="5350643"/>
                </a:lnTo>
                <a:lnTo>
                  <a:pt x="970619" y="5355167"/>
                </a:lnTo>
                <a:lnTo>
                  <a:pt x="964271" y="5359189"/>
                </a:lnTo>
                <a:lnTo>
                  <a:pt x="960854" y="5360696"/>
                </a:lnTo>
                <a:lnTo>
                  <a:pt x="957436" y="5362204"/>
                </a:lnTo>
                <a:lnTo>
                  <a:pt x="954018" y="5362708"/>
                </a:lnTo>
                <a:lnTo>
                  <a:pt x="950601" y="5362708"/>
                </a:lnTo>
                <a:lnTo>
                  <a:pt x="947183" y="5362204"/>
                </a:lnTo>
                <a:lnTo>
                  <a:pt x="944253" y="5360696"/>
                </a:lnTo>
                <a:lnTo>
                  <a:pt x="940836" y="5358686"/>
                </a:lnTo>
                <a:lnTo>
                  <a:pt x="937418" y="5355670"/>
                </a:lnTo>
                <a:lnTo>
                  <a:pt x="934001" y="5351145"/>
                </a:lnTo>
                <a:lnTo>
                  <a:pt x="931070" y="5345616"/>
                </a:lnTo>
                <a:lnTo>
                  <a:pt x="928142" y="5340588"/>
                </a:lnTo>
                <a:lnTo>
                  <a:pt x="926677" y="5335059"/>
                </a:lnTo>
                <a:lnTo>
                  <a:pt x="924724" y="5330032"/>
                </a:lnTo>
                <a:lnTo>
                  <a:pt x="924235" y="5323999"/>
                </a:lnTo>
                <a:lnTo>
                  <a:pt x="923748" y="5318468"/>
                </a:lnTo>
                <a:lnTo>
                  <a:pt x="923748" y="5312436"/>
                </a:lnTo>
                <a:lnTo>
                  <a:pt x="923748" y="5306403"/>
                </a:lnTo>
                <a:lnTo>
                  <a:pt x="924724" y="5300874"/>
                </a:lnTo>
                <a:lnTo>
                  <a:pt x="926677" y="5289313"/>
                </a:lnTo>
                <a:lnTo>
                  <a:pt x="930094" y="5276744"/>
                </a:lnTo>
                <a:lnTo>
                  <a:pt x="933511" y="5265183"/>
                </a:lnTo>
                <a:lnTo>
                  <a:pt x="897382" y="5191284"/>
                </a:lnTo>
                <a:lnTo>
                  <a:pt x="883712" y="5190279"/>
                </a:lnTo>
                <a:lnTo>
                  <a:pt x="870042" y="5189273"/>
                </a:lnTo>
                <a:lnTo>
                  <a:pt x="863205" y="5188266"/>
                </a:lnTo>
                <a:lnTo>
                  <a:pt x="856859" y="5186256"/>
                </a:lnTo>
                <a:lnTo>
                  <a:pt x="850511" y="5184748"/>
                </a:lnTo>
                <a:lnTo>
                  <a:pt x="844652" y="5182234"/>
                </a:lnTo>
                <a:lnTo>
                  <a:pt x="838794" y="5180224"/>
                </a:lnTo>
                <a:lnTo>
                  <a:pt x="832935" y="5176705"/>
                </a:lnTo>
                <a:lnTo>
                  <a:pt x="827565" y="5173186"/>
                </a:lnTo>
                <a:lnTo>
                  <a:pt x="822193" y="5169164"/>
                </a:lnTo>
                <a:lnTo>
                  <a:pt x="817310" y="5164136"/>
                </a:lnTo>
                <a:lnTo>
                  <a:pt x="811941" y="5159111"/>
                </a:lnTo>
                <a:lnTo>
                  <a:pt x="807547" y="5153580"/>
                </a:lnTo>
                <a:lnTo>
                  <a:pt x="803640" y="5147547"/>
                </a:lnTo>
                <a:lnTo>
                  <a:pt x="795829" y="5140510"/>
                </a:lnTo>
                <a:lnTo>
                  <a:pt x="789481" y="5133472"/>
                </a:lnTo>
                <a:lnTo>
                  <a:pt x="783622" y="5126435"/>
                </a:lnTo>
                <a:lnTo>
                  <a:pt x="779229" y="5119899"/>
                </a:lnTo>
                <a:lnTo>
                  <a:pt x="775811" y="5113866"/>
                </a:lnTo>
                <a:lnTo>
                  <a:pt x="772881" y="5107833"/>
                </a:lnTo>
                <a:lnTo>
                  <a:pt x="771418" y="5101801"/>
                </a:lnTo>
                <a:lnTo>
                  <a:pt x="770440" y="5095768"/>
                </a:lnTo>
                <a:lnTo>
                  <a:pt x="769463" y="5090741"/>
                </a:lnTo>
                <a:lnTo>
                  <a:pt x="770440" y="5084708"/>
                </a:lnTo>
                <a:lnTo>
                  <a:pt x="770929" y="5079681"/>
                </a:lnTo>
                <a:lnTo>
                  <a:pt x="772394" y="5074152"/>
                </a:lnTo>
                <a:lnTo>
                  <a:pt x="774346" y="5069628"/>
                </a:lnTo>
                <a:lnTo>
                  <a:pt x="776298" y="5064601"/>
                </a:lnTo>
                <a:lnTo>
                  <a:pt x="779229" y="5059573"/>
                </a:lnTo>
                <a:lnTo>
                  <a:pt x="782646" y="5055049"/>
                </a:lnTo>
                <a:lnTo>
                  <a:pt x="789970" y="5044995"/>
                </a:lnTo>
                <a:lnTo>
                  <a:pt x="797781" y="5035947"/>
                </a:lnTo>
                <a:lnTo>
                  <a:pt x="814382" y="5017849"/>
                </a:lnTo>
                <a:lnTo>
                  <a:pt x="821706" y="5008298"/>
                </a:lnTo>
                <a:lnTo>
                  <a:pt x="828541" y="4998745"/>
                </a:lnTo>
                <a:lnTo>
                  <a:pt x="831958" y="4993719"/>
                </a:lnTo>
                <a:lnTo>
                  <a:pt x="834400" y="4989193"/>
                </a:lnTo>
                <a:lnTo>
                  <a:pt x="836352" y="4984168"/>
                </a:lnTo>
                <a:lnTo>
                  <a:pt x="838306" y="4978637"/>
                </a:lnTo>
                <a:lnTo>
                  <a:pt x="838306" y="4971096"/>
                </a:lnTo>
                <a:lnTo>
                  <a:pt x="838306" y="4963053"/>
                </a:lnTo>
                <a:lnTo>
                  <a:pt x="837817" y="4955512"/>
                </a:lnTo>
                <a:lnTo>
                  <a:pt x="837328" y="4948474"/>
                </a:lnTo>
                <a:lnTo>
                  <a:pt x="834400" y="4933895"/>
                </a:lnTo>
                <a:lnTo>
                  <a:pt x="830982" y="4919317"/>
                </a:lnTo>
                <a:lnTo>
                  <a:pt x="826100" y="4905745"/>
                </a:lnTo>
                <a:lnTo>
                  <a:pt x="820728" y="4892171"/>
                </a:lnTo>
                <a:lnTo>
                  <a:pt x="814382" y="4879101"/>
                </a:lnTo>
                <a:lnTo>
                  <a:pt x="808034" y="4866029"/>
                </a:lnTo>
                <a:lnTo>
                  <a:pt x="793875" y="4839889"/>
                </a:lnTo>
                <a:lnTo>
                  <a:pt x="788016" y="4826819"/>
                </a:lnTo>
                <a:lnTo>
                  <a:pt x="781181" y="4814250"/>
                </a:lnTo>
                <a:lnTo>
                  <a:pt x="774835" y="4800678"/>
                </a:lnTo>
                <a:lnTo>
                  <a:pt x="769463" y="4787105"/>
                </a:lnTo>
                <a:lnTo>
                  <a:pt x="764581" y="4773029"/>
                </a:lnTo>
                <a:lnTo>
                  <a:pt x="761163" y="4759456"/>
                </a:lnTo>
                <a:lnTo>
                  <a:pt x="704040" y="4689076"/>
                </a:lnTo>
                <a:lnTo>
                  <a:pt x="646916" y="4619199"/>
                </a:lnTo>
                <a:lnTo>
                  <a:pt x="618109" y="4584009"/>
                </a:lnTo>
                <a:lnTo>
                  <a:pt x="589793" y="4549323"/>
                </a:lnTo>
                <a:lnTo>
                  <a:pt x="562451" y="4513631"/>
                </a:lnTo>
                <a:lnTo>
                  <a:pt x="535109" y="4477436"/>
                </a:lnTo>
                <a:lnTo>
                  <a:pt x="528763" y="4469391"/>
                </a:lnTo>
                <a:lnTo>
                  <a:pt x="522904" y="4460343"/>
                </a:lnTo>
                <a:lnTo>
                  <a:pt x="518508" y="4451797"/>
                </a:lnTo>
                <a:lnTo>
                  <a:pt x="514604" y="4442748"/>
                </a:lnTo>
                <a:lnTo>
                  <a:pt x="511186" y="4434202"/>
                </a:lnTo>
                <a:lnTo>
                  <a:pt x="508256" y="4425655"/>
                </a:lnTo>
                <a:lnTo>
                  <a:pt x="506791" y="4416104"/>
                </a:lnTo>
                <a:lnTo>
                  <a:pt x="506304" y="4407558"/>
                </a:lnTo>
                <a:lnTo>
                  <a:pt x="506791" y="4398510"/>
                </a:lnTo>
                <a:lnTo>
                  <a:pt x="508256" y="4389460"/>
                </a:lnTo>
                <a:lnTo>
                  <a:pt x="511186" y="4380412"/>
                </a:lnTo>
                <a:lnTo>
                  <a:pt x="515091" y="4372370"/>
                </a:lnTo>
                <a:lnTo>
                  <a:pt x="520950" y="4363823"/>
                </a:lnTo>
                <a:lnTo>
                  <a:pt x="527785" y="4355277"/>
                </a:lnTo>
                <a:lnTo>
                  <a:pt x="536085" y="4347232"/>
                </a:lnTo>
                <a:lnTo>
                  <a:pt x="545850" y="4339693"/>
                </a:lnTo>
                <a:lnTo>
                  <a:pt x="535109" y="4336676"/>
                </a:lnTo>
                <a:lnTo>
                  <a:pt x="525345" y="4333661"/>
                </a:lnTo>
                <a:lnTo>
                  <a:pt x="516556" y="4329638"/>
                </a:lnTo>
                <a:lnTo>
                  <a:pt x="507769" y="4326120"/>
                </a:lnTo>
                <a:lnTo>
                  <a:pt x="500445" y="4321596"/>
                </a:lnTo>
                <a:lnTo>
                  <a:pt x="493610" y="4317070"/>
                </a:lnTo>
                <a:lnTo>
                  <a:pt x="487262" y="4312044"/>
                </a:lnTo>
                <a:lnTo>
                  <a:pt x="482379" y="4306513"/>
                </a:lnTo>
                <a:lnTo>
                  <a:pt x="477009" y="4300984"/>
                </a:lnTo>
                <a:lnTo>
                  <a:pt x="473103" y="4295454"/>
                </a:lnTo>
                <a:lnTo>
                  <a:pt x="469685" y="4288919"/>
                </a:lnTo>
                <a:lnTo>
                  <a:pt x="466268" y="4282383"/>
                </a:lnTo>
                <a:lnTo>
                  <a:pt x="463826" y="4275849"/>
                </a:lnTo>
                <a:lnTo>
                  <a:pt x="461874" y="4269313"/>
                </a:lnTo>
                <a:lnTo>
                  <a:pt x="459433" y="4262276"/>
                </a:lnTo>
                <a:lnTo>
                  <a:pt x="458457" y="4254233"/>
                </a:lnTo>
                <a:lnTo>
                  <a:pt x="456015" y="4239654"/>
                </a:lnTo>
                <a:lnTo>
                  <a:pt x="455039" y="4224572"/>
                </a:lnTo>
                <a:lnTo>
                  <a:pt x="455039" y="4208988"/>
                </a:lnTo>
                <a:lnTo>
                  <a:pt x="455039" y="4193404"/>
                </a:lnTo>
                <a:lnTo>
                  <a:pt x="455039" y="4177317"/>
                </a:lnTo>
                <a:lnTo>
                  <a:pt x="454550" y="4161733"/>
                </a:lnTo>
                <a:lnTo>
                  <a:pt x="454063" y="4146149"/>
                </a:lnTo>
                <a:lnTo>
                  <a:pt x="452109" y="4130565"/>
                </a:lnTo>
                <a:lnTo>
                  <a:pt x="456015" y="4119505"/>
                </a:lnTo>
                <a:lnTo>
                  <a:pt x="460898" y="4107944"/>
                </a:lnTo>
                <a:lnTo>
                  <a:pt x="464803" y="4096380"/>
                </a:lnTo>
                <a:lnTo>
                  <a:pt x="466268" y="4090851"/>
                </a:lnTo>
                <a:lnTo>
                  <a:pt x="468220" y="4085322"/>
                </a:lnTo>
                <a:lnTo>
                  <a:pt x="469196" y="4079290"/>
                </a:lnTo>
                <a:lnTo>
                  <a:pt x="469196" y="4073759"/>
                </a:lnTo>
                <a:lnTo>
                  <a:pt x="469196" y="4067726"/>
                </a:lnTo>
                <a:lnTo>
                  <a:pt x="468709" y="4061694"/>
                </a:lnTo>
                <a:lnTo>
                  <a:pt x="467733" y="4056165"/>
                </a:lnTo>
                <a:lnTo>
                  <a:pt x="465292" y="4049629"/>
                </a:lnTo>
                <a:lnTo>
                  <a:pt x="461874" y="4043596"/>
                </a:lnTo>
                <a:lnTo>
                  <a:pt x="457968" y="4037564"/>
                </a:lnTo>
                <a:lnTo>
                  <a:pt x="447715" y="4045606"/>
                </a:lnTo>
                <a:lnTo>
                  <a:pt x="437950" y="4053651"/>
                </a:lnTo>
                <a:lnTo>
                  <a:pt x="428673" y="4062699"/>
                </a:lnTo>
                <a:lnTo>
                  <a:pt x="419886" y="4071749"/>
                </a:lnTo>
                <a:lnTo>
                  <a:pt x="412073" y="4080796"/>
                </a:lnTo>
                <a:lnTo>
                  <a:pt x="404262" y="4090348"/>
                </a:lnTo>
                <a:lnTo>
                  <a:pt x="397427" y="4100403"/>
                </a:lnTo>
                <a:lnTo>
                  <a:pt x="391079" y="4110457"/>
                </a:lnTo>
                <a:lnTo>
                  <a:pt x="384733" y="4121517"/>
                </a:lnTo>
                <a:lnTo>
                  <a:pt x="379850" y="4132575"/>
                </a:lnTo>
                <a:lnTo>
                  <a:pt x="374967" y="4143635"/>
                </a:lnTo>
                <a:lnTo>
                  <a:pt x="371061" y="4155700"/>
                </a:lnTo>
                <a:lnTo>
                  <a:pt x="367643" y="4168269"/>
                </a:lnTo>
                <a:lnTo>
                  <a:pt x="365202" y="4180836"/>
                </a:lnTo>
                <a:lnTo>
                  <a:pt x="362761" y="4193908"/>
                </a:lnTo>
                <a:lnTo>
                  <a:pt x="361784" y="4207983"/>
                </a:lnTo>
                <a:lnTo>
                  <a:pt x="360319" y="4216529"/>
                </a:lnTo>
                <a:lnTo>
                  <a:pt x="358856" y="4224572"/>
                </a:lnTo>
                <a:lnTo>
                  <a:pt x="356415" y="4233622"/>
                </a:lnTo>
                <a:lnTo>
                  <a:pt x="354460" y="4241664"/>
                </a:lnTo>
                <a:lnTo>
                  <a:pt x="351532" y="4249205"/>
                </a:lnTo>
                <a:lnTo>
                  <a:pt x="347625" y="4257248"/>
                </a:lnTo>
                <a:lnTo>
                  <a:pt x="344208" y="4264789"/>
                </a:lnTo>
                <a:lnTo>
                  <a:pt x="339327" y="4271827"/>
                </a:lnTo>
                <a:lnTo>
                  <a:pt x="334931" y="4279368"/>
                </a:lnTo>
                <a:lnTo>
                  <a:pt x="330049" y="4286406"/>
                </a:lnTo>
                <a:lnTo>
                  <a:pt x="319307" y="4299979"/>
                </a:lnTo>
                <a:lnTo>
                  <a:pt x="307589" y="4313551"/>
                </a:lnTo>
                <a:lnTo>
                  <a:pt x="295385" y="4325616"/>
                </a:lnTo>
                <a:lnTo>
                  <a:pt x="291478" y="4380916"/>
                </a:lnTo>
                <a:lnTo>
                  <a:pt x="338349" y="4386445"/>
                </a:lnTo>
                <a:lnTo>
                  <a:pt x="357391" y="4388455"/>
                </a:lnTo>
                <a:lnTo>
                  <a:pt x="374478" y="4391472"/>
                </a:lnTo>
                <a:lnTo>
                  <a:pt x="388637" y="4394488"/>
                </a:lnTo>
                <a:lnTo>
                  <a:pt x="401820" y="4398510"/>
                </a:lnTo>
                <a:lnTo>
                  <a:pt x="406703" y="4400520"/>
                </a:lnTo>
                <a:lnTo>
                  <a:pt x="412073" y="4402532"/>
                </a:lnTo>
                <a:lnTo>
                  <a:pt x="416955" y="4405548"/>
                </a:lnTo>
                <a:lnTo>
                  <a:pt x="421838" y="4408061"/>
                </a:lnTo>
                <a:lnTo>
                  <a:pt x="425745" y="4411580"/>
                </a:lnTo>
                <a:lnTo>
                  <a:pt x="429649" y="4415099"/>
                </a:lnTo>
                <a:lnTo>
                  <a:pt x="433067" y="4418618"/>
                </a:lnTo>
                <a:lnTo>
                  <a:pt x="436974" y="4422640"/>
                </a:lnTo>
                <a:lnTo>
                  <a:pt x="443321" y="4431688"/>
                </a:lnTo>
                <a:lnTo>
                  <a:pt x="449667" y="4442748"/>
                </a:lnTo>
                <a:lnTo>
                  <a:pt x="455039" y="4455818"/>
                </a:lnTo>
                <a:lnTo>
                  <a:pt x="461385" y="4470396"/>
                </a:lnTo>
                <a:lnTo>
                  <a:pt x="475055" y="4507095"/>
                </a:lnTo>
                <a:lnTo>
                  <a:pt x="469196" y="4500057"/>
                </a:lnTo>
                <a:lnTo>
                  <a:pt x="463826" y="4493521"/>
                </a:lnTo>
                <a:lnTo>
                  <a:pt x="457968" y="4487992"/>
                </a:lnTo>
                <a:lnTo>
                  <a:pt x="452109" y="4482461"/>
                </a:lnTo>
                <a:lnTo>
                  <a:pt x="446739" y="4477938"/>
                </a:lnTo>
                <a:lnTo>
                  <a:pt x="440880" y="4473414"/>
                </a:lnTo>
                <a:lnTo>
                  <a:pt x="435997" y="4469895"/>
                </a:lnTo>
                <a:lnTo>
                  <a:pt x="430138" y="4466376"/>
                </a:lnTo>
                <a:lnTo>
                  <a:pt x="424280" y="4463359"/>
                </a:lnTo>
                <a:lnTo>
                  <a:pt x="418910" y="4460845"/>
                </a:lnTo>
                <a:lnTo>
                  <a:pt x="408168" y="4456825"/>
                </a:lnTo>
                <a:lnTo>
                  <a:pt x="397427" y="4453808"/>
                </a:lnTo>
                <a:lnTo>
                  <a:pt x="386685" y="4452803"/>
                </a:lnTo>
                <a:lnTo>
                  <a:pt x="375944" y="4452299"/>
                </a:lnTo>
                <a:lnTo>
                  <a:pt x="365202" y="4452803"/>
                </a:lnTo>
                <a:lnTo>
                  <a:pt x="354460" y="4453808"/>
                </a:lnTo>
                <a:lnTo>
                  <a:pt x="344208" y="4455818"/>
                </a:lnTo>
                <a:lnTo>
                  <a:pt x="322725" y="4460343"/>
                </a:lnTo>
                <a:lnTo>
                  <a:pt x="301731" y="4465371"/>
                </a:lnTo>
                <a:lnTo>
                  <a:pt x="293919" y="4458835"/>
                </a:lnTo>
                <a:lnTo>
                  <a:pt x="286108" y="4452803"/>
                </a:lnTo>
                <a:lnTo>
                  <a:pt x="282202" y="4463862"/>
                </a:lnTo>
                <a:lnTo>
                  <a:pt x="279760" y="4469391"/>
                </a:lnTo>
                <a:lnTo>
                  <a:pt x="277319" y="4473915"/>
                </a:lnTo>
                <a:lnTo>
                  <a:pt x="273902" y="4477938"/>
                </a:lnTo>
                <a:lnTo>
                  <a:pt x="269995" y="4480955"/>
                </a:lnTo>
                <a:lnTo>
                  <a:pt x="265114" y="4483970"/>
                </a:lnTo>
                <a:lnTo>
                  <a:pt x="260231" y="4484975"/>
                </a:lnTo>
                <a:lnTo>
                  <a:pt x="243631" y="4446267"/>
                </a:lnTo>
                <a:lnTo>
                  <a:pt x="228496" y="4407558"/>
                </a:lnTo>
                <a:lnTo>
                  <a:pt x="212872" y="4368347"/>
                </a:lnTo>
                <a:lnTo>
                  <a:pt x="198712" y="4328633"/>
                </a:lnTo>
                <a:lnTo>
                  <a:pt x="203595" y="4305005"/>
                </a:lnTo>
                <a:lnTo>
                  <a:pt x="207989" y="4281882"/>
                </a:lnTo>
                <a:lnTo>
                  <a:pt x="213848" y="4259258"/>
                </a:lnTo>
                <a:lnTo>
                  <a:pt x="219707" y="4236637"/>
                </a:lnTo>
                <a:lnTo>
                  <a:pt x="226055" y="4213010"/>
                </a:lnTo>
                <a:lnTo>
                  <a:pt x="232402" y="4190387"/>
                </a:lnTo>
                <a:lnTo>
                  <a:pt x="246560" y="4145144"/>
                </a:lnTo>
                <a:lnTo>
                  <a:pt x="261697" y="4100403"/>
                </a:lnTo>
                <a:lnTo>
                  <a:pt x="277319" y="4055661"/>
                </a:lnTo>
                <a:lnTo>
                  <a:pt x="309544" y="3966179"/>
                </a:lnTo>
                <a:lnTo>
                  <a:pt x="309055" y="3958136"/>
                </a:lnTo>
                <a:lnTo>
                  <a:pt x="307589" y="3950595"/>
                </a:lnTo>
                <a:lnTo>
                  <a:pt x="305637" y="3942048"/>
                </a:lnTo>
                <a:lnTo>
                  <a:pt x="302709" y="3934006"/>
                </a:lnTo>
                <a:lnTo>
                  <a:pt x="295874" y="3918422"/>
                </a:lnTo>
                <a:lnTo>
                  <a:pt x="292943" y="3910379"/>
                </a:lnTo>
                <a:lnTo>
                  <a:pt x="290013" y="3901833"/>
                </a:lnTo>
                <a:lnTo>
                  <a:pt x="288550" y="3894292"/>
                </a:lnTo>
                <a:lnTo>
                  <a:pt x="288060" y="3886249"/>
                </a:lnTo>
                <a:lnTo>
                  <a:pt x="288060" y="3882227"/>
                </a:lnTo>
                <a:lnTo>
                  <a:pt x="288550" y="3878708"/>
                </a:lnTo>
                <a:lnTo>
                  <a:pt x="289037" y="3874686"/>
                </a:lnTo>
                <a:lnTo>
                  <a:pt x="290013" y="3871167"/>
                </a:lnTo>
                <a:lnTo>
                  <a:pt x="291967" y="3867144"/>
                </a:lnTo>
                <a:lnTo>
                  <a:pt x="293919" y="3863626"/>
                </a:lnTo>
                <a:lnTo>
                  <a:pt x="296850" y="3860107"/>
                </a:lnTo>
                <a:lnTo>
                  <a:pt x="299778" y="3856086"/>
                </a:lnTo>
                <a:lnTo>
                  <a:pt x="303685" y="3852568"/>
                </a:lnTo>
                <a:lnTo>
                  <a:pt x="308079" y="3849047"/>
                </a:lnTo>
                <a:lnTo>
                  <a:pt x="313448" y="3845528"/>
                </a:lnTo>
                <a:lnTo>
                  <a:pt x="319307" y="3842009"/>
                </a:lnTo>
                <a:lnTo>
                  <a:pt x="331514" y="3834972"/>
                </a:lnTo>
                <a:lnTo>
                  <a:pt x="345184" y="3826929"/>
                </a:lnTo>
                <a:lnTo>
                  <a:pt x="355925" y="3820896"/>
                </a:lnTo>
                <a:lnTo>
                  <a:pt x="359832" y="3819891"/>
                </a:lnTo>
                <a:lnTo>
                  <a:pt x="360808" y="3819891"/>
                </a:lnTo>
                <a:lnTo>
                  <a:pt x="361784" y="3819891"/>
                </a:lnTo>
                <a:lnTo>
                  <a:pt x="364226" y="3823912"/>
                </a:lnTo>
                <a:lnTo>
                  <a:pt x="366667" y="3827431"/>
                </a:lnTo>
                <a:lnTo>
                  <a:pt x="368619" y="3831453"/>
                </a:lnTo>
                <a:lnTo>
                  <a:pt x="369596" y="3834972"/>
                </a:lnTo>
                <a:lnTo>
                  <a:pt x="369596" y="3838490"/>
                </a:lnTo>
                <a:lnTo>
                  <a:pt x="369596" y="3842513"/>
                </a:lnTo>
                <a:lnTo>
                  <a:pt x="369109" y="3846032"/>
                </a:lnTo>
                <a:lnTo>
                  <a:pt x="368619" y="3849550"/>
                </a:lnTo>
                <a:lnTo>
                  <a:pt x="366667" y="3852568"/>
                </a:lnTo>
                <a:lnTo>
                  <a:pt x="365202" y="3856086"/>
                </a:lnTo>
                <a:lnTo>
                  <a:pt x="360808" y="3863124"/>
                </a:lnTo>
                <a:lnTo>
                  <a:pt x="355925" y="3869157"/>
                </a:lnTo>
                <a:lnTo>
                  <a:pt x="350067" y="3875189"/>
                </a:lnTo>
                <a:lnTo>
                  <a:pt x="347625" y="3880217"/>
                </a:lnTo>
                <a:lnTo>
                  <a:pt x="345184" y="3885746"/>
                </a:lnTo>
                <a:lnTo>
                  <a:pt x="344208" y="3890269"/>
                </a:lnTo>
                <a:lnTo>
                  <a:pt x="343232" y="3895800"/>
                </a:lnTo>
                <a:lnTo>
                  <a:pt x="342743" y="3900324"/>
                </a:lnTo>
                <a:lnTo>
                  <a:pt x="343232" y="3904848"/>
                </a:lnTo>
                <a:lnTo>
                  <a:pt x="344697" y="3909372"/>
                </a:lnTo>
                <a:lnTo>
                  <a:pt x="345673" y="3914400"/>
                </a:lnTo>
                <a:lnTo>
                  <a:pt x="349090" y="3922946"/>
                </a:lnTo>
                <a:lnTo>
                  <a:pt x="352997" y="3931995"/>
                </a:lnTo>
                <a:lnTo>
                  <a:pt x="356902" y="3941043"/>
                </a:lnTo>
                <a:lnTo>
                  <a:pt x="360808" y="3950093"/>
                </a:lnTo>
                <a:lnTo>
                  <a:pt x="412073" y="3958639"/>
                </a:lnTo>
                <a:lnTo>
                  <a:pt x="380337" y="3746998"/>
                </a:lnTo>
                <a:lnTo>
                  <a:pt x="379361" y="3745489"/>
                </a:lnTo>
                <a:lnTo>
                  <a:pt x="377896" y="3743982"/>
                </a:lnTo>
                <a:lnTo>
                  <a:pt x="376920" y="3741970"/>
                </a:lnTo>
                <a:lnTo>
                  <a:pt x="376432" y="3740462"/>
                </a:lnTo>
                <a:lnTo>
                  <a:pt x="376432" y="3734932"/>
                </a:lnTo>
                <a:lnTo>
                  <a:pt x="377409" y="3728900"/>
                </a:lnTo>
                <a:lnTo>
                  <a:pt x="375944" y="3714825"/>
                </a:lnTo>
                <a:lnTo>
                  <a:pt x="371061" y="3708792"/>
                </a:lnTo>
                <a:lnTo>
                  <a:pt x="368619" y="3702256"/>
                </a:lnTo>
                <a:lnTo>
                  <a:pt x="366667" y="3695219"/>
                </a:lnTo>
                <a:lnTo>
                  <a:pt x="365691" y="3688181"/>
                </a:lnTo>
                <a:lnTo>
                  <a:pt x="365202" y="3680640"/>
                </a:lnTo>
                <a:lnTo>
                  <a:pt x="365691" y="3673099"/>
                </a:lnTo>
                <a:lnTo>
                  <a:pt x="367156" y="3657515"/>
                </a:lnTo>
                <a:lnTo>
                  <a:pt x="368619" y="3650477"/>
                </a:lnTo>
                <a:lnTo>
                  <a:pt x="368619" y="3643440"/>
                </a:lnTo>
                <a:lnTo>
                  <a:pt x="367643" y="3638412"/>
                </a:lnTo>
                <a:lnTo>
                  <a:pt x="366178" y="3633385"/>
                </a:lnTo>
                <a:lnTo>
                  <a:pt x="364226" y="3629364"/>
                </a:lnTo>
                <a:lnTo>
                  <a:pt x="361784" y="3626347"/>
                </a:lnTo>
                <a:lnTo>
                  <a:pt x="358856" y="3623833"/>
                </a:lnTo>
                <a:lnTo>
                  <a:pt x="354949" y="3621320"/>
                </a:lnTo>
                <a:lnTo>
                  <a:pt x="351045" y="3619811"/>
                </a:lnTo>
                <a:lnTo>
                  <a:pt x="346649" y="3618304"/>
                </a:lnTo>
                <a:lnTo>
                  <a:pt x="337373" y="3616796"/>
                </a:lnTo>
                <a:lnTo>
                  <a:pt x="328096" y="3614786"/>
                </a:lnTo>
                <a:lnTo>
                  <a:pt x="318331" y="3612773"/>
                </a:lnTo>
                <a:lnTo>
                  <a:pt x="298802" y="3615287"/>
                </a:lnTo>
                <a:lnTo>
                  <a:pt x="290013" y="3616292"/>
                </a:lnTo>
                <a:lnTo>
                  <a:pt x="283178" y="3616292"/>
                </a:lnTo>
                <a:lnTo>
                  <a:pt x="278295" y="3616292"/>
                </a:lnTo>
                <a:lnTo>
                  <a:pt x="273902" y="3614282"/>
                </a:lnTo>
                <a:lnTo>
                  <a:pt x="271460" y="3613779"/>
                </a:lnTo>
                <a:lnTo>
                  <a:pt x="270484" y="3611768"/>
                </a:lnTo>
                <a:lnTo>
                  <a:pt x="268532" y="3610763"/>
                </a:lnTo>
                <a:lnTo>
                  <a:pt x="268043" y="3609255"/>
                </a:lnTo>
                <a:lnTo>
                  <a:pt x="266577" y="3604227"/>
                </a:lnTo>
                <a:lnTo>
                  <a:pt x="265601" y="3598698"/>
                </a:lnTo>
                <a:lnTo>
                  <a:pt x="266577" y="3591157"/>
                </a:lnTo>
                <a:lnTo>
                  <a:pt x="267556" y="3582109"/>
                </a:lnTo>
                <a:lnTo>
                  <a:pt x="269995" y="3571551"/>
                </a:lnTo>
                <a:lnTo>
                  <a:pt x="271949" y="3559486"/>
                </a:lnTo>
                <a:lnTo>
                  <a:pt x="279273" y="3529323"/>
                </a:lnTo>
                <a:lnTo>
                  <a:pt x="271949" y="3517258"/>
                </a:lnTo>
                <a:lnTo>
                  <a:pt x="265114" y="3505697"/>
                </a:lnTo>
                <a:lnTo>
                  <a:pt x="258766" y="3494135"/>
                </a:lnTo>
                <a:lnTo>
                  <a:pt x="253396" y="3482070"/>
                </a:lnTo>
                <a:lnTo>
                  <a:pt x="248025" y="3470005"/>
                </a:lnTo>
                <a:lnTo>
                  <a:pt x="243142" y="3457940"/>
                </a:lnTo>
                <a:lnTo>
                  <a:pt x="239237" y="3446377"/>
                </a:lnTo>
                <a:lnTo>
                  <a:pt x="235331" y="3433810"/>
                </a:lnTo>
                <a:lnTo>
                  <a:pt x="232402" y="3422246"/>
                </a:lnTo>
                <a:lnTo>
                  <a:pt x="229472" y="3410181"/>
                </a:lnTo>
                <a:lnTo>
                  <a:pt x="227031" y="3397615"/>
                </a:lnTo>
                <a:lnTo>
                  <a:pt x="225078" y="3386051"/>
                </a:lnTo>
                <a:lnTo>
                  <a:pt x="224102" y="3373986"/>
                </a:lnTo>
                <a:lnTo>
                  <a:pt x="222637" y="3361420"/>
                </a:lnTo>
                <a:lnTo>
                  <a:pt x="222148" y="3349856"/>
                </a:lnTo>
                <a:lnTo>
                  <a:pt x="221661" y="3337791"/>
                </a:lnTo>
                <a:lnTo>
                  <a:pt x="221661" y="3325225"/>
                </a:lnTo>
                <a:lnTo>
                  <a:pt x="222148" y="3313159"/>
                </a:lnTo>
                <a:lnTo>
                  <a:pt x="223124" y="3301094"/>
                </a:lnTo>
                <a:lnTo>
                  <a:pt x="224589" y="3288526"/>
                </a:lnTo>
                <a:lnTo>
                  <a:pt x="227031" y="3264396"/>
                </a:lnTo>
                <a:lnTo>
                  <a:pt x="231913" y="3239762"/>
                </a:lnTo>
                <a:lnTo>
                  <a:pt x="237283" y="3215131"/>
                </a:lnTo>
                <a:lnTo>
                  <a:pt x="244120" y="3189995"/>
                </a:lnTo>
                <a:lnTo>
                  <a:pt x="252420" y="3165362"/>
                </a:lnTo>
                <a:lnTo>
                  <a:pt x="260720" y="3141232"/>
                </a:lnTo>
                <a:lnTo>
                  <a:pt x="256814" y="3117605"/>
                </a:lnTo>
                <a:lnTo>
                  <a:pt x="253884" y="3094480"/>
                </a:lnTo>
                <a:lnTo>
                  <a:pt x="252907" y="3072360"/>
                </a:lnTo>
                <a:lnTo>
                  <a:pt x="252420" y="3049235"/>
                </a:lnTo>
                <a:lnTo>
                  <a:pt x="252907" y="3027117"/>
                </a:lnTo>
                <a:lnTo>
                  <a:pt x="254373" y="3005501"/>
                </a:lnTo>
                <a:lnTo>
                  <a:pt x="257790" y="2983884"/>
                </a:lnTo>
                <a:lnTo>
                  <a:pt x="262184" y="2963273"/>
                </a:lnTo>
                <a:lnTo>
                  <a:pt x="267556" y="2942158"/>
                </a:lnTo>
                <a:lnTo>
                  <a:pt x="274391" y="2921547"/>
                </a:lnTo>
                <a:lnTo>
                  <a:pt x="282202" y="2901439"/>
                </a:lnTo>
                <a:lnTo>
                  <a:pt x="291478" y="2881332"/>
                </a:lnTo>
                <a:lnTo>
                  <a:pt x="302220" y="2862227"/>
                </a:lnTo>
                <a:lnTo>
                  <a:pt x="313448" y="2842623"/>
                </a:lnTo>
                <a:lnTo>
                  <a:pt x="326631" y="2823518"/>
                </a:lnTo>
                <a:lnTo>
                  <a:pt x="340790" y="2804919"/>
                </a:lnTo>
                <a:lnTo>
                  <a:pt x="340790" y="2799892"/>
                </a:lnTo>
                <a:lnTo>
                  <a:pt x="339327" y="2794864"/>
                </a:lnTo>
                <a:lnTo>
                  <a:pt x="337862" y="2790844"/>
                </a:lnTo>
                <a:lnTo>
                  <a:pt x="334931" y="2787323"/>
                </a:lnTo>
                <a:lnTo>
                  <a:pt x="332003" y="2784308"/>
                </a:lnTo>
                <a:lnTo>
                  <a:pt x="329073" y="2781794"/>
                </a:lnTo>
                <a:lnTo>
                  <a:pt x="321749" y="2776767"/>
                </a:lnTo>
                <a:lnTo>
                  <a:pt x="314426" y="2772243"/>
                </a:lnTo>
                <a:lnTo>
                  <a:pt x="307102" y="2767719"/>
                </a:lnTo>
                <a:lnTo>
                  <a:pt x="304174" y="2764702"/>
                </a:lnTo>
                <a:lnTo>
                  <a:pt x="301731" y="2761183"/>
                </a:lnTo>
                <a:lnTo>
                  <a:pt x="299289" y="2757664"/>
                </a:lnTo>
                <a:lnTo>
                  <a:pt x="297337" y="2753642"/>
                </a:lnTo>
                <a:lnTo>
                  <a:pt x="294896" y="2749118"/>
                </a:lnTo>
                <a:lnTo>
                  <a:pt x="291478" y="2744090"/>
                </a:lnTo>
                <a:lnTo>
                  <a:pt x="288060" y="2740572"/>
                </a:lnTo>
                <a:lnTo>
                  <a:pt x="283178" y="2737053"/>
                </a:lnTo>
                <a:lnTo>
                  <a:pt x="278784" y="2734539"/>
                </a:lnTo>
                <a:lnTo>
                  <a:pt x="274391" y="2732025"/>
                </a:lnTo>
                <a:lnTo>
                  <a:pt x="269019" y="2729512"/>
                </a:lnTo>
                <a:lnTo>
                  <a:pt x="263649" y="2728005"/>
                </a:lnTo>
                <a:lnTo>
                  <a:pt x="252907" y="2724486"/>
                </a:lnTo>
                <a:lnTo>
                  <a:pt x="240703" y="2721469"/>
                </a:lnTo>
                <a:lnTo>
                  <a:pt x="228985" y="2718454"/>
                </a:lnTo>
                <a:lnTo>
                  <a:pt x="217754" y="2715436"/>
                </a:lnTo>
                <a:lnTo>
                  <a:pt x="206526" y="2711918"/>
                </a:lnTo>
                <a:lnTo>
                  <a:pt x="201154" y="2709907"/>
                </a:lnTo>
                <a:lnTo>
                  <a:pt x="196271" y="2707394"/>
                </a:lnTo>
                <a:lnTo>
                  <a:pt x="191390" y="2704376"/>
                </a:lnTo>
                <a:lnTo>
                  <a:pt x="187484" y="2700858"/>
                </a:lnTo>
                <a:lnTo>
                  <a:pt x="183577" y="2697339"/>
                </a:lnTo>
                <a:lnTo>
                  <a:pt x="180160" y="2693316"/>
                </a:lnTo>
                <a:lnTo>
                  <a:pt x="177231" y="2688793"/>
                </a:lnTo>
                <a:lnTo>
                  <a:pt x="174790" y="2683765"/>
                </a:lnTo>
                <a:lnTo>
                  <a:pt x="172836" y="2677733"/>
                </a:lnTo>
                <a:lnTo>
                  <a:pt x="171859" y="2670695"/>
                </a:lnTo>
                <a:lnTo>
                  <a:pt x="171372" y="2663657"/>
                </a:lnTo>
                <a:lnTo>
                  <a:pt x="171372" y="2655615"/>
                </a:lnTo>
                <a:lnTo>
                  <a:pt x="171859" y="2646565"/>
                </a:lnTo>
                <a:lnTo>
                  <a:pt x="173325" y="2637014"/>
                </a:lnTo>
                <a:lnTo>
                  <a:pt x="168931" y="2608360"/>
                </a:lnTo>
                <a:lnTo>
                  <a:pt x="164536" y="2579706"/>
                </a:lnTo>
                <a:lnTo>
                  <a:pt x="161607" y="2566132"/>
                </a:lnTo>
                <a:lnTo>
                  <a:pt x="158190" y="2553062"/>
                </a:lnTo>
                <a:lnTo>
                  <a:pt x="154283" y="2539488"/>
                </a:lnTo>
                <a:lnTo>
                  <a:pt x="149402" y="2526420"/>
                </a:lnTo>
                <a:lnTo>
                  <a:pt x="144519" y="2514353"/>
                </a:lnTo>
                <a:lnTo>
                  <a:pt x="137684" y="2502288"/>
                </a:lnTo>
                <a:lnTo>
                  <a:pt x="130360" y="2490225"/>
                </a:lnTo>
                <a:lnTo>
                  <a:pt x="125967" y="2485197"/>
                </a:lnTo>
                <a:lnTo>
                  <a:pt x="121084" y="2479163"/>
                </a:lnTo>
                <a:lnTo>
                  <a:pt x="116201" y="2474135"/>
                </a:lnTo>
                <a:lnTo>
                  <a:pt x="111319" y="2468608"/>
                </a:lnTo>
                <a:lnTo>
                  <a:pt x="105460" y="2464083"/>
                </a:lnTo>
                <a:lnTo>
                  <a:pt x="99112" y="2459557"/>
                </a:lnTo>
                <a:lnTo>
                  <a:pt x="92766" y="2455035"/>
                </a:lnTo>
                <a:lnTo>
                  <a:pt x="85931" y="2450007"/>
                </a:lnTo>
                <a:lnTo>
                  <a:pt x="78607" y="2445481"/>
                </a:lnTo>
                <a:lnTo>
                  <a:pt x="70796" y="2441461"/>
                </a:lnTo>
                <a:lnTo>
                  <a:pt x="62495" y="2436935"/>
                </a:lnTo>
                <a:lnTo>
                  <a:pt x="56148" y="2432413"/>
                </a:lnTo>
                <a:lnTo>
                  <a:pt x="57124" y="2418840"/>
                </a:lnTo>
                <a:lnTo>
                  <a:pt x="58589" y="2404762"/>
                </a:lnTo>
                <a:lnTo>
                  <a:pt x="67376" y="2399233"/>
                </a:lnTo>
                <a:lnTo>
                  <a:pt x="77631" y="2393702"/>
                </a:lnTo>
                <a:lnTo>
                  <a:pt x="87394" y="2387670"/>
                </a:lnTo>
                <a:lnTo>
                  <a:pt x="90812" y="2384655"/>
                </a:lnTo>
                <a:lnTo>
                  <a:pt x="93742" y="2381639"/>
                </a:lnTo>
                <a:lnTo>
                  <a:pt x="99112" y="2354492"/>
                </a:lnTo>
                <a:lnTo>
                  <a:pt x="107901" y="2345442"/>
                </a:lnTo>
                <a:lnTo>
                  <a:pt x="115712" y="2337400"/>
                </a:lnTo>
                <a:lnTo>
                  <a:pt x="118643" y="2333377"/>
                </a:lnTo>
                <a:lnTo>
                  <a:pt x="121084" y="2329355"/>
                </a:lnTo>
                <a:lnTo>
                  <a:pt x="123036" y="2324833"/>
                </a:lnTo>
                <a:lnTo>
                  <a:pt x="124501" y="2320811"/>
                </a:lnTo>
                <a:lnTo>
                  <a:pt x="124501" y="2316285"/>
                </a:lnTo>
                <a:lnTo>
                  <a:pt x="124501" y="2311761"/>
                </a:lnTo>
                <a:lnTo>
                  <a:pt x="123523" y="2307739"/>
                </a:lnTo>
                <a:lnTo>
                  <a:pt x="120595" y="2303217"/>
                </a:lnTo>
                <a:lnTo>
                  <a:pt x="117665" y="2298189"/>
                </a:lnTo>
                <a:lnTo>
                  <a:pt x="113271" y="2293162"/>
                </a:lnTo>
                <a:lnTo>
                  <a:pt x="106925" y="2288638"/>
                </a:lnTo>
                <a:lnTo>
                  <a:pt x="100088" y="2283107"/>
                </a:lnTo>
                <a:lnTo>
                  <a:pt x="90324" y="2275566"/>
                </a:lnTo>
                <a:lnTo>
                  <a:pt x="84953" y="2271543"/>
                </a:lnTo>
                <a:lnTo>
                  <a:pt x="80559" y="2267021"/>
                </a:lnTo>
                <a:lnTo>
                  <a:pt x="76652" y="2261994"/>
                </a:lnTo>
                <a:lnTo>
                  <a:pt x="72748" y="2257468"/>
                </a:lnTo>
                <a:lnTo>
                  <a:pt x="69330" y="2252942"/>
                </a:lnTo>
                <a:lnTo>
                  <a:pt x="66889" y="2247415"/>
                </a:lnTo>
                <a:lnTo>
                  <a:pt x="64448" y="2241884"/>
                </a:lnTo>
                <a:lnTo>
                  <a:pt x="63471" y="2235852"/>
                </a:lnTo>
                <a:lnTo>
                  <a:pt x="63471" y="2230321"/>
                </a:lnTo>
                <a:lnTo>
                  <a:pt x="64448" y="2223787"/>
                </a:lnTo>
                <a:lnTo>
                  <a:pt x="66400" y="2217253"/>
                </a:lnTo>
                <a:lnTo>
                  <a:pt x="69817" y="2210717"/>
                </a:lnTo>
                <a:lnTo>
                  <a:pt x="74213" y="2203679"/>
                </a:lnTo>
                <a:lnTo>
                  <a:pt x="80072" y="2196138"/>
                </a:lnTo>
                <a:lnTo>
                  <a:pt x="78607" y="2181561"/>
                </a:lnTo>
                <a:lnTo>
                  <a:pt x="77631" y="2166980"/>
                </a:lnTo>
                <a:lnTo>
                  <a:pt x="77142" y="2159943"/>
                </a:lnTo>
                <a:lnTo>
                  <a:pt x="77631" y="2153910"/>
                </a:lnTo>
                <a:lnTo>
                  <a:pt x="78118" y="2147376"/>
                </a:lnTo>
                <a:lnTo>
                  <a:pt x="79583" y="2141845"/>
                </a:lnTo>
                <a:lnTo>
                  <a:pt x="81535" y="2136818"/>
                </a:lnTo>
                <a:lnTo>
                  <a:pt x="84953" y="2132294"/>
                </a:lnTo>
                <a:lnTo>
                  <a:pt x="86907" y="2130282"/>
                </a:lnTo>
                <a:lnTo>
                  <a:pt x="88859" y="2128775"/>
                </a:lnTo>
                <a:lnTo>
                  <a:pt x="91790" y="2127266"/>
                </a:lnTo>
                <a:lnTo>
                  <a:pt x="94718" y="2126261"/>
                </a:lnTo>
                <a:lnTo>
                  <a:pt x="101553" y="2124251"/>
                </a:lnTo>
                <a:lnTo>
                  <a:pt x="109366" y="2123748"/>
                </a:lnTo>
                <a:lnTo>
                  <a:pt x="119619" y="2125256"/>
                </a:lnTo>
                <a:lnTo>
                  <a:pt x="130848" y="2126765"/>
                </a:lnTo>
                <a:lnTo>
                  <a:pt x="157702" y="2155920"/>
                </a:lnTo>
                <a:lnTo>
                  <a:pt x="164536" y="2160446"/>
                </a:lnTo>
                <a:lnTo>
                  <a:pt x="171372" y="2164970"/>
                </a:lnTo>
                <a:lnTo>
                  <a:pt x="178207" y="2168489"/>
                </a:lnTo>
                <a:lnTo>
                  <a:pt x="184066" y="2171003"/>
                </a:lnTo>
                <a:lnTo>
                  <a:pt x="190901" y="2173015"/>
                </a:lnTo>
                <a:lnTo>
                  <a:pt x="197736" y="2174020"/>
                </a:lnTo>
                <a:lnTo>
                  <a:pt x="204084" y="2174520"/>
                </a:lnTo>
                <a:lnTo>
                  <a:pt x="210430" y="2174520"/>
                </a:lnTo>
                <a:lnTo>
                  <a:pt x="216289" y="2173516"/>
                </a:lnTo>
                <a:lnTo>
                  <a:pt x="222637" y="2172511"/>
                </a:lnTo>
                <a:lnTo>
                  <a:pt x="228985" y="2169494"/>
                </a:lnTo>
                <a:lnTo>
                  <a:pt x="234842" y="2166479"/>
                </a:lnTo>
                <a:lnTo>
                  <a:pt x="240703" y="2161955"/>
                </a:lnTo>
                <a:lnTo>
                  <a:pt x="246560" y="2157429"/>
                </a:lnTo>
                <a:lnTo>
                  <a:pt x="252420" y="2151398"/>
                </a:lnTo>
                <a:lnTo>
                  <a:pt x="257790" y="2144359"/>
                </a:lnTo>
                <a:lnTo>
                  <a:pt x="220685" y="2098612"/>
                </a:lnTo>
                <a:lnTo>
                  <a:pt x="215313" y="2100119"/>
                </a:lnTo>
                <a:lnTo>
                  <a:pt x="210430" y="2100119"/>
                </a:lnTo>
                <a:lnTo>
                  <a:pt x="205549" y="2099618"/>
                </a:lnTo>
                <a:lnTo>
                  <a:pt x="201154" y="2098612"/>
                </a:lnTo>
                <a:lnTo>
                  <a:pt x="197249" y="2097607"/>
                </a:lnTo>
                <a:lnTo>
                  <a:pt x="193343" y="2096099"/>
                </a:lnTo>
                <a:lnTo>
                  <a:pt x="189925" y="2093585"/>
                </a:lnTo>
                <a:lnTo>
                  <a:pt x="186508" y="2091071"/>
                </a:lnTo>
                <a:lnTo>
                  <a:pt x="180649" y="2085542"/>
                </a:lnTo>
                <a:lnTo>
                  <a:pt x="175277" y="2078503"/>
                </a:lnTo>
                <a:lnTo>
                  <a:pt x="169907" y="2070964"/>
                </a:lnTo>
                <a:lnTo>
                  <a:pt x="165514" y="2062417"/>
                </a:lnTo>
                <a:lnTo>
                  <a:pt x="178695" y="2056385"/>
                </a:lnTo>
                <a:lnTo>
                  <a:pt x="190901" y="2049347"/>
                </a:lnTo>
                <a:lnTo>
                  <a:pt x="203595" y="2041806"/>
                </a:lnTo>
                <a:lnTo>
                  <a:pt x="215802" y="2034768"/>
                </a:lnTo>
                <a:lnTo>
                  <a:pt x="222148" y="2031250"/>
                </a:lnTo>
                <a:lnTo>
                  <a:pt x="228985" y="2028232"/>
                </a:lnTo>
                <a:lnTo>
                  <a:pt x="235331" y="2025719"/>
                </a:lnTo>
                <a:lnTo>
                  <a:pt x="242166" y="2023707"/>
                </a:lnTo>
                <a:lnTo>
                  <a:pt x="249490" y="2021698"/>
                </a:lnTo>
                <a:lnTo>
                  <a:pt x="256814" y="2021195"/>
                </a:lnTo>
                <a:lnTo>
                  <a:pt x="264136" y="2020693"/>
                </a:lnTo>
                <a:lnTo>
                  <a:pt x="271949" y="2021195"/>
                </a:lnTo>
                <a:lnTo>
                  <a:pt x="275367" y="2021195"/>
                </a:lnTo>
                <a:lnTo>
                  <a:pt x="279273" y="2020693"/>
                </a:lnTo>
                <a:lnTo>
                  <a:pt x="282691" y="2018681"/>
                </a:lnTo>
                <a:lnTo>
                  <a:pt x="285619" y="2016671"/>
                </a:lnTo>
                <a:lnTo>
                  <a:pt x="290013" y="2011643"/>
                </a:lnTo>
                <a:lnTo>
                  <a:pt x="293919" y="2007119"/>
                </a:lnTo>
                <a:lnTo>
                  <a:pt x="297337" y="2002596"/>
                </a:lnTo>
                <a:lnTo>
                  <a:pt x="300754" y="1997065"/>
                </a:lnTo>
                <a:lnTo>
                  <a:pt x="303685" y="1992037"/>
                </a:lnTo>
                <a:lnTo>
                  <a:pt x="306126" y="1986005"/>
                </a:lnTo>
                <a:lnTo>
                  <a:pt x="310031" y="1974945"/>
                </a:lnTo>
                <a:lnTo>
                  <a:pt x="313448" y="1962882"/>
                </a:lnTo>
                <a:lnTo>
                  <a:pt x="315892" y="1951318"/>
                </a:lnTo>
                <a:lnTo>
                  <a:pt x="320285" y="1926183"/>
                </a:lnTo>
                <a:lnTo>
                  <a:pt x="322725" y="1913616"/>
                </a:lnTo>
                <a:lnTo>
                  <a:pt x="325655" y="1902053"/>
                </a:lnTo>
                <a:lnTo>
                  <a:pt x="329073" y="1890491"/>
                </a:lnTo>
                <a:lnTo>
                  <a:pt x="331514" y="1884459"/>
                </a:lnTo>
                <a:lnTo>
                  <a:pt x="334442" y="1879430"/>
                </a:lnTo>
                <a:lnTo>
                  <a:pt x="337373" y="1874404"/>
                </a:lnTo>
                <a:lnTo>
                  <a:pt x="340790" y="1869377"/>
                </a:lnTo>
                <a:lnTo>
                  <a:pt x="344697" y="1864349"/>
                </a:lnTo>
                <a:lnTo>
                  <a:pt x="348602" y="1860329"/>
                </a:lnTo>
                <a:lnTo>
                  <a:pt x="353484" y="1855301"/>
                </a:lnTo>
                <a:lnTo>
                  <a:pt x="358856" y="1851783"/>
                </a:lnTo>
                <a:lnTo>
                  <a:pt x="365202" y="1847760"/>
                </a:lnTo>
                <a:lnTo>
                  <a:pt x="371061" y="1844743"/>
                </a:lnTo>
                <a:lnTo>
                  <a:pt x="372037" y="1843236"/>
                </a:lnTo>
                <a:lnTo>
                  <a:pt x="359832" y="1837202"/>
                </a:lnTo>
                <a:lnTo>
                  <a:pt x="348602" y="1831675"/>
                </a:lnTo>
                <a:lnTo>
                  <a:pt x="338349" y="1824637"/>
                </a:lnTo>
                <a:lnTo>
                  <a:pt x="327609" y="1817598"/>
                </a:lnTo>
                <a:lnTo>
                  <a:pt x="317844" y="1810560"/>
                </a:lnTo>
                <a:lnTo>
                  <a:pt x="308079" y="1803019"/>
                </a:lnTo>
                <a:lnTo>
                  <a:pt x="298802" y="1794974"/>
                </a:lnTo>
                <a:lnTo>
                  <a:pt x="289526" y="1786430"/>
                </a:lnTo>
                <a:lnTo>
                  <a:pt x="281225" y="1778385"/>
                </a:lnTo>
                <a:lnTo>
                  <a:pt x="272438" y="1769841"/>
                </a:lnTo>
                <a:lnTo>
                  <a:pt x="256814" y="1751743"/>
                </a:lnTo>
                <a:lnTo>
                  <a:pt x="241679" y="1733142"/>
                </a:lnTo>
                <a:lnTo>
                  <a:pt x="227031" y="1713035"/>
                </a:lnTo>
                <a:lnTo>
                  <a:pt x="213848" y="1693428"/>
                </a:lnTo>
                <a:lnTo>
                  <a:pt x="200178" y="1672817"/>
                </a:lnTo>
                <a:lnTo>
                  <a:pt x="173814" y="1630589"/>
                </a:lnTo>
                <a:lnTo>
                  <a:pt x="147937" y="1589367"/>
                </a:lnTo>
                <a:lnTo>
                  <a:pt x="134265" y="1568756"/>
                </a:lnTo>
                <a:lnTo>
                  <a:pt x="120595" y="1549149"/>
                </a:lnTo>
                <a:lnTo>
                  <a:pt x="115225" y="1546134"/>
                </a:lnTo>
                <a:lnTo>
                  <a:pt x="108877" y="1543620"/>
                </a:lnTo>
                <a:lnTo>
                  <a:pt x="96183" y="1539097"/>
                </a:lnTo>
                <a:lnTo>
                  <a:pt x="90324" y="1536079"/>
                </a:lnTo>
                <a:lnTo>
                  <a:pt x="84953" y="1533566"/>
                </a:lnTo>
                <a:lnTo>
                  <a:pt x="80559" y="1530049"/>
                </a:lnTo>
                <a:lnTo>
                  <a:pt x="78607" y="1527533"/>
                </a:lnTo>
                <a:lnTo>
                  <a:pt x="77142" y="1525021"/>
                </a:lnTo>
                <a:lnTo>
                  <a:pt x="71283" y="1517480"/>
                </a:lnTo>
                <a:lnTo>
                  <a:pt x="64935" y="1509939"/>
                </a:lnTo>
                <a:lnTo>
                  <a:pt x="57613" y="1502901"/>
                </a:lnTo>
                <a:lnTo>
                  <a:pt x="49800" y="1495360"/>
                </a:lnTo>
                <a:lnTo>
                  <a:pt x="34177" y="1480781"/>
                </a:lnTo>
                <a:lnTo>
                  <a:pt x="25877" y="1473744"/>
                </a:lnTo>
                <a:lnTo>
                  <a:pt x="19042" y="1466203"/>
                </a:lnTo>
                <a:lnTo>
                  <a:pt x="12694" y="1458662"/>
                </a:lnTo>
                <a:lnTo>
                  <a:pt x="7324" y="1451120"/>
                </a:lnTo>
                <a:lnTo>
                  <a:pt x="4883" y="1447604"/>
                </a:lnTo>
                <a:lnTo>
                  <a:pt x="2929" y="1443581"/>
                </a:lnTo>
                <a:lnTo>
                  <a:pt x="1465" y="1439559"/>
                </a:lnTo>
                <a:lnTo>
                  <a:pt x="487" y="1435537"/>
                </a:lnTo>
                <a:lnTo>
                  <a:pt x="0" y="1432020"/>
                </a:lnTo>
                <a:lnTo>
                  <a:pt x="0" y="1426992"/>
                </a:lnTo>
                <a:lnTo>
                  <a:pt x="0" y="1422970"/>
                </a:lnTo>
                <a:lnTo>
                  <a:pt x="976" y="1418948"/>
                </a:lnTo>
                <a:lnTo>
                  <a:pt x="2929" y="1414925"/>
                </a:lnTo>
                <a:lnTo>
                  <a:pt x="4394" y="1410401"/>
                </a:lnTo>
                <a:lnTo>
                  <a:pt x="7324" y="1405376"/>
                </a:lnTo>
                <a:lnTo>
                  <a:pt x="10742" y="1400850"/>
                </a:lnTo>
                <a:lnTo>
                  <a:pt x="13670" y="1397835"/>
                </a:lnTo>
                <a:lnTo>
                  <a:pt x="17088" y="1394818"/>
                </a:lnTo>
                <a:lnTo>
                  <a:pt x="20018" y="1393309"/>
                </a:lnTo>
                <a:lnTo>
                  <a:pt x="23436" y="1391802"/>
                </a:lnTo>
                <a:lnTo>
                  <a:pt x="26853" y="1390797"/>
                </a:lnTo>
                <a:lnTo>
                  <a:pt x="30271" y="1390294"/>
                </a:lnTo>
                <a:lnTo>
                  <a:pt x="33201" y="1390294"/>
                </a:lnTo>
                <a:lnTo>
                  <a:pt x="36619" y="1390797"/>
                </a:lnTo>
                <a:lnTo>
                  <a:pt x="40036" y="1391802"/>
                </a:lnTo>
                <a:lnTo>
                  <a:pt x="43454" y="1392807"/>
                </a:lnTo>
                <a:lnTo>
                  <a:pt x="50778" y="1396830"/>
                </a:lnTo>
                <a:lnTo>
                  <a:pt x="58589" y="1401354"/>
                </a:lnTo>
                <a:lnTo>
                  <a:pt x="65913" y="1406883"/>
                </a:lnTo>
                <a:lnTo>
                  <a:pt x="81048" y="1419451"/>
                </a:lnTo>
                <a:lnTo>
                  <a:pt x="97159" y="1433526"/>
                </a:lnTo>
                <a:lnTo>
                  <a:pt x="104971" y="1440062"/>
                </a:lnTo>
                <a:lnTo>
                  <a:pt x="112784" y="1445591"/>
                </a:lnTo>
                <a:lnTo>
                  <a:pt x="120106" y="1451120"/>
                </a:lnTo>
                <a:lnTo>
                  <a:pt x="127919" y="1455143"/>
                </a:lnTo>
                <a:lnTo>
                  <a:pt x="143054" y="1469722"/>
                </a:lnTo>
                <a:lnTo>
                  <a:pt x="149402" y="1465198"/>
                </a:lnTo>
                <a:lnTo>
                  <a:pt x="156237" y="1459669"/>
                </a:lnTo>
                <a:lnTo>
                  <a:pt x="162583" y="1454138"/>
                </a:lnTo>
                <a:lnTo>
                  <a:pt x="168442" y="1448105"/>
                </a:lnTo>
                <a:lnTo>
                  <a:pt x="179184" y="1434532"/>
                </a:lnTo>
                <a:lnTo>
                  <a:pt x="189925" y="1421461"/>
                </a:lnTo>
                <a:lnTo>
                  <a:pt x="200667" y="1408391"/>
                </a:lnTo>
                <a:lnTo>
                  <a:pt x="206526" y="1401857"/>
                </a:lnTo>
                <a:lnTo>
                  <a:pt x="212384" y="1396326"/>
                </a:lnTo>
                <a:lnTo>
                  <a:pt x="219219" y="1391802"/>
                </a:lnTo>
                <a:lnTo>
                  <a:pt x="226055" y="1386775"/>
                </a:lnTo>
                <a:lnTo>
                  <a:pt x="233866" y="1382753"/>
                </a:lnTo>
                <a:lnTo>
                  <a:pt x="242166" y="1379735"/>
                </a:lnTo>
                <a:lnTo>
                  <a:pt x="249979" y="1378229"/>
                </a:lnTo>
                <a:lnTo>
                  <a:pt x="256814" y="1376720"/>
                </a:lnTo>
                <a:lnTo>
                  <a:pt x="262184" y="1376720"/>
                </a:lnTo>
                <a:lnTo>
                  <a:pt x="266577" y="1377725"/>
                </a:lnTo>
                <a:lnTo>
                  <a:pt x="269995" y="1378732"/>
                </a:lnTo>
                <a:lnTo>
                  <a:pt x="271949" y="1380241"/>
                </a:lnTo>
                <a:lnTo>
                  <a:pt x="273414" y="1383256"/>
                </a:lnTo>
                <a:lnTo>
                  <a:pt x="273902" y="1386271"/>
                </a:lnTo>
                <a:lnTo>
                  <a:pt x="273902" y="1389289"/>
                </a:lnTo>
                <a:lnTo>
                  <a:pt x="273902" y="1393309"/>
                </a:lnTo>
                <a:lnTo>
                  <a:pt x="271460" y="1400850"/>
                </a:lnTo>
                <a:lnTo>
                  <a:pt x="265601" y="1418446"/>
                </a:lnTo>
                <a:lnTo>
                  <a:pt x="342743" y="1407888"/>
                </a:lnTo>
                <a:lnTo>
                  <a:pt x="345184" y="1408391"/>
                </a:lnTo>
                <a:lnTo>
                  <a:pt x="347625" y="1408391"/>
                </a:lnTo>
                <a:lnTo>
                  <a:pt x="349580" y="1407888"/>
                </a:lnTo>
                <a:lnTo>
                  <a:pt x="351532" y="1407386"/>
                </a:lnTo>
                <a:lnTo>
                  <a:pt x="352508" y="1406381"/>
                </a:lnTo>
                <a:lnTo>
                  <a:pt x="353484" y="1404369"/>
                </a:lnTo>
                <a:lnTo>
                  <a:pt x="354949" y="1401857"/>
                </a:lnTo>
                <a:lnTo>
                  <a:pt x="355438" y="1399845"/>
                </a:lnTo>
                <a:lnTo>
                  <a:pt x="360319" y="1385266"/>
                </a:lnTo>
                <a:lnTo>
                  <a:pt x="366667" y="1371191"/>
                </a:lnTo>
                <a:lnTo>
                  <a:pt x="373991" y="1357617"/>
                </a:lnTo>
                <a:lnTo>
                  <a:pt x="382778" y="1345552"/>
                </a:lnTo>
                <a:lnTo>
                  <a:pt x="392055" y="1334492"/>
                </a:lnTo>
                <a:lnTo>
                  <a:pt x="402309" y="1323936"/>
                </a:lnTo>
                <a:lnTo>
                  <a:pt x="413538" y="1313881"/>
                </a:lnTo>
                <a:lnTo>
                  <a:pt x="426232" y="1304833"/>
                </a:lnTo>
                <a:lnTo>
                  <a:pt x="408168" y="1284725"/>
                </a:lnTo>
                <a:lnTo>
                  <a:pt x="398892" y="1274671"/>
                </a:lnTo>
                <a:lnTo>
                  <a:pt x="390592" y="1265621"/>
                </a:lnTo>
                <a:lnTo>
                  <a:pt x="383267" y="1256070"/>
                </a:lnTo>
                <a:lnTo>
                  <a:pt x="376920" y="1247022"/>
                </a:lnTo>
                <a:lnTo>
                  <a:pt x="373991" y="1241994"/>
                </a:lnTo>
                <a:lnTo>
                  <a:pt x="372037" y="1237972"/>
                </a:lnTo>
                <a:lnTo>
                  <a:pt x="370085" y="1233448"/>
                </a:lnTo>
                <a:lnTo>
                  <a:pt x="369109" y="1228922"/>
                </a:lnTo>
                <a:lnTo>
                  <a:pt x="367643" y="1223897"/>
                </a:lnTo>
                <a:lnTo>
                  <a:pt x="367643" y="1219876"/>
                </a:lnTo>
                <a:lnTo>
                  <a:pt x="367643" y="1215351"/>
                </a:lnTo>
                <a:lnTo>
                  <a:pt x="369109" y="1210827"/>
                </a:lnTo>
                <a:lnTo>
                  <a:pt x="370574" y="1206804"/>
                </a:lnTo>
                <a:lnTo>
                  <a:pt x="373015" y="1201779"/>
                </a:lnTo>
                <a:lnTo>
                  <a:pt x="375944" y="1197253"/>
                </a:lnTo>
                <a:lnTo>
                  <a:pt x="379850" y="1192729"/>
                </a:lnTo>
                <a:lnTo>
                  <a:pt x="384244" y="1187702"/>
                </a:lnTo>
                <a:lnTo>
                  <a:pt x="389126" y="1183679"/>
                </a:lnTo>
                <a:lnTo>
                  <a:pt x="395961" y="1179155"/>
                </a:lnTo>
                <a:lnTo>
                  <a:pt x="402796" y="1174631"/>
                </a:lnTo>
                <a:lnTo>
                  <a:pt x="411097" y="1169101"/>
                </a:lnTo>
                <a:lnTo>
                  <a:pt x="419886" y="1164577"/>
                </a:lnTo>
                <a:lnTo>
                  <a:pt x="430138" y="1160053"/>
                </a:lnTo>
                <a:lnTo>
                  <a:pt x="441367" y="1155025"/>
                </a:lnTo>
                <a:lnTo>
                  <a:pt x="451132" y="1150500"/>
                </a:lnTo>
                <a:lnTo>
                  <a:pt x="459433" y="1145976"/>
                </a:lnTo>
                <a:lnTo>
                  <a:pt x="468220" y="1140447"/>
                </a:lnTo>
                <a:lnTo>
                  <a:pt x="475544" y="1134918"/>
                </a:lnTo>
                <a:lnTo>
                  <a:pt x="482868" y="1128885"/>
                </a:lnTo>
                <a:lnTo>
                  <a:pt x="489214" y="1122349"/>
                </a:lnTo>
                <a:lnTo>
                  <a:pt x="494586" y="1116316"/>
                </a:lnTo>
                <a:lnTo>
                  <a:pt x="499956" y="1109279"/>
                </a:lnTo>
                <a:lnTo>
                  <a:pt x="504349" y="1102241"/>
                </a:lnTo>
                <a:lnTo>
                  <a:pt x="508256" y="1094700"/>
                </a:lnTo>
                <a:lnTo>
                  <a:pt x="511674" y="1087159"/>
                </a:lnTo>
                <a:lnTo>
                  <a:pt x="514115" y="1079116"/>
                </a:lnTo>
                <a:lnTo>
                  <a:pt x="516556" y="1071074"/>
                </a:lnTo>
                <a:lnTo>
                  <a:pt x="518021" y="1063029"/>
                </a:lnTo>
                <a:lnTo>
                  <a:pt x="518508" y="1055488"/>
                </a:lnTo>
                <a:lnTo>
                  <a:pt x="518997" y="1047445"/>
                </a:lnTo>
                <a:lnTo>
                  <a:pt x="518997" y="1038899"/>
                </a:lnTo>
                <a:lnTo>
                  <a:pt x="518021" y="1030858"/>
                </a:lnTo>
                <a:lnTo>
                  <a:pt x="517045" y="1022811"/>
                </a:lnTo>
                <a:lnTo>
                  <a:pt x="514604" y="1014769"/>
                </a:lnTo>
                <a:lnTo>
                  <a:pt x="512162" y="1006224"/>
                </a:lnTo>
                <a:lnTo>
                  <a:pt x="508745" y="998683"/>
                </a:lnTo>
                <a:lnTo>
                  <a:pt x="505328" y="990641"/>
                </a:lnTo>
                <a:lnTo>
                  <a:pt x="500932" y="983099"/>
                </a:lnTo>
                <a:lnTo>
                  <a:pt x="496538" y="976062"/>
                </a:lnTo>
                <a:lnTo>
                  <a:pt x="490679" y="969022"/>
                </a:lnTo>
                <a:lnTo>
                  <a:pt x="485310" y="961985"/>
                </a:lnTo>
                <a:lnTo>
                  <a:pt x="478962" y="955451"/>
                </a:lnTo>
                <a:lnTo>
                  <a:pt x="471638" y="949416"/>
                </a:lnTo>
                <a:lnTo>
                  <a:pt x="464316" y="943385"/>
                </a:lnTo>
                <a:lnTo>
                  <a:pt x="456015" y="937353"/>
                </a:lnTo>
                <a:lnTo>
                  <a:pt x="447715" y="932326"/>
                </a:lnTo>
                <a:lnTo>
                  <a:pt x="412562" y="918250"/>
                </a:lnTo>
                <a:lnTo>
                  <a:pt x="415490" y="914226"/>
                </a:lnTo>
                <a:lnTo>
                  <a:pt x="417932" y="909704"/>
                </a:lnTo>
                <a:lnTo>
                  <a:pt x="419397" y="904175"/>
                </a:lnTo>
                <a:lnTo>
                  <a:pt x="420862" y="899146"/>
                </a:lnTo>
                <a:lnTo>
                  <a:pt x="423791" y="887584"/>
                </a:lnTo>
                <a:lnTo>
                  <a:pt x="426721" y="875018"/>
                </a:lnTo>
                <a:lnTo>
                  <a:pt x="431115" y="850384"/>
                </a:lnTo>
                <a:lnTo>
                  <a:pt x="434043" y="838820"/>
                </a:lnTo>
                <a:lnTo>
                  <a:pt x="437463" y="828264"/>
                </a:lnTo>
                <a:lnTo>
                  <a:pt x="439902" y="823237"/>
                </a:lnTo>
                <a:lnTo>
                  <a:pt x="441856" y="819216"/>
                </a:lnTo>
                <a:lnTo>
                  <a:pt x="444785" y="815194"/>
                </a:lnTo>
                <a:lnTo>
                  <a:pt x="448202" y="811675"/>
                </a:lnTo>
                <a:lnTo>
                  <a:pt x="451620" y="808154"/>
                </a:lnTo>
                <a:lnTo>
                  <a:pt x="456015" y="805643"/>
                </a:lnTo>
                <a:lnTo>
                  <a:pt x="460898" y="804134"/>
                </a:lnTo>
                <a:lnTo>
                  <a:pt x="465779" y="802625"/>
                </a:lnTo>
                <a:lnTo>
                  <a:pt x="471638" y="802124"/>
                </a:lnTo>
                <a:lnTo>
                  <a:pt x="477985" y="802124"/>
                </a:lnTo>
                <a:lnTo>
                  <a:pt x="485310" y="803129"/>
                </a:lnTo>
                <a:lnTo>
                  <a:pt x="492632" y="805139"/>
                </a:lnTo>
                <a:lnTo>
                  <a:pt x="500932" y="808154"/>
                </a:lnTo>
                <a:lnTo>
                  <a:pt x="510697" y="812179"/>
                </a:lnTo>
                <a:lnTo>
                  <a:pt x="520950" y="816703"/>
                </a:lnTo>
                <a:lnTo>
                  <a:pt x="531691" y="822735"/>
                </a:lnTo>
                <a:lnTo>
                  <a:pt x="534622" y="823740"/>
                </a:lnTo>
                <a:lnTo>
                  <a:pt x="536574" y="824745"/>
                </a:lnTo>
                <a:lnTo>
                  <a:pt x="539503" y="824745"/>
                </a:lnTo>
                <a:lnTo>
                  <a:pt x="541944" y="825750"/>
                </a:lnTo>
                <a:lnTo>
                  <a:pt x="543898" y="824745"/>
                </a:lnTo>
                <a:lnTo>
                  <a:pt x="546339" y="824244"/>
                </a:lnTo>
                <a:lnTo>
                  <a:pt x="550733" y="822232"/>
                </a:lnTo>
                <a:lnTo>
                  <a:pt x="554151" y="818713"/>
                </a:lnTo>
                <a:lnTo>
                  <a:pt x="558057" y="813685"/>
                </a:lnTo>
                <a:lnTo>
                  <a:pt x="560986" y="809161"/>
                </a:lnTo>
                <a:lnTo>
                  <a:pt x="563916" y="803129"/>
                </a:lnTo>
                <a:lnTo>
                  <a:pt x="566358" y="797600"/>
                </a:lnTo>
                <a:lnTo>
                  <a:pt x="567821" y="791565"/>
                </a:lnTo>
                <a:lnTo>
                  <a:pt x="568797" y="786038"/>
                </a:lnTo>
                <a:lnTo>
                  <a:pt x="570262" y="780507"/>
                </a:lnTo>
                <a:lnTo>
                  <a:pt x="570262" y="775480"/>
                </a:lnTo>
                <a:lnTo>
                  <a:pt x="570262" y="771458"/>
                </a:lnTo>
                <a:lnTo>
                  <a:pt x="568797" y="767939"/>
                </a:lnTo>
                <a:lnTo>
                  <a:pt x="567334" y="765929"/>
                </a:lnTo>
                <a:lnTo>
                  <a:pt x="559521" y="758388"/>
                </a:lnTo>
                <a:lnTo>
                  <a:pt x="552198" y="750848"/>
                </a:lnTo>
                <a:lnTo>
                  <a:pt x="546339" y="743305"/>
                </a:lnTo>
                <a:lnTo>
                  <a:pt x="540481" y="736268"/>
                </a:lnTo>
                <a:lnTo>
                  <a:pt x="536574" y="728728"/>
                </a:lnTo>
                <a:lnTo>
                  <a:pt x="533156" y="721691"/>
                </a:lnTo>
                <a:lnTo>
                  <a:pt x="530715" y="714148"/>
                </a:lnTo>
                <a:lnTo>
                  <a:pt x="528274" y="707112"/>
                </a:lnTo>
                <a:lnTo>
                  <a:pt x="527298" y="699569"/>
                </a:lnTo>
                <a:lnTo>
                  <a:pt x="526322" y="692531"/>
                </a:lnTo>
                <a:lnTo>
                  <a:pt x="526322" y="685494"/>
                </a:lnTo>
                <a:lnTo>
                  <a:pt x="527298" y="678456"/>
                </a:lnTo>
                <a:lnTo>
                  <a:pt x="528274" y="670917"/>
                </a:lnTo>
                <a:lnTo>
                  <a:pt x="529250" y="663877"/>
                </a:lnTo>
                <a:lnTo>
                  <a:pt x="531204" y="656840"/>
                </a:lnTo>
                <a:lnTo>
                  <a:pt x="533156" y="649802"/>
                </a:lnTo>
                <a:lnTo>
                  <a:pt x="538526" y="635727"/>
                </a:lnTo>
                <a:lnTo>
                  <a:pt x="543898" y="621650"/>
                </a:lnTo>
                <a:lnTo>
                  <a:pt x="556592" y="594001"/>
                </a:lnTo>
                <a:lnTo>
                  <a:pt x="561475" y="579926"/>
                </a:lnTo>
                <a:lnTo>
                  <a:pt x="566845" y="565850"/>
                </a:lnTo>
                <a:lnTo>
                  <a:pt x="568310" y="558811"/>
                </a:lnTo>
                <a:lnTo>
                  <a:pt x="570262" y="551773"/>
                </a:lnTo>
                <a:lnTo>
                  <a:pt x="571238" y="544234"/>
                </a:lnTo>
                <a:lnTo>
                  <a:pt x="571727" y="537194"/>
                </a:lnTo>
                <a:lnTo>
                  <a:pt x="573192" y="526638"/>
                </a:lnTo>
                <a:lnTo>
                  <a:pt x="574656" y="516080"/>
                </a:lnTo>
                <a:lnTo>
                  <a:pt x="579051" y="494965"/>
                </a:lnTo>
                <a:lnTo>
                  <a:pt x="580027" y="477874"/>
                </a:lnTo>
                <a:lnTo>
                  <a:pt x="580027" y="460782"/>
                </a:lnTo>
                <a:lnTo>
                  <a:pt x="579051" y="452739"/>
                </a:lnTo>
                <a:lnTo>
                  <a:pt x="578562" y="445198"/>
                </a:lnTo>
                <a:lnTo>
                  <a:pt x="577099" y="437659"/>
                </a:lnTo>
                <a:lnTo>
                  <a:pt x="574656" y="430621"/>
                </a:lnTo>
                <a:lnTo>
                  <a:pt x="571727" y="423583"/>
                </a:lnTo>
                <a:lnTo>
                  <a:pt x="567821" y="417549"/>
                </a:lnTo>
                <a:lnTo>
                  <a:pt x="563427" y="411517"/>
                </a:lnTo>
                <a:lnTo>
                  <a:pt x="557568" y="406993"/>
                </a:lnTo>
                <a:lnTo>
                  <a:pt x="550733" y="402970"/>
                </a:lnTo>
                <a:lnTo>
                  <a:pt x="542922" y="398948"/>
                </a:lnTo>
                <a:lnTo>
                  <a:pt x="533156" y="396436"/>
                </a:lnTo>
                <a:lnTo>
                  <a:pt x="522415" y="394928"/>
                </a:lnTo>
                <a:lnTo>
                  <a:pt x="525833" y="406993"/>
                </a:lnTo>
                <a:lnTo>
                  <a:pt x="528274" y="418554"/>
                </a:lnTo>
                <a:lnTo>
                  <a:pt x="529250" y="429113"/>
                </a:lnTo>
                <a:lnTo>
                  <a:pt x="529250" y="438662"/>
                </a:lnTo>
                <a:lnTo>
                  <a:pt x="528274" y="446705"/>
                </a:lnTo>
                <a:lnTo>
                  <a:pt x="525833" y="453744"/>
                </a:lnTo>
                <a:lnTo>
                  <a:pt x="524367" y="456760"/>
                </a:lnTo>
                <a:lnTo>
                  <a:pt x="522415" y="459777"/>
                </a:lnTo>
                <a:lnTo>
                  <a:pt x="520950" y="461789"/>
                </a:lnTo>
                <a:lnTo>
                  <a:pt x="518508" y="464303"/>
                </a:lnTo>
                <a:lnTo>
                  <a:pt x="515580" y="466814"/>
                </a:lnTo>
                <a:lnTo>
                  <a:pt x="513139" y="468323"/>
                </a:lnTo>
                <a:lnTo>
                  <a:pt x="506791" y="471340"/>
                </a:lnTo>
                <a:lnTo>
                  <a:pt x="499469" y="472849"/>
                </a:lnTo>
                <a:lnTo>
                  <a:pt x="491168" y="474357"/>
                </a:lnTo>
                <a:lnTo>
                  <a:pt x="482379" y="474357"/>
                </a:lnTo>
                <a:lnTo>
                  <a:pt x="472616" y="472849"/>
                </a:lnTo>
                <a:lnTo>
                  <a:pt x="461874" y="471340"/>
                </a:lnTo>
                <a:lnTo>
                  <a:pt x="450645" y="468826"/>
                </a:lnTo>
                <a:lnTo>
                  <a:pt x="443809" y="466814"/>
                </a:lnTo>
                <a:lnTo>
                  <a:pt x="436974" y="464303"/>
                </a:lnTo>
                <a:lnTo>
                  <a:pt x="430628" y="461789"/>
                </a:lnTo>
                <a:lnTo>
                  <a:pt x="424280" y="458268"/>
                </a:lnTo>
                <a:lnTo>
                  <a:pt x="418421" y="454751"/>
                </a:lnTo>
                <a:lnTo>
                  <a:pt x="412562" y="451230"/>
                </a:lnTo>
                <a:lnTo>
                  <a:pt x="401331" y="442684"/>
                </a:lnTo>
                <a:lnTo>
                  <a:pt x="390592" y="433133"/>
                </a:lnTo>
                <a:lnTo>
                  <a:pt x="380826" y="423078"/>
                </a:lnTo>
                <a:lnTo>
                  <a:pt x="372037" y="411517"/>
                </a:lnTo>
                <a:lnTo>
                  <a:pt x="362761" y="400457"/>
                </a:lnTo>
                <a:lnTo>
                  <a:pt x="333955" y="367780"/>
                </a:lnTo>
                <a:lnTo>
                  <a:pt x="316379" y="349683"/>
                </a:lnTo>
                <a:lnTo>
                  <a:pt x="309544" y="340133"/>
                </a:lnTo>
                <a:lnTo>
                  <a:pt x="302709" y="330077"/>
                </a:lnTo>
                <a:lnTo>
                  <a:pt x="297337" y="319522"/>
                </a:lnTo>
                <a:lnTo>
                  <a:pt x="295874" y="314495"/>
                </a:lnTo>
                <a:lnTo>
                  <a:pt x="293919" y="308964"/>
                </a:lnTo>
                <a:lnTo>
                  <a:pt x="292454" y="303435"/>
                </a:lnTo>
                <a:lnTo>
                  <a:pt x="291967" y="297402"/>
                </a:lnTo>
                <a:lnTo>
                  <a:pt x="291478" y="291370"/>
                </a:lnTo>
                <a:lnTo>
                  <a:pt x="291967" y="285841"/>
                </a:lnTo>
                <a:lnTo>
                  <a:pt x="292454" y="279305"/>
                </a:lnTo>
                <a:lnTo>
                  <a:pt x="293431" y="272770"/>
                </a:lnTo>
                <a:lnTo>
                  <a:pt x="295385" y="266234"/>
                </a:lnTo>
                <a:lnTo>
                  <a:pt x="297337" y="259698"/>
                </a:lnTo>
                <a:lnTo>
                  <a:pt x="310520" y="273272"/>
                </a:lnTo>
                <a:lnTo>
                  <a:pt x="323703" y="285841"/>
                </a:lnTo>
                <a:lnTo>
                  <a:pt x="330049" y="290866"/>
                </a:lnTo>
                <a:lnTo>
                  <a:pt x="335421" y="294888"/>
                </a:lnTo>
                <a:lnTo>
                  <a:pt x="341279" y="297906"/>
                </a:lnTo>
                <a:lnTo>
                  <a:pt x="346160" y="299916"/>
                </a:lnTo>
                <a:lnTo>
                  <a:pt x="348602" y="300417"/>
                </a:lnTo>
                <a:lnTo>
                  <a:pt x="351532" y="300417"/>
                </a:lnTo>
                <a:lnTo>
                  <a:pt x="353484" y="299916"/>
                </a:lnTo>
                <a:lnTo>
                  <a:pt x="355438" y="298407"/>
                </a:lnTo>
                <a:lnTo>
                  <a:pt x="357391" y="297402"/>
                </a:lnTo>
                <a:lnTo>
                  <a:pt x="359832" y="295392"/>
                </a:lnTo>
                <a:lnTo>
                  <a:pt x="361784" y="293380"/>
                </a:lnTo>
                <a:lnTo>
                  <a:pt x="363250" y="290365"/>
                </a:lnTo>
                <a:lnTo>
                  <a:pt x="365202" y="286846"/>
                </a:lnTo>
                <a:lnTo>
                  <a:pt x="366667" y="282823"/>
                </a:lnTo>
                <a:lnTo>
                  <a:pt x="369109" y="273272"/>
                </a:lnTo>
                <a:lnTo>
                  <a:pt x="371061" y="261207"/>
                </a:lnTo>
                <a:lnTo>
                  <a:pt x="372526" y="246127"/>
                </a:lnTo>
                <a:lnTo>
                  <a:pt x="372037" y="238585"/>
                </a:lnTo>
                <a:lnTo>
                  <a:pt x="372037" y="232050"/>
                </a:lnTo>
                <a:lnTo>
                  <a:pt x="372037" y="226017"/>
                </a:lnTo>
                <a:lnTo>
                  <a:pt x="372526" y="220991"/>
                </a:lnTo>
                <a:lnTo>
                  <a:pt x="373502" y="216969"/>
                </a:lnTo>
                <a:lnTo>
                  <a:pt x="374478" y="213450"/>
                </a:lnTo>
                <a:lnTo>
                  <a:pt x="376432" y="209931"/>
                </a:lnTo>
                <a:lnTo>
                  <a:pt x="377896" y="207416"/>
                </a:lnTo>
                <a:lnTo>
                  <a:pt x="380337" y="205909"/>
                </a:lnTo>
                <a:lnTo>
                  <a:pt x="382778" y="204400"/>
                </a:lnTo>
                <a:lnTo>
                  <a:pt x="384733" y="203395"/>
                </a:lnTo>
                <a:lnTo>
                  <a:pt x="387661" y="202894"/>
                </a:lnTo>
                <a:lnTo>
                  <a:pt x="394009" y="202894"/>
                </a:lnTo>
                <a:lnTo>
                  <a:pt x="400844" y="203395"/>
                </a:lnTo>
                <a:lnTo>
                  <a:pt x="407679" y="205406"/>
                </a:lnTo>
                <a:lnTo>
                  <a:pt x="415003" y="207416"/>
                </a:lnTo>
                <a:lnTo>
                  <a:pt x="421838" y="209428"/>
                </a:lnTo>
                <a:lnTo>
                  <a:pt x="428673" y="210435"/>
                </a:lnTo>
                <a:lnTo>
                  <a:pt x="435508" y="211438"/>
                </a:lnTo>
                <a:lnTo>
                  <a:pt x="437950" y="210937"/>
                </a:lnTo>
                <a:lnTo>
                  <a:pt x="440880" y="210937"/>
                </a:lnTo>
                <a:lnTo>
                  <a:pt x="443809" y="209931"/>
                </a:lnTo>
                <a:lnTo>
                  <a:pt x="446250" y="208924"/>
                </a:lnTo>
                <a:lnTo>
                  <a:pt x="448202" y="207416"/>
                </a:lnTo>
                <a:lnTo>
                  <a:pt x="450645" y="205406"/>
                </a:lnTo>
                <a:lnTo>
                  <a:pt x="456015" y="203395"/>
                </a:lnTo>
                <a:lnTo>
                  <a:pt x="462363" y="201887"/>
                </a:lnTo>
                <a:lnTo>
                  <a:pt x="468220" y="199877"/>
                </a:lnTo>
                <a:lnTo>
                  <a:pt x="473103" y="197363"/>
                </a:lnTo>
                <a:lnTo>
                  <a:pt x="478474" y="194849"/>
                </a:lnTo>
                <a:lnTo>
                  <a:pt x="482868" y="191834"/>
                </a:lnTo>
                <a:lnTo>
                  <a:pt x="487262" y="188815"/>
                </a:lnTo>
                <a:lnTo>
                  <a:pt x="492145" y="184795"/>
                </a:lnTo>
                <a:lnTo>
                  <a:pt x="496051" y="181278"/>
                </a:lnTo>
                <a:lnTo>
                  <a:pt x="499956" y="177253"/>
                </a:lnTo>
                <a:lnTo>
                  <a:pt x="507280" y="167704"/>
                </a:lnTo>
                <a:lnTo>
                  <a:pt x="513628" y="158152"/>
                </a:lnTo>
                <a:lnTo>
                  <a:pt x="519487" y="146087"/>
                </a:lnTo>
                <a:lnTo>
                  <a:pt x="522415" y="141060"/>
                </a:lnTo>
                <a:lnTo>
                  <a:pt x="526322" y="135028"/>
                </a:lnTo>
                <a:lnTo>
                  <a:pt x="530715" y="130000"/>
                </a:lnTo>
                <a:lnTo>
                  <a:pt x="535598" y="124469"/>
                </a:lnTo>
                <a:lnTo>
                  <a:pt x="538526" y="122962"/>
                </a:lnTo>
                <a:lnTo>
                  <a:pt x="541457" y="121955"/>
                </a:lnTo>
                <a:lnTo>
                  <a:pt x="543898" y="120449"/>
                </a:lnTo>
                <a:lnTo>
                  <a:pt x="546827" y="119945"/>
                </a:lnTo>
                <a:lnTo>
                  <a:pt x="549757" y="119945"/>
                </a:lnTo>
                <a:lnTo>
                  <a:pt x="552685" y="120951"/>
                </a:lnTo>
                <a:lnTo>
                  <a:pt x="555616" y="122962"/>
                </a:lnTo>
                <a:lnTo>
                  <a:pt x="558057" y="125476"/>
                </a:lnTo>
                <a:lnTo>
                  <a:pt x="561475" y="128491"/>
                </a:lnTo>
                <a:lnTo>
                  <a:pt x="563916" y="132010"/>
                </a:lnTo>
                <a:lnTo>
                  <a:pt x="565868" y="135531"/>
                </a:lnTo>
                <a:lnTo>
                  <a:pt x="566358" y="139048"/>
                </a:lnTo>
                <a:lnTo>
                  <a:pt x="566358" y="142567"/>
                </a:lnTo>
                <a:lnTo>
                  <a:pt x="565868" y="146087"/>
                </a:lnTo>
                <a:lnTo>
                  <a:pt x="564403" y="149604"/>
                </a:lnTo>
                <a:lnTo>
                  <a:pt x="563427" y="153123"/>
                </a:lnTo>
                <a:lnTo>
                  <a:pt x="559033" y="160161"/>
                </a:lnTo>
                <a:lnTo>
                  <a:pt x="554151" y="167201"/>
                </a:lnTo>
                <a:lnTo>
                  <a:pt x="543409" y="179265"/>
                </a:lnTo>
                <a:lnTo>
                  <a:pt x="553662" y="184291"/>
                </a:lnTo>
                <a:lnTo>
                  <a:pt x="563427" y="187310"/>
                </a:lnTo>
                <a:lnTo>
                  <a:pt x="572216" y="188313"/>
                </a:lnTo>
                <a:lnTo>
                  <a:pt x="580515" y="188313"/>
                </a:lnTo>
                <a:lnTo>
                  <a:pt x="587839" y="187310"/>
                </a:lnTo>
                <a:lnTo>
                  <a:pt x="594187" y="184795"/>
                </a:lnTo>
                <a:lnTo>
                  <a:pt x="600045" y="181278"/>
                </a:lnTo>
                <a:lnTo>
                  <a:pt x="605904" y="177253"/>
                </a:lnTo>
                <a:lnTo>
                  <a:pt x="610787" y="171724"/>
                </a:lnTo>
                <a:lnTo>
                  <a:pt x="616157" y="166193"/>
                </a:lnTo>
                <a:lnTo>
                  <a:pt x="620063" y="159659"/>
                </a:lnTo>
                <a:lnTo>
                  <a:pt x="624457" y="153123"/>
                </a:lnTo>
                <a:lnTo>
                  <a:pt x="631781" y="138043"/>
                </a:lnTo>
                <a:lnTo>
                  <a:pt x="640081" y="122962"/>
                </a:lnTo>
                <a:lnTo>
                  <a:pt x="641544" y="113913"/>
                </a:lnTo>
                <a:lnTo>
                  <a:pt x="643499" y="105870"/>
                </a:lnTo>
                <a:lnTo>
                  <a:pt x="645940" y="97825"/>
                </a:lnTo>
                <a:lnTo>
                  <a:pt x="648869" y="90286"/>
                </a:lnTo>
                <a:lnTo>
                  <a:pt x="652775" y="82745"/>
                </a:lnTo>
                <a:lnTo>
                  <a:pt x="656193" y="75204"/>
                </a:lnTo>
                <a:lnTo>
                  <a:pt x="664980" y="60625"/>
                </a:lnTo>
                <a:lnTo>
                  <a:pt x="673769" y="46550"/>
                </a:lnTo>
                <a:lnTo>
                  <a:pt x="683046" y="32976"/>
                </a:lnTo>
                <a:lnTo>
                  <a:pt x="691835" y="18901"/>
                </a:lnTo>
                <a:lnTo>
                  <a:pt x="701111" y="4322"/>
                </a:lnTo>
                <a:close/>
              </a:path>
            </a:pathLst>
          </a:custGeom>
        </p:spPr>
      </p:pic>
      <p:sp>
        <p:nvSpPr>
          <p:cNvPr id="86" name="Oval 85">
            <a:extLst>
              <a:ext uri="{FF2B5EF4-FFF2-40B4-BE49-F238E27FC236}">
                <a16:creationId xmlns:a16="http://schemas.microsoft.com/office/drawing/2014/main" id="{054B316E-A0D9-4E0C-5F9B-2D965EAFE1F5}"/>
              </a:ext>
            </a:extLst>
          </p:cNvPr>
          <p:cNvSpPr/>
          <p:nvPr/>
        </p:nvSpPr>
        <p:spPr>
          <a:xfrm>
            <a:off x="2730455" y="1552871"/>
            <a:ext cx="4630132" cy="4630132"/>
          </a:xfrm>
          <a:prstGeom prst="ellipse">
            <a:avLst/>
          </a:prstGeom>
          <a:solidFill>
            <a:srgbClr val="253B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C65EFFD-C6F9-50E2-AADC-4A60F7D89705}"/>
              </a:ext>
            </a:extLst>
          </p:cNvPr>
          <p:cNvSpPr txBox="1"/>
          <p:nvPr/>
        </p:nvSpPr>
        <p:spPr>
          <a:xfrm>
            <a:off x="2966982" y="2052597"/>
            <a:ext cx="41562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600" dirty="0">
              <a:solidFill>
                <a:srgbClr val="FCC33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7F546C6-3935-A512-AE42-D7A10F0AC4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339B31C-C5ED-6F9C-EADA-88E383BFE561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Arrow: Chevron 8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EC57672-ED2B-8DA1-A321-E9EF49314664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30986"/>
      </p:ext>
    </p:extLst>
  </p:cSld>
  <p:clrMapOvr>
    <a:masterClrMapping/>
  </p:clrMapOvr>
  <p:transition spd="slow">
    <p:cover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68415-CD20-E520-4316-312A82CB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B335AC-BD4A-5226-B850-640334BFB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61EB04-1760-3944-CB4A-79DA459B7F8C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11EF2D-34FD-1FA3-265D-4919FBC486EE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F78618-F771-5EBC-C2BE-194EB9E25A4A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D066C9-C5A5-8DB8-BEEF-72B608E133B3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D26132C-4BD1-0622-DAA7-885E53F6B063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4860AB9-F85C-C05F-ED6D-99794F930E1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903BD7C2-F7B0-084D-BBFA-B03B0BDE88D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097FB63F-F26D-1A5F-9C10-6CEB3C25CA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D4767159-05A7-E01C-1379-A06A4F18D0DF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15BC0A1C-5504-1A67-1894-B74A854B5B6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75FE1DB6-6440-BC10-CFA8-509BE625D3B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A5E6B16E-9C5A-47FB-4498-ACCD30BD836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0C0B0E15-5244-9DA8-0A4E-1E133662CE0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BB1F164A-51A9-A6CA-6749-2EBCDF7E1BCB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1CD797DB-C8BA-1F9E-899E-A9F733DBB05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C56B56C-46BC-5CCB-B7DE-2FE402A16429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D92D2604-2C88-BB3F-67A3-E779D894780E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rgbClr val="FCC333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F9101A2D-F551-932C-B47A-DC8ED0D4294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8A5802B7-02EC-0661-676F-216D3ABE2B0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950636E9-770B-2063-84AC-F39D998B733D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48F0CB8B-FF53-A9EE-028C-487B3B3B712E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2908DA91-3C13-6A27-71F3-9CDD12BAD86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E3054CD7-8FE5-DDBA-950A-9C5758BAFB8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C0F0109-2AB7-4115-E8F2-3B5251ED1352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740384C-68A0-62A8-DF2A-B308728AADA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1F5205C2-9124-67AE-1408-0550390A69B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E53B188A-0491-4562-BD83-B2C4B3928144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B70A3616-010E-4CED-18CF-B22AEA3EF43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4342CA58-4998-DFBB-E9E5-3BC881160B5F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F4F26911-0F7F-F60B-3E61-F602F356999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C1A9548C-C0B1-FD5C-5320-8C2AD8D1F4A4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DB32E263-E9DC-2F3F-1071-36CC4442779A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87A0A8A2-E70A-A99B-208D-60298537322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B1F6F7E-39B6-7C44-AD82-FE0C5B37BD9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9CB03904-D577-B076-82C2-F9498093FBD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CBE68F9-C22D-6981-26FF-7750902CF9C4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70F7EBA2-01A2-58A0-C108-2F1AA08974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827B583-E0FF-8376-140A-E7FBB27EB1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39037A4-5A15-4386-8F6B-9EAF7CF45EC1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3937E59E-597A-A9A6-9A6A-BB560D06BEE6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5F688075-0ED1-CD4D-3443-80B8E0FD0E2E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88374E2D-077D-A772-F1AC-538EE833599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6F799F2C-25A4-2B04-57AE-60C41A6ED8D0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EEC21B7A-1FD7-7E02-6C2F-554968E431ED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BAF8BA8-BCD9-B4B9-BD38-3DE4A6E57C8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3952CCB-D353-E2A8-D6C2-82458A421F4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F508B128-B88F-89A0-CFB5-5E7ACE86800B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C0219896-814B-A61A-BC20-0FF3F1B06F7C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C2749C6E-5FEC-5143-3E66-025429BEC20A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62A2672-14BB-7126-D01F-861043635BC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5A5187AE-3509-E295-5B46-1301365C49A2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0C3A4BC0-7978-4111-924D-D39FA32BB95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74F2699-9AE7-5DDE-611B-B94772B0CA05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31F284-F883-A620-10A4-7FF320AA82B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93EEE26E-A111-BE6C-19C7-52620704C94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72BCF87-6700-BA23-F550-E0E7936BEA7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346275D-1E9B-7C66-6F70-731F5D7D4F9D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FEFE89FD-C897-856C-50F1-D1F1E26821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C3E6F88-98D5-46F1-69E0-B41661B9F26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1DB9F20-5E4E-AE92-91B9-7AAA8340D65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EBA3A49A-E10C-CF29-F3DD-8027196DC8C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BAF3E954-90C4-8051-5949-D279890F963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8415D897-652C-374F-4D50-DFFB38A9BFBD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CB90BF33-3020-ADB6-A695-68248FC6515D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F1AE3C73-6498-3975-EC62-A1343E8A08D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CB682263-C839-AF00-84E2-ABF88EE58FC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3089DFEA-07FF-31DA-61F5-39396684142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01901AB9-A83A-C3DF-5815-35B805F5B55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F2118B2B-87D0-8352-1073-2C566A65518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6C45D5F-8A37-C29E-9DAB-2DD9909EC020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F17D081-4A5B-2672-E02F-46F4EEED0C3D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2748F65-47D5-12D1-7FEC-CEAB39EBFE16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CF9DCE-D1A5-4650-6D34-B457FB51998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43F6EB0-77A2-91D7-C10D-50ED893537B5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B9F628E-51B7-7C23-DFF4-452AD1832EC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869E5E-2B06-F79F-E105-1121A0675E9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D21EA8B-1863-10EC-9DA2-9D01510837E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FA4319-BAF4-2BF7-0564-40883274A0A6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7E66332-9915-1E0B-53C4-81F72E8FC05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4" name="Picture Placeholder 4">
            <a:extLst>
              <a:ext uri="{FF2B5EF4-FFF2-40B4-BE49-F238E27FC236}">
                <a16:creationId xmlns:a16="http://schemas.microsoft.com/office/drawing/2014/main" id="{099CB9E4-3957-ABEC-B173-1A87868020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5016219" y="1075399"/>
            <a:ext cx="4417993" cy="4323916"/>
          </a:xfrm>
          <a:prstGeom prst="teardrop">
            <a:avLst>
              <a:gd name="adj" fmla="val 100000"/>
            </a:avLst>
          </a:prstGeom>
          <a:effectLst>
            <a:outerShdw blurRad="63500" algn="ctr" rotWithShape="0">
              <a:prstClr val="black">
                <a:alpha val="21000"/>
              </a:prstClr>
            </a:outerShdw>
          </a:effectLst>
        </p:spPr>
      </p:pic>
      <p:sp>
        <p:nvSpPr>
          <p:cNvPr id="75" name="Oval 74">
            <a:extLst>
              <a:ext uri="{FF2B5EF4-FFF2-40B4-BE49-F238E27FC236}">
                <a16:creationId xmlns:a16="http://schemas.microsoft.com/office/drawing/2014/main" id="{AC9C5669-53DA-468A-1C4A-56E6C454F852}"/>
              </a:ext>
            </a:extLst>
          </p:cNvPr>
          <p:cNvSpPr/>
          <p:nvPr/>
        </p:nvSpPr>
        <p:spPr>
          <a:xfrm>
            <a:off x="5888343" y="4598942"/>
            <a:ext cx="1509351" cy="1509351"/>
          </a:xfrm>
          <a:prstGeom prst="ellipse">
            <a:avLst/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7F5A837-7C56-9498-A782-7114D277D879}"/>
              </a:ext>
            </a:extLst>
          </p:cNvPr>
          <p:cNvSpPr txBox="1"/>
          <p:nvPr/>
        </p:nvSpPr>
        <p:spPr>
          <a:xfrm>
            <a:off x="997365" y="1641677"/>
            <a:ext cx="366698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80153975-E19A-CA3E-2F75-BA7F236E09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288" y="4899961"/>
            <a:ext cx="868357" cy="868357"/>
          </a:xfrm>
          <a:prstGeom prst="rect">
            <a:avLst/>
          </a:prstGeom>
        </p:spPr>
      </p:pic>
      <p:pic>
        <p:nvPicPr>
          <p:cNvPr id="87" name="Picture 8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28E2BF-4D9C-273D-E24F-E24714FD36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8" name="Arrow: Chevron 8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93E677-15F1-7BE4-72A9-6B9BE70DD309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Arrow: Chevron 8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AF9A52F-ACE1-DB23-9042-5C1AE85764F8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7762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CC573C-A24F-D402-748F-40726B060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7" name="Picture Placeholder 76">
            <a:extLst>
              <a:ext uri="{FF2B5EF4-FFF2-40B4-BE49-F238E27FC236}">
                <a16:creationId xmlns:a16="http://schemas.microsoft.com/office/drawing/2014/main" id="{88668A75-C7C0-11D5-629D-2F24D965BF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8700F0-ABE9-1A28-7754-00CC643F3443}"/>
              </a:ext>
            </a:extLst>
          </p:cNvPr>
          <p:cNvSpPr/>
          <p:nvPr/>
        </p:nvSpPr>
        <p:spPr>
          <a:xfrm rot="16200000">
            <a:off x="-1424464" y="2971241"/>
            <a:ext cx="3820721" cy="588812"/>
          </a:xfrm>
          <a:prstGeom prst="roundRect">
            <a:avLst>
              <a:gd name="adj" fmla="val 50000"/>
            </a:avLst>
          </a:prstGeom>
          <a:solidFill>
            <a:srgbClr val="253B50"/>
          </a:solidFill>
          <a:ln w="9525">
            <a:noFill/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7E7309-9ECC-E341-6700-7034AE5F4200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F72852-3B18-8335-0E32-75A050D396E0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1B0F95-7BF2-D997-3D64-20EAD1B920C4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E48EE25-235E-4F7C-FA6A-E832AAC9C461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25B085A-9608-E466-D835-5B6F9526206D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oogle Shape;9637;p64">
            <a:extLst>
              <a:ext uri="{FF2B5EF4-FFF2-40B4-BE49-F238E27FC236}">
                <a16:creationId xmlns:a16="http://schemas.microsoft.com/office/drawing/2014/main" id="{DB411F61-4199-459C-96C1-4247EBE654DB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3" name="Google Shape;9638;p64">
              <a:extLst>
                <a:ext uri="{FF2B5EF4-FFF2-40B4-BE49-F238E27FC236}">
                  <a16:creationId xmlns:a16="http://schemas.microsoft.com/office/drawing/2014/main" id="{5A8F8606-2D4E-64D5-8D61-C1BD242D34B1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39;p64">
              <a:extLst>
                <a:ext uri="{FF2B5EF4-FFF2-40B4-BE49-F238E27FC236}">
                  <a16:creationId xmlns:a16="http://schemas.microsoft.com/office/drawing/2014/main" id="{95DA931F-CA78-37AE-DBE3-C621187B21C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0;p64">
              <a:extLst>
                <a:ext uri="{FF2B5EF4-FFF2-40B4-BE49-F238E27FC236}">
                  <a16:creationId xmlns:a16="http://schemas.microsoft.com/office/drawing/2014/main" id="{1315C928-B79C-6541-8F2C-E594355F0094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1;p64">
              <a:extLst>
                <a:ext uri="{FF2B5EF4-FFF2-40B4-BE49-F238E27FC236}">
                  <a16:creationId xmlns:a16="http://schemas.microsoft.com/office/drawing/2014/main" id="{E41CFA47-B9A4-81EC-299A-CE63D741D666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2;p64">
              <a:extLst>
                <a:ext uri="{FF2B5EF4-FFF2-40B4-BE49-F238E27FC236}">
                  <a16:creationId xmlns:a16="http://schemas.microsoft.com/office/drawing/2014/main" id="{C9FC5048-522E-5C31-594E-73A22D8704BF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3;p64">
              <a:extLst>
                <a:ext uri="{FF2B5EF4-FFF2-40B4-BE49-F238E27FC236}">
                  <a16:creationId xmlns:a16="http://schemas.microsoft.com/office/drawing/2014/main" id="{821E1112-1908-BFD8-3CC1-3AD56C2CE1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4;p64">
              <a:extLst>
                <a:ext uri="{FF2B5EF4-FFF2-40B4-BE49-F238E27FC236}">
                  <a16:creationId xmlns:a16="http://schemas.microsoft.com/office/drawing/2014/main" id="{017F1DA1-E0B1-39FB-5C43-432A78C81246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645;p64">
              <a:extLst>
                <a:ext uri="{FF2B5EF4-FFF2-40B4-BE49-F238E27FC236}">
                  <a16:creationId xmlns:a16="http://schemas.microsoft.com/office/drawing/2014/main" id="{EA7DCDA6-1243-9FA6-A323-F8E18A452F0E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646;p64">
              <a:extLst>
                <a:ext uri="{FF2B5EF4-FFF2-40B4-BE49-F238E27FC236}">
                  <a16:creationId xmlns:a16="http://schemas.microsoft.com/office/drawing/2014/main" id="{BE96E58F-D691-E6AA-AA3C-3ABA3CB6CACB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647;p64">
              <a:extLst>
                <a:ext uri="{FF2B5EF4-FFF2-40B4-BE49-F238E27FC236}">
                  <a16:creationId xmlns:a16="http://schemas.microsoft.com/office/drawing/2014/main" id="{46F1197A-0A99-36DC-2BE7-5C98E81197F6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9201;p64">
            <a:extLst>
              <a:ext uri="{FF2B5EF4-FFF2-40B4-BE49-F238E27FC236}">
                <a16:creationId xmlns:a16="http://schemas.microsoft.com/office/drawing/2014/main" id="{DE852B21-EA6C-ED27-A161-F7BB5D2516D0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rgbClr val="FCC333"/>
          </a:solidFill>
        </p:grpSpPr>
        <p:sp>
          <p:nvSpPr>
            <p:cNvPr id="24" name="Google Shape;9202;p64">
              <a:extLst>
                <a:ext uri="{FF2B5EF4-FFF2-40B4-BE49-F238E27FC236}">
                  <a16:creationId xmlns:a16="http://schemas.microsoft.com/office/drawing/2014/main" id="{9F4DF61C-2ECA-5846-B2C5-58E392F66BF7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3;p64">
              <a:extLst>
                <a:ext uri="{FF2B5EF4-FFF2-40B4-BE49-F238E27FC236}">
                  <a16:creationId xmlns:a16="http://schemas.microsoft.com/office/drawing/2014/main" id="{83F8C65C-5DFF-4906-1E2F-690717DB593D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4;p64">
              <a:extLst>
                <a:ext uri="{FF2B5EF4-FFF2-40B4-BE49-F238E27FC236}">
                  <a16:creationId xmlns:a16="http://schemas.microsoft.com/office/drawing/2014/main" id="{C475BEF1-0BB9-B5C3-9B44-A20847ADCBD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05;p64">
              <a:extLst>
                <a:ext uri="{FF2B5EF4-FFF2-40B4-BE49-F238E27FC236}">
                  <a16:creationId xmlns:a16="http://schemas.microsoft.com/office/drawing/2014/main" id="{58408A14-7C16-915B-A136-2FB6F52D55D8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06;p64">
              <a:extLst>
                <a:ext uri="{FF2B5EF4-FFF2-40B4-BE49-F238E27FC236}">
                  <a16:creationId xmlns:a16="http://schemas.microsoft.com/office/drawing/2014/main" id="{3DA111BB-BD0A-E843-7DDA-344AFB65EDC8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07;p64">
              <a:extLst>
                <a:ext uri="{FF2B5EF4-FFF2-40B4-BE49-F238E27FC236}">
                  <a16:creationId xmlns:a16="http://schemas.microsoft.com/office/drawing/2014/main" id="{48406B5E-2DA9-44D4-424F-8632B4A02A78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9261;p64">
            <a:extLst>
              <a:ext uri="{FF2B5EF4-FFF2-40B4-BE49-F238E27FC236}">
                <a16:creationId xmlns:a16="http://schemas.microsoft.com/office/drawing/2014/main" id="{44CB8258-ED9C-9BFD-8F1E-13785ECB3207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31" name="Google Shape;9262;p64">
              <a:extLst>
                <a:ext uri="{FF2B5EF4-FFF2-40B4-BE49-F238E27FC236}">
                  <a16:creationId xmlns:a16="http://schemas.microsoft.com/office/drawing/2014/main" id="{3D3590CA-79E8-A91B-DC7C-F7AA5A12766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3;p64">
              <a:extLst>
                <a:ext uri="{FF2B5EF4-FFF2-40B4-BE49-F238E27FC236}">
                  <a16:creationId xmlns:a16="http://schemas.microsoft.com/office/drawing/2014/main" id="{FF809E9E-4041-521A-90FB-6C95BDF68A9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4;p64">
              <a:extLst>
                <a:ext uri="{FF2B5EF4-FFF2-40B4-BE49-F238E27FC236}">
                  <a16:creationId xmlns:a16="http://schemas.microsoft.com/office/drawing/2014/main" id="{678BB841-0EBD-ED9A-DEAB-B646D66EF21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5;p64">
              <a:extLst>
                <a:ext uri="{FF2B5EF4-FFF2-40B4-BE49-F238E27FC236}">
                  <a16:creationId xmlns:a16="http://schemas.microsoft.com/office/drawing/2014/main" id="{61770662-568A-095C-A874-4B6C61303C04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6;p64">
              <a:extLst>
                <a:ext uri="{FF2B5EF4-FFF2-40B4-BE49-F238E27FC236}">
                  <a16:creationId xmlns:a16="http://schemas.microsoft.com/office/drawing/2014/main" id="{4C2610CD-F2A6-75A3-118E-A15879518A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67;p64">
              <a:extLst>
                <a:ext uri="{FF2B5EF4-FFF2-40B4-BE49-F238E27FC236}">
                  <a16:creationId xmlns:a16="http://schemas.microsoft.com/office/drawing/2014/main" id="{78BBD8F3-7D0E-3A85-CD0F-863C322423CD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68;p64">
              <a:extLst>
                <a:ext uri="{FF2B5EF4-FFF2-40B4-BE49-F238E27FC236}">
                  <a16:creationId xmlns:a16="http://schemas.microsoft.com/office/drawing/2014/main" id="{7B0FC627-0A8C-CAFD-A84E-0C563C3F1A3E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69;p64">
              <a:extLst>
                <a:ext uri="{FF2B5EF4-FFF2-40B4-BE49-F238E27FC236}">
                  <a16:creationId xmlns:a16="http://schemas.microsoft.com/office/drawing/2014/main" id="{558906F5-F59D-CE90-4FE8-940B3A984EC9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0;p64">
              <a:extLst>
                <a:ext uri="{FF2B5EF4-FFF2-40B4-BE49-F238E27FC236}">
                  <a16:creationId xmlns:a16="http://schemas.microsoft.com/office/drawing/2014/main" id="{A996B4E3-B133-3B62-42E5-E43564F1ED1F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1;p64">
              <a:extLst>
                <a:ext uri="{FF2B5EF4-FFF2-40B4-BE49-F238E27FC236}">
                  <a16:creationId xmlns:a16="http://schemas.microsoft.com/office/drawing/2014/main" id="{1B63D6AC-D080-A368-514D-40E840989E8F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2;p64">
              <a:extLst>
                <a:ext uri="{FF2B5EF4-FFF2-40B4-BE49-F238E27FC236}">
                  <a16:creationId xmlns:a16="http://schemas.microsoft.com/office/drawing/2014/main" id="{8A842E26-7833-FDA9-DBC4-7979E448D55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3;p64">
              <a:extLst>
                <a:ext uri="{FF2B5EF4-FFF2-40B4-BE49-F238E27FC236}">
                  <a16:creationId xmlns:a16="http://schemas.microsoft.com/office/drawing/2014/main" id="{EE3BF891-7B05-0688-5DFA-7A47C68BB949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4;p64">
              <a:extLst>
                <a:ext uri="{FF2B5EF4-FFF2-40B4-BE49-F238E27FC236}">
                  <a16:creationId xmlns:a16="http://schemas.microsoft.com/office/drawing/2014/main" id="{C3D2C220-0FBF-F7BF-CB4A-E68044C36C6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75;p64">
              <a:extLst>
                <a:ext uri="{FF2B5EF4-FFF2-40B4-BE49-F238E27FC236}">
                  <a16:creationId xmlns:a16="http://schemas.microsoft.com/office/drawing/2014/main" id="{28C2E47A-38D7-4D84-F5E2-19806861926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76;p64">
              <a:extLst>
                <a:ext uri="{FF2B5EF4-FFF2-40B4-BE49-F238E27FC236}">
                  <a16:creationId xmlns:a16="http://schemas.microsoft.com/office/drawing/2014/main" id="{41DDA77E-195B-AA2D-2C78-C4466B65EC7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77;p64">
              <a:extLst>
                <a:ext uri="{FF2B5EF4-FFF2-40B4-BE49-F238E27FC236}">
                  <a16:creationId xmlns:a16="http://schemas.microsoft.com/office/drawing/2014/main" id="{237E027A-D4FF-6C2D-9CB6-22E95B31F7E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9284;p64">
            <a:extLst>
              <a:ext uri="{FF2B5EF4-FFF2-40B4-BE49-F238E27FC236}">
                <a16:creationId xmlns:a16="http://schemas.microsoft.com/office/drawing/2014/main" id="{FC0F7FA9-5E89-34AF-14E1-309C73907DC3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8" name="Google Shape;9285;p64">
              <a:extLst>
                <a:ext uri="{FF2B5EF4-FFF2-40B4-BE49-F238E27FC236}">
                  <a16:creationId xmlns:a16="http://schemas.microsoft.com/office/drawing/2014/main" id="{874E30BD-9696-1DE8-777E-42CFFD8A498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6;p64">
              <a:extLst>
                <a:ext uri="{FF2B5EF4-FFF2-40B4-BE49-F238E27FC236}">
                  <a16:creationId xmlns:a16="http://schemas.microsoft.com/office/drawing/2014/main" id="{3AF7FDE2-ED4A-36A6-81F4-29652E052C6D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87;p64">
              <a:extLst>
                <a:ext uri="{FF2B5EF4-FFF2-40B4-BE49-F238E27FC236}">
                  <a16:creationId xmlns:a16="http://schemas.microsoft.com/office/drawing/2014/main" id="{C6715075-A569-458C-1369-FD199F82C38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88;p64">
              <a:extLst>
                <a:ext uri="{FF2B5EF4-FFF2-40B4-BE49-F238E27FC236}">
                  <a16:creationId xmlns:a16="http://schemas.microsoft.com/office/drawing/2014/main" id="{21454A85-79C7-05B4-3332-AE90E2EA0EB6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89;p64">
              <a:extLst>
                <a:ext uri="{FF2B5EF4-FFF2-40B4-BE49-F238E27FC236}">
                  <a16:creationId xmlns:a16="http://schemas.microsoft.com/office/drawing/2014/main" id="{C0010E10-0721-A377-FE1A-3F56EE9DCEBB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0;p64">
              <a:extLst>
                <a:ext uri="{FF2B5EF4-FFF2-40B4-BE49-F238E27FC236}">
                  <a16:creationId xmlns:a16="http://schemas.microsoft.com/office/drawing/2014/main" id="{178E14FD-3C22-97B2-5426-D492B234382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1;p64">
              <a:extLst>
                <a:ext uri="{FF2B5EF4-FFF2-40B4-BE49-F238E27FC236}">
                  <a16:creationId xmlns:a16="http://schemas.microsoft.com/office/drawing/2014/main" id="{47F35A77-1402-8FC1-2FC6-541FAEE5270F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2;p64">
              <a:extLst>
                <a:ext uri="{FF2B5EF4-FFF2-40B4-BE49-F238E27FC236}">
                  <a16:creationId xmlns:a16="http://schemas.microsoft.com/office/drawing/2014/main" id="{C4410395-C819-A4B6-166C-02C90F0F690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3;p64">
              <a:extLst>
                <a:ext uri="{FF2B5EF4-FFF2-40B4-BE49-F238E27FC236}">
                  <a16:creationId xmlns:a16="http://schemas.microsoft.com/office/drawing/2014/main" id="{2B5B19F8-1520-54F0-F374-854DD59B6874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4;p64">
              <a:extLst>
                <a:ext uri="{FF2B5EF4-FFF2-40B4-BE49-F238E27FC236}">
                  <a16:creationId xmlns:a16="http://schemas.microsoft.com/office/drawing/2014/main" id="{8A50FB5B-2F00-8570-02BB-9B1BB396CEA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5;p64">
              <a:extLst>
                <a:ext uri="{FF2B5EF4-FFF2-40B4-BE49-F238E27FC236}">
                  <a16:creationId xmlns:a16="http://schemas.microsoft.com/office/drawing/2014/main" id="{C589B398-37F0-5091-C048-98845077A70A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6;p64">
              <a:extLst>
                <a:ext uri="{FF2B5EF4-FFF2-40B4-BE49-F238E27FC236}">
                  <a16:creationId xmlns:a16="http://schemas.microsoft.com/office/drawing/2014/main" id="{354B9D4F-793A-AED3-2853-218EFFB0481C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97;p64">
              <a:extLst>
                <a:ext uri="{FF2B5EF4-FFF2-40B4-BE49-F238E27FC236}">
                  <a16:creationId xmlns:a16="http://schemas.microsoft.com/office/drawing/2014/main" id="{B59F0F69-5391-EAD2-1264-762BD9A9D23E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298;p64">
              <a:extLst>
                <a:ext uri="{FF2B5EF4-FFF2-40B4-BE49-F238E27FC236}">
                  <a16:creationId xmlns:a16="http://schemas.microsoft.com/office/drawing/2014/main" id="{65F86F78-AAA7-D855-81A9-4432385A4A8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299;p64">
              <a:extLst>
                <a:ext uri="{FF2B5EF4-FFF2-40B4-BE49-F238E27FC236}">
                  <a16:creationId xmlns:a16="http://schemas.microsoft.com/office/drawing/2014/main" id="{1CE351CC-0D55-18AC-0206-E06D66CC2B7A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0;p64">
              <a:extLst>
                <a:ext uri="{FF2B5EF4-FFF2-40B4-BE49-F238E27FC236}">
                  <a16:creationId xmlns:a16="http://schemas.microsoft.com/office/drawing/2014/main" id="{3592E43F-9073-15A9-F096-3143F9C7FAD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1;p64">
              <a:extLst>
                <a:ext uri="{FF2B5EF4-FFF2-40B4-BE49-F238E27FC236}">
                  <a16:creationId xmlns:a16="http://schemas.microsoft.com/office/drawing/2014/main" id="{F4CC4BB4-F989-1A07-5B11-B3D159EEAE71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302;p64">
              <a:extLst>
                <a:ext uri="{FF2B5EF4-FFF2-40B4-BE49-F238E27FC236}">
                  <a16:creationId xmlns:a16="http://schemas.microsoft.com/office/drawing/2014/main" id="{60833E87-1F4C-9905-7F46-D6E02840B25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303;p64">
              <a:extLst>
                <a:ext uri="{FF2B5EF4-FFF2-40B4-BE49-F238E27FC236}">
                  <a16:creationId xmlns:a16="http://schemas.microsoft.com/office/drawing/2014/main" id="{45CF5292-D580-483A-B601-B2C380249E9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304;p64">
              <a:extLst>
                <a:ext uri="{FF2B5EF4-FFF2-40B4-BE49-F238E27FC236}">
                  <a16:creationId xmlns:a16="http://schemas.microsoft.com/office/drawing/2014/main" id="{1A78016B-2FDB-9637-2364-47E833B97286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9434;p64">
            <a:extLst>
              <a:ext uri="{FF2B5EF4-FFF2-40B4-BE49-F238E27FC236}">
                <a16:creationId xmlns:a16="http://schemas.microsoft.com/office/drawing/2014/main" id="{8C53A556-A289-10DC-29BA-89BB739BC1A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9" name="Google Shape;9435;p64">
              <a:extLst>
                <a:ext uri="{FF2B5EF4-FFF2-40B4-BE49-F238E27FC236}">
                  <a16:creationId xmlns:a16="http://schemas.microsoft.com/office/drawing/2014/main" id="{4D299487-7A90-37C2-1550-942165349F2A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436;p64">
              <a:extLst>
                <a:ext uri="{FF2B5EF4-FFF2-40B4-BE49-F238E27FC236}">
                  <a16:creationId xmlns:a16="http://schemas.microsoft.com/office/drawing/2014/main" id="{C7F3974B-D029-A855-1438-2CA885D226AA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437;p64">
              <a:extLst>
                <a:ext uri="{FF2B5EF4-FFF2-40B4-BE49-F238E27FC236}">
                  <a16:creationId xmlns:a16="http://schemas.microsoft.com/office/drawing/2014/main" id="{43AA3408-9D37-0409-02EF-B5206976DAC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438;p64">
              <a:extLst>
                <a:ext uri="{FF2B5EF4-FFF2-40B4-BE49-F238E27FC236}">
                  <a16:creationId xmlns:a16="http://schemas.microsoft.com/office/drawing/2014/main" id="{C7287174-1FCC-9A56-812B-55CB1634DC8E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oogle Shape;9683;p64">
            <a:extLst>
              <a:ext uri="{FF2B5EF4-FFF2-40B4-BE49-F238E27FC236}">
                <a16:creationId xmlns:a16="http://schemas.microsoft.com/office/drawing/2014/main" id="{C38AE63A-72AB-0B04-2777-77D5DE2605D7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4" name="Google Shape;9684;p64">
              <a:extLst>
                <a:ext uri="{FF2B5EF4-FFF2-40B4-BE49-F238E27FC236}">
                  <a16:creationId xmlns:a16="http://schemas.microsoft.com/office/drawing/2014/main" id="{42CA5DA7-426D-C8B4-D3CA-CF1074B8890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685;p64">
              <a:extLst>
                <a:ext uri="{FF2B5EF4-FFF2-40B4-BE49-F238E27FC236}">
                  <a16:creationId xmlns:a16="http://schemas.microsoft.com/office/drawing/2014/main" id="{03F61097-5CE1-CB2B-F441-D605B8B9EEA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A4605550-1016-18A6-C97F-1C2BA76CE2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46EF1B7-BE91-933A-7567-5DCDD9D6EFEF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4C03B968-8534-25C0-E466-7BABBABA0A34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E383427-0662-A02F-8E2E-EF6DD5344FE7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7721AC-C0C6-11C8-0DBB-6B4C0D54926E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F520F84-56D9-E27D-7E2C-9104E96A69A0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006EEB3-8B1C-6CE0-D003-0A4193E1AA55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6983B98-5D37-2BBF-F59C-54560E91C964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43C4F4B-0FDE-8F75-C621-7F9C875E92C7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0525538-A042-C320-DCC3-8B6E124A83E7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BF05C44-7A9E-083F-D87A-C8E6270C6F80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38E83B-1632-E1B3-8EE1-BFFD17AFDF9D}"/>
              </a:ext>
            </a:extLst>
          </p:cNvPr>
          <p:cNvGrpSpPr/>
          <p:nvPr/>
        </p:nvGrpSpPr>
        <p:grpSpPr>
          <a:xfrm>
            <a:off x="1003736" y="2587765"/>
            <a:ext cx="8145778" cy="2789628"/>
            <a:chOff x="364013" y="2557091"/>
            <a:chExt cx="8894609" cy="3046075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823F7B22-BDD1-DA73-7F5A-2002CCC6D4F7}"/>
                </a:ext>
              </a:extLst>
            </p:cNvPr>
            <p:cNvSpPr/>
            <p:nvPr/>
          </p:nvSpPr>
          <p:spPr>
            <a:xfrm>
              <a:off x="364013" y="2774855"/>
              <a:ext cx="2328499" cy="2650841"/>
            </a:xfrm>
            <a:prstGeom prst="roundRect">
              <a:avLst>
                <a:gd name="adj" fmla="val 4240"/>
              </a:avLst>
            </a:prstGeom>
            <a:solidFill>
              <a:srgbClr val="253B50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80A0B07A-EB1E-666D-2645-65454087C0EC}"/>
                </a:ext>
              </a:extLst>
            </p:cNvPr>
            <p:cNvSpPr/>
            <p:nvPr/>
          </p:nvSpPr>
          <p:spPr>
            <a:xfrm>
              <a:off x="3654345" y="2557091"/>
              <a:ext cx="2675673" cy="3046075"/>
            </a:xfrm>
            <a:prstGeom prst="roundRect">
              <a:avLst>
                <a:gd name="adj" fmla="val 4240"/>
              </a:avLst>
            </a:prstGeom>
            <a:solidFill>
              <a:srgbClr val="FCC333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6CF105C8-1CB1-896D-CDC1-3E6F26CD8F75}"/>
                </a:ext>
              </a:extLst>
            </p:cNvPr>
            <p:cNvSpPr/>
            <p:nvPr/>
          </p:nvSpPr>
          <p:spPr>
            <a:xfrm>
              <a:off x="6930123" y="2774855"/>
              <a:ext cx="2328499" cy="2650841"/>
            </a:xfrm>
            <a:prstGeom prst="roundRect">
              <a:avLst>
                <a:gd name="adj" fmla="val 4240"/>
              </a:avLst>
            </a:prstGeom>
            <a:solidFill>
              <a:srgbClr val="253B50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7067EDC-C5ED-2A32-4E98-C805665E9DFF}"/>
                </a:ext>
              </a:extLst>
            </p:cNvPr>
            <p:cNvSpPr txBox="1"/>
            <p:nvPr/>
          </p:nvSpPr>
          <p:spPr>
            <a:xfrm>
              <a:off x="382681" y="3682686"/>
              <a:ext cx="2309830" cy="1420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05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8B8F6F9-EDA2-77F0-68C8-484AE9AFFBAF}"/>
                </a:ext>
              </a:extLst>
            </p:cNvPr>
            <p:cNvSpPr txBox="1"/>
            <p:nvPr/>
          </p:nvSpPr>
          <p:spPr>
            <a:xfrm>
              <a:off x="3654345" y="3649354"/>
              <a:ext cx="2675673" cy="145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sz="1200" b="1" dirty="0">
                  <a:solidFill>
                    <a:srgbClr val="253B5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050" dirty="0">
                  <a:solidFill>
                    <a:srgbClr val="253B5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05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0DEA642-9B95-9034-796D-17B71F383A3C}"/>
                </a:ext>
              </a:extLst>
            </p:cNvPr>
            <p:cNvSpPr txBox="1"/>
            <p:nvPr/>
          </p:nvSpPr>
          <p:spPr>
            <a:xfrm>
              <a:off x="6930124" y="3682686"/>
              <a:ext cx="2293505" cy="1420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05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grpSp>
          <p:nvGrpSpPr>
            <p:cNvPr id="95" name="Google Shape;409;p16">
              <a:extLst>
                <a:ext uri="{FF2B5EF4-FFF2-40B4-BE49-F238E27FC236}">
                  <a16:creationId xmlns:a16="http://schemas.microsoft.com/office/drawing/2014/main" id="{AE1FAD3B-BDC5-7C1E-B943-20AE1781EFED}"/>
                </a:ext>
              </a:extLst>
            </p:cNvPr>
            <p:cNvGrpSpPr/>
            <p:nvPr/>
          </p:nvGrpSpPr>
          <p:grpSpPr>
            <a:xfrm>
              <a:off x="7771661" y="3002340"/>
              <a:ext cx="645421" cy="702369"/>
              <a:chOff x="7690764" y="1267225"/>
              <a:chExt cx="923877" cy="1005395"/>
            </a:xfrm>
            <a:solidFill>
              <a:srgbClr val="001E5A"/>
            </a:solidFill>
          </p:grpSpPr>
          <p:sp>
            <p:nvSpPr>
              <p:cNvPr id="96" name="Google Shape;410;p16">
                <a:extLst>
                  <a:ext uri="{FF2B5EF4-FFF2-40B4-BE49-F238E27FC236}">
                    <a16:creationId xmlns:a16="http://schemas.microsoft.com/office/drawing/2014/main" id="{280DDEFE-AA53-5F89-B002-C09345042CED}"/>
                  </a:ext>
                </a:extLst>
              </p:cNvPr>
              <p:cNvSpPr/>
              <p:nvPr/>
            </p:nvSpPr>
            <p:spPr>
              <a:xfrm rot="1799993">
                <a:off x="7855336" y="1361132"/>
                <a:ext cx="594734" cy="817582"/>
              </a:xfrm>
              <a:custGeom>
                <a:avLst/>
                <a:gdLst/>
                <a:ahLst/>
                <a:cxnLst/>
                <a:rect l="l" t="t" r="r" b="b"/>
                <a:pathLst>
                  <a:path w="8038" h="11050" extrusionOk="0">
                    <a:moveTo>
                      <a:pt x="5608" y="941"/>
                    </a:moveTo>
                    <a:cubicBezTo>
                      <a:pt x="6799" y="1049"/>
                      <a:pt x="7728" y="1954"/>
                      <a:pt x="7728" y="3049"/>
                    </a:cubicBezTo>
                    <a:lnTo>
                      <a:pt x="7728" y="4263"/>
                    </a:lnTo>
                    <a:cubicBezTo>
                      <a:pt x="7716" y="4454"/>
                      <a:pt x="7537" y="4621"/>
                      <a:pt x="7299" y="4621"/>
                    </a:cubicBezTo>
                    <a:lnTo>
                      <a:pt x="7073" y="4621"/>
                    </a:lnTo>
                    <a:cubicBezTo>
                      <a:pt x="7073" y="3347"/>
                      <a:pt x="7121" y="3204"/>
                      <a:pt x="6894" y="2954"/>
                    </a:cubicBezTo>
                    <a:cubicBezTo>
                      <a:pt x="6811" y="2846"/>
                      <a:pt x="6656" y="2775"/>
                      <a:pt x="6490" y="2751"/>
                    </a:cubicBezTo>
                    <a:lnTo>
                      <a:pt x="1632" y="2751"/>
                    </a:lnTo>
                    <a:cubicBezTo>
                      <a:pt x="1275" y="2751"/>
                      <a:pt x="989" y="3037"/>
                      <a:pt x="989" y="3394"/>
                    </a:cubicBezTo>
                    <a:lnTo>
                      <a:pt x="989" y="4621"/>
                    </a:lnTo>
                    <a:lnTo>
                      <a:pt x="763" y="4621"/>
                    </a:lnTo>
                    <a:cubicBezTo>
                      <a:pt x="536" y="4621"/>
                      <a:pt x="346" y="4454"/>
                      <a:pt x="346" y="4263"/>
                    </a:cubicBezTo>
                    <a:lnTo>
                      <a:pt x="346" y="3049"/>
                    </a:lnTo>
                    <a:cubicBezTo>
                      <a:pt x="346" y="1954"/>
                      <a:pt x="1263" y="1049"/>
                      <a:pt x="2453" y="941"/>
                    </a:cubicBezTo>
                    <a:lnTo>
                      <a:pt x="2453" y="1084"/>
                    </a:lnTo>
                    <a:cubicBezTo>
                      <a:pt x="2453" y="1322"/>
                      <a:pt x="2656" y="1525"/>
                      <a:pt x="2894" y="1525"/>
                    </a:cubicBezTo>
                    <a:lnTo>
                      <a:pt x="5180" y="1525"/>
                    </a:lnTo>
                    <a:cubicBezTo>
                      <a:pt x="5418" y="1525"/>
                      <a:pt x="5608" y="1322"/>
                      <a:pt x="5608" y="1084"/>
                    </a:cubicBezTo>
                    <a:lnTo>
                      <a:pt x="5608" y="941"/>
                    </a:lnTo>
                    <a:close/>
                    <a:moveTo>
                      <a:pt x="6442" y="3085"/>
                    </a:moveTo>
                    <a:cubicBezTo>
                      <a:pt x="6525" y="3085"/>
                      <a:pt x="6597" y="3108"/>
                      <a:pt x="6656" y="3180"/>
                    </a:cubicBezTo>
                    <a:cubicBezTo>
                      <a:pt x="6787" y="3335"/>
                      <a:pt x="6728" y="3454"/>
                      <a:pt x="6751" y="3942"/>
                    </a:cubicBezTo>
                    <a:cubicBezTo>
                      <a:pt x="6490" y="4025"/>
                      <a:pt x="6299" y="4263"/>
                      <a:pt x="6299" y="4525"/>
                    </a:cubicBezTo>
                    <a:lnTo>
                      <a:pt x="6299" y="5764"/>
                    </a:lnTo>
                    <a:cubicBezTo>
                      <a:pt x="6299" y="5959"/>
                      <a:pt x="6132" y="6121"/>
                      <a:pt x="5938" y="6121"/>
                    </a:cubicBezTo>
                    <a:cubicBezTo>
                      <a:pt x="5932" y="6121"/>
                      <a:pt x="5925" y="6121"/>
                      <a:pt x="5918" y="6121"/>
                    </a:cubicBezTo>
                    <a:cubicBezTo>
                      <a:pt x="5739" y="6097"/>
                      <a:pt x="5585" y="5942"/>
                      <a:pt x="5585" y="5752"/>
                    </a:cubicBezTo>
                    <a:lnTo>
                      <a:pt x="5585" y="5728"/>
                    </a:lnTo>
                    <a:cubicBezTo>
                      <a:pt x="5585" y="5644"/>
                      <a:pt x="5513" y="5561"/>
                      <a:pt x="5418" y="5561"/>
                    </a:cubicBezTo>
                    <a:cubicBezTo>
                      <a:pt x="5335" y="5561"/>
                      <a:pt x="5251" y="5644"/>
                      <a:pt x="5251" y="5728"/>
                    </a:cubicBezTo>
                    <a:lnTo>
                      <a:pt x="5251" y="5752"/>
                    </a:lnTo>
                    <a:cubicBezTo>
                      <a:pt x="5251" y="6097"/>
                      <a:pt x="5537" y="6418"/>
                      <a:pt x="5894" y="6442"/>
                    </a:cubicBezTo>
                    <a:cubicBezTo>
                      <a:pt x="5916" y="6444"/>
                      <a:pt x="5937" y="6445"/>
                      <a:pt x="5957" y="6445"/>
                    </a:cubicBezTo>
                    <a:cubicBezTo>
                      <a:pt x="6332" y="6445"/>
                      <a:pt x="6620" y="6147"/>
                      <a:pt x="6620" y="5764"/>
                    </a:cubicBezTo>
                    <a:lnTo>
                      <a:pt x="6620" y="4525"/>
                    </a:lnTo>
                    <a:cubicBezTo>
                      <a:pt x="6620" y="4430"/>
                      <a:pt x="6668" y="4347"/>
                      <a:pt x="6740" y="4299"/>
                    </a:cubicBezTo>
                    <a:lnTo>
                      <a:pt x="6740" y="9871"/>
                    </a:lnTo>
                    <a:cubicBezTo>
                      <a:pt x="6740" y="10324"/>
                      <a:pt x="6359" y="10716"/>
                      <a:pt x="5894" y="10716"/>
                    </a:cubicBezTo>
                    <a:lnTo>
                      <a:pt x="2179" y="10716"/>
                    </a:lnTo>
                    <a:cubicBezTo>
                      <a:pt x="1715" y="10716"/>
                      <a:pt x="1322" y="10324"/>
                      <a:pt x="1322" y="9871"/>
                    </a:cubicBezTo>
                    <a:lnTo>
                      <a:pt x="1322" y="4240"/>
                    </a:lnTo>
                    <a:lnTo>
                      <a:pt x="1858" y="4240"/>
                    </a:lnTo>
                    <a:cubicBezTo>
                      <a:pt x="2013" y="4240"/>
                      <a:pt x="2144" y="4359"/>
                      <a:pt x="2144" y="4525"/>
                    </a:cubicBezTo>
                    <a:lnTo>
                      <a:pt x="2144" y="5549"/>
                    </a:lnTo>
                    <a:cubicBezTo>
                      <a:pt x="2144" y="5644"/>
                      <a:pt x="2215" y="5716"/>
                      <a:pt x="2310" y="5716"/>
                    </a:cubicBezTo>
                    <a:cubicBezTo>
                      <a:pt x="2394" y="5716"/>
                      <a:pt x="2477" y="5644"/>
                      <a:pt x="2477" y="5549"/>
                    </a:cubicBezTo>
                    <a:lnTo>
                      <a:pt x="2477" y="4525"/>
                    </a:lnTo>
                    <a:cubicBezTo>
                      <a:pt x="2477" y="4180"/>
                      <a:pt x="2203" y="3918"/>
                      <a:pt x="1858" y="3918"/>
                    </a:cubicBezTo>
                    <a:lnTo>
                      <a:pt x="1322" y="3918"/>
                    </a:lnTo>
                    <a:lnTo>
                      <a:pt x="1322" y="3394"/>
                    </a:lnTo>
                    <a:cubicBezTo>
                      <a:pt x="1322" y="3216"/>
                      <a:pt x="1465" y="3085"/>
                      <a:pt x="1644" y="3085"/>
                    </a:cubicBezTo>
                    <a:close/>
                    <a:moveTo>
                      <a:pt x="2882" y="1"/>
                    </a:moveTo>
                    <a:cubicBezTo>
                      <a:pt x="2644" y="1"/>
                      <a:pt x="2441" y="191"/>
                      <a:pt x="2441" y="430"/>
                    </a:cubicBezTo>
                    <a:lnTo>
                      <a:pt x="2441" y="608"/>
                    </a:lnTo>
                    <a:cubicBezTo>
                      <a:pt x="1072" y="715"/>
                      <a:pt x="1" y="1775"/>
                      <a:pt x="1" y="3049"/>
                    </a:cubicBezTo>
                    <a:lnTo>
                      <a:pt x="1" y="4263"/>
                    </a:lnTo>
                    <a:cubicBezTo>
                      <a:pt x="1" y="4644"/>
                      <a:pt x="334" y="4942"/>
                      <a:pt x="751" y="4942"/>
                    </a:cubicBezTo>
                    <a:lnTo>
                      <a:pt x="977" y="4942"/>
                    </a:lnTo>
                    <a:lnTo>
                      <a:pt x="977" y="9871"/>
                    </a:lnTo>
                    <a:cubicBezTo>
                      <a:pt x="977" y="10526"/>
                      <a:pt x="1513" y="11050"/>
                      <a:pt x="2144" y="11050"/>
                    </a:cubicBezTo>
                    <a:lnTo>
                      <a:pt x="5870" y="11050"/>
                    </a:lnTo>
                    <a:cubicBezTo>
                      <a:pt x="6525" y="11050"/>
                      <a:pt x="7049" y="10526"/>
                      <a:pt x="7049" y="9871"/>
                    </a:cubicBezTo>
                    <a:lnTo>
                      <a:pt x="7049" y="4942"/>
                    </a:lnTo>
                    <a:lnTo>
                      <a:pt x="7263" y="4942"/>
                    </a:lnTo>
                    <a:cubicBezTo>
                      <a:pt x="7680" y="4942"/>
                      <a:pt x="8014" y="4632"/>
                      <a:pt x="8014" y="4263"/>
                    </a:cubicBezTo>
                    <a:lnTo>
                      <a:pt x="8014" y="3049"/>
                    </a:lnTo>
                    <a:cubicBezTo>
                      <a:pt x="8037" y="1775"/>
                      <a:pt x="6966" y="715"/>
                      <a:pt x="5597" y="608"/>
                    </a:cubicBezTo>
                    <a:lnTo>
                      <a:pt x="5597" y="430"/>
                    </a:lnTo>
                    <a:cubicBezTo>
                      <a:pt x="5597" y="191"/>
                      <a:pt x="5406" y="1"/>
                      <a:pt x="5168" y="1"/>
                    </a:cubicBezTo>
                    <a:lnTo>
                      <a:pt x="4037" y="1"/>
                    </a:lnTo>
                    <a:cubicBezTo>
                      <a:pt x="3953" y="1"/>
                      <a:pt x="3870" y="72"/>
                      <a:pt x="3870" y="168"/>
                    </a:cubicBezTo>
                    <a:cubicBezTo>
                      <a:pt x="3870" y="251"/>
                      <a:pt x="3953" y="334"/>
                      <a:pt x="4037" y="334"/>
                    </a:cubicBezTo>
                    <a:lnTo>
                      <a:pt x="5168" y="334"/>
                    </a:lnTo>
                    <a:cubicBezTo>
                      <a:pt x="5227" y="334"/>
                      <a:pt x="5275" y="370"/>
                      <a:pt x="5275" y="430"/>
                    </a:cubicBezTo>
                    <a:lnTo>
                      <a:pt x="5275" y="1084"/>
                    </a:lnTo>
                    <a:cubicBezTo>
                      <a:pt x="5275" y="1144"/>
                      <a:pt x="5227" y="1192"/>
                      <a:pt x="5168" y="1192"/>
                    </a:cubicBezTo>
                    <a:lnTo>
                      <a:pt x="2882" y="1192"/>
                    </a:lnTo>
                    <a:cubicBezTo>
                      <a:pt x="2822" y="1192"/>
                      <a:pt x="2775" y="1144"/>
                      <a:pt x="2775" y="1084"/>
                    </a:cubicBezTo>
                    <a:lnTo>
                      <a:pt x="2775" y="430"/>
                    </a:lnTo>
                    <a:cubicBezTo>
                      <a:pt x="2775" y="370"/>
                      <a:pt x="2822" y="334"/>
                      <a:pt x="2882" y="334"/>
                    </a:cubicBezTo>
                    <a:lnTo>
                      <a:pt x="3382" y="334"/>
                    </a:lnTo>
                    <a:cubicBezTo>
                      <a:pt x="3477" y="334"/>
                      <a:pt x="3549" y="251"/>
                      <a:pt x="3549" y="168"/>
                    </a:cubicBezTo>
                    <a:cubicBezTo>
                      <a:pt x="3549" y="72"/>
                      <a:pt x="3477" y="1"/>
                      <a:pt x="338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11;p16">
                <a:extLst>
                  <a:ext uri="{FF2B5EF4-FFF2-40B4-BE49-F238E27FC236}">
                    <a16:creationId xmlns:a16="http://schemas.microsoft.com/office/drawing/2014/main" id="{51BD8D11-E151-C745-ED57-E5B16975DF48}"/>
                  </a:ext>
                </a:extLst>
              </p:cNvPr>
              <p:cNvSpPr/>
              <p:nvPr/>
            </p:nvSpPr>
            <p:spPr>
              <a:xfrm rot="1799993">
                <a:off x="7946385" y="1628037"/>
                <a:ext cx="167440" cy="175355"/>
              </a:xfrm>
              <a:custGeom>
                <a:avLst/>
                <a:gdLst/>
                <a:ahLst/>
                <a:cxnLst/>
                <a:rect l="l" t="t" r="r" b="b"/>
                <a:pathLst>
                  <a:path w="2263" h="2370" extrusionOk="0">
                    <a:moveTo>
                      <a:pt x="1036" y="1"/>
                    </a:moveTo>
                    <a:cubicBezTo>
                      <a:pt x="953" y="1"/>
                      <a:pt x="882" y="84"/>
                      <a:pt x="882" y="167"/>
                    </a:cubicBezTo>
                    <a:cubicBezTo>
                      <a:pt x="882" y="378"/>
                      <a:pt x="704" y="522"/>
                      <a:pt x="519" y="522"/>
                    </a:cubicBezTo>
                    <a:cubicBezTo>
                      <a:pt x="443" y="522"/>
                      <a:pt x="365" y="497"/>
                      <a:pt x="298" y="441"/>
                    </a:cubicBezTo>
                    <a:cubicBezTo>
                      <a:pt x="266" y="414"/>
                      <a:pt x="227" y="402"/>
                      <a:pt x="187" y="402"/>
                    </a:cubicBezTo>
                    <a:cubicBezTo>
                      <a:pt x="140" y="402"/>
                      <a:pt x="93" y="420"/>
                      <a:pt x="60" y="453"/>
                    </a:cubicBezTo>
                    <a:cubicBezTo>
                      <a:pt x="1" y="525"/>
                      <a:pt x="12" y="632"/>
                      <a:pt x="72" y="691"/>
                    </a:cubicBezTo>
                    <a:cubicBezTo>
                      <a:pt x="204" y="797"/>
                      <a:pt x="358" y="848"/>
                      <a:pt x="513" y="848"/>
                    </a:cubicBezTo>
                    <a:cubicBezTo>
                      <a:pt x="638" y="848"/>
                      <a:pt x="765" y="815"/>
                      <a:pt x="882" y="751"/>
                    </a:cubicBezTo>
                    <a:lnTo>
                      <a:pt x="882" y="1691"/>
                    </a:lnTo>
                    <a:cubicBezTo>
                      <a:pt x="882" y="2101"/>
                      <a:pt x="1212" y="2370"/>
                      <a:pt x="1559" y="2370"/>
                    </a:cubicBezTo>
                    <a:cubicBezTo>
                      <a:pt x="1726" y="2370"/>
                      <a:pt x="1897" y="2307"/>
                      <a:pt x="2036" y="2168"/>
                    </a:cubicBezTo>
                    <a:cubicBezTo>
                      <a:pt x="2144" y="2061"/>
                      <a:pt x="2215" y="1906"/>
                      <a:pt x="2227" y="1763"/>
                    </a:cubicBezTo>
                    <a:cubicBezTo>
                      <a:pt x="2263" y="1668"/>
                      <a:pt x="2191" y="1584"/>
                      <a:pt x="2096" y="1584"/>
                    </a:cubicBezTo>
                    <a:cubicBezTo>
                      <a:pt x="2089" y="1583"/>
                      <a:pt x="2082" y="1583"/>
                      <a:pt x="2075" y="1583"/>
                    </a:cubicBezTo>
                    <a:cubicBezTo>
                      <a:pt x="1997" y="1583"/>
                      <a:pt x="1917" y="1640"/>
                      <a:pt x="1917" y="1727"/>
                    </a:cubicBezTo>
                    <a:cubicBezTo>
                      <a:pt x="1906" y="1906"/>
                      <a:pt x="1739" y="2049"/>
                      <a:pt x="1560" y="2049"/>
                    </a:cubicBezTo>
                    <a:cubicBezTo>
                      <a:pt x="1370" y="2049"/>
                      <a:pt x="1203" y="1882"/>
                      <a:pt x="1203" y="1691"/>
                    </a:cubicBezTo>
                    <a:lnTo>
                      <a:pt x="1203" y="167"/>
                    </a:lnTo>
                    <a:cubicBezTo>
                      <a:pt x="1203" y="84"/>
                      <a:pt x="1132" y="1"/>
                      <a:pt x="10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12;p16">
                <a:extLst>
                  <a:ext uri="{FF2B5EF4-FFF2-40B4-BE49-F238E27FC236}">
                    <a16:creationId xmlns:a16="http://schemas.microsoft.com/office/drawing/2014/main" id="{D5A79F1B-1BE0-8C7D-F61A-78BD87E52314}"/>
                  </a:ext>
                </a:extLst>
              </p:cNvPr>
              <p:cNvSpPr/>
              <p:nvPr/>
            </p:nvSpPr>
            <p:spPr>
              <a:xfrm rot="1799993">
                <a:off x="8125603" y="1571321"/>
                <a:ext cx="101367" cy="21760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2941" extrusionOk="0">
                    <a:moveTo>
                      <a:pt x="608" y="0"/>
                    </a:moveTo>
                    <a:cubicBezTo>
                      <a:pt x="274" y="0"/>
                      <a:pt x="0" y="262"/>
                      <a:pt x="0" y="607"/>
                    </a:cubicBezTo>
                    <a:lnTo>
                      <a:pt x="0" y="2786"/>
                    </a:lnTo>
                    <a:cubicBezTo>
                      <a:pt x="0" y="2869"/>
                      <a:pt x="72" y="2941"/>
                      <a:pt x="167" y="2941"/>
                    </a:cubicBezTo>
                    <a:cubicBezTo>
                      <a:pt x="250" y="2941"/>
                      <a:pt x="334" y="2869"/>
                      <a:pt x="334" y="2786"/>
                    </a:cubicBezTo>
                    <a:lnTo>
                      <a:pt x="334" y="619"/>
                    </a:lnTo>
                    <a:cubicBezTo>
                      <a:pt x="334" y="476"/>
                      <a:pt x="453" y="345"/>
                      <a:pt x="608" y="345"/>
                    </a:cubicBezTo>
                    <a:lnTo>
                      <a:pt x="762" y="345"/>
                    </a:lnTo>
                    <a:cubicBezTo>
                      <a:pt x="905" y="345"/>
                      <a:pt x="1048" y="464"/>
                      <a:pt x="1048" y="619"/>
                    </a:cubicBezTo>
                    <a:lnTo>
                      <a:pt x="1048" y="1179"/>
                    </a:lnTo>
                    <a:cubicBezTo>
                      <a:pt x="1048" y="1262"/>
                      <a:pt x="1120" y="1334"/>
                      <a:pt x="1203" y="1334"/>
                    </a:cubicBezTo>
                    <a:cubicBezTo>
                      <a:pt x="1298" y="1334"/>
                      <a:pt x="1370" y="1262"/>
                      <a:pt x="1370" y="1179"/>
                    </a:cubicBezTo>
                    <a:lnTo>
                      <a:pt x="1370" y="619"/>
                    </a:lnTo>
                    <a:cubicBezTo>
                      <a:pt x="1370" y="286"/>
                      <a:pt x="1108" y="0"/>
                      <a:pt x="7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9" name="Google Shape;413;p16">
              <a:extLst>
                <a:ext uri="{FF2B5EF4-FFF2-40B4-BE49-F238E27FC236}">
                  <a16:creationId xmlns:a16="http://schemas.microsoft.com/office/drawing/2014/main" id="{ED25AB64-C812-E355-B3CF-FF2F6D0321D3}"/>
                </a:ext>
              </a:extLst>
            </p:cNvPr>
            <p:cNvGrpSpPr/>
            <p:nvPr/>
          </p:nvGrpSpPr>
          <p:grpSpPr>
            <a:xfrm>
              <a:off x="4555862" y="2696195"/>
              <a:ext cx="966974" cy="1103723"/>
              <a:chOff x="7700559" y="3867325"/>
              <a:chExt cx="645415" cy="736689"/>
            </a:xfrm>
            <a:solidFill>
              <a:srgbClr val="001E5A"/>
            </a:solidFill>
          </p:grpSpPr>
          <p:sp>
            <p:nvSpPr>
              <p:cNvPr id="100" name="Google Shape;414;p16">
                <a:extLst>
                  <a:ext uri="{FF2B5EF4-FFF2-40B4-BE49-F238E27FC236}">
                    <a16:creationId xmlns:a16="http://schemas.microsoft.com/office/drawing/2014/main" id="{46463A1A-BA98-19FA-8514-8775CB6A648E}"/>
                  </a:ext>
                </a:extLst>
              </p:cNvPr>
              <p:cNvSpPr/>
              <p:nvPr/>
            </p:nvSpPr>
            <p:spPr>
              <a:xfrm rot="1800067">
                <a:off x="7832648" y="3920403"/>
                <a:ext cx="381238" cy="630533"/>
              </a:xfrm>
              <a:custGeom>
                <a:avLst/>
                <a:gdLst/>
                <a:ahLst/>
                <a:cxnLst/>
                <a:rect l="l" t="t" r="r" b="b"/>
                <a:pathLst>
                  <a:path w="6681" h="11050" extrusionOk="0">
                    <a:moveTo>
                      <a:pt x="4918" y="334"/>
                    </a:moveTo>
                    <a:lnTo>
                      <a:pt x="4918" y="1465"/>
                    </a:lnTo>
                    <a:lnTo>
                      <a:pt x="4954" y="1465"/>
                    </a:lnTo>
                    <a:cubicBezTo>
                      <a:pt x="4954" y="1596"/>
                      <a:pt x="4847" y="1703"/>
                      <a:pt x="4716" y="1703"/>
                    </a:cubicBezTo>
                    <a:cubicBezTo>
                      <a:pt x="4597" y="1703"/>
                      <a:pt x="4490" y="1608"/>
                      <a:pt x="4478" y="1489"/>
                    </a:cubicBezTo>
                    <a:lnTo>
                      <a:pt x="4478" y="822"/>
                    </a:lnTo>
                    <a:cubicBezTo>
                      <a:pt x="4478" y="727"/>
                      <a:pt x="4406" y="656"/>
                      <a:pt x="4311" y="656"/>
                    </a:cubicBezTo>
                    <a:cubicBezTo>
                      <a:pt x="4216" y="656"/>
                      <a:pt x="4144" y="727"/>
                      <a:pt x="4144" y="822"/>
                    </a:cubicBezTo>
                    <a:lnTo>
                      <a:pt x="4144" y="1620"/>
                    </a:lnTo>
                    <a:lnTo>
                      <a:pt x="4144" y="2263"/>
                    </a:lnTo>
                    <a:cubicBezTo>
                      <a:pt x="4144" y="2394"/>
                      <a:pt x="4037" y="2501"/>
                      <a:pt x="3906" y="2501"/>
                    </a:cubicBezTo>
                    <a:cubicBezTo>
                      <a:pt x="3775" y="2501"/>
                      <a:pt x="3668" y="2394"/>
                      <a:pt x="3668" y="2263"/>
                    </a:cubicBezTo>
                    <a:lnTo>
                      <a:pt x="3668" y="632"/>
                    </a:lnTo>
                    <a:cubicBezTo>
                      <a:pt x="3668" y="537"/>
                      <a:pt x="3597" y="465"/>
                      <a:pt x="3501" y="465"/>
                    </a:cubicBezTo>
                    <a:lnTo>
                      <a:pt x="3489" y="465"/>
                    </a:lnTo>
                    <a:cubicBezTo>
                      <a:pt x="3406" y="465"/>
                      <a:pt x="3347" y="525"/>
                      <a:pt x="3323" y="608"/>
                    </a:cubicBezTo>
                    <a:cubicBezTo>
                      <a:pt x="3311" y="727"/>
                      <a:pt x="3204" y="822"/>
                      <a:pt x="3085" y="822"/>
                    </a:cubicBezTo>
                    <a:cubicBezTo>
                      <a:pt x="2966" y="822"/>
                      <a:pt x="2870" y="727"/>
                      <a:pt x="2846" y="608"/>
                    </a:cubicBezTo>
                    <a:cubicBezTo>
                      <a:pt x="2835" y="525"/>
                      <a:pt x="2763" y="465"/>
                      <a:pt x="2668" y="465"/>
                    </a:cubicBezTo>
                    <a:cubicBezTo>
                      <a:pt x="2585" y="465"/>
                      <a:pt x="2513" y="537"/>
                      <a:pt x="2513" y="632"/>
                    </a:cubicBezTo>
                    <a:lnTo>
                      <a:pt x="2513" y="1382"/>
                    </a:lnTo>
                    <a:cubicBezTo>
                      <a:pt x="2513" y="1525"/>
                      <a:pt x="2406" y="1620"/>
                      <a:pt x="2275" y="1620"/>
                    </a:cubicBezTo>
                    <a:cubicBezTo>
                      <a:pt x="2132" y="1620"/>
                      <a:pt x="2037" y="1525"/>
                      <a:pt x="2037" y="1382"/>
                    </a:cubicBezTo>
                    <a:lnTo>
                      <a:pt x="2037" y="334"/>
                    </a:lnTo>
                    <a:close/>
                    <a:moveTo>
                      <a:pt x="5263" y="4537"/>
                    </a:moveTo>
                    <a:lnTo>
                      <a:pt x="5263" y="5406"/>
                    </a:lnTo>
                    <a:cubicBezTo>
                      <a:pt x="5263" y="5823"/>
                      <a:pt x="4918" y="6168"/>
                      <a:pt x="4501" y="6168"/>
                    </a:cubicBezTo>
                    <a:lnTo>
                      <a:pt x="2168" y="6168"/>
                    </a:lnTo>
                    <a:cubicBezTo>
                      <a:pt x="1751" y="6168"/>
                      <a:pt x="1406" y="5823"/>
                      <a:pt x="1406" y="5406"/>
                    </a:cubicBezTo>
                    <a:lnTo>
                      <a:pt x="1406" y="4537"/>
                    </a:lnTo>
                    <a:close/>
                    <a:moveTo>
                      <a:pt x="1215" y="1"/>
                    </a:moveTo>
                    <a:cubicBezTo>
                      <a:pt x="906" y="1"/>
                      <a:pt x="656" y="251"/>
                      <a:pt x="656" y="572"/>
                    </a:cubicBezTo>
                    <a:lnTo>
                      <a:pt x="656" y="1168"/>
                    </a:lnTo>
                    <a:cubicBezTo>
                      <a:pt x="656" y="1251"/>
                      <a:pt x="727" y="1322"/>
                      <a:pt x="810" y="1322"/>
                    </a:cubicBezTo>
                    <a:cubicBezTo>
                      <a:pt x="906" y="1322"/>
                      <a:pt x="977" y="1251"/>
                      <a:pt x="977" y="1168"/>
                    </a:cubicBezTo>
                    <a:lnTo>
                      <a:pt x="977" y="572"/>
                    </a:lnTo>
                    <a:cubicBezTo>
                      <a:pt x="977" y="430"/>
                      <a:pt x="1084" y="334"/>
                      <a:pt x="1215" y="334"/>
                    </a:cubicBezTo>
                    <a:lnTo>
                      <a:pt x="1739" y="334"/>
                    </a:lnTo>
                    <a:lnTo>
                      <a:pt x="1739" y="1382"/>
                    </a:lnTo>
                    <a:cubicBezTo>
                      <a:pt x="1739" y="1703"/>
                      <a:pt x="1989" y="1954"/>
                      <a:pt x="2299" y="1954"/>
                    </a:cubicBezTo>
                    <a:cubicBezTo>
                      <a:pt x="2620" y="1954"/>
                      <a:pt x="2870" y="1703"/>
                      <a:pt x="2870" y="1382"/>
                    </a:cubicBezTo>
                    <a:lnTo>
                      <a:pt x="2870" y="1108"/>
                    </a:lnTo>
                    <a:cubicBezTo>
                      <a:pt x="2942" y="1132"/>
                      <a:pt x="3013" y="1144"/>
                      <a:pt x="3108" y="1144"/>
                    </a:cubicBezTo>
                    <a:cubicBezTo>
                      <a:pt x="3192" y="1144"/>
                      <a:pt x="3275" y="1132"/>
                      <a:pt x="3347" y="1108"/>
                    </a:cubicBezTo>
                    <a:lnTo>
                      <a:pt x="3347" y="2263"/>
                    </a:lnTo>
                    <a:cubicBezTo>
                      <a:pt x="3347" y="2573"/>
                      <a:pt x="3597" y="2835"/>
                      <a:pt x="3906" y="2835"/>
                    </a:cubicBezTo>
                    <a:cubicBezTo>
                      <a:pt x="4228" y="2835"/>
                      <a:pt x="4478" y="2573"/>
                      <a:pt x="4478" y="2263"/>
                    </a:cubicBezTo>
                    <a:lnTo>
                      <a:pt x="4478" y="1977"/>
                    </a:lnTo>
                    <a:cubicBezTo>
                      <a:pt x="4549" y="2013"/>
                      <a:pt x="4620" y="2025"/>
                      <a:pt x="4716" y="2025"/>
                    </a:cubicBezTo>
                    <a:cubicBezTo>
                      <a:pt x="5025" y="2025"/>
                      <a:pt x="5275" y="1775"/>
                      <a:pt x="5275" y="1465"/>
                    </a:cubicBezTo>
                    <a:lnTo>
                      <a:pt x="5275" y="334"/>
                    </a:lnTo>
                    <a:lnTo>
                      <a:pt x="5442" y="334"/>
                    </a:lnTo>
                    <a:cubicBezTo>
                      <a:pt x="5573" y="334"/>
                      <a:pt x="5680" y="430"/>
                      <a:pt x="5680" y="572"/>
                    </a:cubicBezTo>
                    <a:lnTo>
                      <a:pt x="5680" y="2989"/>
                    </a:lnTo>
                    <a:lnTo>
                      <a:pt x="4311" y="2989"/>
                    </a:lnTo>
                    <a:cubicBezTo>
                      <a:pt x="4228" y="2989"/>
                      <a:pt x="4144" y="3073"/>
                      <a:pt x="4144" y="3156"/>
                    </a:cubicBezTo>
                    <a:cubicBezTo>
                      <a:pt x="4144" y="3251"/>
                      <a:pt x="4228" y="3323"/>
                      <a:pt x="4311" y="3323"/>
                    </a:cubicBezTo>
                    <a:lnTo>
                      <a:pt x="5906" y="3323"/>
                    </a:lnTo>
                    <a:cubicBezTo>
                      <a:pt x="5954" y="3323"/>
                      <a:pt x="5978" y="3323"/>
                      <a:pt x="6025" y="3335"/>
                    </a:cubicBezTo>
                    <a:cubicBezTo>
                      <a:pt x="6216" y="3382"/>
                      <a:pt x="6347" y="3561"/>
                      <a:pt x="6347" y="3763"/>
                    </a:cubicBezTo>
                    <a:cubicBezTo>
                      <a:pt x="6347" y="4001"/>
                      <a:pt x="6156" y="4216"/>
                      <a:pt x="5906" y="4216"/>
                    </a:cubicBezTo>
                    <a:lnTo>
                      <a:pt x="751" y="4216"/>
                    </a:lnTo>
                    <a:cubicBezTo>
                      <a:pt x="513" y="4216"/>
                      <a:pt x="310" y="4025"/>
                      <a:pt x="310" y="3763"/>
                    </a:cubicBezTo>
                    <a:cubicBezTo>
                      <a:pt x="310" y="3561"/>
                      <a:pt x="441" y="3394"/>
                      <a:pt x="632" y="3335"/>
                    </a:cubicBezTo>
                    <a:cubicBezTo>
                      <a:pt x="668" y="3323"/>
                      <a:pt x="715" y="3323"/>
                      <a:pt x="751" y="3323"/>
                    </a:cubicBezTo>
                    <a:lnTo>
                      <a:pt x="3656" y="3323"/>
                    </a:lnTo>
                    <a:cubicBezTo>
                      <a:pt x="3751" y="3323"/>
                      <a:pt x="3823" y="3251"/>
                      <a:pt x="3823" y="3156"/>
                    </a:cubicBezTo>
                    <a:cubicBezTo>
                      <a:pt x="3823" y="3073"/>
                      <a:pt x="3751" y="2989"/>
                      <a:pt x="3656" y="2989"/>
                    </a:cubicBezTo>
                    <a:lnTo>
                      <a:pt x="977" y="2989"/>
                    </a:lnTo>
                    <a:lnTo>
                      <a:pt x="977" y="1834"/>
                    </a:lnTo>
                    <a:cubicBezTo>
                      <a:pt x="977" y="1739"/>
                      <a:pt x="906" y="1668"/>
                      <a:pt x="810" y="1668"/>
                    </a:cubicBezTo>
                    <a:cubicBezTo>
                      <a:pt x="727" y="1668"/>
                      <a:pt x="656" y="1739"/>
                      <a:pt x="656" y="1834"/>
                    </a:cubicBezTo>
                    <a:lnTo>
                      <a:pt x="656" y="3013"/>
                    </a:lnTo>
                    <a:cubicBezTo>
                      <a:pt x="275" y="3073"/>
                      <a:pt x="1" y="3382"/>
                      <a:pt x="1" y="3763"/>
                    </a:cubicBezTo>
                    <a:cubicBezTo>
                      <a:pt x="1" y="4204"/>
                      <a:pt x="334" y="4537"/>
                      <a:pt x="775" y="4537"/>
                    </a:cubicBezTo>
                    <a:lnTo>
                      <a:pt x="1084" y="4537"/>
                    </a:lnTo>
                    <a:lnTo>
                      <a:pt x="1084" y="5406"/>
                    </a:lnTo>
                    <a:cubicBezTo>
                      <a:pt x="1084" y="6002"/>
                      <a:pt x="1572" y="6490"/>
                      <a:pt x="2168" y="6490"/>
                    </a:cubicBezTo>
                    <a:lnTo>
                      <a:pt x="2323" y="6490"/>
                    </a:lnTo>
                    <a:lnTo>
                      <a:pt x="2323" y="10014"/>
                    </a:lnTo>
                    <a:cubicBezTo>
                      <a:pt x="2323" y="10586"/>
                      <a:pt x="2775" y="11050"/>
                      <a:pt x="3347" y="11050"/>
                    </a:cubicBezTo>
                    <a:cubicBezTo>
                      <a:pt x="3906" y="11050"/>
                      <a:pt x="4370" y="10586"/>
                      <a:pt x="4370" y="10014"/>
                    </a:cubicBezTo>
                    <a:lnTo>
                      <a:pt x="4370" y="8633"/>
                    </a:lnTo>
                    <a:cubicBezTo>
                      <a:pt x="4370" y="8550"/>
                      <a:pt x="4299" y="8466"/>
                      <a:pt x="4204" y="8466"/>
                    </a:cubicBezTo>
                    <a:cubicBezTo>
                      <a:pt x="4120" y="8466"/>
                      <a:pt x="4049" y="8550"/>
                      <a:pt x="4049" y="8633"/>
                    </a:cubicBezTo>
                    <a:lnTo>
                      <a:pt x="4049" y="10014"/>
                    </a:lnTo>
                    <a:cubicBezTo>
                      <a:pt x="4049" y="10407"/>
                      <a:pt x="3728" y="10716"/>
                      <a:pt x="3347" y="10716"/>
                    </a:cubicBezTo>
                    <a:cubicBezTo>
                      <a:pt x="2954" y="10716"/>
                      <a:pt x="2644" y="10407"/>
                      <a:pt x="2644" y="10014"/>
                    </a:cubicBezTo>
                    <a:lnTo>
                      <a:pt x="2644" y="6490"/>
                    </a:lnTo>
                    <a:lnTo>
                      <a:pt x="4025" y="6490"/>
                    </a:lnTo>
                    <a:lnTo>
                      <a:pt x="4025" y="7978"/>
                    </a:lnTo>
                    <a:cubicBezTo>
                      <a:pt x="4025" y="8073"/>
                      <a:pt x="4097" y="8145"/>
                      <a:pt x="4192" y="8145"/>
                    </a:cubicBezTo>
                    <a:cubicBezTo>
                      <a:pt x="4275" y="8145"/>
                      <a:pt x="4359" y="8073"/>
                      <a:pt x="4359" y="7978"/>
                    </a:cubicBezTo>
                    <a:lnTo>
                      <a:pt x="4359" y="6490"/>
                    </a:lnTo>
                    <a:lnTo>
                      <a:pt x="4501" y="6490"/>
                    </a:lnTo>
                    <a:cubicBezTo>
                      <a:pt x="5097" y="6490"/>
                      <a:pt x="5585" y="6002"/>
                      <a:pt x="5585" y="5406"/>
                    </a:cubicBezTo>
                    <a:lnTo>
                      <a:pt x="5585" y="4537"/>
                    </a:lnTo>
                    <a:lnTo>
                      <a:pt x="5906" y="4537"/>
                    </a:lnTo>
                    <a:cubicBezTo>
                      <a:pt x="6335" y="4537"/>
                      <a:pt x="6680" y="4204"/>
                      <a:pt x="6680" y="3763"/>
                    </a:cubicBezTo>
                    <a:cubicBezTo>
                      <a:pt x="6680" y="3394"/>
                      <a:pt x="6395" y="3073"/>
                      <a:pt x="6014" y="3013"/>
                    </a:cubicBezTo>
                    <a:lnTo>
                      <a:pt x="6014" y="572"/>
                    </a:lnTo>
                    <a:cubicBezTo>
                      <a:pt x="6014" y="251"/>
                      <a:pt x="5752" y="1"/>
                      <a:pt x="544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15;p16">
                <a:extLst>
                  <a:ext uri="{FF2B5EF4-FFF2-40B4-BE49-F238E27FC236}">
                    <a16:creationId xmlns:a16="http://schemas.microsoft.com/office/drawing/2014/main" id="{1837AA96-2C2B-4559-B766-82A4B60F7FBA}"/>
                  </a:ext>
                </a:extLst>
              </p:cNvPr>
              <p:cNvSpPr/>
              <p:nvPr/>
            </p:nvSpPr>
            <p:spPr>
              <a:xfrm rot="1800067">
                <a:off x="7883065" y="4423442"/>
                <a:ext cx="59174" cy="57861"/>
              </a:xfrm>
              <a:custGeom>
                <a:avLst/>
                <a:gdLst/>
                <a:ahLst/>
                <a:cxnLst/>
                <a:rect l="l" t="t" r="r" b="b"/>
                <a:pathLst>
                  <a:path w="1037" h="1014" extrusionOk="0">
                    <a:moveTo>
                      <a:pt x="598" y="0"/>
                    </a:moveTo>
                    <a:cubicBezTo>
                      <a:pt x="521" y="0"/>
                      <a:pt x="440" y="57"/>
                      <a:pt x="429" y="145"/>
                    </a:cubicBezTo>
                    <a:cubicBezTo>
                      <a:pt x="418" y="228"/>
                      <a:pt x="477" y="323"/>
                      <a:pt x="560" y="335"/>
                    </a:cubicBezTo>
                    <a:cubicBezTo>
                      <a:pt x="656" y="347"/>
                      <a:pt x="691" y="418"/>
                      <a:pt x="691" y="514"/>
                    </a:cubicBezTo>
                    <a:cubicBezTo>
                      <a:pt x="691" y="597"/>
                      <a:pt x="620" y="692"/>
                      <a:pt x="513" y="692"/>
                    </a:cubicBezTo>
                    <a:cubicBezTo>
                      <a:pt x="429" y="692"/>
                      <a:pt x="358" y="633"/>
                      <a:pt x="334" y="537"/>
                    </a:cubicBezTo>
                    <a:cubicBezTo>
                      <a:pt x="323" y="461"/>
                      <a:pt x="243" y="405"/>
                      <a:pt x="165" y="405"/>
                    </a:cubicBezTo>
                    <a:cubicBezTo>
                      <a:pt x="158" y="405"/>
                      <a:pt x="151" y="406"/>
                      <a:pt x="144" y="407"/>
                    </a:cubicBezTo>
                    <a:cubicBezTo>
                      <a:pt x="60" y="418"/>
                      <a:pt x="1" y="514"/>
                      <a:pt x="13" y="597"/>
                    </a:cubicBezTo>
                    <a:cubicBezTo>
                      <a:pt x="60" y="835"/>
                      <a:pt x="263" y="1014"/>
                      <a:pt x="501" y="1014"/>
                    </a:cubicBezTo>
                    <a:cubicBezTo>
                      <a:pt x="787" y="1014"/>
                      <a:pt x="1013" y="799"/>
                      <a:pt x="1013" y="514"/>
                    </a:cubicBezTo>
                    <a:cubicBezTo>
                      <a:pt x="1037" y="264"/>
                      <a:pt x="858" y="49"/>
                      <a:pt x="620" y="2"/>
                    </a:cubicBezTo>
                    <a:cubicBezTo>
                      <a:pt x="613" y="1"/>
                      <a:pt x="606" y="0"/>
                      <a:pt x="59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2" name="Google Shape;416;p16">
              <a:extLst>
                <a:ext uri="{FF2B5EF4-FFF2-40B4-BE49-F238E27FC236}">
                  <a16:creationId xmlns:a16="http://schemas.microsoft.com/office/drawing/2014/main" id="{D3904A69-39BA-2228-65F2-9418F470A989}"/>
                </a:ext>
              </a:extLst>
            </p:cNvPr>
            <p:cNvGrpSpPr/>
            <p:nvPr/>
          </p:nvGrpSpPr>
          <p:grpSpPr>
            <a:xfrm>
              <a:off x="1256565" y="3071955"/>
              <a:ext cx="600294" cy="651978"/>
              <a:chOff x="7875181" y="2569200"/>
              <a:chExt cx="600294" cy="651978"/>
            </a:xfrm>
            <a:solidFill>
              <a:srgbClr val="001E5A"/>
            </a:solidFill>
          </p:grpSpPr>
          <p:sp>
            <p:nvSpPr>
              <p:cNvPr id="103" name="Google Shape;417;p16">
                <a:extLst>
                  <a:ext uri="{FF2B5EF4-FFF2-40B4-BE49-F238E27FC236}">
                    <a16:creationId xmlns:a16="http://schemas.microsoft.com/office/drawing/2014/main" id="{143A4079-6F9F-A3C1-EADD-785EF182F3FC}"/>
                  </a:ext>
                </a:extLst>
              </p:cNvPr>
              <p:cNvSpPr/>
              <p:nvPr/>
            </p:nvSpPr>
            <p:spPr>
              <a:xfrm rot="1800231">
                <a:off x="8012213" y="2588666"/>
                <a:ext cx="242082" cy="613046"/>
              </a:xfrm>
              <a:custGeom>
                <a:avLst/>
                <a:gdLst/>
                <a:ahLst/>
                <a:cxnLst/>
                <a:rect l="l" t="t" r="r" b="b"/>
                <a:pathLst>
                  <a:path w="4335" h="10978" extrusionOk="0">
                    <a:moveTo>
                      <a:pt x="4001" y="5656"/>
                    </a:moveTo>
                    <a:lnTo>
                      <a:pt x="4001" y="8918"/>
                    </a:lnTo>
                    <a:lnTo>
                      <a:pt x="2989" y="8918"/>
                    </a:lnTo>
                    <a:cubicBezTo>
                      <a:pt x="2763" y="8918"/>
                      <a:pt x="2596" y="8739"/>
                      <a:pt x="2596" y="8525"/>
                    </a:cubicBezTo>
                    <a:lnTo>
                      <a:pt x="2596" y="6037"/>
                    </a:lnTo>
                    <a:cubicBezTo>
                      <a:pt x="2596" y="5822"/>
                      <a:pt x="2775" y="5656"/>
                      <a:pt x="2989" y="5656"/>
                    </a:cubicBezTo>
                    <a:close/>
                    <a:moveTo>
                      <a:pt x="2168" y="0"/>
                    </a:moveTo>
                    <a:cubicBezTo>
                      <a:pt x="2084" y="0"/>
                      <a:pt x="2001" y="72"/>
                      <a:pt x="2001" y="167"/>
                    </a:cubicBezTo>
                    <a:cubicBezTo>
                      <a:pt x="2001" y="250"/>
                      <a:pt x="2084" y="322"/>
                      <a:pt x="2168" y="322"/>
                    </a:cubicBezTo>
                    <a:cubicBezTo>
                      <a:pt x="2382" y="322"/>
                      <a:pt x="2549" y="477"/>
                      <a:pt x="2573" y="667"/>
                    </a:cubicBezTo>
                    <a:cubicBezTo>
                      <a:pt x="2561" y="667"/>
                      <a:pt x="2525" y="655"/>
                      <a:pt x="2513" y="655"/>
                    </a:cubicBezTo>
                    <a:cubicBezTo>
                      <a:pt x="2406" y="655"/>
                      <a:pt x="2334" y="738"/>
                      <a:pt x="2334" y="834"/>
                    </a:cubicBezTo>
                    <a:cubicBezTo>
                      <a:pt x="2334" y="941"/>
                      <a:pt x="2430" y="1012"/>
                      <a:pt x="2513" y="1012"/>
                    </a:cubicBezTo>
                    <a:cubicBezTo>
                      <a:pt x="2549" y="1012"/>
                      <a:pt x="2561" y="1012"/>
                      <a:pt x="2584" y="1000"/>
                    </a:cubicBezTo>
                    <a:lnTo>
                      <a:pt x="2584" y="1262"/>
                    </a:lnTo>
                    <a:lnTo>
                      <a:pt x="1751" y="1262"/>
                    </a:lnTo>
                    <a:lnTo>
                      <a:pt x="1751" y="727"/>
                    </a:lnTo>
                    <a:cubicBezTo>
                      <a:pt x="1751" y="667"/>
                      <a:pt x="1775" y="596"/>
                      <a:pt x="1799" y="536"/>
                    </a:cubicBezTo>
                    <a:cubicBezTo>
                      <a:pt x="1846" y="465"/>
                      <a:pt x="1811" y="357"/>
                      <a:pt x="1727" y="310"/>
                    </a:cubicBezTo>
                    <a:cubicBezTo>
                      <a:pt x="1707" y="297"/>
                      <a:pt x="1685" y="291"/>
                      <a:pt x="1661" y="291"/>
                    </a:cubicBezTo>
                    <a:cubicBezTo>
                      <a:pt x="1601" y="291"/>
                      <a:pt x="1535" y="330"/>
                      <a:pt x="1501" y="381"/>
                    </a:cubicBezTo>
                    <a:cubicBezTo>
                      <a:pt x="1453" y="488"/>
                      <a:pt x="1430" y="608"/>
                      <a:pt x="1430" y="715"/>
                    </a:cubicBezTo>
                    <a:lnTo>
                      <a:pt x="1430" y="1298"/>
                    </a:lnTo>
                    <a:cubicBezTo>
                      <a:pt x="1263" y="1334"/>
                      <a:pt x="1096" y="1393"/>
                      <a:pt x="953" y="1489"/>
                    </a:cubicBezTo>
                    <a:cubicBezTo>
                      <a:pt x="882" y="1536"/>
                      <a:pt x="846" y="1631"/>
                      <a:pt x="894" y="1715"/>
                    </a:cubicBezTo>
                    <a:cubicBezTo>
                      <a:pt x="927" y="1764"/>
                      <a:pt x="982" y="1791"/>
                      <a:pt x="1041" y="1791"/>
                    </a:cubicBezTo>
                    <a:cubicBezTo>
                      <a:pt x="1067" y="1791"/>
                      <a:pt x="1094" y="1785"/>
                      <a:pt x="1120" y="1774"/>
                    </a:cubicBezTo>
                    <a:cubicBezTo>
                      <a:pt x="1215" y="1715"/>
                      <a:pt x="1322" y="1667"/>
                      <a:pt x="1430" y="1631"/>
                    </a:cubicBezTo>
                    <a:cubicBezTo>
                      <a:pt x="1537" y="1608"/>
                      <a:pt x="1632" y="1572"/>
                      <a:pt x="1751" y="1572"/>
                    </a:cubicBezTo>
                    <a:lnTo>
                      <a:pt x="2584" y="1572"/>
                    </a:lnTo>
                    <a:cubicBezTo>
                      <a:pt x="2692" y="1596"/>
                      <a:pt x="2811" y="1608"/>
                      <a:pt x="2918" y="1631"/>
                    </a:cubicBezTo>
                    <a:cubicBezTo>
                      <a:pt x="3537" y="1834"/>
                      <a:pt x="4001" y="2429"/>
                      <a:pt x="4001" y="3108"/>
                    </a:cubicBezTo>
                    <a:lnTo>
                      <a:pt x="4001" y="3572"/>
                    </a:lnTo>
                    <a:cubicBezTo>
                      <a:pt x="4001" y="3632"/>
                      <a:pt x="3954" y="3679"/>
                      <a:pt x="3894" y="3679"/>
                    </a:cubicBezTo>
                    <a:lnTo>
                      <a:pt x="429" y="3679"/>
                    </a:lnTo>
                    <a:cubicBezTo>
                      <a:pt x="370" y="3679"/>
                      <a:pt x="322" y="3632"/>
                      <a:pt x="322" y="3572"/>
                    </a:cubicBezTo>
                    <a:lnTo>
                      <a:pt x="322" y="3108"/>
                    </a:lnTo>
                    <a:cubicBezTo>
                      <a:pt x="322" y="2763"/>
                      <a:pt x="441" y="2429"/>
                      <a:pt x="656" y="2155"/>
                    </a:cubicBezTo>
                    <a:cubicBezTo>
                      <a:pt x="715" y="2084"/>
                      <a:pt x="703" y="1977"/>
                      <a:pt x="620" y="1929"/>
                    </a:cubicBezTo>
                    <a:cubicBezTo>
                      <a:pt x="592" y="1906"/>
                      <a:pt x="559" y="1895"/>
                      <a:pt x="526" y="1895"/>
                    </a:cubicBezTo>
                    <a:cubicBezTo>
                      <a:pt x="476" y="1895"/>
                      <a:pt x="427" y="1921"/>
                      <a:pt x="406" y="1965"/>
                    </a:cubicBezTo>
                    <a:cubicBezTo>
                      <a:pt x="132" y="2286"/>
                      <a:pt x="1" y="2691"/>
                      <a:pt x="1" y="3120"/>
                    </a:cubicBezTo>
                    <a:lnTo>
                      <a:pt x="1" y="10013"/>
                    </a:lnTo>
                    <a:cubicBezTo>
                      <a:pt x="1" y="10549"/>
                      <a:pt x="429" y="10978"/>
                      <a:pt x="953" y="10978"/>
                    </a:cubicBezTo>
                    <a:lnTo>
                      <a:pt x="1418" y="10978"/>
                    </a:lnTo>
                    <a:cubicBezTo>
                      <a:pt x="1501" y="10978"/>
                      <a:pt x="1572" y="10906"/>
                      <a:pt x="1572" y="10823"/>
                    </a:cubicBezTo>
                    <a:cubicBezTo>
                      <a:pt x="1572" y="10728"/>
                      <a:pt x="1501" y="10656"/>
                      <a:pt x="1418" y="10656"/>
                    </a:cubicBezTo>
                    <a:lnTo>
                      <a:pt x="953" y="10656"/>
                    </a:lnTo>
                    <a:cubicBezTo>
                      <a:pt x="608" y="10656"/>
                      <a:pt x="322" y="10371"/>
                      <a:pt x="322" y="10013"/>
                    </a:cubicBezTo>
                    <a:lnTo>
                      <a:pt x="322" y="4001"/>
                    </a:lnTo>
                    <a:cubicBezTo>
                      <a:pt x="358" y="4013"/>
                      <a:pt x="382" y="4013"/>
                      <a:pt x="429" y="4013"/>
                    </a:cubicBezTo>
                    <a:lnTo>
                      <a:pt x="3894" y="4013"/>
                    </a:lnTo>
                    <a:cubicBezTo>
                      <a:pt x="3930" y="4013"/>
                      <a:pt x="3954" y="4013"/>
                      <a:pt x="4001" y="4001"/>
                    </a:cubicBezTo>
                    <a:lnTo>
                      <a:pt x="4001" y="5299"/>
                    </a:lnTo>
                    <a:lnTo>
                      <a:pt x="2989" y="5299"/>
                    </a:lnTo>
                    <a:cubicBezTo>
                      <a:pt x="2584" y="5299"/>
                      <a:pt x="2275" y="5620"/>
                      <a:pt x="2275" y="6013"/>
                    </a:cubicBezTo>
                    <a:lnTo>
                      <a:pt x="2275" y="8501"/>
                    </a:lnTo>
                    <a:cubicBezTo>
                      <a:pt x="2275" y="8894"/>
                      <a:pt x="2608" y="9216"/>
                      <a:pt x="2989" y="9216"/>
                    </a:cubicBezTo>
                    <a:lnTo>
                      <a:pt x="4001" y="9216"/>
                    </a:lnTo>
                    <a:lnTo>
                      <a:pt x="4001" y="10013"/>
                    </a:lnTo>
                    <a:cubicBezTo>
                      <a:pt x="4001" y="10371"/>
                      <a:pt x="3716" y="10656"/>
                      <a:pt x="3382" y="10656"/>
                    </a:cubicBezTo>
                    <a:lnTo>
                      <a:pt x="2084" y="10656"/>
                    </a:lnTo>
                    <a:cubicBezTo>
                      <a:pt x="1989" y="10656"/>
                      <a:pt x="1918" y="10728"/>
                      <a:pt x="1918" y="10823"/>
                    </a:cubicBezTo>
                    <a:cubicBezTo>
                      <a:pt x="1918" y="10906"/>
                      <a:pt x="1989" y="10978"/>
                      <a:pt x="2084" y="10978"/>
                    </a:cubicBezTo>
                    <a:lnTo>
                      <a:pt x="3382" y="10978"/>
                    </a:lnTo>
                    <a:cubicBezTo>
                      <a:pt x="3894" y="10978"/>
                      <a:pt x="4335" y="10549"/>
                      <a:pt x="4335" y="10013"/>
                    </a:cubicBezTo>
                    <a:lnTo>
                      <a:pt x="4335" y="9049"/>
                    </a:lnTo>
                    <a:lnTo>
                      <a:pt x="4335" y="5441"/>
                    </a:lnTo>
                    <a:lnTo>
                      <a:pt x="4335" y="3108"/>
                    </a:lnTo>
                    <a:cubicBezTo>
                      <a:pt x="4335" y="2262"/>
                      <a:pt x="3739" y="1536"/>
                      <a:pt x="2918" y="1322"/>
                    </a:cubicBezTo>
                    <a:lnTo>
                      <a:pt x="2918" y="738"/>
                    </a:lnTo>
                    <a:cubicBezTo>
                      <a:pt x="2918" y="346"/>
                      <a:pt x="2584" y="0"/>
                      <a:pt x="21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18;p16">
                <a:extLst>
                  <a:ext uri="{FF2B5EF4-FFF2-40B4-BE49-F238E27FC236}">
                    <a16:creationId xmlns:a16="http://schemas.microsoft.com/office/drawing/2014/main" id="{52D86CC0-85B4-1A16-F411-E97FED9782C2}"/>
                  </a:ext>
                </a:extLst>
              </p:cNvPr>
              <p:cNvSpPr/>
              <p:nvPr/>
            </p:nvSpPr>
            <p:spPr>
              <a:xfrm rot="1800231">
                <a:off x="8383210" y="2801711"/>
                <a:ext cx="39928" cy="31216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59" extrusionOk="0">
                    <a:moveTo>
                      <a:pt x="188" y="1"/>
                    </a:moveTo>
                    <a:cubicBezTo>
                      <a:pt x="130" y="1"/>
                      <a:pt x="72" y="33"/>
                      <a:pt x="48" y="82"/>
                    </a:cubicBezTo>
                    <a:cubicBezTo>
                      <a:pt x="0" y="154"/>
                      <a:pt x="24" y="261"/>
                      <a:pt x="107" y="308"/>
                    </a:cubicBezTo>
                    <a:cubicBezTo>
                      <a:pt x="238" y="380"/>
                      <a:pt x="345" y="439"/>
                      <a:pt x="417" y="511"/>
                    </a:cubicBezTo>
                    <a:cubicBezTo>
                      <a:pt x="441" y="547"/>
                      <a:pt x="488" y="558"/>
                      <a:pt x="524" y="558"/>
                    </a:cubicBezTo>
                    <a:cubicBezTo>
                      <a:pt x="560" y="558"/>
                      <a:pt x="607" y="535"/>
                      <a:pt x="643" y="499"/>
                    </a:cubicBezTo>
                    <a:cubicBezTo>
                      <a:pt x="714" y="427"/>
                      <a:pt x="703" y="332"/>
                      <a:pt x="643" y="273"/>
                    </a:cubicBezTo>
                    <a:cubicBezTo>
                      <a:pt x="536" y="189"/>
                      <a:pt x="417" y="106"/>
                      <a:pt x="262" y="23"/>
                    </a:cubicBezTo>
                    <a:cubicBezTo>
                      <a:pt x="240" y="8"/>
                      <a:pt x="214" y="1"/>
                      <a:pt x="1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19;p16">
                <a:extLst>
                  <a:ext uri="{FF2B5EF4-FFF2-40B4-BE49-F238E27FC236}">
                    <a16:creationId xmlns:a16="http://schemas.microsoft.com/office/drawing/2014/main" id="{E9C80173-FE7B-5D6B-E61B-64C58588098E}"/>
                  </a:ext>
                </a:extLst>
              </p:cNvPr>
              <p:cNvSpPr/>
              <p:nvPr/>
            </p:nvSpPr>
            <p:spPr>
              <a:xfrm rot="1800231">
                <a:off x="8303724" y="2715437"/>
                <a:ext cx="43949" cy="22728"/>
              </a:xfrm>
              <a:custGeom>
                <a:avLst/>
                <a:gdLst/>
                <a:ahLst/>
                <a:cxnLst/>
                <a:rect l="l" t="t" r="r" b="b"/>
                <a:pathLst>
                  <a:path w="787" h="407" extrusionOk="0">
                    <a:moveTo>
                      <a:pt x="190" y="0"/>
                    </a:moveTo>
                    <a:cubicBezTo>
                      <a:pt x="106" y="0"/>
                      <a:pt x="35" y="57"/>
                      <a:pt x="24" y="133"/>
                    </a:cubicBezTo>
                    <a:cubicBezTo>
                      <a:pt x="0" y="228"/>
                      <a:pt x="72" y="311"/>
                      <a:pt x="155" y="323"/>
                    </a:cubicBezTo>
                    <a:cubicBezTo>
                      <a:pt x="155" y="323"/>
                      <a:pt x="322" y="359"/>
                      <a:pt x="560" y="407"/>
                    </a:cubicBezTo>
                    <a:lnTo>
                      <a:pt x="584" y="407"/>
                    </a:lnTo>
                    <a:cubicBezTo>
                      <a:pt x="655" y="407"/>
                      <a:pt x="738" y="359"/>
                      <a:pt x="750" y="264"/>
                    </a:cubicBezTo>
                    <a:cubicBezTo>
                      <a:pt x="786" y="192"/>
                      <a:pt x="727" y="109"/>
                      <a:pt x="631" y="85"/>
                    </a:cubicBezTo>
                    <a:cubicBezTo>
                      <a:pt x="381" y="26"/>
                      <a:pt x="215" y="2"/>
                      <a:pt x="215" y="2"/>
                    </a:cubicBezTo>
                    <a:cubicBezTo>
                      <a:pt x="206" y="1"/>
                      <a:pt x="198" y="0"/>
                      <a:pt x="1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420;p16">
                <a:extLst>
                  <a:ext uri="{FF2B5EF4-FFF2-40B4-BE49-F238E27FC236}">
                    <a16:creationId xmlns:a16="http://schemas.microsoft.com/office/drawing/2014/main" id="{CB64DFE2-F093-0FBA-629E-D9C9D094C139}"/>
                  </a:ext>
                </a:extLst>
              </p:cNvPr>
              <p:cNvSpPr/>
              <p:nvPr/>
            </p:nvSpPr>
            <p:spPr>
              <a:xfrm rot="1800231">
                <a:off x="8346852" y="2756039"/>
                <a:ext cx="42609" cy="25632"/>
              </a:xfrm>
              <a:custGeom>
                <a:avLst/>
                <a:gdLst/>
                <a:ahLst/>
                <a:cxnLst/>
                <a:rect l="l" t="t" r="r" b="b"/>
                <a:pathLst>
                  <a:path w="763" h="459" extrusionOk="0">
                    <a:moveTo>
                      <a:pt x="200" y="1"/>
                    </a:moveTo>
                    <a:cubicBezTo>
                      <a:pt x="128" y="1"/>
                      <a:pt x="57" y="52"/>
                      <a:pt x="37" y="113"/>
                    </a:cubicBezTo>
                    <a:cubicBezTo>
                      <a:pt x="1" y="196"/>
                      <a:pt x="61" y="292"/>
                      <a:pt x="132" y="315"/>
                    </a:cubicBezTo>
                    <a:cubicBezTo>
                      <a:pt x="275" y="363"/>
                      <a:pt x="406" y="411"/>
                      <a:pt x="525" y="434"/>
                    </a:cubicBezTo>
                    <a:cubicBezTo>
                      <a:pt x="537" y="434"/>
                      <a:pt x="549" y="458"/>
                      <a:pt x="584" y="458"/>
                    </a:cubicBezTo>
                    <a:cubicBezTo>
                      <a:pt x="656" y="458"/>
                      <a:pt x="715" y="411"/>
                      <a:pt x="727" y="351"/>
                    </a:cubicBezTo>
                    <a:cubicBezTo>
                      <a:pt x="763" y="256"/>
                      <a:pt x="715" y="173"/>
                      <a:pt x="644" y="137"/>
                    </a:cubicBezTo>
                    <a:cubicBezTo>
                      <a:pt x="525" y="101"/>
                      <a:pt x="370" y="53"/>
                      <a:pt x="239" y="6"/>
                    </a:cubicBezTo>
                    <a:cubicBezTo>
                      <a:pt x="226" y="2"/>
                      <a:pt x="213" y="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421;p16">
                <a:extLst>
                  <a:ext uri="{FF2B5EF4-FFF2-40B4-BE49-F238E27FC236}">
                    <a16:creationId xmlns:a16="http://schemas.microsoft.com/office/drawing/2014/main" id="{47D9AD68-DB66-9229-884E-8EFE232C0CF0}"/>
                  </a:ext>
                </a:extLst>
              </p:cNvPr>
              <p:cNvSpPr/>
              <p:nvPr/>
            </p:nvSpPr>
            <p:spPr>
              <a:xfrm rot="1800231">
                <a:off x="8317027" y="2691880"/>
                <a:ext cx="42609" cy="20718"/>
              </a:xfrm>
              <a:custGeom>
                <a:avLst/>
                <a:gdLst/>
                <a:ahLst/>
                <a:cxnLst/>
                <a:rect l="l" t="t" r="r" b="b"/>
                <a:pathLst>
                  <a:path w="763" h="371" extrusionOk="0">
                    <a:moveTo>
                      <a:pt x="593" y="0"/>
                    </a:moveTo>
                    <a:cubicBezTo>
                      <a:pt x="586" y="0"/>
                      <a:pt x="579" y="1"/>
                      <a:pt x="572" y="2"/>
                    </a:cubicBezTo>
                    <a:lnTo>
                      <a:pt x="155" y="61"/>
                    </a:lnTo>
                    <a:cubicBezTo>
                      <a:pt x="60" y="73"/>
                      <a:pt x="0" y="144"/>
                      <a:pt x="24" y="240"/>
                    </a:cubicBezTo>
                    <a:cubicBezTo>
                      <a:pt x="36" y="311"/>
                      <a:pt x="96" y="371"/>
                      <a:pt x="179" y="371"/>
                    </a:cubicBezTo>
                    <a:lnTo>
                      <a:pt x="215" y="371"/>
                    </a:lnTo>
                    <a:lnTo>
                      <a:pt x="631" y="311"/>
                    </a:lnTo>
                    <a:cubicBezTo>
                      <a:pt x="703" y="311"/>
                      <a:pt x="762" y="228"/>
                      <a:pt x="750" y="133"/>
                    </a:cubicBezTo>
                    <a:cubicBezTo>
                      <a:pt x="740" y="56"/>
                      <a:pt x="669" y="0"/>
                      <a:pt x="5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422;p16">
                <a:extLst>
                  <a:ext uri="{FF2B5EF4-FFF2-40B4-BE49-F238E27FC236}">
                    <a16:creationId xmlns:a16="http://schemas.microsoft.com/office/drawing/2014/main" id="{C56170AF-3370-B019-DC9E-941CCC31E118}"/>
                  </a:ext>
                </a:extLst>
              </p:cNvPr>
              <p:cNvSpPr/>
              <p:nvPr/>
            </p:nvSpPr>
            <p:spPr>
              <a:xfrm rot="1800231">
                <a:off x="8372400" y="2713910"/>
                <a:ext cx="42609" cy="21388"/>
              </a:xfrm>
              <a:custGeom>
                <a:avLst/>
                <a:gdLst/>
                <a:ahLst/>
                <a:cxnLst/>
                <a:rect l="l" t="t" r="r" b="b"/>
                <a:pathLst>
                  <a:path w="763" h="383" extrusionOk="0">
                    <a:moveTo>
                      <a:pt x="593" y="0"/>
                    </a:moveTo>
                    <a:cubicBezTo>
                      <a:pt x="587" y="0"/>
                      <a:pt x="580" y="1"/>
                      <a:pt x="572" y="2"/>
                    </a:cubicBezTo>
                    <a:lnTo>
                      <a:pt x="156" y="61"/>
                    </a:lnTo>
                    <a:cubicBezTo>
                      <a:pt x="61" y="85"/>
                      <a:pt x="1" y="157"/>
                      <a:pt x="13" y="240"/>
                    </a:cubicBezTo>
                    <a:cubicBezTo>
                      <a:pt x="37" y="323"/>
                      <a:pt x="96" y="383"/>
                      <a:pt x="180" y="383"/>
                    </a:cubicBezTo>
                    <a:lnTo>
                      <a:pt x="215" y="383"/>
                    </a:lnTo>
                    <a:lnTo>
                      <a:pt x="632" y="323"/>
                    </a:lnTo>
                    <a:cubicBezTo>
                      <a:pt x="703" y="299"/>
                      <a:pt x="763" y="228"/>
                      <a:pt x="751" y="145"/>
                    </a:cubicBezTo>
                    <a:cubicBezTo>
                      <a:pt x="729" y="58"/>
                      <a:pt x="668" y="0"/>
                      <a:pt x="5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423;p16">
                <a:extLst>
                  <a:ext uri="{FF2B5EF4-FFF2-40B4-BE49-F238E27FC236}">
                    <a16:creationId xmlns:a16="http://schemas.microsoft.com/office/drawing/2014/main" id="{0D8C25CE-3496-BB1B-3FF1-73DEF81B64F0}"/>
                  </a:ext>
                </a:extLst>
              </p:cNvPr>
              <p:cNvSpPr/>
              <p:nvPr/>
            </p:nvSpPr>
            <p:spPr>
              <a:xfrm rot="1800231">
                <a:off x="8429381" y="2728933"/>
                <a:ext cx="41938" cy="27866"/>
              </a:xfrm>
              <a:custGeom>
                <a:avLst/>
                <a:gdLst/>
                <a:ahLst/>
                <a:cxnLst/>
                <a:rect l="l" t="t" r="r" b="b"/>
                <a:pathLst>
                  <a:path w="751" h="499" extrusionOk="0">
                    <a:moveTo>
                      <a:pt x="564" y="0"/>
                    </a:moveTo>
                    <a:cubicBezTo>
                      <a:pt x="537" y="0"/>
                      <a:pt x="511" y="7"/>
                      <a:pt x="489" y="22"/>
                    </a:cubicBezTo>
                    <a:cubicBezTo>
                      <a:pt x="382" y="81"/>
                      <a:pt x="263" y="129"/>
                      <a:pt x="132" y="165"/>
                    </a:cubicBezTo>
                    <a:cubicBezTo>
                      <a:pt x="36" y="200"/>
                      <a:pt x="1" y="284"/>
                      <a:pt x="25" y="379"/>
                    </a:cubicBezTo>
                    <a:cubicBezTo>
                      <a:pt x="36" y="450"/>
                      <a:pt x="120" y="498"/>
                      <a:pt x="179" y="498"/>
                    </a:cubicBezTo>
                    <a:lnTo>
                      <a:pt x="215" y="498"/>
                    </a:lnTo>
                    <a:cubicBezTo>
                      <a:pt x="370" y="450"/>
                      <a:pt x="513" y="391"/>
                      <a:pt x="632" y="331"/>
                    </a:cubicBezTo>
                    <a:cubicBezTo>
                      <a:pt x="727" y="272"/>
                      <a:pt x="751" y="165"/>
                      <a:pt x="715" y="81"/>
                    </a:cubicBezTo>
                    <a:cubicBezTo>
                      <a:pt x="682" y="32"/>
                      <a:pt x="622" y="0"/>
                      <a:pt x="5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7AB2DD68-33A6-9039-6C71-2AD9C9FE338D}"/>
              </a:ext>
            </a:extLst>
          </p:cNvPr>
          <p:cNvSpPr txBox="1"/>
          <p:nvPr/>
        </p:nvSpPr>
        <p:spPr>
          <a:xfrm>
            <a:off x="827196" y="5488656"/>
            <a:ext cx="8322318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solidFill>
                <a:srgbClr val="253B50"/>
              </a:solidFill>
            </a:endParaRPr>
          </a:p>
        </p:txBody>
      </p:sp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33539E-7341-99FE-4642-5AD7DA7D18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4" name="Arrow: Chevron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E109A0-CCA7-7A12-D8A6-808970401BFC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Arrow: Chevron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65DB80B-CD12-DC63-16F6-DD2B844BEB8F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72570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68415-CD20-E520-4316-312A82CB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B335AC-BD4A-5226-B850-640334BFB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61EB04-1760-3944-CB4A-79DA459B7F8C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11EF2D-34FD-1FA3-265D-4919FBC486EE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F78618-F771-5EBC-C2BE-194EB9E25A4A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D066C9-C5A5-8DB8-BEEF-72B608E133B3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D26132C-4BD1-0622-DAA7-885E53F6B063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4860AB9-F85C-C05F-ED6D-99794F930E1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903BD7C2-F7B0-084D-BBFA-B03B0BDE88D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097FB63F-F26D-1A5F-9C10-6CEB3C25CA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D4767159-05A7-E01C-1379-A06A4F18D0DF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15BC0A1C-5504-1A67-1894-B74A854B5B6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75FE1DB6-6440-BC10-CFA8-509BE625D3B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A5E6B16E-9C5A-47FB-4498-ACCD30BD836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0C0B0E15-5244-9DA8-0A4E-1E133662CE0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BB1F164A-51A9-A6CA-6749-2EBCDF7E1BCB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1CD797DB-C8BA-1F9E-899E-A9F733DBB05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C56B56C-46BC-5CCB-B7DE-2FE402A16429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D92D2604-2C88-BB3F-67A3-E779D894780E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rgbClr val="FCC333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F9101A2D-F551-932C-B47A-DC8ED0D4294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8A5802B7-02EC-0661-676F-216D3ABE2B0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950636E9-770B-2063-84AC-F39D998B733D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48F0CB8B-FF53-A9EE-028C-487B3B3B712E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2908DA91-3C13-6A27-71F3-9CDD12BAD86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E3054CD7-8FE5-DDBA-950A-9C5758BAFB8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C0F0109-2AB7-4115-E8F2-3B5251ED1352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740384C-68A0-62A8-DF2A-B308728AADA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1F5205C2-9124-67AE-1408-0550390A69B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E53B188A-0491-4562-BD83-B2C4B3928144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B70A3616-010E-4CED-18CF-B22AEA3EF43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4342CA58-4998-DFBB-E9E5-3BC881160B5F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F4F26911-0F7F-F60B-3E61-F602F356999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C1A9548C-C0B1-FD5C-5320-8C2AD8D1F4A4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DB32E263-E9DC-2F3F-1071-36CC4442779A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87A0A8A2-E70A-A99B-208D-60298537322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B1F6F7E-39B6-7C44-AD82-FE0C5B37BD9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9CB03904-D577-B076-82C2-F9498093FBD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CBE68F9-C22D-6981-26FF-7750902CF9C4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70F7EBA2-01A2-58A0-C108-2F1AA08974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827B583-E0FF-8376-140A-E7FBB27EB1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39037A4-5A15-4386-8F6B-9EAF7CF45EC1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3937E59E-597A-A9A6-9A6A-BB560D06BEE6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5F688075-0ED1-CD4D-3443-80B8E0FD0E2E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88374E2D-077D-A772-F1AC-538EE833599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6F799F2C-25A4-2B04-57AE-60C41A6ED8D0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EEC21B7A-1FD7-7E02-6C2F-554968E431ED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BAF8BA8-BCD9-B4B9-BD38-3DE4A6E57C8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3952CCB-D353-E2A8-D6C2-82458A421F4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F508B128-B88F-89A0-CFB5-5E7ACE86800B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C0219896-814B-A61A-BC20-0FF3F1B06F7C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C2749C6E-5FEC-5143-3E66-025429BEC20A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62A2672-14BB-7126-D01F-861043635BC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5A5187AE-3509-E295-5B46-1301365C49A2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0C3A4BC0-7978-4111-924D-D39FA32BB95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74F2699-9AE7-5DDE-611B-B94772B0CA05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31F284-F883-A620-10A4-7FF320AA82B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93EEE26E-A111-BE6C-19C7-52620704C94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72BCF87-6700-BA23-F550-E0E7936BEA7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346275D-1E9B-7C66-6F70-731F5D7D4F9D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FEFE89FD-C897-856C-50F1-D1F1E26821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C3E6F88-98D5-46F1-69E0-B41661B9F26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1DB9F20-5E4E-AE92-91B9-7AAA8340D65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EBA3A49A-E10C-CF29-F3DD-8027196DC8C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BAF3E954-90C4-8051-5949-D279890F963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8415D897-652C-374F-4D50-DFFB38A9BFBD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CB90BF33-3020-ADB6-A695-68248FC6515D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F1AE3C73-6498-3975-EC62-A1343E8A08D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CB682263-C839-AF00-84E2-ABF88EE58FC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3089DFEA-07FF-31DA-61F5-39396684142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01901AB9-A83A-C3DF-5815-35B805F5B55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F2118B2B-87D0-8352-1073-2C566A65518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6C45D5F-8A37-C29E-9DAB-2DD9909EC020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F17D081-4A5B-2672-E02F-46F4EEED0C3D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2748F65-47D5-12D1-7FEC-CEAB39EBFE16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CF9DCE-D1A5-4650-6D34-B457FB51998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43F6EB0-77A2-91D7-C10D-50ED893537B5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B9F628E-51B7-7C23-DFF4-452AD1832EC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869E5E-2B06-F79F-E105-1121A0675E9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D21EA8B-1863-10EC-9DA2-9D01510837E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FA4319-BAF4-2BF7-0564-40883274A0A6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7E66332-9915-1E0B-53C4-81F72E8FC05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4D229232-5D9E-D933-F06E-02463220FA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147" y="2307944"/>
            <a:ext cx="4964889" cy="4389124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0999ACAC-12E7-EC4B-193D-86C4F7C7D086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3422B305-0477-CCF0-D428-509011D61DA6}"/>
              </a:ext>
            </a:extLst>
          </p:cNvPr>
          <p:cNvSpPr/>
          <p:nvPr/>
        </p:nvSpPr>
        <p:spPr>
          <a:xfrm>
            <a:off x="4344850" y="2661334"/>
            <a:ext cx="3631515" cy="1646899"/>
          </a:xfrm>
          <a:prstGeom prst="roundRect">
            <a:avLst>
              <a:gd name="adj" fmla="val 7314"/>
            </a:avLst>
          </a:prstGeom>
          <a:solidFill>
            <a:srgbClr val="FCC333"/>
          </a:solidFill>
          <a:ln>
            <a:noFill/>
          </a:ln>
          <a:effectLst>
            <a:outerShdw blurRad="635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8E518FAA-701D-F286-7508-FFAD44DB7032}"/>
              </a:ext>
            </a:extLst>
          </p:cNvPr>
          <p:cNvSpPr/>
          <p:nvPr/>
        </p:nvSpPr>
        <p:spPr>
          <a:xfrm>
            <a:off x="4344850" y="4756622"/>
            <a:ext cx="4516918" cy="1646899"/>
          </a:xfrm>
          <a:prstGeom prst="roundRect">
            <a:avLst>
              <a:gd name="adj" fmla="val 7314"/>
            </a:avLst>
          </a:prstGeom>
          <a:solidFill>
            <a:srgbClr val="253B50"/>
          </a:solidFill>
          <a:ln>
            <a:noFill/>
          </a:ln>
          <a:effectLst>
            <a:outerShdw blurRad="635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C4021B9-D373-BACA-32D3-BCB29AB73A4B}"/>
              </a:ext>
            </a:extLst>
          </p:cNvPr>
          <p:cNvSpPr txBox="1"/>
          <p:nvPr/>
        </p:nvSpPr>
        <p:spPr>
          <a:xfrm>
            <a:off x="4451167" y="2757055"/>
            <a:ext cx="341887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D61413-C5B2-1B67-3082-1EE9F834B7AF}"/>
              </a:ext>
            </a:extLst>
          </p:cNvPr>
          <p:cNvSpPr txBox="1"/>
          <p:nvPr/>
        </p:nvSpPr>
        <p:spPr>
          <a:xfrm>
            <a:off x="4893869" y="4945736"/>
            <a:ext cx="341887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1D96E9D-7B9C-0481-4577-7C61C2B5E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D2D9AF2-F5F4-8F31-6A6A-58E015AFF404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Arrow: Chevron 9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62279CE-2858-6C37-C667-DBF235BC7FF9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36283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87" grpId="0" animBg="1"/>
      <p:bldP spid="88" grpId="0" animBg="1"/>
      <p:bldP spid="89" grpId="0"/>
      <p:bldP spid="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434;p64">
            <a:extLst>
              <a:ext uri="{FF2B5EF4-FFF2-40B4-BE49-F238E27FC236}">
                <a16:creationId xmlns:a16="http://schemas.microsoft.com/office/drawing/2014/main" id="{C881E17B-5741-66E2-CE79-8CE499F848AB}"/>
              </a:ext>
            </a:extLst>
          </p:cNvPr>
          <p:cNvGrpSpPr/>
          <p:nvPr/>
        </p:nvGrpSpPr>
        <p:grpSpPr>
          <a:xfrm>
            <a:off x="7476168" y="2521645"/>
            <a:ext cx="1401911" cy="1480828"/>
            <a:chOff x="3541011" y="3367320"/>
            <a:chExt cx="348257" cy="346188"/>
          </a:xfrm>
          <a:solidFill>
            <a:srgbClr val="253B50"/>
          </a:solidFill>
        </p:grpSpPr>
        <p:sp>
          <p:nvSpPr>
            <p:cNvPr id="3" name="Google Shape;9435;p64">
              <a:extLst>
                <a:ext uri="{FF2B5EF4-FFF2-40B4-BE49-F238E27FC236}">
                  <a16:creationId xmlns:a16="http://schemas.microsoft.com/office/drawing/2014/main" id="{897E2B72-F653-7C65-82DF-F303C4446E45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436;p64">
              <a:extLst>
                <a:ext uri="{FF2B5EF4-FFF2-40B4-BE49-F238E27FC236}">
                  <a16:creationId xmlns:a16="http://schemas.microsoft.com/office/drawing/2014/main" id="{72538E98-16E6-DC81-76FF-E70ABF855575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437;p64">
              <a:extLst>
                <a:ext uri="{FF2B5EF4-FFF2-40B4-BE49-F238E27FC236}">
                  <a16:creationId xmlns:a16="http://schemas.microsoft.com/office/drawing/2014/main" id="{EDF8435E-F221-F5A6-0DFF-BFB01E065DC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438;p64">
              <a:extLst>
                <a:ext uri="{FF2B5EF4-FFF2-40B4-BE49-F238E27FC236}">
                  <a16:creationId xmlns:a16="http://schemas.microsoft.com/office/drawing/2014/main" id="{B4B06A9E-E6D5-B2F0-ED89-DD2707B111F7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119CA37-B65A-C53F-73FA-52C950B71966}"/>
              </a:ext>
            </a:extLst>
          </p:cNvPr>
          <p:cNvSpPr txBox="1"/>
          <p:nvPr/>
        </p:nvSpPr>
        <p:spPr>
          <a:xfrm>
            <a:off x="1915886" y="2902648"/>
            <a:ext cx="4615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7535934"/>
      </p:ext>
    </p:extLst>
  </p:cSld>
  <p:clrMapOvr>
    <a:masterClrMapping/>
  </p:clrMapOvr>
  <p:transition spd="slow">
    <p:cover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0E5C72-BF99-CFD1-C277-0CA4C068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7EC92F-9CC8-E565-56A0-E6CB20076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319D56-B6DD-62F9-DE04-56E27181891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9DE481-D2BC-2829-DCC2-9C17EFF4E688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A1D7CD-03F9-469C-27CE-EAFA6AD8CED1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8AA80D-EAAF-91E6-BF77-924DF8742E2C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477B7-8468-5A97-8B2B-0372E58E26B2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129A5C1-0976-D110-D2A1-FCEEC786D16A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AAEF9C0E-30D4-A107-560C-39D2E9419CA2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AEA26B-022D-D661-8D12-A0991AD4DAE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8DE903A-833B-EFF7-1396-5113E66F4167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725E1DA-7B08-3F5C-A1EC-1AF6D92917D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DD41F1E7-EFFB-375E-60BA-8AB6451F99D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5917793B-4D4D-9D85-DDFE-C6993F88A5A8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A296E606-2C83-605F-F977-DB42FA50080D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FA9DA449-E651-16FD-5467-236ABFC6676E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77751326-8C44-A93F-F06D-88EB3246B5DD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A7D577-24DE-274F-C61D-B25D2598098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7AA29C48-3988-4916-6C97-03C3D337CE78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5F245DE5-173A-B9F7-EEB3-C6BB6C47897F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0790EF9A-7451-8A2E-1262-8D9EB52A7678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407F83AE-2214-B7C0-5950-5F7EF96E04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526D4363-5B95-1F78-1729-72CA58ED80F9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E7C8AB59-E9B5-9A33-048C-9B4E46B3423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2155940E-8C07-73D4-2EEC-34B8FE941E2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F3F50FA0-36A6-47BB-1A3F-B6E13410CF71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63E9A0F-723E-0B26-9458-924730C3379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5A42532A-F030-F10B-D155-F811ECD8D38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FBD0B767-4A78-AF2B-DB78-87F3A6643C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1447307-5853-83C7-803E-77DFE262E4B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315BD1B3-272E-9DDC-BABE-518A15A0D35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40F17DD0-322F-4F40-1D71-238A7A36F4FB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BD26B70-8CEE-C14B-AE75-5B8B8F4406F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4C623F21-8885-0E4D-E076-D8259E85A40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273E720-9CAB-50C6-8C81-298FC836CAE1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5FC5CC60-F4B4-B4A8-4FEA-252CF5B08CB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D9C8AEA8-9732-A7B5-6264-7DA2AB4FFD0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2FCCBFF-27EC-D507-1AD4-12D9186CD7B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2420EC15-FE92-7158-2FF7-CA28CDDE38CF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DACA3F5-28B4-73E6-843C-5A086241984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D731CDA1-EF1D-BABC-84E6-9D54AACCA1E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BEC49624-FD7E-46EE-08A0-C78501CCDEA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448B63AA-47CC-B93F-8981-9633E7C6794B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9BA4093-FAB3-EBEE-6289-1EC7DF0BDFB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EFF63EF1-ADA1-7107-E7AC-BD09E84BF0FC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515D007C-801A-C874-0AD2-042A4DCE444B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DC1B8CBF-3B40-21C5-462F-9EC38BB614E6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3729222C-A9FE-4701-0AE3-BAB037F26CA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81E7402-5424-F09D-AD8F-68601893BDD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D716972A-7319-4A53-6813-F870D78431E9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8F68311-85CB-B81D-7DAD-8FA8F76F370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9C5B12D0-8574-4DFF-F7DC-728DD479622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8CF3B5CB-38A9-F6E9-9D25-0E46440E2C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4885D1BB-E753-254D-D4E0-CC84DFA76145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ED123064-6151-2C47-15C3-BE06AC33E10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90C96751-7F4B-41C8-F57E-EC39D3B05FEB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FB3B61B1-87C8-7754-1CC7-43FE00AC3EB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9D005303-DA9A-596D-8B6B-56AFBFFFF0F3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1809C4DD-DF34-B7A8-697C-1B9B2124CEC7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7DE9938F-F955-25E3-EF8C-7F290B52693F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B00E322E-B42F-3E7F-A6C8-6D17EC90D5B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EE70336B-2D9E-1472-BBB6-FCD310165012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5B9F67B8-EFA8-9C6A-0E55-5707846AC49F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CFACF57-D7D9-B101-055D-042FF4958F15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rgbClr val="FCC333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28DEF631-E493-9B81-72C2-8760E0859346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6B6CDA2E-2B42-78AC-DA81-F72C6B5E1D8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1EFD5D87-564F-2CD7-FBF9-0AF1EC3A902C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225A4316-0B79-8CD4-DA82-101A2C8DC48A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FE7C2E-A82D-DCFE-6DE8-7FF5132483BF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D6A5F6B6-E8EE-C0A1-3D10-4DADE42CE7D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0455F4BD-8603-80F9-37B0-8618DC86C1DE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4537750-6C5C-5069-1480-C7DCB69A26F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989A159-59B8-1BC4-7EFF-4A2CDF9B9D12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2FB7A68-9E7E-3F57-0B11-D3034A1A022D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DBBA04-A3F5-B30D-A460-52845945D355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CF7F9C6-5113-3D7A-EE45-0851376C5BF3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2ABAAD6-2208-8230-FBF2-D631578358D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259AC7B-8451-AE26-C77D-31FC08DA3E2D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3689CF-B1FB-62E5-41D8-3885EB08500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AAF067-E789-B89F-EEC1-A6A46BD04793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A2C8CC-F9E2-58FC-AAC0-501B4D3A5B9C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098FF8-4044-D1D3-3A66-420B4CA38A01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E8B6265-3D26-EDF3-5C38-36A3DE9B6CD6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7AE716-0584-86BD-E8E4-20C1E3F1A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4" name="Arrow: Chevron 8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69200FE-240D-061B-A684-0166F582CB4F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099F1F-8FC6-F34E-3965-D79979DB00D4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0605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0E5C72-BF99-CFD1-C277-0CA4C068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7EC92F-9CC8-E565-56A0-E6CB20076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319D56-B6DD-62F9-DE04-56E27181891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9DE481-D2BC-2829-DCC2-9C17EFF4E688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A1D7CD-03F9-469C-27CE-EAFA6AD8CED1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8AA80D-EAAF-91E6-BF77-924DF8742E2C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477B7-8468-5A97-8B2B-0372E58E26B2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129A5C1-0976-D110-D2A1-FCEEC786D16A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AAEF9C0E-30D4-A107-560C-39D2E9419CA2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AEA26B-022D-D661-8D12-A0991AD4DAE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8DE903A-833B-EFF7-1396-5113E66F4167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725E1DA-7B08-3F5C-A1EC-1AF6D92917D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DD41F1E7-EFFB-375E-60BA-8AB6451F99D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5917793B-4D4D-9D85-DDFE-C6993F88A5A8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A296E606-2C83-605F-F977-DB42FA50080D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FA9DA449-E651-16FD-5467-236ABFC6676E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77751326-8C44-A93F-F06D-88EB3246B5DD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A7D577-24DE-274F-C61D-B25D2598098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7AA29C48-3988-4916-6C97-03C3D337CE78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5F245DE5-173A-B9F7-EEB3-C6BB6C47897F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0790EF9A-7451-8A2E-1262-8D9EB52A7678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407F83AE-2214-B7C0-5950-5F7EF96E04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526D4363-5B95-1F78-1729-72CA58ED80F9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E7C8AB59-E9B5-9A33-048C-9B4E46B3423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2155940E-8C07-73D4-2EEC-34B8FE941E2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F3F50FA0-36A6-47BB-1A3F-B6E13410CF71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63E9A0F-723E-0B26-9458-924730C3379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5A42532A-F030-F10B-D155-F811ECD8D38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FBD0B767-4A78-AF2B-DB78-87F3A6643C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1447307-5853-83C7-803E-77DFE262E4B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315BD1B3-272E-9DDC-BABE-518A15A0D35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40F17DD0-322F-4F40-1D71-238A7A36F4FB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BD26B70-8CEE-C14B-AE75-5B8B8F4406F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4C623F21-8885-0E4D-E076-D8259E85A40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273E720-9CAB-50C6-8C81-298FC836CAE1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5FC5CC60-F4B4-B4A8-4FEA-252CF5B08CB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D9C8AEA8-9732-A7B5-6264-7DA2AB4FFD0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2FCCBFF-27EC-D507-1AD4-12D9186CD7B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2420EC15-FE92-7158-2FF7-CA28CDDE38CF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DACA3F5-28B4-73E6-843C-5A086241984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D731CDA1-EF1D-BABC-84E6-9D54AACCA1E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BEC49624-FD7E-46EE-08A0-C78501CCDEA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448B63AA-47CC-B93F-8981-9633E7C6794B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9BA4093-FAB3-EBEE-6289-1EC7DF0BDFB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EFF63EF1-ADA1-7107-E7AC-BD09E84BF0FC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515D007C-801A-C874-0AD2-042A4DCE444B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DC1B8CBF-3B40-21C5-462F-9EC38BB614E6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3729222C-A9FE-4701-0AE3-BAB037F26CA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81E7402-5424-F09D-AD8F-68601893BDD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D716972A-7319-4A53-6813-F870D78431E9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8F68311-85CB-B81D-7DAD-8FA8F76F370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9C5B12D0-8574-4DFF-F7DC-728DD479622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8CF3B5CB-38A9-F6E9-9D25-0E46440E2C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4885D1BB-E753-254D-D4E0-CC84DFA76145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ED123064-6151-2C47-15C3-BE06AC33E10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90C96751-7F4B-41C8-F57E-EC39D3B05FEB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FB3B61B1-87C8-7754-1CC7-43FE00AC3EB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9D005303-DA9A-596D-8B6B-56AFBFFFF0F3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1809C4DD-DF34-B7A8-697C-1B9B2124CEC7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7DE9938F-F955-25E3-EF8C-7F290B52693F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B00E322E-B42F-3E7F-A6C8-6D17EC90D5B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EE70336B-2D9E-1472-BBB6-FCD310165012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5B9F67B8-EFA8-9C6A-0E55-5707846AC49F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CFACF57-D7D9-B101-055D-042FF4958F15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rgbClr val="FCC333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28DEF631-E493-9B81-72C2-8760E0859346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6B6CDA2E-2B42-78AC-DA81-F72C6B5E1D8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1EFD5D87-564F-2CD7-FBF9-0AF1EC3A902C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225A4316-0B79-8CD4-DA82-101A2C8DC48A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FE7C2E-A82D-DCFE-6DE8-7FF5132483BF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D6A5F6B6-E8EE-C0A1-3D10-4DADE42CE7D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0455F4BD-8603-80F9-37B0-8618DC86C1DE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4537750-6C5C-5069-1480-C7DCB69A26F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989A159-59B8-1BC4-7EFF-4A2CDF9B9D12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2FB7A68-9E7E-3F57-0B11-D3034A1A022D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DBBA04-A3F5-B30D-A460-52845945D355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CF7F9C6-5113-3D7A-EE45-0851376C5BF3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2ABAAD6-2208-8230-FBF2-D631578358D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259AC7B-8451-AE26-C77D-31FC08DA3E2D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3689CF-B1FB-62E5-41D8-3885EB08500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AAF067-E789-B89F-EEC1-A6A46BD04793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A2C8CC-F9E2-58FC-AAC0-501B4D3A5B9C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91C1152-B5DB-49ED-A79E-48FEC8B08729}"/>
              </a:ext>
            </a:extLst>
          </p:cNvPr>
          <p:cNvSpPr/>
          <p:nvPr/>
        </p:nvSpPr>
        <p:spPr>
          <a:xfrm>
            <a:off x="1141070" y="2547328"/>
            <a:ext cx="2438400" cy="2438400"/>
          </a:xfrm>
          <a:prstGeom prst="ellipse">
            <a:avLst/>
          </a:prstGeom>
          <a:solidFill>
            <a:srgbClr val="FCC33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4" name="Chart 83">
            <a:extLst>
              <a:ext uri="{FF2B5EF4-FFF2-40B4-BE49-F238E27FC236}">
                <a16:creationId xmlns:a16="http://schemas.microsoft.com/office/drawing/2014/main" id="{0EDBC1D4-D6CD-84AA-C8B3-C6CD2A4417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2786054"/>
              </p:ext>
            </p:extLst>
          </p:nvPr>
        </p:nvGraphicFramePr>
        <p:xfrm>
          <a:off x="4985932" y="3583531"/>
          <a:ext cx="4127063" cy="275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7" name="TextBox 86">
            <a:extLst>
              <a:ext uri="{FF2B5EF4-FFF2-40B4-BE49-F238E27FC236}">
                <a16:creationId xmlns:a16="http://schemas.microsoft.com/office/drawing/2014/main" id="{7AEC7610-13A7-8B99-E62D-D3A16525CFCB}"/>
              </a:ext>
            </a:extLst>
          </p:cNvPr>
          <p:cNvSpPr txBox="1"/>
          <p:nvPr/>
        </p:nvSpPr>
        <p:spPr>
          <a:xfrm>
            <a:off x="4003033" y="1974521"/>
            <a:ext cx="518248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53B50"/>
              </a:solidFill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959B9972-3089-3D7D-A4F2-68ED223855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7168" y="2636626"/>
            <a:ext cx="6029967" cy="4025825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3779726B-AC66-76D3-0150-406474DCEEB2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6DDD5B1-D4B2-3A86-1215-438D12A995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CA5093-F09B-42DD-13A6-6E58FAC84A0B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0" name="Arrow: Chevron 8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FF6C008-4E6C-631C-01C8-E40BE470C6D4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2450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4" grpId="0">
        <p:bldAsOne/>
      </p:bldGraphic>
      <p:bldP spid="87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78556D-D226-33B7-9297-04C12CEA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6B45FE5-47CD-3DB0-9B21-E09CC29373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77F1ED1-7FC4-389B-B51F-68A03F132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42F2EB-4360-88A0-3959-5BA0447D1ED0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D6D5359-D357-F1BC-B752-FD7883225DA1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681C11-6675-9EF2-D21C-8501DC7DBB66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9D81B-965E-D1B8-EF32-B22A7D7A3553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D53152-7161-72AC-9468-8D614B327B0D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B602C4-78DB-78DB-7A0C-55B655D05234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16227F-2AF3-154A-9ABB-68E3AF8E0A44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4F3B87-B2D1-B249-0ED4-DF5E8FAED203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F45F18-C025-F4F8-0CD6-A56AFDC7EFFA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1D89AC-2486-99C7-0E9E-8C629C92503C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BDC413-EC29-8336-42EC-E5E7A80C5445}"/>
              </a:ext>
            </a:extLst>
          </p:cNvPr>
          <p:cNvSpPr txBox="1"/>
          <p:nvPr/>
        </p:nvSpPr>
        <p:spPr>
          <a:xfrm>
            <a:off x="5632713" y="1567694"/>
            <a:ext cx="358722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FB549C5-FBE4-F4B0-1C8A-B174C357D0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4" name="Arrow: Chevron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CB66F0-08A1-A316-9F33-685507542D98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Arrow: Chevron 1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E49DA7F-02C3-7B09-8D5B-414BD7BD7121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749BF9-68E8-8B3B-96DA-EFE42BC3E88D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1F149F-0F63-13AD-6A39-CFB9CAF23B49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8999750-CC0F-C314-012B-8EC06D9EA009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8EA295D-F4AA-183C-F114-C84140DED3E5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A53685-726D-1668-BB93-87E26315FEDB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oogle Shape;9637;p64">
            <a:extLst>
              <a:ext uri="{FF2B5EF4-FFF2-40B4-BE49-F238E27FC236}">
                <a16:creationId xmlns:a16="http://schemas.microsoft.com/office/drawing/2014/main" id="{04380F10-C169-3E6F-406B-BEA0CAAEECEC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25" name="Google Shape;9638;p64">
              <a:extLst>
                <a:ext uri="{FF2B5EF4-FFF2-40B4-BE49-F238E27FC236}">
                  <a16:creationId xmlns:a16="http://schemas.microsoft.com/office/drawing/2014/main" id="{A7F79705-F9B3-5443-83EE-734DB76ADF5D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639;p64">
              <a:extLst>
                <a:ext uri="{FF2B5EF4-FFF2-40B4-BE49-F238E27FC236}">
                  <a16:creationId xmlns:a16="http://schemas.microsoft.com/office/drawing/2014/main" id="{B5866543-62A6-0623-CF6C-CA1AD3DDFF3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640;p64">
              <a:extLst>
                <a:ext uri="{FF2B5EF4-FFF2-40B4-BE49-F238E27FC236}">
                  <a16:creationId xmlns:a16="http://schemas.microsoft.com/office/drawing/2014/main" id="{927B4ADA-FB84-1525-D46A-E6E692007C8A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641;p64">
              <a:extLst>
                <a:ext uri="{FF2B5EF4-FFF2-40B4-BE49-F238E27FC236}">
                  <a16:creationId xmlns:a16="http://schemas.microsoft.com/office/drawing/2014/main" id="{0F73EB89-4A56-80A6-00E1-CF59F9F21D6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642;p64">
              <a:extLst>
                <a:ext uri="{FF2B5EF4-FFF2-40B4-BE49-F238E27FC236}">
                  <a16:creationId xmlns:a16="http://schemas.microsoft.com/office/drawing/2014/main" id="{9F062476-B7BA-9C96-2323-02E3C0E95A3F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643;p64">
              <a:extLst>
                <a:ext uri="{FF2B5EF4-FFF2-40B4-BE49-F238E27FC236}">
                  <a16:creationId xmlns:a16="http://schemas.microsoft.com/office/drawing/2014/main" id="{5AA53E37-95AD-7FB1-AED8-4829BD2F3DB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644;p64">
              <a:extLst>
                <a:ext uri="{FF2B5EF4-FFF2-40B4-BE49-F238E27FC236}">
                  <a16:creationId xmlns:a16="http://schemas.microsoft.com/office/drawing/2014/main" id="{0A13A095-6C81-E920-0379-8976277FB413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645;p64">
              <a:extLst>
                <a:ext uri="{FF2B5EF4-FFF2-40B4-BE49-F238E27FC236}">
                  <a16:creationId xmlns:a16="http://schemas.microsoft.com/office/drawing/2014/main" id="{53DF964D-4330-6E91-CBDA-5D91161FD87D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646;p64">
              <a:extLst>
                <a:ext uri="{FF2B5EF4-FFF2-40B4-BE49-F238E27FC236}">
                  <a16:creationId xmlns:a16="http://schemas.microsoft.com/office/drawing/2014/main" id="{91F6B2DB-1F55-4B3D-BFE9-25043B19159B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647;p64">
              <a:extLst>
                <a:ext uri="{FF2B5EF4-FFF2-40B4-BE49-F238E27FC236}">
                  <a16:creationId xmlns:a16="http://schemas.microsoft.com/office/drawing/2014/main" id="{4511849B-E772-27BE-2452-231FE12BE3CB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9201;p64">
            <a:extLst>
              <a:ext uri="{FF2B5EF4-FFF2-40B4-BE49-F238E27FC236}">
                <a16:creationId xmlns:a16="http://schemas.microsoft.com/office/drawing/2014/main" id="{EDEC5539-902E-CED3-BD21-C5B5BAF812E4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36" name="Google Shape;9202;p64">
              <a:extLst>
                <a:ext uri="{FF2B5EF4-FFF2-40B4-BE49-F238E27FC236}">
                  <a16:creationId xmlns:a16="http://schemas.microsoft.com/office/drawing/2014/main" id="{ECA7F30E-B3F8-C233-B7D1-1A4A41EE7EE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03;p64">
              <a:extLst>
                <a:ext uri="{FF2B5EF4-FFF2-40B4-BE49-F238E27FC236}">
                  <a16:creationId xmlns:a16="http://schemas.microsoft.com/office/drawing/2014/main" id="{ADAE22E2-B728-33B3-4002-0EA2149D6F90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04;p64">
              <a:extLst>
                <a:ext uri="{FF2B5EF4-FFF2-40B4-BE49-F238E27FC236}">
                  <a16:creationId xmlns:a16="http://schemas.microsoft.com/office/drawing/2014/main" id="{85988BAF-64DF-E14B-DCDD-DFFF9133FB4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05;p64">
              <a:extLst>
                <a:ext uri="{FF2B5EF4-FFF2-40B4-BE49-F238E27FC236}">
                  <a16:creationId xmlns:a16="http://schemas.microsoft.com/office/drawing/2014/main" id="{D0844C90-ED35-1533-12E6-2178D07E773C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06;p64">
              <a:extLst>
                <a:ext uri="{FF2B5EF4-FFF2-40B4-BE49-F238E27FC236}">
                  <a16:creationId xmlns:a16="http://schemas.microsoft.com/office/drawing/2014/main" id="{CA3CA5FE-D1F2-5DEB-1AF4-75CA1AAFEB5A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07;p64">
              <a:extLst>
                <a:ext uri="{FF2B5EF4-FFF2-40B4-BE49-F238E27FC236}">
                  <a16:creationId xmlns:a16="http://schemas.microsoft.com/office/drawing/2014/main" id="{EBBA1963-066C-2DF3-A1F8-4B1DB79D13AA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9261;p64">
            <a:extLst>
              <a:ext uri="{FF2B5EF4-FFF2-40B4-BE49-F238E27FC236}">
                <a16:creationId xmlns:a16="http://schemas.microsoft.com/office/drawing/2014/main" id="{2F9A3105-15B2-A306-58D8-421B69F616E4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43" name="Google Shape;9262;p64">
              <a:extLst>
                <a:ext uri="{FF2B5EF4-FFF2-40B4-BE49-F238E27FC236}">
                  <a16:creationId xmlns:a16="http://schemas.microsoft.com/office/drawing/2014/main" id="{40F3F9E4-FF8C-C794-A2CC-8F945FEF031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63;p64">
              <a:extLst>
                <a:ext uri="{FF2B5EF4-FFF2-40B4-BE49-F238E27FC236}">
                  <a16:creationId xmlns:a16="http://schemas.microsoft.com/office/drawing/2014/main" id="{0B4BB3A2-313B-5882-5A2D-AEC097C070D2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64;p64">
              <a:extLst>
                <a:ext uri="{FF2B5EF4-FFF2-40B4-BE49-F238E27FC236}">
                  <a16:creationId xmlns:a16="http://schemas.microsoft.com/office/drawing/2014/main" id="{86F45960-9A79-9581-1715-B690E4D404D5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65;p64">
              <a:extLst>
                <a:ext uri="{FF2B5EF4-FFF2-40B4-BE49-F238E27FC236}">
                  <a16:creationId xmlns:a16="http://schemas.microsoft.com/office/drawing/2014/main" id="{1ACF9119-1C06-DC65-8770-56483CBF9E4C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66;p64">
              <a:extLst>
                <a:ext uri="{FF2B5EF4-FFF2-40B4-BE49-F238E27FC236}">
                  <a16:creationId xmlns:a16="http://schemas.microsoft.com/office/drawing/2014/main" id="{CCBDFDEA-68C7-93EE-A481-57131ACD717B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67;p64">
              <a:extLst>
                <a:ext uri="{FF2B5EF4-FFF2-40B4-BE49-F238E27FC236}">
                  <a16:creationId xmlns:a16="http://schemas.microsoft.com/office/drawing/2014/main" id="{77201818-F483-7DD1-1494-2689C27758A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68;p64">
              <a:extLst>
                <a:ext uri="{FF2B5EF4-FFF2-40B4-BE49-F238E27FC236}">
                  <a16:creationId xmlns:a16="http://schemas.microsoft.com/office/drawing/2014/main" id="{3D15683E-D83C-399D-E5E6-810B8C22188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69;p64">
              <a:extLst>
                <a:ext uri="{FF2B5EF4-FFF2-40B4-BE49-F238E27FC236}">
                  <a16:creationId xmlns:a16="http://schemas.microsoft.com/office/drawing/2014/main" id="{4FEBEFAD-881F-463D-E07D-A24C99639EA9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70;p64">
              <a:extLst>
                <a:ext uri="{FF2B5EF4-FFF2-40B4-BE49-F238E27FC236}">
                  <a16:creationId xmlns:a16="http://schemas.microsoft.com/office/drawing/2014/main" id="{DEA83A26-5D2B-6AEA-6361-85532BCA3F78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71;p64">
              <a:extLst>
                <a:ext uri="{FF2B5EF4-FFF2-40B4-BE49-F238E27FC236}">
                  <a16:creationId xmlns:a16="http://schemas.microsoft.com/office/drawing/2014/main" id="{46FD1D11-3253-ABFF-BC8E-4315DC8C694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72;p64">
              <a:extLst>
                <a:ext uri="{FF2B5EF4-FFF2-40B4-BE49-F238E27FC236}">
                  <a16:creationId xmlns:a16="http://schemas.microsoft.com/office/drawing/2014/main" id="{ED2C185C-1622-C4A9-B8E8-C4AEBA0D6FD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73;p64">
              <a:extLst>
                <a:ext uri="{FF2B5EF4-FFF2-40B4-BE49-F238E27FC236}">
                  <a16:creationId xmlns:a16="http://schemas.microsoft.com/office/drawing/2014/main" id="{A14540F2-E3F5-2EC4-E170-7A03FDA4B12D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74;p64">
              <a:extLst>
                <a:ext uri="{FF2B5EF4-FFF2-40B4-BE49-F238E27FC236}">
                  <a16:creationId xmlns:a16="http://schemas.microsoft.com/office/drawing/2014/main" id="{D7A5F23C-1A4B-4D9A-9830-5397BD9FACB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75;p64">
              <a:extLst>
                <a:ext uri="{FF2B5EF4-FFF2-40B4-BE49-F238E27FC236}">
                  <a16:creationId xmlns:a16="http://schemas.microsoft.com/office/drawing/2014/main" id="{0FBD6D92-E810-07B7-509E-530D91DFB13C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76;p64">
              <a:extLst>
                <a:ext uri="{FF2B5EF4-FFF2-40B4-BE49-F238E27FC236}">
                  <a16:creationId xmlns:a16="http://schemas.microsoft.com/office/drawing/2014/main" id="{08CDF799-7DEF-91FB-6DD5-394233E6AB57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77;p64">
              <a:extLst>
                <a:ext uri="{FF2B5EF4-FFF2-40B4-BE49-F238E27FC236}">
                  <a16:creationId xmlns:a16="http://schemas.microsoft.com/office/drawing/2014/main" id="{4D3B8968-4E61-A2B6-9DC9-437CF768B8F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284;p64">
            <a:extLst>
              <a:ext uri="{FF2B5EF4-FFF2-40B4-BE49-F238E27FC236}">
                <a16:creationId xmlns:a16="http://schemas.microsoft.com/office/drawing/2014/main" id="{CE990F9D-BE14-FF47-9BDC-C80FA148B8D9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60" name="Google Shape;9285;p64">
              <a:extLst>
                <a:ext uri="{FF2B5EF4-FFF2-40B4-BE49-F238E27FC236}">
                  <a16:creationId xmlns:a16="http://schemas.microsoft.com/office/drawing/2014/main" id="{6C3C6B10-1A6C-B5B2-B12D-8DB3DF9A9100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286;p64">
              <a:extLst>
                <a:ext uri="{FF2B5EF4-FFF2-40B4-BE49-F238E27FC236}">
                  <a16:creationId xmlns:a16="http://schemas.microsoft.com/office/drawing/2014/main" id="{4B540CF3-02F1-84C4-8701-DA101666E041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287;p64">
              <a:extLst>
                <a:ext uri="{FF2B5EF4-FFF2-40B4-BE49-F238E27FC236}">
                  <a16:creationId xmlns:a16="http://schemas.microsoft.com/office/drawing/2014/main" id="{D7F6178C-DBF8-CD0E-97B8-16010982172D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288;p64">
              <a:extLst>
                <a:ext uri="{FF2B5EF4-FFF2-40B4-BE49-F238E27FC236}">
                  <a16:creationId xmlns:a16="http://schemas.microsoft.com/office/drawing/2014/main" id="{CF242011-2011-37A4-5454-50B86863445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289;p64">
              <a:extLst>
                <a:ext uri="{FF2B5EF4-FFF2-40B4-BE49-F238E27FC236}">
                  <a16:creationId xmlns:a16="http://schemas.microsoft.com/office/drawing/2014/main" id="{4EB3F839-9B21-4C37-3423-B75C870A1EE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290;p64">
              <a:extLst>
                <a:ext uri="{FF2B5EF4-FFF2-40B4-BE49-F238E27FC236}">
                  <a16:creationId xmlns:a16="http://schemas.microsoft.com/office/drawing/2014/main" id="{5B6AD4D9-AEE0-E521-40B5-E84C67488AB8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291;p64">
              <a:extLst>
                <a:ext uri="{FF2B5EF4-FFF2-40B4-BE49-F238E27FC236}">
                  <a16:creationId xmlns:a16="http://schemas.microsoft.com/office/drawing/2014/main" id="{1029CCA2-E5C2-D0BE-E264-9129E307A51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92;p64">
              <a:extLst>
                <a:ext uri="{FF2B5EF4-FFF2-40B4-BE49-F238E27FC236}">
                  <a16:creationId xmlns:a16="http://schemas.microsoft.com/office/drawing/2014/main" id="{2D037771-041A-6217-B96A-A6927AF61116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93;p64">
              <a:extLst>
                <a:ext uri="{FF2B5EF4-FFF2-40B4-BE49-F238E27FC236}">
                  <a16:creationId xmlns:a16="http://schemas.microsoft.com/office/drawing/2014/main" id="{0808AB82-4729-9EB8-0D79-6A048AC7EFC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94;p64">
              <a:extLst>
                <a:ext uri="{FF2B5EF4-FFF2-40B4-BE49-F238E27FC236}">
                  <a16:creationId xmlns:a16="http://schemas.microsoft.com/office/drawing/2014/main" id="{BC651F67-6B7A-A09C-BB7D-29DD19D5613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95;p64">
              <a:extLst>
                <a:ext uri="{FF2B5EF4-FFF2-40B4-BE49-F238E27FC236}">
                  <a16:creationId xmlns:a16="http://schemas.microsoft.com/office/drawing/2014/main" id="{87AF788A-6DFC-AD41-3F35-3833E2E095CA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296;p64">
              <a:extLst>
                <a:ext uri="{FF2B5EF4-FFF2-40B4-BE49-F238E27FC236}">
                  <a16:creationId xmlns:a16="http://schemas.microsoft.com/office/drawing/2014/main" id="{28AC9843-5559-C39F-B6D6-48B3CB7B6AE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297;p64">
              <a:extLst>
                <a:ext uri="{FF2B5EF4-FFF2-40B4-BE49-F238E27FC236}">
                  <a16:creationId xmlns:a16="http://schemas.microsoft.com/office/drawing/2014/main" id="{19E2E02E-FEF4-519C-5EB6-BE28552F47EB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298;p64">
              <a:extLst>
                <a:ext uri="{FF2B5EF4-FFF2-40B4-BE49-F238E27FC236}">
                  <a16:creationId xmlns:a16="http://schemas.microsoft.com/office/drawing/2014/main" id="{F7411B17-DB89-BAFA-3A1E-80DDA98773D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299;p64">
              <a:extLst>
                <a:ext uri="{FF2B5EF4-FFF2-40B4-BE49-F238E27FC236}">
                  <a16:creationId xmlns:a16="http://schemas.microsoft.com/office/drawing/2014/main" id="{F15EBE37-7E43-6470-12D5-90A09666A980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300;p64">
              <a:extLst>
                <a:ext uri="{FF2B5EF4-FFF2-40B4-BE49-F238E27FC236}">
                  <a16:creationId xmlns:a16="http://schemas.microsoft.com/office/drawing/2014/main" id="{9D6A6881-63B3-EF06-E235-7BB5836892B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301;p64">
              <a:extLst>
                <a:ext uri="{FF2B5EF4-FFF2-40B4-BE49-F238E27FC236}">
                  <a16:creationId xmlns:a16="http://schemas.microsoft.com/office/drawing/2014/main" id="{3CA9452C-3CEA-CA77-A039-659F9CFA4553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302;p64">
              <a:extLst>
                <a:ext uri="{FF2B5EF4-FFF2-40B4-BE49-F238E27FC236}">
                  <a16:creationId xmlns:a16="http://schemas.microsoft.com/office/drawing/2014/main" id="{8D5F4E67-700A-1F33-B1C2-36FA50A769B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03;p64">
              <a:extLst>
                <a:ext uri="{FF2B5EF4-FFF2-40B4-BE49-F238E27FC236}">
                  <a16:creationId xmlns:a16="http://schemas.microsoft.com/office/drawing/2014/main" id="{5972BA4B-A42B-86F6-977B-3FCE4E5AF4B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04;p64">
              <a:extLst>
                <a:ext uri="{FF2B5EF4-FFF2-40B4-BE49-F238E27FC236}">
                  <a16:creationId xmlns:a16="http://schemas.microsoft.com/office/drawing/2014/main" id="{0FE3514D-247D-9128-0989-E96BA277C889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9434;p64">
            <a:extLst>
              <a:ext uri="{FF2B5EF4-FFF2-40B4-BE49-F238E27FC236}">
                <a16:creationId xmlns:a16="http://schemas.microsoft.com/office/drawing/2014/main" id="{4F5FAD1C-0338-0F4D-7F30-18CE7C18192D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rgbClr val="FCC333"/>
          </a:solidFill>
        </p:grpSpPr>
        <p:sp>
          <p:nvSpPr>
            <p:cNvPr id="81" name="Google Shape;9435;p64">
              <a:extLst>
                <a:ext uri="{FF2B5EF4-FFF2-40B4-BE49-F238E27FC236}">
                  <a16:creationId xmlns:a16="http://schemas.microsoft.com/office/drawing/2014/main" id="{98D3C70A-4FB6-304D-328E-8046F137D5A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9436;p64">
              <a:extLst>
                <a:ext uri="{FF2B5EF4-FFF2-40B4-BE49-F238E27FC236}">
                  <a16:creationId xmlns:a16="http://schemas.microsoft.com/office/drawing/2014/main" id="{1BBFEADA-9223-81A4-8A46-3C6F15F342A1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437;p64">
              <a:extLst>
                <a:ext uri="{FF2B5EF4-FFF2-40B4-BE49-F238E27FC236}">
                  <a16:creationId xmlns:a16="http://schemas.microsoft.com/office/drawing/2014/main" id="{784E70C8-F4D1-82C0-8BBE-D95BC58BE6D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438;p64">
              <a:extLst>
                <a:ext uri="{FF2B5EF4-FFF2-40B4-BE49-F238E27FC236}">
                  <a16:creationId xmlns:a16="http://schemas.microsoft.com/office/drawing/2014/main" id="{C00064B1-CCB6-92B2-93C1-8D33E9DCBE69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9683;p64">
            <a:extLst>
              <a:ext uri="{FF2B5EF4-FFF2-40B4-BE49-F238E27FC236}">
                <a16:creationId xmlns:a16="http://schemas.microsoft.com/office/drawing/2014/main" id="{D54631BB-EA45-4629-CFF9-4EEDD7A3FE23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86" name="Google Shape;9684;p64">
              <a:extLst>
                <a:ext uri="{FF2B5EF4-FFF2-40B4-BE49-F238E27FC236}">
                  <a16:creationId xmlns:a16="http://schemas.microsoft.com/office/drawing/2014/main" id="{5DA6CC67-DD10-9CEC-044A-7ACF50E2457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85;p64">
              <a:extLst>
                <a:ext uri="{FF2B5EF4-FFF2-40B4-BE49-F238E27FC236}">
                  <a16:creationId xmlns:a16="http://schemas.microsoft.com/office/drawing/2014/main" id="{C5A83433-DE27-7FDF-816E-1465DFCCA3B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8484689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0E5C72-BF99-CFD1-C277-0CA4C068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7EC92F-9CC8-E565-56A0-E6CB20076C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319D56-B6DD-62F9-DE04-56E27181891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9DE481-D2BC-2829-DCC2-9C17EFF4E688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A1D7CD-03F9-469C-27CE-EAFA6AD8CED1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8AA80D-EAAF-91E6-BF77-924DF8742E2C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477B7-8468-5A97-8B2B-0372E58E26B2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129A5C1-0976-D110-D2A1-FCEEC786D16A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AAEF9C0E-30D4-A107-560C-39D2E9419CA2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AEA26B-022D-D661-8D12-A0991AD4DAE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8DE903A-833B-EFF7-1396-5113E66F4167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725E1DA-7B08-3F5C-A1EC-1AF6D92917D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DD41F1E7-EFFB-375E-60BA-8AB6451F99D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5917793B-4D4D-9D85-DDFE-C6993F88A5A8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A296E606-2C83-605F-F977-DB42FA50080D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FA9DA449-E651-16FD-5467-236ABFC6676E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77751326-8C44-A93F-F06D-88EB3246B5DD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A7D577-24DE-274F-C61D-B25D2598098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7AA29C48-3988-4916-6C97-03C3D337CE78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5F245DE5-173A-B9F7-EEB3-C6BB6C47897F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0790EF9A-7451-8A2E-1262-8D9EB52A7678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407F83AE-2214-B7C0-5950-5F7EF96E04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526D4363-5B95-1F78-1729-72CA58ED80F9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E7C8AB59-E9B5-9A33-048C-9B4E46B3423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2155940E-8C07-73D4-2EEC-34B8FE941E2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F3F50FA0-36A6-47BB-1A3F-B6E13410CF71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63E9A0F-723E-0B26-9458-924730C3379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5A42532A-F030-F10B-D155-F811ECD8D38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FBD0B767-4A78-AF2B-DB78-87F3A6643C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1447307-5853-83C7-803E-77DFE262E4B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315BD1B3-272E-9DDC-BABE-518A15A0D35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40F17DD0-322F-4F40-1D71-238A7A36F4FB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BD26B70-8CEE-C14B-AE75-5B8B8F4406F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4C623F21-8885-0E4D-E076-D8259E85A40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273E720-9CAB-50C6-8C81-298FC836CAE1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5FC5CC60-F4B4-B4A8-4FEA-252CF5B08CB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D9C8AEA8-9732-A7B5-6264-7DA2AB4FFD0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2FCCBFF-27EC-D507-1AD4-12D9186CD7B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2420EC15-FE92-7158-2FF7-CA28CDDE38CF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DACA3F5-28B4-73E6-843C-5A086241984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D731CDA1-EF1D-BABC-84E6-9D54AACCA1E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BEC49624-FD7E-46EE-08A0-C78501CCDEA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448B63AA-47CC-B93F-8981-9633E7C6794B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9BA4093-FAB3-EBEE-6289-1EC7DF0BDFB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EFF63EF1-ADA1-7107-E7AC-BD09E84BF0FC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515D007C-801A-C874-0AD2-042A4DCE444B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DC1B8CBF-3B40-21C5-462F-9EC38BB614E6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3729222C-A9FE-4701-0AE3-BAB037F26CA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81E7402-5424-F09D-AD8F-68601893BDD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D716972A-7319-4A53-6813-F870D78431E9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8F68311-85CB-B81D-7DAD-8FA8F76F370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9C5B12D0-8574-4DFF-F7DC-728DD479622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8CF3B5CB-38A9-F6E9-9D25-0E46440E2C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4885D1BB-E753-254D-D4E0-CC84DFA76145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ED123064-6151-2C47-15C3-BE06AC33E10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90C96751-7F4B-41C8-F57E-EC39D3B05FEB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FB3B61B1-87C8-7754-1CC7-43FE00AC3EB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9D005303-DA9A-596D-8B6B-56AFBFFFF0F3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1809C4DD-DF34-B7A8-697C-1B9B2124CEC7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7DE9938F-F955-25E3-EF8C-7F290B52693F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B00E322E-B42F-3E7F-A6C8-6D17EC90D5B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EE70336B-2D9E-1472-BBB6-FCD310165012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5B9F67B8-EFA8-9C6A-0E55-5707846AC49F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CFACF57-D7D9-B101-055D-042FF4958F15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rgbClr val="FCC333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28DEF631-E493-9B81-72C2-8760E0859346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6B6CDA2E-2B42-78AC-DA81-F72C6B5E1D8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1EFD5D87-564F-2CD7-FBF9-0AF1EC3A902C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225A4316-0B79-8CD4-DA82-101A2C8DC48A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FE7C2E-A82D-DCFE-6DE8-7FF5132483BF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D6A5F6B6-E8EE-C0A1-3D10-4DADE42CE7D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0455F4BD-8603-80F9-37B0-8618DC86C1DE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4537750-6C5C-5069-1480-C7DCB69A26F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989A159-59B8-1BC4-7EFF-4A2CDF9B9D12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2FB7A68-9E7E-3F57-0B11-D3034A1A022D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DBBA04-A3F5-B30D-A460-52845945D355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CF7F9C6-5113-3D7A-EE45-0851376C5BF3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2ABAAD6-2208-8230-FBF2-D631578358D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259AC7B-8451-AE26-C77D-31FC08DA3E2D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3689CF-B1FB-62E5-41D8-3885EB08500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AAF067-E789-B89F-EEC1-A6A46BD04793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A2C8CC-F9E2-58FC-AAC0-501B4D3A5B9C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3E209AE-7ED0-0A87-1577-D2A12EAFBBDA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BDF55E9-97D2-1C4D-D3D9-BEDEA0826D47}"/>
              </a:ext>
            </a:extLst>
          </p:cNvPr>
          <p:cNvSpPr txBox="1"/>
          <p:nvPr/>
        </p:nvSpPr>
        <p:spPr>
          <a:xfrm>
            <a:off x="5375566" y="1977033"/>
            <a:ext cx="2168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F72C4A1-A93D-52B9-3B98-8248428318C8}"/>
              </a:ext>
            </a:extLst>
          </p:cNvPr>
          <p:cNvSpPr txBox="1"/>
          <p:nvPr/>
        </p:nvSpPr>
        <p:spPr>
          <a:xfrm>
            <a:off x="1530248" y="1977033"/>
            <a:ext cx="2168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5EDDB03-2429-48CB-07DA-5448FBBA4BD5}"/>
              </a:ext>
            </a:extLst>
          </p:cNvPr>
          <p:cNvSpPr txBox="1"/>
          <p:nvPr/>
        </p:nvSpPr>
        <p:spPr>
          <a:xfrm>
            <a:off x="5375566" y="4223074"/>
            <a:ext cx="2168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6EA4A2-D6B3-3B16-2DAD-2C7F9B828699}"/>
              </a:ext>
            </a:extLst>
          </p:cNvPr>
          <p:cNvSpPr txBox="1"/>
          <p:nvPr/>
        </p:nvSpPr>
        <p:spPr>
          <a:xfrm>
            <a:off x="1530248" y="4223074"/>
            <a:ext cx="21682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C7F6CC52-D315-12D8-1A36-1289484DEC9D}"/>
              </a:ext>
            </a:extLst>
          </p:cNvPr>
          <p:cNvGrpSpPr/>
          <p:nvPr/>
        </p:nvGrpSpPr>
        <p:grpSpPr>
          <a:xfrm>
            <a:off x="3735506" y="2090034"/>
            <a:ext cx="1502229" cy="1502229"/>
            <a:chOff x="3735506" y="2090034"/>
            <a:chExt cx="1502229" cy="1502229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A13ED34-246E-0DDC-DFAB-8763012C2F70}"/>
                </a:ext>
              </a:extLst>
            </p:cNvPr>
            <p:cNvSpPr/>
            <p:nvPr/>
          </p:nvSpPr>
          <p:spPr>
            <a:xfrm>
              <a:off x="3735506" y="2090034"/>
              <a:ext cx="1502229" cy="1502229"/>
            </a:xfrm>
            <a:prstGeom prst="ellipse">
              <a:avLst/>
            </a:prstGeom>
            <a:noFill/>
            <a:ln w="19050">
              <a:solidFill>
                <a:srgbClr val="253B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" name="Picture Placeholder 8">
              <a:extLst>
                <a:ext uri="{FF2B5EF4-FFF2-40B4-BE49-F238E27FC236}">
                  <a16:creationId xmlns:a16="http://schemas.microsoft.com/office/drawing/2014/main" id="{C9211B84-1ACD-1153-53D4-0D8B99B70D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70690" y="2142747"/>
              <a:ext cx="1430233" cy="1398978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2CD596EC-B449-781F-47BC-F4F58F687EEA}"/>
              </a:ext>
            </a:extLst>
          </p:cNvPr>
          <p:cNvGrpSpPr/>
          <p:nvPr/>
        </p:nvGrpSpPr>
        <p:grpSpPr>
          <a:xfrm>
            <a:off x="7598228" y="2090034"/>
            <a:ext cx="1502229" cy="1502229"/>
            <a:chOff x="7598228" y="2090034"/>
            <a:chExt cx="1502229" cy="1502229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6DB19DC-D74A-50A2-437A-D6AD2A447EDA}"/>
                </a:ext>
              </a:extLst>
            </p:cNvPr>
            <p:cNvSpPr/>
            <p:nvPr/>
          </p:nvSpPr>
          <p:spPr>
            <a:xfrm>
              <a:off x="7598228" y="2090034"/>
              <a:ext cx="1502229" cy="1502229"/>
            </a:xfrm>
            <a:prstGeom prst="ellipse">
              <a:avLst/>
            </a:prstGeom>
            <a:noFill/>
            <a:ln w="19050">
              <a:solidFill>
                <a:srgbClr val="253B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5" name="Picture Placeholder 12">
              <a:extLst>
                <a:ext uri="{FF2B5EF4-FFF2-40B4-BE49-F238E27FC236}">
                  <a16:creationId xmlns:a16="http://schemas.microsoft.com/office/drawing/2014/main" id="{D5FB527B-CB54-D4D8-F631-D85960E197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43359" y="2142747"/>
              <a:ext cx="1406589" cy="1397653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0685C419-D451-6250-2C62-1681AD79E79F}"/>
              </a:ext>
            </a:extLst>
          </p:cNvPr>
          <p:cNvGrpSpPr/>
          <p:nvPr/>
        </p:nvGrpSpPr>
        <p:grpSpPr>
          <a:xfrm>
            <a:off x="3735506" y="4324093"/>
            <a:ext cx="1502229" cy="1502229"/>
            <a:chOff x="3735506" y="4324093"/>
            <a:chExt cx="1502229" cy="1502229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C7D44E0-E96F-CC9A-11DE-E6DE8421D164}"/>
                </a:ext>
              </a:extLst>
            </p:cNvPr>
            <p:cNvSpPr/>
            <p:nvPr/>
          </p:nvSpPr>
          <p:spPr>
            <a:xfrm>
              <a:off x="3735506" y="4324093"/>
              <a:ext cx="1502229" cy="1502229"/>
            </a:xfrm>
            <a:prstGeom prst="ellipse">
              <a:avLst/>
            </a:prstGeom>
            <a:noFill/>
            <a:ln w="19050">
              <a:solidFill>
                <a:srgbClr val="253B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Placeholder 6">
              <a:extLst>
                <a:ext uri="{FF2B5EF4-FFF2-40B4-BE49-F238E27FC236}">
                  <a16:creationId xmlns:a16="http://schemas.microsoft.com/office/drawing/2014/main" id="{2EB97262-6E82-400A-64B7-EA8E9845C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2345" y="4387353"/>
              <a:ext cx="1406588" cy="1387039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E6C8327E-B66B-4EA8-A8CB-303F4D657E29}"/>
              </a:ext>
            </a:extLst>
          </p:cNvPr>
          <p:cNvGrpSpPr/>
          <p:nvPr/>
        </p:nvGrpSpPr>
        <p:grpSpPr>
          <a:xfrm>
            <a:off x="7598228" y="4324093"/>
            <a:ext cx="1502229" cy="1502229"/>
            <a:chOff x="7598228" y="4324093"/>
            <a:chExt cx="1502229" cy="1502229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057D737-7D38-1B7A-8BC3-01DBE3D0FD5D}"/>
                </a:ext>
              </a:extLst>
            </p:cNvPr>
            <p:cNvSpPr/>
            <p:nvPr/>
          </p:nvSpPr>
          <p:spPr>
            <a:xfrm>
              <a:off x="7598228" y="4324093"/>
              <a:ext cx="1502229" cy="1502229"/>
            </a:xfrm>
            <a:prstGeom prst="ellipse">
              <a:avLst/>
            </a:prstGeom>
            <a:noFill/>
            <a:ln w="19050">
              <a:solidFill>
                <a:srgbClr val="253B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8" name="Picture Placeholder 10">
              <a:extLst>
                <a:ext uri="{FF2B5EF4-FFF2-40B4-BE49-F238E27FC236}">
                  <a16:creationId xmlns:a16="http://schemas.microsoft.com/office/drawing/2014/main" id="{2BEFAE8F-1EB2-30EE-7210-ED2DAB0C07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43351" y="4376021"/>
              <a:ext cx="1406597" cy="1398371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8577F7D-D533-8EF3-3A17-0BFFEF243992}"/>
              </a:ext>
            </a:extLst>
          </p:cNvPr>
          <p:cNvGrpSpPr/>
          <p:nvPr/>
        </p:nvGrpSpPr>
        <p:grpSpPr>
          <a:xfrm>
            <a:off x="4621257" y="4121111"/>
            <a:ext cx="571093" cy="571093"/>
            <a:chOff x="4621257" y="4121111"/>
            <a:chExt cx="571093" cy="571093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1F6C638-E472-2D04-3F55-FCB78DA5B21A}"/>
                </a:ext>
              </a:extLst>
            </p:cNvPr>
            <p:cNvSpPr/>
            <p:nvPr/>
          </p:nvSpPr>
          <p:spPr>
            <a:xfrm>
              <a:off x="4621257" y="4121111"/>
              <a:ext cx="571093" cy="57109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3" name="Graphic 2">
              <a:extLst>
                <a:ext uri="{FF2B5EF4-FFF2-40B4-BE49-F238E27FC236}">
                  <a16:creationId xmlns:a16="http://schemas.microsoft.com/office/drawing/2014/main" id="{3759BC4C-48BA-5044-41D3-31D889D8DDA2}"/>
                </a:ext>
              </a:extLst>
            </p:cNvPr>
            <p:cNvGrpSpPr/>
            <p:nvPr/>
          </p:nvGrpSpPr>
          <p:grpSpPr>
            <a:xfrm>
              <a:off x="4778142" y="4228824"/>
              <a:ext cx="268174" cy="355665"/>
              <a:chOff x="1734555" y="3249109"/>
              <a:chExt cx="349365" cy="463345"/>
            </a:xfrm>
            <a:solidFill>
              <a:srgbClr val="253B50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13AD83F-C1B3-7D14-A12B-D9330BFA44C2}"/>
                  </a:ext>
                </a:extLst>
              </p:cNvPr>
              <p:cNvSpPr/>
              <p:nvPr/>
            </p:nvSpPr>
            <p:spPr>
              <a:xfrm>
                <a:off x="1877178" y="3491752"/>
                <a:ext cx="22602" cy="37227"/>
              </a:xfrm>
              <a:custGeom>
                <a:avLst/>
                <a:gdLst>
                  <a:gd name="connsiteX0" fmla="*/ 0 w 22602"/>
                  <a:gd name="connsiteY0" fmla="*/ 18734 h 37227"/>
                  <a:gd name="connsiteX1" fmla="*/ 22602 w 22602"/>
                  <a:gd name="connsiteY1" fmla="*/ 37227 h 37227"/>
                  <a:gd name="connsiteX2" fmla="*/ 22602 w 22602"/>
                  <a:gd name="connsiteY2" fmla="*/ 0 h 37227"/>
                  <a:gd name="connsiteX3" fmla="*/ 6466 w 22602"/>
                  <a:gd name="connsiteY3" fmla="*/ 4835 h 37227"/>
                  <a:gd name="connsiteX4" fmla="*/ 0 w 22602"/>
                  <a:gd name="connsiteY4" fmla="*/ 18734 h 37227"/>
                  <a:gd name="connsiteX5" fmla="*/ 0 w 22602"/>
                  <a:gd name="connsiteY5" fmla="*/ 18734 h 3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02" h="37227">
                    <a:moveTo>
                      <a:pt x="0" y="18734"/>
                    </a:moveTo>
                    <a:cubicBezTo>
                      <a:pt x="0" y="29068"/>
                      <a:pt x="7554" y="35233"/>
                      <a:pt x="22602" y="37227"/>
                    </a:cubicBezTo>
                    <a:lnTo>
                      <a:pt x="22602" y="0"/>
                    </a:lnTo>
                    <a:cubicBezTo>
                      <a:pt x="16196" y="60"/>
                      <a:pt x="10818" y="1692"/>
                      <a:pt x="6466" y="4835"/>
                    </a:cubicBezTo>
                    <a:cubicBezTo>
                      <a:pt x="2176" y="7977"/>
                      <a:pt x="0" y="12631"/>
                      <a:pt x="0" y="18734"/>
                    </a:cubicBezTo>
                    <a:lnTo>
                      <a:pt x="0" y="18734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6069EF3-846B-95CF-4B37-1B63A868C7FD}"/>
                  </a:ext>
                </a:extLst>
              </p:cNvPr>
              <p:cNvSpPr/>
              <p:nvPr/>
            </p:nvSpPr>
            <p:spPr>
              <a:xfrm>
                <a:off x="1914767" y="3557746"/>
                <a:ext cx="24535" cy="42484"/>
              </a:xfrm>
              <a:custGeom>
                <a:avLst/>
                <a:gdLst>
                  <a:gd name="connsiteX0" fmla="*/ 0 w 24535"/>
                  <a:gd name="connsiteY0" fmla="*/ 0 h 42484"/>
                  <a:gd name="connsiteX1" fmla="*/ 0 w 24535"/>
                  <a:gd name="connsiteY1" fmla="*/ 42485 h 42484"/>
                  <a:gd name="connsiteX2" fmla="*/ 17465 w 24535"/>
                  <a:gd name="connsiteY2" fmla="*/ 36381 h 42484"/>
                  <a:gd name="connsiteX3" fmla="*/ 24536 w 24535"/>
                  <a:gd name="connsiteY3" fmla="*/ 20729 h 42484"/>
                  <a:gd name="connsiteX4" fmla="*/ 0 w 24535"/>
                  <a:gd name="connsiteY4" fmla="*/ 0 h 42484"/>
                  <a:gd name="connsiteX5" fmla="*/ 0 w 24535"/>
                  <a:gd name="connsiteY5" fmla="*/ 0 h 42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35" h="42484">
                    <a:moveTo>
                      <a:pt x="0" y="0"/>
                    </a:moveTo>
                    <a:lnTo>
                      <a:pt x="0" y="42485"/>
                    </a:lnTo>
                    <a:cubicBezTo>
                      <a:pt x="6950" y="42364"/>
                      <a:pt x="12751" y="40370"/>
                      <a:pt x="17465" y="36381"/>
                    </a:cubicBezTo>
                    <a:cubicBezTo>
                      <a:pt x="22179" y="32392"/>
                      <a:pt x="24536" y="27195"/>
                      <a:pt x="24536" y="20729"/>
                    </a:cubicBezTo>
                    <a:cubicBezTo>
                      <a:pt x="24475" y="9911"/>
                      <a:pt x="16317" y="3022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BDA4A04F-C8E1-9091-B9A8-F97EDD2716BD}"/>
                  </a:ext>
                </a:extLst>
              </p:cNvPr>
              <p:cNvSpPr/>
              <p:nvPr/>
            </p:nvSpPr>
            <p:spPr>
              <a:xfrm>
                <a:off x="1827591" y="3249109"/>
                <a:ext cx="163435" cy="87450"/>
              </a:xfrm>
              <a:custGeom>
                <a:avLst/>
                <a:gdLst>
                  <a:gd name="connsiteX0" fmla="*/ 126579 w 163435"/>
                  <a:gd name="connsiteY0" fmla="*/ 86483 h 87450"/>
                  <a:gd name="connsiteX1" fmla="*/ 128392 w 163435"/>
                  <a:gd name="connsiteY1" fmla="*/ 86846 h 87450"/>
                  <a:gd name="connsiteX2" fmla="*/ 158186 w 163435"/>
                  <a:gd name="connsiteY2" fmla="*/ 39345 h 87450"/>
                  <a:gd name="connsiteX3" fmla="*/ 81677 w 163435"/>
                  <a:gd name="connsiteY3" fmla="*/ 3 h 87450"/>
                  <a:gd name="connsiteX4" fmla="*/ 4322 w 163435"/>
                  <a:gd name="connsiteY4" fmla="*/ 39345 h 87450"/>
                  <a:gd name="connsiteX5" fmla="*/ 34297 w 163435"/>
                  <a:gd name="connsiteY5" fmla="*/ 87450 h 87450"/>
                  <a:gd name="connsiteX6" fmla="*/ 37561 w 163435"/>
                  <a:gd name="connsiteY6" fmla="*/ 86543 h 87450"/>
                  <a:gd name="connsiteX7" fmla="*/ 126579 w 163435"/>
                  <a:gd name="connsiteY7" fmla="*/ 86483 h 87450"/>
                  <a:gd name="connsiteX8" fmla="*/ 126579 w 163435"/>
                  <a:gd name="connsiteY8" fmla="*/ 86483 h 8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435" h="87450">
                    <a:moveTo>
                      <a:pt x="126579" y="86483"/>
                    </a:moveTo>
                    <a:cubicBezTo>
                      <a:pt x="127183" y="86483"/>
                      <a:pt x="127848" y="86664"/>
                      <a:pt x="128392" y="86846"/>
                    </a:cubicBezTo>
                    <a:cubicBezTo>
                      <a:pt x="136913" y="75182"/>
                      <a:pt x="146462" y="59651"/>
                      <a:pt x="158186" y="39345"/>
                    </a:cubicBezTo>
                    <a:cubicBezTo>
                      <a:pt x="181090" y="-239"/>
                      <a:pt x="124162" y="3"/>
                      <a:pt x="81677" y="3"/>
                    </a:cubicBezTo>
                    <a:cubicBezTo>
                      <a:pt x="39192" y="3"/>
                      <a:pt x="-15923" y="-1085"/>
                      <a:pt x="4322" y="39345"/>
                    </a:cubicBezTo>
                    <a:cubicBezTo>
                      <a:pt x="14233" y="59107"/>
                      <a:pt x="24326" y="75122"/>
                      <a:pt x="34297" y="87450"/>
                    </a:cubicBezTo>
                    <a:cubicBezTo>
                      <a:pt x="35325" y="86906"/>
                      <a:pt x="36412" y="86543"/>
                      <a:pt x="37561" y="86543"/>
                    </a:cubicBezTo>
                    <a:lnTo>
                      <a:pt x="126579" y="86483"/>
                    </a:lnTo>
                    <a:lnTo>
                      <a:pt x="126579" y="8648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A37AC9D-3F67-ADB0-1022-E185D3ED1455}"/>
                  </a:ext>
                </a:extLst>
              </p:cNvPr>
              <p:cNvSpPr/>
              <p:nvPr/>
            </p:nvSpPr>
            <p:spPr>
              <a:xfrm>
                <a:off x="1734555" y="3359343"/>
                <a:ext cx="349365" cy="353112"/>
              </a:xfrm>
              <a:custGeom>
                <a:avLst/>
                <a:gdLst>
                  <a:gd name="connsiteX0" fmla="*/ 216593 w 349365"/>
                  <a:gd name="connsiteY0" fmla="*/ 246871 h 353112"/>
                  <a:gd name="connsiteX1" fmla="*/ 180212 w 349365"/>
                  <a:gd name="connsiteY1" fmla="*/ 261193 h 353112"/>
                  <a:gd name="connsiteX2" fmla="*/ 180212 w 349365"/>
                  <a:gd name="connsiteY2" fmla="*/ 281680 h 353112"/>
                  <a:gd name="connsiteX3" fmla="*/ 165225 w 349365"/>
                  <a:gd name="connsiteY3" fmla="*/ 281680 h 353112"/>
                  <a:gd name="connsiteX4" fmla="*/ 165225 w 349365"/>
                  <a:gd name="connsiteY4" fmla="*/ 261193 h 353112"/>
                  <a:gd name="connsiteX5" fmla="*/ 112406 w 349365"/>
                  <a:gd name="connsiteY5" fmla="*/ 221307 h 353112"/>
                  <a:gd name="connsiteX6" fmla="*/ 136277 w 349365"/>
                  <a:gd name="connsiteY6" fmla="*/ 215747 h 353112"/>
                  <a:gd name="connsiteX7" fmla="*/ 165225 w 349365"/>
                  <a:gd name="connsiteY7" fmla="*/ 240948 h 353112"/>
                  <a:gd name="connsiteX8" fmla="*/ 165225 w 349365"/>
                  <a:gd name="connsiteY8" fmla="*/ 197134 h 353112"/>
                  <a:gd name="connsiteX9" fmla="*/ 126971 w 349365"/>
                  <a:gd name="connsiteY9" fmla="*/ 180031 h 353112"/>
                  <a:gd name="connsiteX10" fmla="*/ 118087 w 349365"/>
                  <a:gd name="connsiteY10" fmla="*/ 155253 h 353112"/>
                  <a:gd name="connsiteX11" fmla="*/ 165225 w 349365"/>
                  <a:gd name="connsiteY11" fmla="*/ 112104 h 353112"/>
                  <a:gd name="connsiteX12" fmla="*/ 165225 w 349365"/>
                  <a:gd name="connsiteY12" fmla="*/ 96029 h 353112"/>
                  <a:gd name="connsiteX13" fmla="*/ 180212 w 349365"/>
                  <a:gd name="connsiteY13" fmla="*/ 96029 h 353112"/>
                  <a:gd name="connsiteX14" fmla="*/ 180212 w 349365"/>
                  <a:gd name="connsiteY14" fmla="*/ 111983 h 353112"/>
                  <a:gd name="connsiteX15" fmla="*/ 223785 w 349365"/>
                  <a:gd name="connsiteY15" fmla="*/ 146007 h 353112"/>
                  <a:gd name="connsiteX16" fmla="*/ 201243 w 349365"/>
                  <a:gd name="connsiteY16" fmla="*/ 150781 h 353112"/>
                  <a:gd name="connsiteX17" fmla="*/ 180152 w 349365"/>
                  <a:gd name="connsiteY17" fmla="*/ 132410 h 353112"/>
                  <a:gd name="connsiteX18" fmla="*/ 180152 w 349365"/>
                  <a:gd name="connsiteY18" fmla="*/ 171087 h 353112"/>
                  <a:gd name="connsiteX19" fmla="*/ 209402 w 349365"/>
                  <a:gd name="connsiteY19" fmla="*/ 180635 h 353112"/>
                  <a:gd name="connsiteX20" fmla="*/ 222999 w 349365"/>
                  <a:gd name="connsiteY20" fmla="*/ 193629 h 353112"/>
                  <a:gd name="connsiteX21" fmla="*/ 229043 w 349365"/>
                  <a:gd name="connsiteY21" fmla="*/ 216291 h 353112"/>
                  <a:gd name="connsiteX22" fmla="*/ 216593 w 349365"/>
                  <a:gd name="connsiteY22" fmla="*/ 246871 h 353112"/>
                  <a:gd name="connsiteX23" fmla="*/ 216593 w 349365"/>
                  <a:gd name="connsiteY23" fmla="*/ 246871 h 353112"/>
                  <a:gd name="connsiteX24" fmla="*/ 230251 w 349365"/>
                  <a:gd name="connsiteY24" fmla="*/ 3263 h 353112"/>
                  <a:gd name="connsiteX25" fmla="*/ 219615 w 349365"/>
                  <a:gd name="connsiteY25" fmla="*/ 16015 h 353112"/>
                  <a:gd name="connsiteX26" fmla="*/ 130718 w 349365"/>
                  <a:gd name="connsiteY26" fmla="*/ 16015 h 353112"/>
                  <a:gd name="connsiteX27" fmla="*/ 119477 w 349365"/>
                  <a:gd name="connsiteY27" fmla="*/ 0 h 353112"/>
                  <a:gd name="connsiteX28" fmla="*/ 0 w 349365"/>
                  <a:gd name="connsiteY28" fmla="*/ 222516 h 353112"/>
                  <a:gd name="connsiteX29" fmla="*/ 174653 w 349365"/>
                  <a:gd name="connsiteY29" fmla="*/ 353112 h 353112"/>
                  <a:gd name="connsiteX30" fmla="*/ 349366 w 349365"/>
                  <a:gd name="connsiteY30" fmla="*/ 222516 h 353112"/>
                  <a:gd name="connsiteX31" fmla="*/ 230251 w 349365"/>
                  <a:gd name="connsiteY31" fmla="*/ 3263 h 353112"/>
                  <a:gd name="connsiteX32" fmla="*/ 230251 w 349365"/>
                  <a:gd name="connsiteY32" fmla="*/ 3263 h 35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49365" h="353112">
                    <a:moveTo>
                      <a:pt x="216593" y="246871"/>
                    </a:moveTo>
                    <a:cubicBezTo>
                      <a:pt x="208254" y="255029"/>
                      <a:pt x="196106" y="259803"/>
                      <a:pt x="180212" y="261193"/>
                    </a:cubicBezTo>
                    <a:lnTo>
                      <a:pt x="180212" y="281680"/>
                    </a:lnTo>
                    <a:lnTo>
                      <a:pt x="165225" y="281680"/>
                    </a:lnTo>
                    <a:lnTo>
                      <a:pt x="165225" y="261193"/>
                    </a:lnTo>
                    <a:cubicBezTo>
                      <a:pt x="137728" y="258897"/>
                      <a:pt x="120142" y="245601"/>
                      <a:pt x="112406" y="221307"/>
                    </a:cubicBezTo>
                    <a:lnTo>
                      <a:pt x="136277" y="215747"/>
                    </a:lnTo>
                    <a:cubicBezTo>
                      <a:pt x="140568" y="231339"/>
                      <a:pt x="150177" y="239739"/>
                      <a:pt x="165225" y="240948"/>
                    </a:cubicBezTo>
                    <a:lnTo>
                      <a:pt x="165225" y="197134"/>
                    </a:lnTo>
                    <a:cubicBezTo>
                      <a:pt x="145645" y="192662"/>
                      <a:pt x="132893" y="186921"/>
                      <a:pt x="126971" y="180031"/>
                    </a:cubicBezTo>
                    <a:cubicBezTo>
                      <a:pt x="121048" y="173142"/>
                      <a:pt x="118087" y="164862"/>
                      <a:pt x="118087" y="155253"/>
                    </a:cubicBezTo>
                    <a:cubicBezTo>
                      <a:pt x="118087" y="130355"/>
                      <a:pt x="133800" y="115972"/>
                      <a:pt x="165225" y="112104"/>
                    </a:cubicBezTo>
                    <a:lnTo>
                      <a:pt x="165225" y="96029"/>
                    </a:lnTo>
                    <a:lnTo>
                      <a:pt x="180212" y="96029"/>
                    </a:lnTo>
                    <a:lnTo>
                      <a:pt x="180212" y="111983"/>
                    </a:lnTo>
                    <a:cubicBezTo>
                      <a:pt x="203177" y="114944"/>
                      <a:pt x="217742" y="126306"/>
                      <a:pt x="223785" y="146007"/>
                    </a:cubicBezTo>
                    <a:lnTo>
                      <a:pt x="201243" y="150781"/>
                    </a:lnTo>
                    <a:cubicBezTo>
                      <a:pt x="197376" y="139420"/>
                      <a:pt x="190365" y="133256"/>
                      <a:pt x="180152" y="132410"/>
                    </a:cubicBezTo>
                    <a:lnTo>
                      <a:pt x="180152" y="171087"/>
                    </a:lnTo>
                    <a:cubicBezTo>
                      <a:pt x="194596" y="175257"/>
                      <a:pt x="204386" y="178399"/>
                      <a:pt x="209402" y="180635"/>
                    </a:cubicBezTo>
                    <a:cubicBezTo>
                      <a:pt x="214418" y="182872"/>
                      <a:pt x="218950" y="187223"/>
                      <a:pt x="222999" y="193629"/>
                    </a:cubicBezTo>
                    <a:cubicBezTo>
                      <a:pt x="226988" y="200095"/>
                      <a:pt x="229043" y="207649"/>
                      <a:pt x="229043" y="216291"/>
                    </a:cubicBezTo>
                    <a:cubicBezTo>
                      <a:pt x="229103" y="228559"/>
                      <a:pt x="224933" y="238772"/>
                      <a:pt x="216593" y="246871"/>
                    </a:cubicBezTo>
                    <a:lnTo>
                      <a:pt x="216593" y="246871"/>
                    </a:lnTo>
                    <a:close/>
                    <a:moveTo>
                      <a:pt x="230251" y="3263"/>
                    </a:moveTo>
                    <a:cubicBezTo>
                      <a:pt x="228620" y="10697"/>
                      <a:pt x="224450" y="16015"/>
                      <a:pt x="219615" y="16015"/>
                    </a:cubicBezTo>
                    <a:lnTo>
                      <a:pt x="130718" y="16015"/>
                    </a:lnTo>
                    <a:cubicBezTo>
                      <a:pt x="125158" y="16015"/>
                      <a:pt x="120504" y="9125"/>
                      <a:pt x="119477" y="0"/>
                    </a:cubicBezTo>
                    <a:cubicBezTo>
                      <a:pt x="53725" y="39886"/>
                      <a:pt x="0" y="142019"/>
                      <a:pt x="0" y="222516"/>
                    </a:cubicBezTo>
                    <a:cubicBezTo>
                      <a:pt x="0" y="324769"/>
                      <a:pt x="78201" y="353112"/>
                      <a:pt x="174653" y="353112"/>
                    </a:cubicBezTo>
                    <a:cubicBezTo>
                      <a:pt x="271165" y="353112"/>
                      <a:pt x="349366" y="324769"/>
                      <a:pt x="349366" y="222516"/>
                    </a:cubicBezTo>
                    <a:cubicBezTo>
                      <a:pt x="349366" y="144134"/>
                      <a:pt x="291652" y="45265"/>
                      <a:pt x="230251" y="3263"/>
                    </a:cubicBezTo>
                    <a:lnTo>
                      <a:pt x="230251" y="326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BB4A861-FF4C-911A-8FCF-DA2082A25AC4}"/>
              </a:ext>
            </a:extLst>
          </p:cNvPr>
          <p:cNvGrpSpPr/>
          <p:nvPr/>
        </p:nvGrpSpPr>
        <p:grpSpPr>
          <a:xfrm>
            <a:off x="8470282" y="4121111"/>
            <a:ext cx="571093" cy="571093"/>
            <a:chOff x="8470282" y="4121111"/>
            <a:chExt cx="571093" cy="571093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CDDD1C82-1EB2-C4DB-61B0-5D88AE9C96E9}"/>
                </a:ext>
              </a:extLst>
            </p:cNvPr>
            <p:cNvSpPr/>
            <p:nvPr/>
          </p:nvSpPr>
          <p:spPr>
            <a:xfrm>
              <a:off x="8470282" y="4121111"/>
              <a:ext cx="571093" cy="57109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aphic 2">
              <a:extLst>
                <a:ext uri="{FF2B5EF4-FFF2-40B4-BE49-F238E27FC236}">
                  <a16:creationId xmlns:a16="http://schemas.microsoft.com/office/drawing/2014/main" id="{FDCA6652-69F4-0718-446B-16E20BB83D1C}"/>
                </a:ext>
              </a:extLst>
            </p:cNvPr>
            <p:cNvGrpSpPr/>
            <p:nvPr/>
          </p:nvGrpSpPr>
          <p:grpSpPr>
            <a:xfrm>
              <a:off x="8606031" y="4219397"/>
              <a:ext cx="314584" cy="343228"/>
              <a:chOff x="3854824" y="3261622"/>
              <a:chExt cx="409826" cy="447143"/>
            </a:xfrm>
            <a:solidFill>
              <a:srgbClr val="253B50"/>
            </a:solidFill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3C1C5366-9220-9A07-26E7-986D5EAE82A1}"/>
                  </a:ext>
                </a:extLst>
              </p:cNvPr>
              <p:cNvSpPr/>
              <p:nvPr/>
            </p:nvSpPr>
            <p:spPr>
              <a:xfrm>
                <a:off x="3945406" y="3261622"/>
                <a:ext cx="319244" cy="319390"/>
              </a:xfrm>
              <a:custGeom>
                <a:avLst/>
                <a:gdLst>
                  <a:gd name="connsiteX0" fmla="*/ 159649 w 319244"/>
                  <a:gd name="connsiteY0" fmla="*/ 43814 h 319390"/>
                  <a:gd name="connsiteX1" fmla="*/ 71235 w 319244"/>
                  <a:gd name="connsiteY1" fmla="*/ 84728 h 319390"/>
                  <a:gd name="connsiteX2" fmla="*/ 84530 w 319244"/>
                  <a:gd name="connsiteY2" fmla="*/ 248140 h 319390"/>
                  <a:gd name="connsiteX3" fmla="*/ 159528 w 319244"/>
                  <a:gd name="connsiteY3" fmla="*/ 275697 h 319390"/>
                  <a:gd name="connsiteX4" fmla="*/ 247943 w 319244"/>
                  <a:gd name="connsiteY4" fmla="*/ 234784 h 319390"/>
                  <a:gd name="connsiteX5" fmla="*/ 275138 w 319244"/>
                  <a:gd name="connsiteY5" fmla="*/ 150358 h 319390"/>
                  <a:gd name="connsiteX6" fmla="*/ 234647 w 319244"/>
                  <a:gd name="connsiteY6" fmla="*/ 71432 h 319390"/>
                  <a:gd name="connsiteX7" fmla="*/ 159649 w 319244"/>
                  <a:gd name="connsiteY7" fmla="*/ 43814 h 319390"/>
                  <a:gd name="connsiteX8" fmla="*/ 159649 w 319244"/>
                  <a:gd name="connsiteY8" fmla="*/ 43814 h 319390"/>
                  <a:gd name="connsiteX9" fmla="*/ 159528 w 319244"/>
                  <a:gd name="connsiteY9" fmla="*/ 319391 h 319390"/>
                  <a:gd name="connsiteX10" fmla="*/ 56248 w 319244"/>
                  <a:gd name="connsiteY10" fmla="*/ 281378 h 319390"/>
                  <a:gd name="connsiteX11" fmla="*/ 37876 w 319244"/>
                  <a:gd name="connsiteY11" fmla="*/ 56324 h 319390"/>
                  <a:gd name="connsiteX12" fmla="*/ 159649 w 319244"/>
                  <a:gd name="connsiteY12" fmla="*/ 0 h 319390"/>
                  <a:gd name="connsiteX13" fmla="*/ 262930 w 319244"/>
                  <a:gd name="connsiteY13" fmla="*/ 37952 h 319390"/>
                  <a:gd name="connsiteX14" fmla="*/ 318710 w 319244"/>
                  <a:gd name="connsiteY14" fmla="*/ 146672 h 319390"/>
                  <a:gd name="connsiteX15" fmla="*/ 281241 w 319244"/>
                  <a:gd name="connsiteY15" fmla="*/ 263006 h 319390"/>
                  <a:gd name="connsiteX16" fmla="*/ 159528 w 319244"/>
                  <a:gd name="connsiteY16" fmla="*/ 319391 h 319390"/>
                  <a:gd name="connsiteX17" fmla="*/ 159528 w 319244"/>
                  <a:gd name="connsiteY17" fmla="*/ 319391 h 31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9244" h="319390">
                    <a:moveTo>
                      <a:pt x="159649" y="43814"/>
                    </a:moveTo>
                    <a:cubicBezTo>
                      <a:pt x="125504" y="43814"/>
                      <a:pt x="93293" y="58741"/>
                      <a:pt x="71235" y="84728"/>
                    </a:cubicBezTo>
                    <a:cubicBezTo>
                      <a:pt x="29838" y="133437"/>
                      <a:pt x="35821" y="206743"/>
                      <a:pt x="84530" y="248140"/>
                    </a:cubicBezTo>
                    <a:cubicBezTo>
                      <a:pt x="105441" y="265907"/>
                      <a:pt x="132091" y="275697"/>
                      <a:pt x="159528" y="275697"/>
                    </a:cubicBezTo>
                    <a:cubicBezTo>
                      <a:pt x="193673" y="275697"/>
                      <a:pt x="225884" y="260831"/>
                      <a:pt x="247943" y="234784"/>
                    </a:cubicBezTo>
                    <a:cubicBezTo>
                      <a:pt x="268007" y="211215"/>
                      <a:pt x="277615" y="181179"/>
                      <a:pt x="275138" y="150358"/>
                    </a:cubicBezTo>
                    <a:cubicBezTo>
                      <a:pt x="272599" y="119477"/>
                      <a:pt x="258276" y="91436"/>
                      <a:pt x="234647" y="71432"/>
                    </a:cubicBezTo>
                    <a:cubicBezTo>
                      <a:pt x="213677" y="53604"/>
                      <a:pt x="187086" y="43814"/>
                      <a:pt x="159649" y="43814"/>
                    </a:cubicBezTo>
                    <a:lnTo>
                      <a:pt x="159649" y="43814"/>
                    </a:lnTo>
                    <a:close/>
                    <a:moveTo>
                      <a:pt x="159528" y="319391"/>
                    </a:moveTo>
                    <a:cubicBezTo>
                      <a:pt x="121758" y="319391"/>
                      <a:pt x="85074" y="305914"/>
                      <a:pt x="56248" y="281378"/>
                    </a:cubicBezTo>
                    <a:cubicBezTo>
                      <a:pt x="-10833" y="224389"/>
                      <a:pt x="-19113" y="123405"/>
                      <a:pt x="37876" y="56324"/>
                    </a:cubicBezTo>
                    <a:cubicBezTo>
                      <a:pt x="68274" y="20547"/>
                      <a:pt x="112693" y="0"/>
                      <a:pt x="159649" y="0"/>
                    </a:cubicBezTo>
                    <a:cubicBezTo>
                      <a:pt x="197420" y="0"/>
                      <a:pt x="234103" y="13477"/>
                      <a:pt x="262930" y="37952"/>
                    </a:cubicBezTo>
                    <a:cubicBezTo>
                      <a:pt x="295443" y="65570"/>
                      <a:pt x="315266" y="104187"/>
                      <a:pt x="318710" y="146672"/>
                    </a:cubicBezTo>
                    <a:cubicBezTo>
                      <a:pt x="322155" y="189157"/>
                      <a:pt x="308859" y="230493"/>
                      <a:pt x="281241" y="263006"/>
                    </a:cubicBezTo>
                    <a:cubicBezTo>
                      <a:pt x="250904" y="298843"/>
                      <a:pt x="206485" y="319391"/>
                      <a:pt x="159528" y="319391"/>
                    </a:cubicBezTo>
                    <a:lnTo>
                      <a:pt x="159528" y="319391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E043958-1505-5368-76D0-40C41DFA20B8}"/>
                  </a:ext>
                </a:extLst>
              </p:cNvPr>
              <p:cNvSpPr/>
              <p:nvPr/>
            </p:nvSpPr>
            <p:spPr>
              <a:xfrm>
                <a:off x="3952401" y="3512239"/>
                <a:ext cx="80074" cy="83277"/>
              </a:xfrm>
              <a:custGeom>
                <a:avLst/>
                <a:gdLst>
                  <a:gd name="connsiteX0" fmla="*/ 33299 w 80074"/>
                  <a:gd name="connsiteY0" fmla="*/ 83277 h 83277"/>
                  <a:gd name="connsiteX1" fmla="*/ 0 w 80074"/>
                  <a:gd name="connsiteY1" fmla="*/ 54994 h 83277"/>
                  <a:gd name="connsiteX2" fmla="*/ 46715 w 80074"/>
                  <a:gd name="connsiteY2" fmla="*/ 0 h 83277"/>
                  <a:gd name="connsiteX3" fmla="*/ 80074 w 80074"/>
                  <a:gd name="connsiteY3" fmla="*/ 28283 h 83277"/>
                  <a:gd name="connsiteX4" fmla="*/ 33299 w 80074"/>
                  <a:gd name="connsiteY4" fmla="*/ 83277 h 8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74" h="83277">
                    <a:moveTo>
                      <a:pt x="33299" y="83277"/>
                    </a:moveTo>
                    <a:lnTo>
                      <a:pt x="0" y="54994"/>
                    </a:lnTo>
                    <a:lnTo>
                      <a:pt x="46715" y="0"/>
                    </a:lnTo>
                    <a:lnTo>
                      <a:pt x="80074" y="28283"/>
                    </a:lnTo>
                    <a:lnTo>
                      <a:pt x="33299" y="83277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92F4313-85C9-B2FD-5095-4C6462AB4FB3}"/>
                  </a:ext>
                </a:extLst>
              </p:cNvPr>
              <p:cNvSpPr/>
              <p:nvPr/>
            </p:nvSpPr>
            <p:spPr>
              <a:xfrm>
                <a:off x="3854824" y="3561103"/>
                <a:ext cx="138214" cy="147662"/>
              </a:xfrm>
              <a:custGeom>
                <a:avLst/>
                <a:gdLst>
                  <a:gd name="connsiteX0" fmla="*/ 60833 w 138214"/>
                  <a:gd name="connsiteY0" fmla="*/ 139930 h 147662"/>
                  <a:gd name="connsiteX1" fmla="*/ 30012 w 138214"/>
                  <a:gd name="connsiteY1" fmla="*/ 142468 h 147662"/>
                  <a:gd name="connsiteX2" fmla="*/ 7712 w 138214"/>
                  <a:gd name="connsiteY2" fmla="*/ 123553 h 147662"/>
                  <a:gd name="connsiteX3" fmla="*/ 5174 w 138214"/>
                  <a:gd name="connsiteY3" fmla="*/ 92732 h 147662"/>
                  <a:gd name="connsiteX4" fmla="*/ 77392 w 138214"/>
                  <a:gd name="connsiteY4" fmla="*/ 7702 h 147662"/>
                  <a:gd name="connsiteX5" fmla="*/ 108213 w 138214"/>
                  <a:gd name="connsiteY5" fmla="*/ 5224 h 147662"/>
                  <a:gd name="connsiteX6" fmla="*/ 130513 w 138214"/>
                  <a:gd name="connsiteY6" fmla="*/ 24140 h 147662"/>
                  <a:gd name="connsiteX7" fmla="*/ 132991 w 138214"/>
                  <a:gd name="connsiteY7" fmla="*/ 54961 h 147662"/>
                  <a:gd name="connsiteX8" fmla="*/ 60833 w 138214"/>
                  <a:gd name="connsiteY8" fmla="*/ 139930 h 147662"/>
                  <a:gd name="connsiteX9" fmla="*/ 60833 w 138214"/>
                  <a:gd name="connsiteY9" fmla="*/ 139930 h 14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214" h="147662">
                    <a:moveTo>
                      <a:pt x="60833" y="139930"/>
                    </a:moveTo>
                    <a:cubicBezTo>
                      <a:pt x="53037" y="149177"/>
                      <a:pt x="39198" y="150264"/>
                      <a:pt x="30012" y="142468"/>
                    </a:cubicBezTo>
                    <a:lnTo>
                      <a:pt x="7712" y="123553"/>
                    </a:lnTo>
                    <a:cubicBezTo>
                      <a:pt x="-1474" y="115696"/>
                      <a:pt x="-2622" y="101918"/>
                      <a:pt x="5174" y="92732"/>
                    </a:cubicBezTo>
                    <a:lnTo>
                      <a:pt x="77392" y="7702"/>
                    </a:lnTo>
                    <a:cubicBezTo>
                      <a:pt x="85188" y="-1484"/>
                      <a:pt x="98967" y="-2632"/>
                      <a:pt x="108213" y="5224"/>
                    </a:cubicBezTo>
                    <a:lnTo>
                      <a:pt x="130513" y="24140"/>
                    </a:lnTo>
                    <a:cubicBezTo>
                      <a:pt x="139699" y="31996"/>
                      <a:pt x="140847" y="45775"/>
                      <a:pt x="132991" y="54961"/>
                    </a:cubicBezTo>
                    <a:lnTo>
                      <a:pt x="60833" y="139930"/>
                    </a:lnTo>
                    <a:lnTo>
                      <a:pt x="60833" y="13993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69A13FF-E856-866C-B4B1-1B2DFEEB0F91}"/>
                  </a:ext>
                </a:extLst>
              </p:cNvPr>
              <p:cNvSpPr/>
              <p:nvPr/>
            </p:nvSpPr>
            <p:spPr>
              <a:xfrm>
                <a:off x="4034819" y="3323644"/>
                <a:ext cx="101615" cy="47569"/>
              </a:xfrm>
              <a:custGeom>
                <a:avLst/>
                <a:gdLst>
                  <a:gd name="connsiteX0" fmla="*/ 101239 w 101615"/>
                  <a:gd name="connsiteY0" fmla="*/ 18475 h 47569"/>
                  <a:gd name="connsiteX1" fmla="*/ 51562 w 101615"/>
                  <a:gd name="connsiteY1" fmla="*/ 25606 h 47569"/>
                  <a:gd name="connsiteX2" fmla="*/ 315 w 101615"/>
                  <a:gd name="connsiteY2" fmla="*/ 42528 h 47569"/>
                  <a:gd name="connsiteX3" fmla="*/ 43887 w 101615"/>
                  <a:gd name="connsiteY3" fmla="*/ 1796 h 47569"/>
                  <a:gd name="connsiteX4" fmla="*/ 101239 w 101615"/>
                  <a:gd name="connsiteY4" fmla="*/ 18475 h 47569"/>
                  <a:gd name="connsiteX5" fmla="*/ 101239 w 101615"/>
                  <a:gd name="connsiteY5" fmla="*/ 18475 h 4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15" h="47569">
                    <a:moveTo>
                      <a:pt x="101239" y="18475"/>
                    </a:moveTo>
                    <a:cubicBezTo>
                      <a:pt x="105046" y="34309"/>
                      <a:pt x="79422" y="18959"/>
                      <a:pt x="51562" y="25606"/>
                    </a:cubicBezTo>
                    <a:cubicBezTo>
                      <a:pt x="23703" y="32254"/>
                      <a:pt x="4122" y="58422"/>
                      <a:pt x="315" y="42528"/>
                    </a:cubicBezTo>
                    <a:cubicBezTo>
                      <a:pt x="-3432" y="26694"/>
                      <a:pt x="27148" y="6268"/>
                      <a:pt x="43887" y="1796"/>
                    </a:cubicBezTo>
                    <a:cubicBezTo>
                      <a:pt x="63045" y="-3341"/>
                      <a:pt x="97492" y="2642"/>
                      <a:pt x="101239" y="18475"/>
                    </a:cubicBezTo>
                    <a:lnTo>
                      <a:pt x="101239" y="1847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BF4FDDD-CDD2-6CB4-644F-7DE3219CBACC}"/>
                  </a:ext>
                </a:extLst>
              </p:cNvPr>
              <p:cNvSpPr/>
              <p:nvPr/>
            </p:nvSpPr>
            <p:spPr>
              <a:xfrm>
                <a:off x="4142747" y="3337838"/>
                <a:ext cx="25940" cy="21439"/>
              </a:xfrm>
              <a:custGeom>
                <a:avLst/>
                <a:gdLst>
                  <a:gd name="connsiteX0" fmla="*/ 25583 w 25940"/>
                  <a:gd name="connsiteY0" fmla="*/ 16972 h 21439"/>
                  <a:gd name="connsiteX1" fmla="*/ 8419 w 25940"/>
                  <a:gd name="connsiteY1" fmla="*/ 18966 h 21439"/>
                  <a:gd name="connsiteX2" fmla="*/ 745 w 25940"/>
                  <a:gd name="connsiteY2" fmla="*/ 8451 h 21439"/>
                  <a:gd name="connsiteX3" fmla="*/ 11260 w 25940"/>
                  <a:gd name="connsiteY3" fmla="*/ 776 h 21439"/>
                  <a:gd name="connsiteX4" fmla="*/ 25583 w 25940"/>
                  <a:gd name="connsiteY4" fmla="*/ 16972 h 21439"/>
                  <a:gd name="connsiteX5" fmla="*/ 25583 w 25940"/>
                  <a:gd name="connsiteY5" fmla="*/ 16972 h 21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40" h="21439">
                    <a:moveTo>
                      <a:pt x="25583" y="16972"/>
                    </a:moveTo>
                    <a:cubicBezTo>
                      <a:pt x="23286" y="23861"/>
                      <a:pt x="15248" y="21323"/>
                      <a:pt x="8419" y="18966"/>
                    </a:cubicBezTo>
                    <a:cubicBezTo>
                      <a:pt x="1591" y="16609"/>
                      <a:pt x="-1552" y="15340"/>
                      <a:pt x="745" y="8451"/>
                    </a:cubicBezTo>
                    <a:cubicBezTo>
                      <a:pt x="3102" y="1561"/>
                      <a:pt x="4370" y="-1581"/>
                      <a:pt x="11260" y="776"/>
                    </a:cubicBezTo>
                    <a:cubicBezTo>
                      <a:pt x="18149" y="3193"/>
                      <a:pt x="27940" y="10143"/>
                      <a:pt x="25583" y="16972"/>
                    </a:cubicBezTo>
                    <a:lnTo>
                      <a:pt x="25583" y="1697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F9B5542D-AAE0-4E77-3896-3FB9E0EA1E42}"/>
              </a:ext>
            </a:extLst>
          </p:cNvPr>
          <p:cNvGrpSpPr/>
          <p:nvPr/>
        </p:nvGrpSpPr>
        <p:grpSpPr>
          <a:xfrm>
            <a:off x="4655084" y="1920715"/>
            <a:ext cx="571093" cy="571093"/>
            <a:chOff x="4655084" y="1920715"/>
            <a:chExt cx="571093" cy="571093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0A802E1-FEBF-A7EA-CC8B-6DFD75EA5943}"/>
                </a:ext>
              </a:extLst>
            </p:cNvPr>
            <p:cNvSpPr/>
            <p:nvPr/>
          </p:nvSpPr>
          <p:spPr>
            <a:xfrm>
              <a:off x="4655084" y="1920715"/>
              <a:ext cx="571093" cy="57109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4" name="Graphic 2">
              <a:extLst>
                <a:ext uri="{FF2B5EF4-FFF2-40B4-BE49-F238E27FC236}">
                  <a16:creationId xmlns:a16="http://schemas.microsoft.com/office/drawing/2014/main" id="{5940D7F8-06DF-7788-8378-F687FD6DCCEB}"/>
                </a:ext>
              </a:extLst>
            </p:cNvPr>
            <p:cNvGrpSpPr/>
            <p:nvPr/>
          </p:nvGrpSpPr>
          <p:grpSpPr>
            <a:xfrm>
              <a:off x="4754991" y="2016602"/>
              <a:ext cx="374451" cy="374451"/>
              <a:chOff x="5953472" y="3254672"/>
              <a:chExt cx="487818" cy="487818"/>
            </a:xfrm>
            <a:solidFill>
              <a:srgbClr val="253B50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22F3904-5118-22C3-A459-391FDB03A51E}"/>
                  </a:ext>
                </a:extLst>
              </p:cNvPr>
              <p:cNvSpPr/>
              <p:nvPr/>
            </p:nvSpPr>
            <p:spPr>
              <a:xfrm>
                <a:off x="5953472" y="3254672"/>
                <a:ext cx="487818" cy="487818"/>
              </a:xfrm>
              <a:custGeom>
                <a:avLst/>
                <a:gdLst>
                  <a:gd name="connsiteX0" fmla="*/ 243909 w 487818"/>
                  <a:gd name="connsiteY0" fmla="*/ 451679 h 487818"/>
                  <a:gd name="connsiteX1" fmla="*/ 36139 w 487818"/>
                  <a:gd name="connsiteY1" fmla="*/ 243909 h 487818"/>
                  <a:gd name="connsiteX2" fmla="*/ 243909 w 487818"/>
                  <a:gd name="connsiteY2" fmla="*/ 36139 h 487818"/>
                  <a:gd name="connsiteX3" fmla="*/ 451679 w 487818"/>
                  <a:gd name="connsiteY3" fmla="*/ 243909 h 487818"/>
                  <a:gd name="connsiteX4" fmla="*/ 243909 w 487818"/>
                  <a:gd name="connsiteY4" fmla="*/ 451679 h 487818"/>
                  <a:gd name="connsiteX5" fmla="*/ 243909 w 487818"/>
                  <a:gd name="connsiteY5" fmla="*/ 451679 h 487818"/>
                  <a:gd name="connsiteX6" fmla="*/ 243909 w 487818"/>
                  <a:gd name="connsiteY6" fmla="*/ 0 h 487818"/>
                  <a:gd name="connsiteX7" fmla="*/ 0 w 487818"/>
                  <a:gd name="connsiteY7" fmla="*/ 243909 h 487818"/>
                  <a:gd name="connsiteX8" fmla="*/ 243909 w 487818"/>
                  <a:gd name="connsiteY8" fmla="*/ 487819 h 487818"/>
                  <a:gd name="connsiteX9" fmla="*/ 487818 w 487818"/>
                  <a:gd name="connsiteY9" fmla="*/ 243909 h 487818"/>
                  <a:gd name="connsiteX10" fmla="*/ 243909 w 487818"/>
                  <a:gd name="connsiteY10" fmla="*/ 0 h 487818"/>
                  <a:gd name="connsiteX11" fmla="*/ 243909 w 487818"/>
                  <a:gd name="connsiteY11" fmla="*/ 0 h 48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7818" h="487818">
                    <a:moveTo>
                      <a:pt x="243909" y="451679"/>
                    </a:moveTo>
                    <a:cubicBezTo>
                      <a:pt x="129327" y="451679"/>
                      <a:pt x="36139" y="358491"/>
                      <a:pt x="36139" y="243909"/>
                    </a:cubicBezTo>
                    <a:cubicBezTo>
                      <a:pt x="36139" y="129328"/>
                      <a:pt x="129327" y="36139"/>
                      <a:pt x="243909" y="36139"/>
                    </a:cubicBezTo>
                    <a:cubicBezTo>
                      <a:pt x="358491" y="36139"/>
                      <a:pt x="451679" y="129328"/>
                      <a:pt x="451679" y="243909"/>
                    </a:cubicBezTo>
                    <a:cubicBezTo>
                      <a:pt x="451619" y="358491"/>
                      <a:pt x="358491" y="451679"/>
                      <a:pt x="243909" y="451679"/>
                    </a:cubicBezTo>
                    <a:lnTo>
                      <a:pt x="243909" y="451679"/>
                    </a:lnTo>
                    <a:close/>
                    <a:moveTo>
                      <a:pt x="243909" y="0"/>
                    </a:moveTo>
                    <a:cubicBezTo>
                      <a:pt x="109384" y="0"/>
                      <a:pt x="0" y="109445"/>
                      <a:pt x="0" y="243909"/>
                    </a:cubicBezTo>
                    <a:cubicBezTo>
                      <a:pt x="0" y="378374"/>
                      <a:pt x="109445" y="487819"/>
                      <a:pt x="243909" y="487819"/>
                    </a:cubicBezTo>
                    <a:cubicBezTo>
                      <a:pt x="378434" y="487819"/>
                      <a:pt x="487818" y="378374"/>
                      <a:pt x="487818" y="243909"/>
                    </a:cubicBezTo>
                    <a:cubicBezTo>
                      <a:pt x="487818" y="109445"/>
                      <a:pt x="378374" y="0"/>
                      <a:pt x="243909" y="0"/>
                    </a:cubicBezTo>
                    <a:lnTo>
                      <a:pt x="243909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DC98DC5-6B7E-62B3-1E13-DEB4C4487614}"/>
                  </a:ext>
                </a:extLst>
              </p:cNvPr>
              <p:cNvSpPr/>
              <p:nvPr/>
            </p:nvSpPr>
            <p:spPr>
              <a:xfrm>
                <a:off x="6185415" y="3302716"/>
                <a:ext cx="23931" cy="47863"/>
              </a:xfrm>
              <a:custGeom>
                <a:avLst/>
                <a:gdLst>
                  <a:gd name="connsiteX0" fmla="*/ 11966 w 23931"/>
                  <a:gd name="connsiteY0" fmla="*/ 47863 h 47863"/>
                  <a:gd name="connsiteX1" fmla="*/ 23932 w 23931"/>
                  <a:gd name="connsiteY1" fmla="*/ 35897 h 47863"/>
                  <a:gd name="connsiteX2" fmla="*/ 23932 w 23931"/>
                  <a:gd name="connsiteY2" fmla="*/ 11966 h 47863"/>
                  <a:gd name="connsiteX3" fmla="*/ 11966 w 23931"/>
                  <a:gd name="connsiteY3" fmla="*/ 0 h 47863"/>
                  <a:gd name="connsiteX4" fmla="*/ 1 w 23931"/>
                  <a:gd name="connsiteY4" fmla="*/ 11966 h 47863"/>
                  <a:gd name="connsiteX5" fmla="*/ 1 w 23931"/>
                  <a:gd name="connsiteY5" fmla="*/ 35897 h 47863"/>
                  <a:gd name="connsiteX6" fmla="*/ 11966 w 23931"/>
                  <a:gd name="connsiteY6" fmla="*/ 47863 h 47863"/>
                  <a:gd name="connsiteX7" fmla="*/ 11966 w 23931"/>
                  <a:gd name="connsiteY7" fmla="*/ 47863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47863"/>
                    </a:moveTo>
                    <a:cubicBezTo>
                      <a:pt x="18554" y="47863"/>
                      <a:pt x="23932" y="42485"/>
                      <a:pt x="23932" y="35897"/>
                    </a:cubicBezTo>
                    <a:lnTo>
                      <a:pt x="23932" y="11966"/>
                    </a:lnTo>
                    <a:cubicBezTo>
                      <a:pt x="23932" y="5379"/>
                      <a:pt x="18554" y="0"/>
                      <a:pt x="11966" y="0"/>
                    </a:cubicBezTo>
                    <a:cubicBezTo>
                      <a:pt x="5379" y="0"/>
                      <a:pt x="1" y="5379"/>
                      <a:pt x="1" y="11966"/>
                    </a:cubicBezTo>
                    <a:lnTo>
                      <a:pt x="1" y="35897"/>
                    </a:lnTo>
                    <a:cubicBezTo>
                      <a:pt x="-60" y="42485"/>
                      <a:pt x="5319" y="47863"/>
                      <a:pt x="11966" y="47863"/>
                    </a:cubicBezTo>
                    <a:lnTo>
                      <a:pt x="11966" y="4786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23691AB-D858-4EE4-4E43-C307C245A958}"/>
                  </a:ext>
                </a:extLst>
              </p:cNvPr>
              <p:cNvSpPr/>
              <p:nvPr/>
            </p:nvSpPr>
            <p:spPr>
              <a:xfrm>
                <a:off x="6185416" y="3643863"/>
                <a:ext cx="23931" cy="47863"/>
              </a:xfrm>
              <a:custGeom>
                <a:avLst/>
                <a:gdLst>
                  <a:gd name="connsiteX0" fmla="*/ 11966 w 23931"/>
                  <a:gd name="connsiteY0" fmla="*/ 0 h 47863"/>
                  <a:gd name="connsiteX1" fmla="*/ 0 w 23931"/>
                  <a:gd name="connsiteY1" fmla="*/ 11966 h 47863"/>
                  <a:gd name="connsiteX2" fmla="*/ 0 w 23931"/>
                  <a:gd name="connsiteY2" fmla="*/ 35897 h 47863"/>
                  <a:gd name="connsiteX3" fmla="*/ 11966 w 23931"/>
                  <a:gd name="connsiteY3" fmla="*/ 47863 h 47863"/>
                  <a:gd name="connsiteX4" fmla="*/ 23931 w 23931"/>
                  <a:gd name="connsiteY4" fmla="*/ 35897 h 47863"/>
                  <a:gd name="connsiteX5" fmla="*/ 23931 w 23931"/>
                  <a:gd name="connsiteY5" fmla="*/ 11966 h 47863"/>
                  <a:gd name="connsiteX6" fmla="*/ 11966 w 23931"/>
                  <a:gd name="connsiteY6" fmla="*/ 0 h 47863"/>
                  <a:gd name="connsiteX7" fmla="*/ 11966 w 23931"/>
                  <a:gd name="connsiteY7" fmla="*/ 0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0"/>
                    </a:moveTo>
                    <a:cubicBezTo>
                      <a:pt x="5378" y="0"/>
                      <a:pt x="0" y="5379"/>
                      <a:pt x="0" y="11966"/>
                    </a:cubicBezTo>
                    <a:lnTo>
                      <a:pt x="0" y="35897"/>
                    </a:lnTo>
                    <a:cubicBezTo>
                      <a:pt x="0" y="42485"/>
                      <a:pt x="5378" y="47863"/>
                      <a:pt x="11966" y="47863"/>
                    </a:cubicBezTo>
                    <a:cubicBezTo>
                      <a:pt x="18553" y="47863"/>
                      <a:pt x="23931" y="42485"/>
                      <a:pt x="23931" y="35897"/>
                    </a:cubicBezTo>
                    <a:lnTo>
                      <a:pt x="23931" y="11966"/>
                    </a:lnTo>
                    <a:cubicBezTo>
                      <a:pt x="23931" y="5379"/>
                      <a:pt x="18553" y="0"/>
                      <a:pt x="11966" y="0"/>
                    </a:cubicBezTo>
                    <a:lnTo>
                      <a:pt x="11966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ED1F53B-FFFD-5DF4-0583-AE168D178149}"/>
                  </a:ext>
                </a:extLst>
              </p:cNvPr>
              <p:cNvSpPr/>
              <p:nvPr/>
            </p:nvSpPr>
            <p:spPr>
              <a:xfrm>
                <a:off x="6002846" y="3485225"/>
                <a:ext cx="47863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79" y="0"/>
                      <a:pt x="0" y="5379"/>
                      <a:pt x="0" y="11966"/>
                    </a:cubicBezTo>
                    <a:cubicBezTo>
                      <a:pt x="0" y="18553"/>
                      <a:pt x="5379" y="23932"/>
                      <a:pt x="11966" y="23932"/>
                    </a:cubicBezTo>
                    <a:lnTo>
                      <a:pt x="35897" y="23932"/>
                    </a:lnTo>
                    <a:cubicBezTo>
                      <a:pt x="42545" y="23932"/>
                      <a:pt x="47863" y="18553"/>
                      <a:pt x="47863" y="11966"/>
                    </a:cubicBezTo>
                    <a:cubicBezTo>
                      <a:pt x="47863" y="5379"/>
                      <a:pt x="42485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1B319C9-538F-F620-17F9-ABEF10DB4409}"/>
                  </a:ext>
                </a:extLst>
              </p:cNvPr>
              <p:cNvSpPr/>
              <p:nvPr/>
            </p:nvSpPr>
            <p:spPr>
              <a:xfrm>
                <a:off x="6344053" y="3485225"/>
                <a:ext cx="47863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18" y="0"/>
                      <a:pt x="0" y="5379"/>
                      <a:pt x="0" y="11966"/>
                    </a:cubicBezTo>
                    <a:cubicBezTo>
                      <a:pt x="0" y="18553"/>
                      <a:pt x="5378" y="23932"/>
                      <a:pt x="11966" y="23932"/>
                    </a:cubicBezTo>
                    <a:lnTo>
                      <a:pt x="35897" y="23932"/>
                    </a:lnTo>
                    <a:cubicBezTo>
                      <a:pt x="42484" y="23932"/>
                      <a:pt x="47863" y="18553"/>
                      <a:pt x="47863" y="11966"/>
                    </a:cubicBezTo>
                    <a:cubicBezTo>
                      <a:pt x="47863" y="5379"/>
                      <a:pt x="42484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6B7A9F95-51EB-11C8-554F-A56DA7D3278B}"/>
                  </a:ext>
                </a:extLst>
              </p:cNvPr>
              <p:cNvSpPr/>
              <p:nvPr/>
            </p:nvSpPr>
            <p:spPr>
              <a:xfrm>
                <a:off x="6066938" y="3383516"/>
                <a:ext cx="158002" cy="224375"/>
              </a:xfrm>
              <a:custGeom>
                <a:avLst/>
                <a:gdLst>
                  <a:gd name="connsiteX0" fmla="*/ 142409 w 158002"/>
                  <a:gd name="connsiteY0" fmla="*/ 88535 h 224375"/>
                  <a:gd name="connsiteX1" fmla="*/ 142409 w 158002"/>
                  <a:gd name="connsiteY1" fmla="*/ 11966 h 224375"/>
                  <a:gd name="connsiteX2" fmla="*/ 130443 w 158002"/>
                  <a:gd name="connsiteY2" fmla="*/ 0 h 224375"/>
                  <a:gd name="connsiteX3" fmla="*/ 118478 w 158002"/>
                  <a:gd name="connsiteY3" fmla="*/ 11966 h 224375"/>
                  <a:gd name="connsiteX4" fmla="*/ 118478 w 158002"/>
                  <a:gd name="connsiteY4" fmla="*/ 88716 h 224375"/>
                  <a:gd name="connsiteX5" fmla="*/ 105605 w 158002"/>
                  <a:gd name="connsiteY5" fmla="*/ 124432 h 224375"/>
                  <a:gd name="connsiteX6" fmla="*/ 4621 w 158002"/>
                  <a:gd name="connsiteY6" fmla="*/ 202935 h 224375"/>
                  <a:gd name="connsiteX7" fmla="*/ 2506 w 158002"/>
                  <a:gd name="connsiteY7" fmla="*/ 219736 h 224375"/>
                  <a:gd name="connsiteX8" fmla="*/ 19306 w 158002"/>
                  <a:gd name="connsiteY8" fmla="*/ 221851 h 224375"/>
                  <a:gd name="connsiteX9" fmla="*/ 124641 w 158002"/>
                  <a:gd name="connsiteY9" fmla="*/ 140024 h 224375"/>
                  <a:gd name="connsiteX10" fmla="*/ 142409 w 158002"/>
                  <a:gd name="connsiteY10" fmla="*/ 88535 h 224375"/>
                  <a:gd name="connsiteX11" fmla="*/ 142409 w 158002"/>
                  <a:gd name="connsiteY11" fmla="*/ 88535 h 22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002" h="224375">
                    <a:moveTo>
                      <a:pt x="142409" y="88535"/>
                    </a:moveTo>
                    <a:lnTo>
                      <a:pt x="142409" y="11966"/>
                    </a:lnTo>
                    <a:cubicBezTo>
                      <a:pt x="142409" y="5379"/>
                      <a:pt x="137031" y="0"/>
                      <a:pt x="130443" y="0"/>
                    </a:cubicBezTo>
                    <a:cubicBezTo>
                      <a:pt x="123856" y="0"/>
                      <a:pt x="118478" y="5379"/>
                      <a:pt x="118478" y="11966"/>
                    </a:cubicBezTo>
                    <a:lnTo>
                      <a:pt x="118478" y="88716"/>
                    </a:lnTo>
                    <a:cubicBezTo>
                      <a:pt x="105424" y="95183"/>
                      <a:pt x="99380" y="110654"/>
                      <a:pt x="105605" y="124432"/>
                    </a:cubicBezTo>
                    <a:lnTo>
                      <a:pt x="4621" y="202935"/>
                    </a:lnTo>
                    <a:cubicBezTo>
                      <a:pt x="-576" y="206984"/>
                      <a:pt x="-1544" y="214539"/>
                      <a:pt x="2506" y="219736"/>
                    </a:cubicBezTo>
                    <a:cubicBezTo>
                      <a:pt x="6555" y="224994"/>
                      <a:pt x="14109" y="225900"/>
                      <a:pt x="19306" y="221851"/>
                    </a:cubicBezTo>
                    <a:lnTo>
                      <a:pt x="124641" y="140024"/>
                    </a:lnTo>
                    <a:cubicBezTo>
                      <a:pt x="156248" y="146974"/>
                      <a:pt x="171719" y="102676"/>
                      <a:pt x="142409" y="88535"/>
                    </a:cubicBezTo>
                    <a:lnTo>
                      <a:pt x="142409" y="8853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F062CD69-1E44-6F67-7205-E64E3AED1B49}"/>
              </a:ext>
            </a:extLst>
          </p:cNvPr>
          <p:cNvGrpSpPr/>
          <p:nvPr/>
        </p:nvGrpSpPr>
        <p:grpSpPr>
          <a:xfrm>
            <a:off x="8504109" y="1920715"/>
            <a:ext cx="571093" cy="571093"/>
            <a:chOff x="8504109" y="1920715"/>
            <a:chExt cx="571093" cy="571093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F1BB6949-7089-28B8-96F7-B1D806B44A35}"/>
                </a:ext>
              </a:extLst>
            </p:cNvPr>
            <p:cNvSpPr/>
            <p:nvPr/>
          </p:nvSpPr>
          <p:spPr>
            <a:xfrm>
              <a:off x="8504109" y="1920715"/>
              <a:ext cx="571093" cy="57109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1" name="Graphic 2">
              <a:extLst>
                <a:ext uri="{FF2B5EF4-FFF2-40B4-BE49-F238E27FC236}">
                  <a16:creationId xmlns:a16="http://schemas.microsoft.com/office/drawing/2014/main" id="{0A8CB295-FF29-FECD-A6F0-D0C4A2473409}"/>
                </a:ext>
              </a:extLst>
            </p:cNvPr>
            <p:cNvGrpSpPr/>
            <p:nvPr/>
          </p:nvGrpSpPr>
          <p:grpSpPr>
            <a:xfrm>
              <a:off x="8615182" y="1994117"/>
              <a:ext cx="393916" cy="399362"/>
              <a:chOff x="10249333" y="3219983"/>
              <a:chExt cx="513176" cy="520271"/>
            </a:xfrm>
            <a:solidFill>
              <a:srgbClr val="253B50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B66EA525-75D7-AFB0-A889-1085663BBD27}"/>
                  </a:ext>
                </a:extLst>
              </p:cNvPr>
              <p:cNvSpPr/>
              <p:nvPr/>
            </p:nvSpPr>
            <p:spPr>
              <a:xfrm>
                <a:off x="10491236" y="3219983"/>
                <a:ext cx="14805" cy="56626"/>
              </a:xfrm>
              <a:custGeom>
                <a:avLst/>
                <a:gdLst>
                  <a:gd name="connsiteX0" fmla="*/ 14806 w 14805"/>
                  <a:gd name="connsiteY0" fmla="*/ 50462 h 56626"/>
                  <a:gd name="connsiteX1" fmla="*/ 7433 w 14805"/>
                  <a:gd name="connsiteY1" fmla="*/ 56626 h 56626"/>
                  <a:gd name="connsiteX2" fmla="*/ 7433 w 14805"/>
                  <a:gd name="connsiteY2" fmla="*/ 56626 h 56626"/>
                  <a:gd name="connsiteX3" fmla="*/ 0 w 14805"/>
                  <a:gd name="connsiteY3" fmla="*/ 50462 h 56626"/>
                  <a:gd name="connsiteX4" fmla="*/ 0 w 14805"/>
                  <a:gd name="connsiteY4" fmla="*/ 6225 h 56626"/>
                  <a:gd name="connsiteX5" fmla="*/ 7433 w 14805"/>
                  <a:gd name="connsiteY5" fmla="*/ 0 h 56626"/>
                  <a:gd name="connsiteX6" fmla="*/ 7433 w 14805"/>
                  <a:gd name="connsiteY6" fmla="*/ 0 h 56626"/>
                  <a:gd name="connsiteX7" fmla="*/ 14806 w 14805"/>
                  <a:gd name="connsiteY7" fmla="*/ 6225 h 56626"/>
                  <a:gd name="connsiteX8" fmla="*/ 14806 w 14805"/>
                  <a:gd name="connsiteY8" fmla="*/ 50462 h 56626"/>
                  <a:gd name="connsiteX9" fmla="*/ 14806 w 14805"/>
                  <a:gd name="connsiteY9" fmla="*/ 50462 h 56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05" h="56626">
                    <a:moveTo>
                      <a:pt x="14806" y="50462"/>
                    </a:moveTo>
                    <a:cubicBezTo>
                      <a:pt x="14806" y="53907"/>
                      <a:pt x="11543" y="56626"/>
                      <a:pt x="7433" y="56626"/>
                    </a:cubicBezTo>
                    <a:lnTo>
                      <a:pt x="7433" y="56626"/>
                    </a:lnTo>
                    <a:cubicBezTo>
                      <a:pt x="3324" y="56626"/>
                      <a:pt x="0" y="53907"/>
                      <a:pt x="0" y="50462"/>
                    </a:cubicBezTo>
                    <a:lnTo>
                      <a:pt x="0" y="6225"/>
                    </a:lnTo>
                    <a:cubicBezTo>
                      <a:pt x="0" y="2780"/>
                      <a:pt x="3264" y="0"/>
                      <a:pt x="7433" y="0"/>
                    </a:cubicBezTo>
                    <a:lnTo>
                      <a:pt x="7433" y="0"/>
                    </a:lnTo>
                    <a:cubicBezTo>
                      <a:pt x="11543" y="0"/>
                      <a:pt x="14806" y="2780"/>
                      <a:pt x="14806" y="6225"/>
                    </a:cubicBezTo>
                    <a:lnTo>
                      <a:pt x="14806" y="50462"/>
                    </a:lnTo>
                    <a:lnTo>
                      <a:pt x="14806" y="5046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5FFAD51C-EA44-6ACC-2AA4-5C8A5200D57C}"/>
                  </a:ext>
                </a:extLst>
              </p:cNvPr>
              <p:cNvSpPr/>
              <p:nvPr/>
            </p:nvSpPr>
            <p:spPr>
              <a:xfrm>
                <a:off x="10306970" y="3307533"/>
                <a:ext cx="46339" cy="43366"/>
              </a:xfrm>
              <a:custGeom>
                <a:avLst/>
                <a:gdLst>
                  <a:gd name="connsiteX0" fmla="*/ 44544 w 46339"/>
                  <a:gd name="connsiteY0" fmla="*/ 30960 h 43366"/>
                  <a:gd name="connsiteX1" fmla="*/ 44181 w 46339"/>
                  <a:gd name="connsiteY1" fmla="*/ 40629 h 43366"/>
                  <a:gd name="connsiteX2" fmla="*/ 44181 w 46339"/>
                  <a:gd name="connsiteY2" fmla="*/ 40629 h 43366"/>
                  <a:gd name="connsiteX3" fmla="*/ 34632 w 46339"/>
                  <a:gd name="connsiteY3" fmla="*/ 42019 h 43366"/>
                  <a:gd name="connsiteX4" fmla="*/ 1817 w 46339"/>
                  <a:gd name="connsiteY4" fmla="*/ 12407 h 43366"/>
                  <a:gd name="connsiteX5" fmla="*/ 2180 w 46339"/>
                  <a:gd name="connsiteY5" fmla="*/ 2737 h 43366"/>
                  <a:gd name="connsiteX6" fmla="*/ 2180 w 46339"/>
                  <a:gd name="connsiteY6" fmla="*/ 2737 h 43366"/>
                  <a:gd name="connsiteX7" fmla="*/ 11728 w 46339"/>
                  <a:gd name="connsiteY7" fmla="*/ 1347 h 43366"/>
                  <a:gd name="connsiteX8" fmla="*/ 44544 w 46339"/>
                  <a:gd name="connsiteY8" fmla="*/ 30960 h 43366"/>
                  <a:gd name="connsiteX9" fmla="*/ 44544 w 46339"/>
                  <a:gd name="connsiteY9" fmla="*/ 30960 h 43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39" h="43366">
                    <a:moveTo>
                      <a:pt x="44544" y="30960"/>
                    </a:moveTo>
                    <a:cubicBezTo>
                      <a:pt x="47082" y="33256"/>
                      <a:pt x="46901" y="37547"/>
                      <a:pt x="44181" y="40629"/>
                    </a:cubicBezTo>
                    <a:lnTo>
                      <a:pt x="44181" y="40629"/>
                    </a:lnTo>
                    <a:cubicBezTo>
                      <a:pt x="41461" y="43651"/>
                      <a:pt x="37171" y="44255"/>
                      <a:pt x="34632" y="42019"/>
                    </a:cubicBezTo>
                    <a:lnTo>
                      <a:pt x="1817" y="12407"/>
                    </a:lnTo>
                    <a:cubicBezTo>
                      <a:pt x="-721" y="10110"/>
                      <a:pt x="-600" y="5819"/>
                      <a:pt x="2180" y="2737"/>
                    </a:cubicBezTo>
                    <a:lnTo>
                      <a:pt x="2180" y="2737"/>
                    </a:lnTo>
                    <a:cubicBezTo>
                      <a:pt x="4959" y="-284"/>
                      <a:pt x="9190" y="-889"/>
                      <a:pt x="11728" y="1347"/>
                    </a:cubicBezTo>
                    <a:lnTo>
                      <a:pt x="44544" y="30960"/>
                    </a:lnTo>
                    <a:lnTo>
                      <a:pt x="44544" y="3096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D7F01F8-1042-2DEE-8E31-E8C4231FEB57}"/>
                  </a:ext>
                </a:extLst>
              </p:cNvPr>
              <p:cNvSpPr/>
              <p:nvPr/>
            </p:nvSpPr>
            <p:spPr>
              <a:xfrm>
                <a:off x="10249333" y="3498854"/>
                <a:ext cx="56420" cy="19397"/>
              </a:xfrm>
              <a:custGeom>
                <a:avLst/>
                <a:gdLst>
                  <a:gd name="connsiteX0" fmla="*/ 49422 w 56420"/>
                  <a:gd name="connsiteY0" fmla="*/ 30 h 19397"/>
                  <a:gd name="connsiteX1" fmla="*/ 56372 w 56420"/>
                  <a:gd name="connsiteY1" fmla="*/ 6738 h 19397"/>
                  <a:gd name="connsiteX2" fmla="*/ 56372 w 56420"/>
                  <a:gd name="connsiteY2" fmla="*/ 6738 h 19397"/>
                  <a:gd name="connsiteX3" fmla="*/ 50994 w 56420"/>
                  <a:gd name="connsiteY3" fmla="*/ 14775 h 19397"/>
                  <a:gd name="connsiteX4" fmla="*/ 6998 w 56420"/>
                  <a:gd name="connsiteY4" fmla="*/ 19368 h 19397"/>
                  <a:gd name="connsiteX5" fmla="*/ 48 w 56420"/>
                  <a:gd name="connsiteY5" fmla="*/ 12600 h 19397"/>
                  <a:gd name="connsiteX6" fmla="*/ 48 w 56420"/>
                  <a:gd name="connsiteY6" fmla="*/ 12600 h 19397"/>
                  <a:gd name="connsiteX7" fmla="*/ 5427 w 56420"/>
                  <a:gd name="connsiteY7" fmla="*/ 4622 h 19397"/>
                  <a:gd name="connsiteX8" fmla="*/ 49422 w 56420"/>
                  <a:gd name="connsiteY8" fmla="*/ 30 h 19397"/>
                  <a:gd name="connsiteX9" fmla="*/ 49422 w 56420"/>
                  <a:gd name="connsiteY9" fmla="*/ 30 h 19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420" h="19397">
                    <a:moveTo>
                      <a:pt x="49422" y="30"/>
                    </a:moveTo>
                    <a:cubicBezTo>
                      <a:pt x="52806" y="-333"/>
                      <a:pt x="55888" y="2689"/>
                      <a:pt x="56372" y="6738"/>
                    </a:cubicBezTo>
                    <a:lnTo>
                      <a:pt x="56372" y="6738"/>
                    </a:lnTo>
                    <a:cubicBezTo>
                      <a:pt x="56795" y="10847"/>
                      <a:pt x="54378" y="14413"/>
                      <a:pt x="50994" y="14775"/>
                    </a:cubicBezTo>
                    <a:lnTo>
                      <a:pt x="6998" y="19368"/>
                    </a:lnTo>
                    <a:cubicBezTo>
                      <a:pt x="3553" y="19731"/>
                      <a:pt x="471" y="16709"/>
                      <a:pt x="48" y="12600"/>
                    </a:cubicBezTo>
                    <a:lnTo>
                      <a:pt x="48" y="12600"/>
                    </a:lnTo>
                    <a:cubicBezTo>
                      <a:pt x="-375" y="8551"/>
                      <a:pt x="2042" y="4985"/>
                      <a:pt x="5427" y="4622"/>
                    </a:cubicBezTo>
                    <a:lnTo>
                      <a:pt x="49422" y="30"/>
                    </a:lnTo>
                    <a:lnTo>
                      <a:pt x="49422" y="3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5FA2720-761A-2915-C5D6-FC9703C1505A}"/>
                  </a:ext>
                </a:extLst>
              </p:cNvPr>
              <p:cNvSpPr/>
              <p:nvPr/>
            </p:nvSpPr>
            <p:spPr>
              <a:xfrm>
                <a:off x="10706149" y="3485740"/>
                <a:ext cx="56360" cy="19458"/>
              </a:xfrm>
              <a:custGeom>
                <a:avLst/>
                <a:gdLst>
                  <a:gd name="connsiteX0" fmla="*/ 5427 w 56360"/>
                  <a:gd name="connsiteY0" fmla="*/ 14775 h 19458"/>
                  <a:gd name="connsiteX1" fmla="*/ 48 w 56360"/>
                  <a:gd name="connsiteY1" fmla="*/ 6798 h 19458"/>
                  <a:gd name="connsiteX2" fmla="*/ 48 w 56360"/>
                  <a:gd name="connsiteY2" fmla="*/ 6798 h 19458"/>
                  <a:gd name="connsiteX3" fmla="*/ 6998 w 56360"/>
                  <a:gd name="connsiteY3" fmla="*/ 30 h 19458"/>
                  <a:gd name="connsiteX4" fmla="*/ 50933 w 56360"/>
                  <a:gd name="connsiteY4" fmla="*/ 4683 h 19458"/>
                  <a:gd name="connsiteX5" fmla="*/ 56312 w 56360"/>
                  <a:gd name="connsiteY5" fmla="*/ 12660 h 19458"/>
                  <a:gd name="connsiteX6" fmla="*/ 56312 w 56360"/>
                  <a:gd name="connsiteY6" fmla="*/ 12660 h 19458"/>
                  <a:gd name="connsiteX7" fmla="*/ 49362 w 56360"/>
                  <a:gd name="connsiteY7" fmla="*/ 19429 h 19458"/>
                  <a:gd name="connsiteX8" fmla="*/ 5427 w 56360"/>
                  <a:gd name="connsiteY8" fmla="*/ 14775 h 19458"/>
                  <a:gd name="connsiteX9" fmla="*/ 5427 w 56360"/>
                  <a:gd name="connsiteY9" fmla="*/ 14775 h 19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360" h="19458">
                    <a:moveTo>
                      <a:pt x="5427" y="14775"/>
                    </a:moveTo>
                    <a:cubicBezTo>
                      <a:pt x="2043" y="14413"/>
                      <a:pt x="-375" y="10847"/>
                      <a:pt x="48" y="6798"/>
                    </a:cubicBezTo>
                    <a:lnTo>
                      <a:pt x="48" y="6798"/>
                    </a:lnTo>
                    <a:cubicBezTo>
                      <a:pt x="532" y="2689"/>
                      <a:pt x="3614" y="-333"/>
                      <a:pt x="6998" y="30"/>
                    </a:cubicBezTo>
                    <a:lnTo>
                      <a:pt x="50933" y="4683"/>
                    </a:lnTo>
                    <a:cubicBezTo>
                      <a:pt x="54378" y="5045"/>
                      <a:pt x="56735" y="8611"/>
                      <a:pt x="56312" y="12660"/>
                    </a:cubicBezTo>
                    <a:lnTo>
                      <a:pt x="56312" y="12660"/>
                    </a:lnTo>
                    <a:cubicBezTo>
                      <a:pt x="55888" y="16770"/>
                      <a:pt x="52807" y="19791"/>
                      <a:pt x="49362" y="19429"/>
                    </a:cubicBezTo>
                    <a:lnTo>
                      <a:pt x="5427" y="14775"/>
                    </a:lnTo>
                    <a:lnTo>
                      <a:pt x="5427" y="1477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1C99A558-8182-A08C-6965-F61072952776}"/>
                  </a:ext>
                </a:extLst>
              </p:cNvPr>
              <p:cNvSpPr/>
              <p:nvPr/>
            </p:nvSpPr>
            <p:spPr>
              <a:xfrm>
                <a:off x="10648268" y="3297700"/>
                <a:ext cx="46460" cy="43393"/>
              </a:xfrm>
              <a:custGeom>
                <a:avLst/>
                <a:gdLst>
                  <a:gd name="connsiteX0" fmla="*/ 11758 w 46460"/>
                  <a:gd name="connsiteY0" fmla="*/ 42002 h 43393"/>
                  <a:gd name="connsiteX1" fmla="*/ 2149 w 46460"/>
                  <a:gd name="connsiteY1" fmla="*/ 40612 h 43393"/>
                  <a:gd name="connsiteX2" fmla="*/ 2149 w 46460"/>
                  <a:gd name="connsiteY2" fmla="*/ 40612 h 43393"/>
                  <a:gd name="connsiteX3" fmla="*/ 1848 w 46460"/>
                  <a:gd name="connsiteY3" fmla="*/ 31003 h 43393"/>
                  <a:gd name="connsiteX4" fmla="*/ 34723 w 46460"/>
                  <a:gd name="connsiteY4" fmla="*/ 1391 h 43393"/>
                  <a:gd name="connsiteX5" fmla="*/ 44271 w 46460"/>
                  <a:gd name="connsiteY5" fmla="*/ 2781 h 43393"/>
                  <a:gd name="connsiteX6" fmla="*/ 44271 w 46460"/>
                  <a:gd name="connsiteY6" fmla="*/ 2781 h 43393"/>
                  <a:gd name="connsiteX7" fmla="*/ 44695 w 46460"/>
                  <a:gd name="connsiteY7" fmla="*/ 12450 h 43393"/>
                  <a:gd name="connsiteX8" fmla="*/ 11758 w 46460"/>
                  <a:gd name="connsiteY8" fmla="*/ 42002 h 43393"/>
                  <a:gd name="connsiteX9" fmla="*/ 11758 w 46460"/>
                  <a:gd name="connsiteY9" fmla="*/ 42002 h 4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60" h="43393">
                    <a:moveTo>
                      <a:pt x="11758" y="42002"/>
                    </a:moveTo>
                    <a:cubicBezTo>
                      <a:pt x="9220" y="44299"/>
                      <a:pt x="4930" y="43694"/>
                      <a:pt x="2149" y="40612"/>
                    </a:cubicBezTo>
                    <a:lnTo>
                      <a:pt x="2149" y="40612"/>
                    </a:lnTo>
                    <a:cubicBezTo>
                      <a:pt x="-570" y="37530"/>
                      <a:pt x="-751" y="33239"/>
                      <a:pt x="1848" y="31003"/>
                    </a:cubicBezTo>
                    <a:lnTo>
                      <a:pt x="34723" y="1391"/>
                    </a:lnTo>
                    <a:cubicBezTo>
                      <a:pt x="37261" y="-906"/>
                      <a:pt x="41552" y="-301"/>
                      <a:pt x="44271" y="2781"/>
                    </a:cubicBezTo>
                    <a:lnTo>
                      <a:pt x="44271" y="2781"/>
                    </a:lnTo>
                    <a:cubicBezTo>
                      <a:pt x="47052" y="5863"/>
                      <a:pt x="47173" y="10154"/>
                      <a:pt x="44695" y="12450"/>
                    </a:cubicBezTo>
                    <a:lnTo>
                      <a:pt x="11758" y="42002"/>
                    </a:lnTo>
                    <a:lnTo>
                      <a:pt x="11758" y="4200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B5A70CC-2270-6A8E-A01F-013BF2B123CB}"/>
                  </a:ext>
                </a:extLst>
              </p:cNvPr>
              <p:cNvSpPr/>
              <p:nvPr/>
            </p:nvSpPr>
            <p:spPr>
              <a:xfrm>
                <a:off x="10340213" y="3299937"/>
                <a:ext cx="315462" cy="440317"/>
              </a:xfrm>
              <a:custGeom>
                <a:avLst/>
                <a:gdLst>
                  <a:gd name="connsiteX0" fmla="*/ 207831 w 315462"/>
                  <a:gd name="connsiteY0" fmla="*/ 376682 h 440317"/>
                  <a:gd name="connsiteX1" fmla="*/ 202210 w 315462"/>
                  <a:gd name="connsiteY1" fmla="*/ 388285 h 440317"/>
                  <a:gd name="connsiteX2" fmla="*/ 195683 w 315462"/>
                  <a:gd name="connsiteY2" fmla="*/ 390460 h 440317"/>
                  <a:gd name="connsiteX3" fmla="*/ 119839 w 315462"/>
                  <a:gd name="connsiteY3" fmla="*/ 390460 h 440317"/>
                  <a:gd name="connsiteX4" fmla="*/ 113313 w 315462"/>
                  <a:gd name="connsiteY4" fmla="*/ 388285 h 440317"/>
                  <a:gd name="connsiteX5" fmla="*/ 107692 w 315462"/>
                  <a:gd name="connsiteY5" fmla="*/ 376682 h 440317"/>
                  <a:gd name="connsiteX6" fmla="*/ 107692 w 315462"/>
                  <a:gd name="connsiteY6" fmla="*/ 334016 h 440317"/>
                  <a:gd name="connsiteX7" fmla="*/ 207891 w 315462"/>
                  <a:gd name="connsiteY7" fmla="*/ 334016 h 440317"/>
                  <a:gd name="connsiteX8" fmla="*/ 207891 w 315462"/>
                  <a:gd name="connsiteY8" fmla="*/ 376682 h 440317"/>
                  <a:gd name="connsiteX9" fmla="*/ 207831 w 315462"/>
                  <a:gd name="connsiteY9" fmla="*/ 376682 h 440317"/>
                  <a:gd name="connsiteX10" fmla="*/ 98990 w 315462"/>
                  <a:gd name="connsiteY10" fmla="*/ 78866 h 440317"/>
                  <a:gd name="connsiteX11" fmla="*/ 59345 w 315462"/>
                  <a:gd name="connsiteY11" fmla="*/ 157731 h 440317"/>
                  <a:gd name="connsiteX12" fmla="*/ 94518 w 315462"/>
                  <a:gd name="connsiteY12" fmla="*/ 233092 h 440317"/>
                  <a:gd name="connsiteX13" fmla="*/ 95726 w 315462"/>
                  <a:gd name="connsiteY13" fmla="*/ 242761 h 440317"/>
                  <a:gd name="connsiteX14" fmla="*/ 95605 w 315462"/>
                  <a:gd name="connsiteY14" fmla="*/ 242882 h 440317"/>
                  <a:gd name="connsiteX15" fmla="*/ 84788 w 315462"/>
                  <a:gd name="connsiteY15" fmla="*/ 244332 h 440317"/>
                  <a:gd name="connsiteX16" fmla="*/ 44479 w 315462"/>
                  <a:gd name="connsiteY16" fmla="*/ 157731 h 440317"/>
                  <a:gd name="connsiteX17" fmla="*/ 89925 w 315462"/>
                  <a:gd name="connsiteY17" fmla="*/ 67081 h 440317"/>
                  <a:gd name="connsiteX18" fmla="*/ 100380 w 315462"/>
                  <a:gd name="connsiteY18" fmla="*/ 68773 h 440317"/>
                  <a:gd name="connsiteX19" fmla="*/ 100440 w 315462"/>
                  <a:gd name="connsiteY19" fmla="*/ 68894 h 440317"/>
                  <a:gd name="connsiteX20" fmla="*/ 98990 w 315462"/>
                  <a:gd name="connsiteY20" fmla="*/ 78866 h 440317"/>
                  <a:gd name="connsiteX21" fmla="*/ 98990 w 315462"/>
                  <a:gd name="connsiteY21" fmla="*/ 78866 h 440317"/>
                  <a:gd name="connsiteX22" fmla="*/ 315462 w 315462"/>
                  <a:gd name="connsiteY22" fmla="*/ 157731 h 440317"/>
                  <a:gd name="connsiteX23" fmla="*/ 157731 w 315462"/>
                  <a:gd name="connsiteY23" fmla="*/ 0 h 440317"/>
                  <a:gd name="connsiteX24" fmla="*/ 0 w 315462"/>
                  <a:gd name="connsiteY24" fmla="*/ 157731 h 440317"/>
                  <a:gd name="connsiteX25" fmla="*/ 92765 w 315462"/>
                  <a:gd name="connsiteY25" fmla="*/ 301442 h 440317"/>
                  <a:gd name="connsiteX26" fmla="*/ 92765 w 315462"/>
                  <a:gd name="connsiteY26" fmla="*/ 334016 h 440317"/>
                  <a:gd name="connsiteX27" fmla="*/ 92765 w 315462"/>
                  <a:gd name="connsiteY27" fmla="*/ 376682 h 440317"/>
                  <a:gd name="connsiteX28" fmla="*/ 115367 w 315462"/>
                  <a:gd name="connsiteY28" fmla="*/ 404844 h 440317"/>
                  <a:gd name="connsiteX29" fmla="*/ 119296 w 315462"/>
                  <a:gd name="connsiteY29" fmla="*/ 416145 h 440317"/>
                  <a:gd name="connsiteX30" fmla="*/ 147034 w 315462"/>
                  <a:gd name="connsiteY30" fmla="*/ 440318 h 440317"/>
                  <a:gd name="connsiteX31" fmla="*/ 168367 w 315462"/>
                  <a:gd name="connsiteY31" fmla="*/ 440318 h 440317"/>
                  <a:gd name="connsiteX32" fmla="*/ 196167 w 315462"/>
                  <a:gd name="connsiteY32" fmla="*/ 416145 h 440317"/>
                  <a:gd name="connsiteX33" fmla="*/ 200095 w 315462"/>
                  <a:gd name="connsiteY33" fmla="*/ 404844 h 440317"/>
                  <a:gd name="connsiteX34" fmla="*/ 222697 w 315462"/>
                  <a:gd name="connsiteY34" fmla="*/ 376682 h 440317"/>
                  <a:gd name="connsiteX35" fmla="*/ 222697 w 315462"/>
                  <a:gd name="connsiteY35" fmla="*/ 318968 h 440317"/>
                  <a:gd name="connsiteX36" fmla="*/ 222697 w 315462"/>
                  <a:gd name="connsiteY36" fmla="*/ 301442 h 440317"/>
                  <a:gd name="connsiteX37" fmla="*/ 315462 w 315462"/>
                  <a:gd name="connsiteY37" fmla="*/ 157731 h 440317"/>
                  <a:gd name="connsiteX38" fmla="*/ 315462 w 315462"/>
                  <a:gd name="connsiteY38" fmla="*/ 157731 h 44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15462" h="440317">
                    <a:moveTo>
                      <a:pt x="207831" y="376682"/>
                    </a:moveTo>
                    <a:cubicBezTo>
                      <a:pt x="207831" y="381516"/>
                      <a:pt x="205595" y="385867"/>
                      <a:pt x="202210" y="388285"/>
                    </a:cubicBezTo>
                    <a:cubicBezTo>
                      <a:pt x="200337" y="389614"/>
                      <a:pt x="198101" y="390460"/>
                      <a:pt x="195683" y="390460"/>
                    </a:cubicBezTo>
                    <a:lnTo>
                      <a:pt x="119839" y="390460"/>
                    </a:lnTo>
                    <a:cubicBezTo>
                      <a:pt x="117482" y="390460"/>
                      <a:pt x="115186" y="389675"/>
                      <a:pt x="113313" y="388285"/>
                    </a:cubicBezTo>
                    <a:cubicBezTo>
                      <a:pt x="109928" y="385867"/>
                      <a:pt x="107692" y="381516"/>
                      <a:pt x="107692" y="376682"/>
                    </a:cubicBezTo>
                    <a:lnTo>
                      <a:pt x="107692" y="334016"/>
                    </a:lnTo>
                    <a:lnTo>
                      <a:pt x="207891" y="334016"/>
                    </a:lnTo>
                    <a:lnTo>
                      <a:pt x="207891" y="376682"/>
                    </a:lnTo>
                    <a:lnTo>
                      <a:pt x="207831" y="376682"/>
                    </a:lnTo>
                    <a:close/>
                    <a:moveTo>
                      <a:pt x="98990" y="78866"/>
                    </a:moveTo>
                    <a:cubicBezTo>
                      <a:pt x="74938" y="96814"/>
                      <a:pt x="59345" y="125460"/>
                      <a:pt x="59345" y="157731"/>
                    </a:cubicBezTo>
                    <a:cubicBezTo>
                      <a:pt x="59345" y="187948"/>
                      <a:pt x="73064" y="215022"/>
                      <a:pt x="94518" y="233092"/>
                    </a:cubicBezTo>
                    <a:cubicBezTo>
                      <a:pt x="97358" y="235449"/>
                      <a:pt x="97841" y="239679"/>
                      <a:pt x="95726" y="242761"/>
                    </a:cubicBezTo>
                    <a:lnTo>
                      <a:pt x="95605" y="242882"/>
                    </a:lnTo>
                    <a:cubicBezTo>
                      <a:pt x="93128" y="246447"/>
                      <a:pt x="88112" y="247112"/>
                      <a:pt x="84788" y="244332"/>
                    </a:cubicBezTo>
                    <a:cubicBezTo>
                      <a:pt x="60131" y="223543"/>
                      <a:pt x="44479" y="192480"/>
                      <a:pt x="44479" y="157731"/>
                    </a:cubicBezTo>
                    <a:cubicBezTo>
                      <a:pt x="44479" y="120686"/>
                      <a:pt x="62367" y="87749"/>
                      <a:pt x="89925" y="67081"/>
                    </a:cubicBezTo>
                    <a:cubicBezTo>
                      <a:pt x="93248" y="64603"/>
                      <a:pt x="98023" y="65329"/>
                      <a:pt x="100380" y="68773"/>
                    </a:cubicBezTo>
                    <a:lnTo>
                      <a:pt x="100440" y="68894"/>
                    </a:lnTo>
                    <a:cubicBezTo>
                      <a:pt x="102797" y="72097"/>
                      <a:pt x="102133" y="76569"/>
                      <a:pt x="98990" y="78866"/>
                    </a:cubicBezTo>
                    <a:lnTo>
                      <a:pt x="98990" y="78866"/>
                    </a:lnTo>
                    <a:close/>
                    <a:moveTo>
                      <a:pt x="315462" y="157731"/>
                    </a:moveTo>
                    <a:cubicBezTo>
                      <a:pt x="315462" y="70647"/>
                      <a:pt x="244876" y="0"/>
                      <a:pt x="157731" y="0"/>
                    </a:cubicBezTo>
                    <a:cubicBezTo>
                      <a:pt x="70646" y="0"/>
                      <a:pt x="0" y="70586"/>
                      <a:pt x="0" y="157731"/>
                    </a:cubicBezTo>
                    <a:cubicBezTo>
                      <a:pt x="60" y="221670"/>
                      <a:pt x="38073" y="276725"/>
                      <a:pt x="92765" y="301442"/>
                    </a:cubicBezTo>
                    <a:lnTo>
                      <a:pt x="92765" y="334016"/>
                    </a:lnTo>
                    <a:lnTo>
                      <a:pt x="92765" y="376682"/>
                    </a:lnTo>
                    <a:cubicBezTo>
                      <a:pt x="92765" y="390883"/>
                      <a:pt x="102495" y="402728"/>
                      <a:pt x="115367" y="404844"/>
                    </a:cubicBezTo>
                    <a:cubicBezTo>
                      <a:pt x="116334" y="408711"/>
                      <a:pt x="117603" y="412519"/>
                      <a:pt x="119296" y="416145"/>
                    </a:cubicBezTo>
                    <a:cubicBezTo>
                      <a:pt x="126185" y="431434"/>
                      <a:pt x="137728" y="440318"/>
                      <a:pt x="147034" y="440318"/>
                    </a:cubicBezTo>
                    <a:lnTo>
                      <a:pt x="168367" y="440318"/>
                    </a:lnTo>
                    <a:cubicBezTo>
                      <a:pt x="177674" y="440318"/>
                      <a:pt x="189277" y="431434"/>
                      <a:pt x="196167" y="416145"/>
                    </a:cubicBezTo>
                    <a:cubicBezTo>
                      <a:pt x="197798" y="412519"/>
                      <a:pt x="199188" y="408711"/>
                      <a:pt x="200095" y="404844"/>
                    </a:cubicBezTo>
                    <a:cubicBezTo>
                      <a:pt x="212907" y="402668"/>
                      <a:pt x="222697" y="390883"/>
                      <a:pt x="222697" y="376682"/>
                    </a:cubicBezTo>
                    <a:lnTo>
                      <a:pt x="222697" y="318968"/>
                    </a:lnTo>
                    <a:lnTo>
                      <a:pt x="222697" y="301442"/>
                    </a:lnTo>
                    <a:cubicBezTo>
                      <a:pt x="277390" y="276725"/>
                      <a:pt x="315462" y="221670"/>
                      <a:pt x="315462" y="157731"/>
                    </a:cubicBezTo>
                    <a:lnTo>
                      <a:pt x="315462" y="157731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92" name="Picture 9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10486D-C273-7335-F60D-A8B78401CB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93" name="Arrow: Chevron 9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7B3E997-F32E-0D3D-3326-23A7469928DA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7" name="Arrow: Chevron 9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AB113DB-5E40-602F-4924-58F83C792F1D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3997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0E5C72-BF99-CFD1-C277-0CA4C068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7EC92F-9CC8-E565-56A0-E6CB20076C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319D56-B6DD-62F9-DE04-56E27181891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9DE481-D2BC-2829-DCC2-9C17EFF4E688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A1D7CD-03F9-469C-27CE-EAFA6AD8CED1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8AA80D-EAAF-91E6-BF77-924DF8742E2C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477B7-8468-5A97-8B2B-0372E58E26B2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129A5C1-0976-D110-D2A1-FCEEC786D16A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AAEF9C0E-30D4-A107-560C-39D2E9419CA2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AEA26B-022D-D661-8D12-A0991AD4DAE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8DE903A-833B-EFF7-1396-5113E66F4167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725E1DA-7B08-3F5C-A1EC-1AF6D92917D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DD41F1E7-EFFB-375E-60BA-8AB6451F99D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5917793B-4D4D-9D85-DDFE-C6993F88A5A8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A296E606-2C83-605F-F977-DB42FA50080D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FA9DA449-E651-16FD-5467-236ABFC6676E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77751326-8C44-A93F-F06D-88EB3246B5DD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A7D577-24DE-274F-C61D-B25D2598098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7AA29C48-3988-4916-6C97-03C3D337CE78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5F245DE5-173A-B9F7-EEB3-C6BB6C47897F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0790EF9A-7451-8A2E-1262-8D9EB52A7678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407F83AE-2214-B7C0-5950-5F7EF96E04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526D4363-5B95-1F78-1729-72CA58ED80F9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E7C8AB59-E9B5-9A33-048C-9B4E46B3423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2155940E-8C07-73D4-2EEC-34B8FE941E2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F3F50FA0-36A6-47BB-1A3F-B6E13410CF71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63E9A0F-723E-0B26-9458-924730C3379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5A42532A-F030-F10B-D155-F811ECD8D38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FBD0B767-4A78-AF2B-DB78-87F3A6643C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1447307-5853-83C7-803E-77DFE262E4B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315BD1B3-272E-9DDC-BABE-518A15A0D35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40F17DD0-322F-4F40-1D71-238A7A36F4FB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BD26B70-8CEE-C14B-AE75-5B8B8F4406F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4C623F21-8885-0E4D-E076-D8259E85A40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273E720-9CAB-50C6-8C81-298FC836CAE1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5FC5CC60-F4B4-B4A8-4FEA-252CF5B08CB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D9C8AEA8-9732-A7B5-6264-7DA2AB4FFD0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2FCCBFF-27EC-D507-1AD4-12D9186CD7B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2420EC15-FE92-7158-2FF7-CA28CDDE38CF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DACA3F5-28B4-73E6-843C-5A086241984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D731CDA1-EF1D-BABC-84E6-9D54AACCA1E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BEC49624-FD7E-46EE-08A0-C78501CCDEA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448B63AA-47CC-B93F-8981-9633E7C6794B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9BA4093-FAB3-EBEE-6289-1EC7DF0BDFB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EFF63EF1-ADA1-7107-E7AC-BD09E84BF0FC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515D007C-801A-C874-0AD2-042A4DCE444B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DC1B8CBF-3B40-21C5-462F-9EC38BB614E6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3729222C-A9FE-4701-0AE3-BAB037F26CA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81E7402-5424-F09D-AD8F-68601893BDD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D716972A-7319-4A53-6813-F870D78431E9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8F68311-85CB-B81D-7DAD-8FA8F76F370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9C5B12D0-8574-4DFF-F7DC-728DD479622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8CF3B5CB-38A9-F6E9-9D25-0E46440E2C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4885D1BB-E753-254D-D4E0-CC84DFA76145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ED123064-6151-2C47-15C3-BE06AC33E10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90C96751-7F4B-41C8-F57E-EC39D3B05FEB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FB3B61B1-87C8-7754-1CC7-43FE00AC3EB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9D005303-DA9A-596D-8B6B-56AFBFFFF0F3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1809C4DD-DF34-B7A8-697C-1B9B2124CEC7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7DE9938F-F955-25E3-EF8C-7F290B52693F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B00E322E-B42F-3E7F-A6C8-6D17EC90D5B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EE70336B-2D9E-1472-BBB6-FCD310165012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5B9F67B8-EFA8-9C6A-0E55-5707846AC49F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CFACF57-D7D9-B101-055D-042FF4958F15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rgbClr val="FCC333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28DEF631-E493-9B81-72C2-8760E0859346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6B6CDA2E-2B42-78AC-DA81-F72C6B5E1D8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1EFD5D87-564F-2CD7-FBF9-0AF1EC3A902C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225A4316-0B79-8CD4-DA82-101A2C8DC48A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FE7C2E-A82D-DCFE-6DE8-7FF5132483BF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D6A5F6B6-E8EE-C0A1-3D10-4DADE42CE7D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0455F4BD-8603-80F9-37B0-8618DC86C1DE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4537750-6C5C-5069-1480-C7DCB69A26F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989A159-59B8-1BC4-7EFF-4A2CDF9B9D12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2FB7A68-9E7E-3F57-0B11-D3034A1A022D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DBBA04-A3F5-B30D-A460-52845945D355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CF7F9C6-5113-3D7A-EE45-0851376C5BF3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2ABAAD6-2208-8230-FBF2-D631578358D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259AC7B-8451-AE26-C77D-31FC08DA3E2D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3689CF-B1FB-62E5-41D8-3885EB08500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AAF067-E789-B89F-EEC1-A6A46BD04793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A2C8CC-F9E2-58FC-AAC0-501B4D3A5B9C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8BBCD742-6AEF-9B1D-7B2D-AC8DD5B28E9F}"/>
              </a:ext>
            </a:extLst>
          </p:cNvPr>
          <p:cNvSpPr/>
          <p:nvPr/>
        </p:nvSpPr>
        <p:spPr>
          <a:xfrm>
            <a:off x="1321711" y="2076688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FCC3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7D9B6AFE-B222-32FE-DBD8-36640009B929}"/>
              </a:ext>
            </a:extLst>
          </p:cNvPr>
          <p:cNvSpPr/>
          <p:nvPr/>
        </p:nvSpPr>
        <p:spPr>
          <a:xfrm>
            <a:off x="4177010" y="2076688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253B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AD2B49D2-E288-FA72-A5D9-1780626DA587}"/>
              </a:ext>
            </a:extLst>
          </p:cNvPr>
          <p:cNvSpPr/>
          <p:nvPr/>
        </p:nvSpPr>
        <p:spPr>
          <a:xfrm>
            <a:off x="7036054" y="2076688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FCC3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0E47959F-5C86-D8BA-703B-09AE63BE0C9F}"/>
              </a:ext>
            </a:extLst>
          </p:cNvPr>
          <p:cNvSpPr/>
          <p:nvPr/>
        </p:nvSpPr>
        <p:spPr>
          <a:xfrm>
            <a:off x="1321711" y="4113922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253B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A075DC2E-0A80-79B9-8CB2-74432257448A}"/>
              </a:ext>
            </a:extLst>
          </p:cNvPr>
          <p:cNvSpPr/>
          <p:nvPr/>
        </p:nvSpPr>
        <p:spPr>
          <a:xfrm>
            <a:off x="4177010" y="4113922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FCC3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64B7B937-698B-3483-7ADF-2C86684049F4}"/>
              </a:ext>
            </a:extLst>
          </p:cNvPr>
          <p:cNvSpPr/>
          <p:nvPr/>
        </p:nvSpPr>
        <p:spPr>
          <a:xfrm>
            <a:off x="7036054" y="4113922"/>
            <a:ext cx="1995854" cy="1917762"/>
          </a:xfrm>
          <a:prstGeom prst="roundRect">
            <a:avLst>
              <a:gd name="adj" fmla="val 11236"/>
            </a:avLst>
          </a:prstGeom>
          <a:solidFill>
            <a:srgbClr val="253B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A28CD204-BC33-CA6D-120A-E38AA4AB31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603" y="4256787"/>
            <a:ext cx="607983" cy="60798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42A8C14A-5E87-9C8B-B31D-73CF610F5B8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522" y="2219301"/>
            <a:ext cx="608144" cy="608144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78F7FC76-D36A-86ED-3A3E-A4C08181B9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738" y="2219382"/>
            <a:ext cx="607983" cy="60798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D381A676-9DE7-1311-5D22-710D8D3CA67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2777" y="4256706"/>
            <a:ext cx="608144" cy="608144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59615B05-702B-9C08-1F80-C672B420CF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657" y="4256706"/>
            <a:ext cx="608144" cy="608144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A0C41EE8-C7CD-3ECF-5981-F1330E7DC9B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2858" y="2219382"/>
            <a:ext cx="607983" cy="60798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F2CDE987-052B-C964-85D6-865889BC489E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14D832B3-5E96-86F2-F72C-2ACE237AD890}"/>
              </a:ext>
            </a:extLst>
          </p:cNvPr>
          <p:cNvSpPr txBox="1"/>
          <p:nvPr/>
        </p:nvSpPr>
        <p:spPr>
          <a:xfrm>
            <a:off x="7067802" y="2751890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4B88005-69A9-9C27-B2D6-7C1E81EF438C}"/>
              </a:ext>
            </a:extLst>
          </p:cNvPr>
          <p:cNvSpPr txBox="1"/>
          <p:nvPr/>
        </p:nvSpPr>
        <p:spPr>
          <a:xfrm>
            <a:off x="7067802" y="4812153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756A1D5-B083-416F-C76F-4DCCFF1B22DC}"/>
              </a:ext>
            </a:extLst>
          </p:cNvPr>
          <p:cNvSpPr txBox="1"/>
          <p:nvPr/>
        </p:nvSpPr>
        <p:spPr>
          <a:xfrm>
            <a:off x="4188922" y="2768725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DFFA934-09E3-75C2-C1B5-B14961CCD6FE}"/>
              </a:ext>
            </a:extLst>
          </p:cNvPr>
          <p:cNvSpPr txBox="1"/>
          <p:nvPr/>
        </p:nvSpPr>
        <p:spPr>
          <a:xfrm>
            <a:off x="4188922" y="4828988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30909B0-6939-80A3-D4E1-28E0C816C805}"/>
              </a:ext>
            </a:extLst>
          </p:cNvPr>
          <p:cNvSpPr txBox="1"/>
          <p:nvPr/>
        </p:nvSpPr>
        <p:spPr>
          <a:xfrm>
            <a:off x="1327667" y="2744078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EBE1970-E6E7-99D7-6DA0-0FA238FBFED5}"/>
              </a:ext>
            </a:extLst>
          </p:cNvPr>
          <p:cNvSpPr txBox="1"/>
          <p:nvPr/>
        </p:nvSpPr>
        <p:spPr>
          <a:xfrm>
            <a:off x="1327667" y="4804341"/>
            <a:ext cx="199585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95" name="Picture 9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9ACE2C-571A-FD87-9F0A-DD418A6AD73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103" name="Arrow: Chevron 10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6E09B5-5016-B96F-A6F7-AD152E273FC5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Arrow: Chevron 10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0EF8777-A71D-7D32-5CAF-C11E93B90EE5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9852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83" grpId="0" animBg="1"/>
      <p:bldP spid="84" grpId="0" animBg="1"/>
      <p:bldP spid="87" grpId="0" animBg="1"/>
      <p:bldP spid="88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A6FDB593-32A8-8AD5-9A19-837512A0FA22}"/>
              </a:ext>
            </a:extLst>
          </p:cNvPr>
          <p:cNvGrpSpPr/>
          <p:nvPr/>
        </p:nvGrpSpPr>
        <p:grpSpPr>
          <a:xfrm>
            <a:off x="952045" y="0"/>
            <a:ext cx="10287910" cy="6858000"/>
            <a:chOff x="952045" y="0"/>
            <a:chExt cx="10287918" cy="68579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73D004B-F41B-ED07-99E2-18B28C5EA0D4}"/>
                </a:ext>
              </a:extLst>
            </p:cNvPr>
            <p:cNvSpPr/>
            <p:nvPr/>
          </p:nvSpPr>
          <p:spPr>
            <a:xfrm>
              <a:off x="2761010" y="156441"/>
              <a:ext cx="6670090" cy="6566881"/>
            </a:xfrm>
            <a:prstGeom prst="roundRect">
              <a:avLst>
                <a:gd name="adj" fmla="val 50000"/>
              </a:avLst>
            </a:prstGeom>
            <a:solidFill>
              <a:srgbClr val="FCC333"/>
            </a:solidFill>
            <a:ln w="19050">
              <a:solidFill>
                <a:srgbClr val="253B50"/>
              </a:solidFill>
              <a:prstDash val="sysDash"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BEEAEEF-81EE-D722-5254-89DABAF40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2045" y="0"/>
              <a:ext cx="10287918" cy="685799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8297D7-3DDB-7F99-88D0-7A88851116C6}"/>
                </a:ext>
              </a:extLst>
            </p:cNvPr>
            <p:cNvGrpSpPr/>
            <p:nvPr/>
          </p:nvGrpSpPr>
          <p:grpSpPr>
            <a:xfrm>
              <a:off x="7752339" y="373268"/>
              <a:ext cx="2243015" cy="3746825"/>
              <a:chOff x="7752333" y="373268"/>
              <a:chExt cx="2243013" cy="374683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0884618-0437-2357-ECAB-26AA7C2F766C}"/>
                  </a:ext>
                </a:extLst>
              </p:cNvPr>
              <p:cNvSpPr/>
              <p:nvPr/>
            </p:nvSpPr>
            <p:spPr>
              <a:xfrm>
                <a:off x="7752333" y="373268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BE6CDDC-3392-5D7C-D0FF-B64DEAB9BE66}"/>
                  </a:ext>
                </a:extLst>
              </p:cNvPr>
              <p:cNvSpPr/>
              <p:nvPr/>
            </p:nvSpPr>
            <p:spPr>
              <a:xfrm>
                <a:off x="8546990" y="1583503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D678AAC-2C00-F904-B7CF-6DDCDB12F661}"/>
                  </a:ext>
                </a:extLst>
              </p:cNvPr>
              <p:cNvSpPr/>
              <p:nvPr/>
            </p:nvSpPr>
            <p:spPr>
              <a:xfrm>
                <a:off x="8886707" y="3011459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8C1C944-19B0-E21C-AEEC-AC9EE9CE8AA2}"/>
                </a:ext>
              </a:extLst>
            </p:cNvPr>
            <p:cNvGrpSpPr/>
            <p:nvPr/>
          </p:nvGrpSpPr>
          <p:grpSpPr>
            <a:xfrm flipH="1">
              <a:off x="2183788" y="373268"/>
              <a:ext cx="2243015" cy="3746825"/>
              <a:chOff x="7752333" y="373268"/>
              <a:chExt cx="2243013" cy="3746830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FD8B3A36-F064-DF37-56F7-07E31BA91B3E}"/>
                  </a:ext>
                </a:extLst>
              </p:cNvPr>
              <p:cNvSpPr/>
              <p:nvPr/>
            </p:nvSpPr>
            <p:spPr>
              <a:xfrm>
                <a:off x="7752333" y="373268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FD5717AC-4717-7979-EF44-83B337FBCDC6}"/>
                  </a:ext>
                </a:extLst>
              </p:cNvPr>
              <p:cNvSpPr/>
              <p:nvPr/>
            </p:nvSpPr>
            <p:spPr>
              <a:xfrm>
                <a:off x="8546990" y="1583503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69B1E9F-4A9E-35D7-3DA3-09A837CB38C2}"/>
                  </a:ext>
                </a:extLst>
              </p:cNvPr>
              <p:cNvSpPr/>
              <p:nvPr/>
            </p:nvSpPr>
            <p:spPr>
              <a:xfrm>
                <a:off x="8886707" y="3011459"/>
                <a:ext cx="1108639" cy="110863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53B50"/>
                </a:solidFill>
                <a:prstDash val="solid"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dirty="0"/>
              </a:p>
            </p:txBody>
          </p:sp>
        </p:grpSp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21" name="Section Zoom 20">
                  <a:extLst>
                    <a:ext uri="{FF2B5EF4-FFF2-40B4-BE49-F238E27FC236}">
                      <a16:creationId xmlns:a16="http://schemas.microsoft.com/office/drawing/2014/main" id="{9D61800F-262F-4263-2C59-5B910185132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94098279"/>
                    </p:ext>
                  </p:extLst>
                </p:nvPr>
              </p:nvGraphicFramePr>
              <p:xfrm>
                <a:off x="3632146" y="521340"/>
                <a:ext cx="502920" cy="742845"/>
              </p:xfrm>
              <a:graphic>
                <a:graphicData uri="http://schemas.microsoft.com/office/powerpoint/2016/sectionzoom">
                  <psez:sectionZm>
                    <psez:sectionZmObj sectionId="{4BAD8013-7C39-4F44-89D1-2FDF65D17785}">
                      <psez:zmPr id="{E9BD2FE6-17B0-47A6-9947-60D39A5C8EC0}" imageType="cover" transitionDur="1000">
                        <p166:blipFill xmlns:p166="http://schemas.microsoft.com/office/powerpoint/2016/6/main">
                          <a:blip r:embed="rId3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02920" cy="742846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21" name="Section Zoom 20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9D61800F-262F-4263-2C59-5B910185132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32144" y="521341"/>
                  <a:ext cx="502920" cy="742846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23" name="Section Zoom 22">
                  <a:extLst>
                    <a:ext uri="{FF2B5EF4-FFF2-40B4-BE49-F238E27FC236}">
                      <a16:creationId xmlns:a16="http://schemas.microsoft.com/office/drawing/2014/main" id="{14A08A25-D737-38B4-177A-EF0B74AC0F0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86826750"/>
                    </p:ext>
                  </p:extLst>
                </p:nvPr>
              </p:nvGraphicFramePr>
              <p:xfrm>
                <a:off x="8010112" y="577782"/>
                <a:ext cx="593092" cy="629961"/>
              </p:xfrm>
              <a:graphic>
                <a:graphicData uri="http://schemas.microsoft.com/office/powerpoint/2016/sectionzoom">
                  <psez:sectionZm>
                    <psez:sectionZmObj sectionId="{2CDC3A08-F034-434B-BD03-EE444E088BD0}">
                      <psez:zmPr id="{C9AC36A4-80A9-4F22-BCCD-2B8F7D0DF668}" imageType="cover" transitionDur="1000">
                        <p166:blipFill xmlns:p166="http://schemas.microsoft.com/office/powerpoint/2016/6/main">
                          <a:blip r:embed="rId6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93092" cy="629962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23" name="Section Zoom 22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14A08A25-D737-38B4-177A-EF0B74AC0F0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10107" y="577783"/>
                  <a:ext cx="593092" cy="629962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25" name="Section Zoom 24">
                  <a:extLst>
                    <a:ext uri="{FF2B5EF4-FFF2-40B4-BE49-F238E27FC236}">
                      <a16:creationId xmlns:a16="http://schemas.microsoft.com/office/drawing/2014/main" id="{71FB9E26-94C2-ECBD-F837-C739A7A8D2B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75168458"/>
                    </p:ext>
                  </p:extLst>
                </p:nvPr>
              </p:nvGraphicFramePr>
              <p:xfrm>
                <a:off x="2744361" y="1801222"/>
                <a:ext cx="606871" cy="642993"/>
              </p:xfrm>
              <a:graphic>
                <a:graphicData uri="http://schemas.microsoft.com/office/powerpoint/2016/sectionzoom">
                  <psez:sectionZm>
                    <psez:sectionZmObj sectionId="{4AD6FD4A-7208-4D1F-BE5F-6959F4A48652}">
                      <psez:zmPr id="{85CA0975-D0F1-4BA6-B5F3-1CE51DB07A45}" imageType="cover" transitionDur="1000">
                        <p166:blipFill xmlns:p166="http://schemas.microsoft.com/office/powerpoint/2016/6/main">
                          <a:blip r:embed="rId9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606871" cy="642994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25" name="Section Zoom 2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71FB9E26-94C2-ECBD-F837-C739A7A8D2B0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44360" y="1801224"/>
                  <a:ext cx="606871" cy="642994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27" name="Section Zoom 26">
                  <a:extLst>
                    <a:ext uri="{FF2B5EF4-FFF2-40B4-BE49-F238E27FC236}">
                      <a16:creationId xmlns:a16="http://schemas.microsoft.com/office/drawing/2014/main" id="{1C110965-FD07-A3C5-C4CF-E08803AD9B7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86959256"/>
                    </p:ext>
                  </p:extLst>
                </p:nvPr>
              </p:nvGraphicFramePr>
              <p:xfrm>
                <a:off x="8759011" y="1854646"/>
                <a:ext cx="684608" cy="566344"/>
              </p:xfrm>
              <a:graphic>
                <a:graphicData uri="http://schemas.microsoft.com/office/powerpoint/2016/sectionzoom">
                  <psez:sectionZm>
                    <psez:sectionZmObj sectionId="{825A86F1-D03F-4ECA-BD50-C32F57618A78}">
                      <psez:zmPr id="{6538E334-2748-41D5-ABB9-138C1FDC5D8F}" imageType="cover" transitionDur="1000">
                        <p166:blipFill xmlns:p166="http://schemas.microsoft.com/office/powerpoint/2016/6/main">
                          <a:blip r:embed="rId12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684607" cy="566345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27" name="Section Zoom 26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1C110965-FD07-A3C5-C4CF-E08803AD9B7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59005" y="1854648"/>
                  <a:ext cx="684607" cy="566345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29" name="Section Zoom 28">
                  <a:extLst>
                    <a:ext uri="{FF2B5EF4-FFF2-40B4-BE49-F238E27FC236}">
                      <a16:creationId xmlns:a16="http://schemas.microsoft.com/office/drawing/2014/main" id="{EFB7111F-C4C2-13E8-7A8E-10AF2C7045D3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0493640"/>
                    </p:ext>
                  </p:extLst>
                </p:nvPr>
              </p:nvGraphicFramePr>
              <p:xfrm>
                <a:off x="2442893" y="3263901"/>
                <a:ext cx="568402" cy="603749"/>
              </p:xfrm>
              <a:graphic>
                <a:graphicData uri="http://schemas.microsoft.com/office/powerpoint/2016/sectionzoom">
                  <psez:sectionZm>
                    <psez:sectionZmObj sectionId="{59EA4BF5-E442-44EA-8986-FBD7E3C09EC0}">
                      <psez:zmPr id="{6EA9091C-52F1-4D32-842A-6E45237A7F9E}" imageType="cover" transitionDur="1000">
                        <p166:blipFill xmlns:p166="http://schemas.microsoft.com/office/powerpoint/2016/6/main">
                          <a:blip r:embed="rId15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68402" cy="60375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29" name="Section Zoom 28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EFB7111F-C4C2-13E8-7A8E-10AF2C7045D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42892" y="3263905"/>
                  <a:ext cx="568402" cy="60375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31" name="Section Zoom 30">
                  <a:extLst>
                    <a:ext uri="{FF2B5EF4-FFF2-40B4-BE49-F238E27FC236}">
                      <a16:creationId xmlns:a16="http://schemas.microsoft.com/office/drawing/2014/main" id="{1C65816F-56B1-0799-4C3C-D087881275B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4544791"/>
                    </p:ext>
                  </p:extLst>
                </p:nvPr>
              </p:nvGraphicFramePr>
              <p:xfrm>
                <a:off x="9147560" y="3290881"/>
                <a:ext cx="565660" cy="597701"/>
              </p:xfrm>
              <a:graphic>
                <a:graphicData uri="http://schemas.microsoft.com/office/powerpoint/2016/sectionzoom">
                  <psez:sectionZm>
                    <psez:sectionZmObj sectionId="{4E5810D5-AD57-4588-AD13-B17D30BC334E}">
                      <psez:zmPr id="{8273C0DB-123E-4A31-872C-343491D6DC57}" imageType="cover" transitionDur="1000">
                        <p166:blipFill xmlns:p166="http://schemas.microsoft.com/office/powerpoint/2016/6/main">
                          <a:blip r:embed="rId18" cstate="print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65660" cy="597702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31" name="Section Zoom 30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1C65816F-56B1-0799-4C3C-D087881275B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47554" y="3290885"/>
                  <a:ext cx="565660" cy="597702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81BB95A-D8AC-F837-F42F-B16944C2FBD4}"/>
              </a:ext>
            </a:extLst>
          </p:cNvPr>
          <p:cNvSpPr txBox="1"/>
          <p:nvPr/>
        </p:nvSpPr>
        <p:spPr>
          <a:xfrm>
            <a:off x="1397402" y="723487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F15AF90-EFE6-C89D-1845-3310944D0AB6}"/>
              </a:ext>
            </a:extLst>
          </p:cNvPr>
          <p:cNvSpPr txBox="1"/>
          <p:nvPr/>
        </p:nvSpPr>
        <p:spPr>
          <a:xfrm>
            <a:off x="8687376" y="722433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438827-9B6D-8C8A-1E02-4D597FC875E8}"/>
              </a:ext>
            </a:extLst>
          </p:cNvPr>
          <p:cNvSpPr txBox="1"/>
          <p:nvPr/>
        </p:nvSpPr>
        <p:spPr>
          <a:xfrm>
            <a:off x="714643" y="1923161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996A6B-3FB3-971F-463F-CF2C6620387C}"/>
              </a:ext>
            </a:extLst>
          </p:cNvPr>
          <p:cNvSpPr txBox="1"/>
          <p:nvPr/>
        </p:nvSpPr>
        <p:spPr>
          <a:xfrm>
            <a:off x="9363677" y="1980497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98BA9E-BDD5-E62E-D682-80EA1E688C7B}"/>
              </a:ext>
            </a:extLst>
          </p:cNvPr>
          <p:cNvSpPr txBox="1"/>
          <p:nvPr/>
        </p:nvSpPr>
        <p:spPr>
          <a:xfrm>
            <a:off x="9691940" y="346929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9D14E6-E598-FE10-DC0C-F79348538F37}"/>
              </a:ext>
            </a:extLst>
          </p:cNvPr>
          <p:cNvSpPr txBox="1"/>
          <p:nvPr/>
        </p:nvSpPr>
        <p:spPr>
          <a:xfrm>
            <a:off x="400896" y="3394054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5593299"/>
      </p:ext>
    </p:extLst>
  </p:cSld>
  <p:clrMapOvr>
    <a:masterClrMapping/>
  </p:clrMapOvr>
  <p:transition spd="slow">
    <p:cover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637;p64">
            <a:extLst>
              <a:ext uri="{FF2B5EF4-FFF2-40B4-BE49-F238E27FC236}">
                <a16:creationId xmlns:a16="http://schemas.microsoft.com/office/drawing/2014/main" id="{D22E158A-4076-6FDC-A143-209841E7461F}"/>
              </a:ext>
            </a:extLst>
          </p:cNvPr>
          <p:cNvGrpSpPr/>
          <p:nvPr/>
        </p:nvGrpSpPr>
        <p:grpSpPr>
          <a:xfrm>
            <a:off x="7351925" y="2787013"/>
            <a:ext cx="1442914" cy="1195350"/>
            <a:chOff x="2611458" y="3816374"/>
            <a:chExt cx="426329" cy="332375"/>
          </a:xfrm>
          <a:solidFill>
            <a:srgbClr val="253B50"/>
          </a:solidFill>
        </p:grpSpPr>
        <p:sp>
          <p:nvSpPr>
            <p:cNvPr id="3" name="Google Shape;9638;p64">
              <a:extLst>
                <a:ext uri="{FF2B5EF4-FFF2-40B4-BE49-F238E27FC236}">
                  <a16:creationId xmlns:a16="http://schemas.microsoft.com/office/drawing/2014/main" id="{094831B0-558C-E7B2-0A40-DA5D2046B1BC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639;p64">
              <a:extLst>
                <a:ext uri="{FF2B5EF4-FFF2-40B4-BE49-F238E27FC236}">
                  <a16:creationId xmlns:a16="http://schemas.microsoft.com/office/drawing/2014/main" id="{B3CB57B9-A130-6F3B-66E7-01EDE9D4ED0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40;p64">
              <a:extLst>
                <a:ext uri="{FF2B5EF4-FFF2-40B4-BE49-F238E27FC236}">
                  <a16:creationId xmlns:a16="http://schemas.microsoft.com/office/drawing/2014/main" id="{6F0CCB77-53C5-F85D-D0C7-6C2DBF710905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1;p64">
              <a:extLst>
                <a:ext uri="{FF2B5EF4-FFF2-40B4-BE49-F238E27FC236}">
                  <a16:creationId xmlns:a16="http://schemas.microsoft.com/office/drawing/2014/main" id="{CCE2F2B9-6DE5-8115-2535-B4F20E0755FA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2;p64">
              <a:extLst>
                <a:ext uri="{FF2B5EF4-FFF2-40B4-BE49-F238E27FC236}">
                  <a16:creationId xmlns:a16="http://schemas.microsoft.com/office/drawing/2014/main" id="{232E5217-1991-7A7A-C4B8-0D3FBBF4652D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3;p64">
              <a:extLst>
                <a:ext uri="{FF2B5EF4-FFF2-40B4-BE49-F238E27FC236}">
                  <a16:creationId xmlns:a16="http://schemas.microsoft.com/office/drawing/2014/main" id="{1E02F6EB-2FD5-2D83-23E2-8F202CC75DF5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4;p64">
              <a:extLst>
                <a:ext uri="{FF2B5EF4-FFF2-40B4-BE49-F238E27FC236}">
                  <a16:creationId xmlns:a16="http://schemas.microsoft.com/office/drawing/2014/main" id="{71E07078-62A7-C9CE-62F1-FB19A630CE6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5;p64">
              <a:extLst>
                <a:ext uri="{FF2B5EF4-FFF2-40B4-BE49-F238E27FC236}">
                  <a16:creationId xmlns:a16="http://schemas.microsoft.com/office/drawing/2014/main" id="{2F58E720-2B48-9D3A-0B53-BF5CE8E8EEB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6;p64">
              <a:extLst>
                <a:ext uri="{FF2B5EF4-FFF2-40B4-BE49-F238E27FC236}">
                  <a16:creationId xmlns:a16="http://schemas.microsoft.com/office/drawing/2014/main" id="{A90C0535-2F5C-FE0A-5E6D-3BF04C40DEEF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7;p64">
              <a:extLst>
                <a:ext uri="{FF2B5EF4-FFF2-40B4-BE49-F238E27FC236}">
                  <a16:creationId xmlns:a16="http://schemas.microsoft.com/office/drawing/2014/main" id="{1E9A42AE-590E-65BF-E8AC-5FE11923CBF5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3FBF2F-A59F-87C9-A304-5EDD9B5A9FEA}"/>
              </a:ext>
            </a:extLst>
          </p:cNvPr>
          <p:cNvSpPr txBox="1"/>
          <p:nvPr/>
        </p:nvSpPr>
        <p:spPr>
          <a:xfrm>
            <a:off x="1894115" y="2934436"/>
            <a:ext cx="4610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308017"/>
      </p:ext>
    </p:extLst>
  </p:cSld>
  <p:clrMapOvr>
    <a:masterClrMapping/>
  </p:clrMapOvr>
  <p:transition spd="slow">
    <p:cover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A5B8D-F3B0-46F2-7DB6-31845430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E922A75-4A78-5CD2-397D-D9A8989DF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E2CD5-5414-6925-256F-DB38B4B90248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768A81-48A9-E446-E519-2A287F8A3F53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4CA36B5-51A0-F348-2A29-077F4D08CFBC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C6CEC6-3811-3E6E-906D-E9490BDCB531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9571DF-21BB-C6D1-7233-4DB6FA04B901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920286B-AB1B-25A6-81DA-09238CB5966E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rgbClr val="FCC333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C56958D-F649-8994-938C-1CCEEA1366A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1FAA6A2D-00DE-2F2B-E89B-025797B2B56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B89053BD-7527-3D95-2440-CFFB0C8EE5FA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657CB2A-80EB-5AFE-39E2-469EA211FB2D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6BD89842-D9AB-4A03-EACE-7AE100905D7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EEA39EA-315D-926D-EBE4-72DA39E8D91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5B614931-40F2-2258-14D2-A7EA8E3C1BF0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88C01F84-DA39-6065-E118-5B14F1D7A983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B6B92E8E-D5DD-1F35-46C6-E65A2429C87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09CC4505-1654-0873-CC36-84E98E5333C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6C93EC52-EB4C-6DDD-2884-A45C5A1371E3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9B432FBA-CF44-B01A-6B86-24EA7516EF47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55C7CF3-FFAD-8973-7FCB-48316AE895F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C8188D7F-C9E1-14B9-F144-514B9BD2E86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29CA11B1-20C9-DBB4-2E68-4644A487EA1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7749E80A-F669-B57B-D0C3-9734E74ABCF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F0FE0F8A-FB3C-027B-298A-8097140E15D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9EE140AA-E38B-C096-252E-F9DB943CD9C9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F0E75FA5-966A-FB6A-90E0-74451BB396F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A480E3B2-283B-FD6B-14E1-76A570D3E1B8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ACB028E9-35F4-5D86-107F-6C7F831550DF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72736C1F-A661-0706-F341-B967FAFC778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F52EA9D1-28BE-0565-8DF6-DBA47594DC9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9A84122B-3230-9128-B9D9-1356E0064E2D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7E5DBF4B-BA4E-8F98-E7FE-0682F1D42A7A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B9F6CCC-39FC-B7E8-51F0-C9312F1B0B45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C0BE1D0-D4B1-2C55-A724-7ADCE30E9D1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26D4DF8-FE36-821B-6647-3C71059B6CB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E00B6DB1-EEB1-0301-E429-E38170012486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3E63846-B224-7C41-96E6-DD614E3690AE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1B529332-5462-0827-539C-C559805D67A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CABB787-720E-DBDF-B363-854E991E709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47A22B97-49ED-0F8D-ECED-D778A93F969C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8E7E28A6-E658-14CB-0ACE-A6E719D2875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EAB0DE9-9E55-76CF-1BD1-19BC4E5B6AD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FA244A12-BDF5-3BD1-A1E1-A8C5FC64136C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0E3CFC4-8CC4-07EE-C5D4-F6653095331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0C687E5-7331-C924-F6CA-32F776F24EFC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04B5C718-F0C5-3393-C209-62BD71C35F9C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1A1EDB83-4EAA-E519-C1A2-7195B2DC0E8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CAEF0BC3-64CA-73DA-A3A1-B53909BB8632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38378D33-F05B-37CA-9FB0-987A84F5FD7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0889894A-4ABD-CAE2-856E-9C03A0BB15F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4C5FD162-7C59-5C2E-2D6D-20D97C5ADBC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2C06CBB0-7107-4465-F44A-23465C671D5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DF0C014B-9944-4CE9-C306-3A1E716212DF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46E1307-F01C-2FD6-820D-7D62539E5B2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3B133FA5-2EF6-54EB-EC16-A60D29EC7C6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772FBF81-0407-B45E-1546-E01D27B51F5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EC8601CD-B267-93D1-C0E6-65BA5B5B804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CB173ABB-8C9A-6ED9-CC90-87C87B199F2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CE41F21F-12F8-3ABE-68C0-A69785E7597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F71DEB37-8687-3E26-8D12-3DB5C2A4BF5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DDC97D43-DC3A-D28A-745A-D29223FD6F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BE85C0D9-C14C-3BB9-D3DD-DE8F8C7F8F9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779C57BE-75E6-104D-9A2C-B624AF67FAD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1FE454E-6481-5DD9-1B69-01790F03701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EA54B7DF-13C2-B0E3-5260-BD06914695D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A35B667E-4C2D-3C27-7C88-FE4A05E1EA0E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D449583-6FE2-216D-4786-B1DCBB22D6D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A4F1B458-2C07-4417-0E98-1E92268225C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E3CA79A7-891D-8D93-D86D-AEEAED88928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C78035A7-4A1A-F375-407F-ED538CD75C4A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0419124-EA0E-F075-6CD7-FC134CC12113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193396E8-CE85-1EF7-4AB9-CD7094D495EF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175169-F9D3-8D98-48F5-AF324C26B6CE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FDC7D4-22EB-CBBB-DAE8-5667F393A77E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FF0333-B464-5F39-2549-58C219AAB939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840D8F6-FFD8-CCDB-FEDD-006675CAECC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B54528D-84F3-465C-B0CC-9B54A86B2ED2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AB02A35-CE5D-634C-FC5A-FFD64BD01069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A49CBB9-E009-C53D-022A-8356039D55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67E7CA0-AEB1-E734-DDF7-1EB4EC1D7844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ACC75D0-2F58-68A6-154E-C09E755DCDEF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79A6BA5-B5AD-F7F3-8DB6-E4F6B0D17688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91220F6-BAB0-F020-4399-5E4F271C96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11F3AE6-E198-9180-ACFD-46DA171DFAD9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8EECEA1-5E12-171F-1456-4CCE7AF9DEA9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77552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A5B8D-F3B0-46F2-7DB6-31845430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E922A75-4A78-5CD2-397D-D9A8989DF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E2CD5-5414-6925-256F-DB38B4B90248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768A81-48A9-E446-E519-2A287F8A3F53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4CA36B5-51A0-F348-2A29-077F4D08CFBC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C6CEC6-3811-3E6E-906D-E9490BDCB531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9571DF-21BB-C6D1-7233-4DB6FA04B901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920286B-AB1B-25A6-81DA-09238CB5966E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rgbClr val="FCC333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C56958D-F649-8994-938C-1CCEEA1366A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1FAA6A2D-00DE-2F2B-E89B-025797B2B56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B89053BD-7527-3D95-2440-CFFB0C8EE5FA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657CB2A-80EB-5AFE-39E2-469EA211FB2D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6BD89842-D9AB-4A03-EACE-7AE100905D7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EEA39EA-315D-926D-EBE4-72DA39E8D91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5B614931-40F2-2258-14D2-A7EA8E3C1BF0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88C01F84-DA39-6065-E118-5B14F1D7A983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B6B92E8E-D5DD-1F35-46C6-E65A2429C87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09CC4505-1654-0873-CC36-84E98E5333C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6C93EC52-EB4C-6DDD-2884-A45C5A1371E3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9B432FBA-CF44-B01A-6B86-24EA7516EF47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55C7CF3-FFAD-8973-7FCB-48316AE895F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C8188D7F-C9E1-14B9-F144-514B9BD2E86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29CA11B1-20C9-DBB4-2E68-4644A487EA1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7749E80A-F669-B57B-D0C3-9734E74ABCF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F0FE0F8A-FB3C-027B-298A-8097140E15D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9EE140AA-E38B-C096-252E-F9DB943CD9C9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F0E75FA5-966A-FB6A-90E0-74451BB396F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A480E3B2-283B-FD6B-14E1-76A570D3E1B8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ACB028E9-35F4-5D86-107F-6C7F831550DF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72736C1F-A661-0706-F341-B967FAFC778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F52EA9D1-28BE-0565-8DF6-DBA47594DC9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9A84122B-3230-9128-B9D9-1356E0064E2D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7E5DBF4B-BA4E-8F98-E7FE-0682F1D42A7A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B9F6CCC-39FC-B7E8-51F0-C9312F1B0B45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C0BE1D0-D4B1-2C55-A724-7ADCE30E9D1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26D4DF8-FE36-821B-6647-3C71059B6CB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E00B6DB1-EEB1-0301-E429-E38170012486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3E63846-B224-7C41-96E6-DD614E3690AE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1B529332-5462-0827-539C-C559805D67A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CABB787-720E-DBDF-B363-854E991E709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47A22B97-49ED-0F8D-ECED-D778A93F969C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8E7E28A6-E658-14CB-0ACE-A6E719D2875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EAB0DE9-9E55-76CF-1BD1-19BC4E5B6AD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FA244A12-BDF5-3BD1-A1E1-A8C5FC64136C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0E3CFC4-8CC4-07EE-C5D4-F6653095331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0C687E5-7331-C924-F6CA-32F776F24EFC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04B5C718-F0C5-3393-C209-62BD71C35F9C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1A1EDB83-4EAA-E519-C1A2-7195B2DC0E8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CAEF0BC3-64CA-73DA-A3A1-B53909BB8632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38378D33-F05B-37CA-9FB0-987A84F5FD7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0889894A-4ABD-CAE2-856E-9C03A0BB15F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4C5FD162-7C59-5C2E-2D6D-20D97C5ADBC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2C06CBB0-7107-4465-F44A-23465C671D5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DF0C014B-9944-4CE9-C306-3A1E716212DF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46E1307-F01C-2FD6-820D-7D62539E5B2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3B133FA5-2EF6-54EB-EC16-A60D29EC7C6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772FBF81-0407-B45E-1546-E01D27B51F5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EC8601CD-B267-93D1-C0E6-65BA5B5B804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CB173ABB-8C9A-6ED9-CC90-87C87B199F2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CE41F21F-12F8-3ABE-68C0-A69785E7597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F71DEB37-8687-3E26-8D12-3DB5C2A4BF5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DDC97D43-DC3A-D28A-745A-D29223FD6F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BE85C0D9-C14C-3BB9-D3DD-DE8F8C7F8F9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779C57BE-75E6-104D-9A2C-B624AF67FAD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1FE454E-6481-5DD9-1B69-01790F03701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EA54B7DF-13C2-B0E3-5260-BD06914695D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A35B667E-4C2D-3C27-7C88-FE4A05E1EA0E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D449583-6FE2-216D-4786-B1DCBB22D6D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A4F1B458-2C07-4417-0E98-1E92268225C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E3CA79A7-891D-8D93-D86D-AEEAED88928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C78035A7-4A1A-F375-407F-ED538CD75C4A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0419124-EA0E-F075-6CD7-FC134CC12113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193396E8-CE85-1EF7-4AB9-CD7094D495EF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175169-F9D3-8D98-48F5-AF324C26B6CE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FDC7D4-22EB-CBBB-DAE8-5667F393A77E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FF0333-B464-5F39-2549-58C219AAB939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840D8F6-FFD8-CCDB-FEDD-006675CAECC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B54528D-84F3-465C-B0CC-9B54A86B2ED2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AB02A35-CE5D-634C-FC5A-FFD64BD01069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A49CBB9-E009-C53D-022A-8356039D55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67E7CA0-AEB1-E734-DDF7-1EB4EC1D7844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5" name="Picture Placeholder 6">
            <a:extLst>
              <a:ext uri="{FF2B5EF4-FFF2-40B4-BE49-F238E27FC236}">
                <a16:creationId xmlns:a16="http://schemas.microsoft.com/office/drawing/2014/main" id="{058C7E54-CD8E-523B-AA04-98BB89AFE4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3993" y="1942962"/>
            <a:ext cx="2110325" cy="1675808"/>
          </a:xfrm>
          <a:prstGeom prst="roundRect">
            <a:avLst/>
          </a:prstGeom>
        </p:spPr>
      </p:pic>
      <p:pic>
        <p:nvPicPr>
          <p:cNvPr id="86" name="Picture Placeholder 10">
            <a:extLst>
              <a:ext uri="{FF2B5EF4-FFF2-40B4-BE49-F238E27FC236}">
                <a16:creationId xmlns:a16="http://schemas.microsoft.com/office/drawing/2014/main" id="{52CB9E8F-CE20-CD8A-8686-FE5625D48B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88619" y="1942962"/>
            <a:ext cx="2110325" cy="1675808"/>
          </a:xfrm>
          <a:prstGeom prst="roundRect">
            <a:avLst/>
          </a:prstGeom>
        </p:spPr>
      </p:pic>
      <p:pic>
        <p:nvPicPr>
          <p:cNvPr id="87" name="Picture Placeholder 8">
            <a:extLst>
              <a:ext uri="{FF2B5EF4-FFF2-40B4-BE49-F238E27FC236}">
                <a16:creationId xmlns:a16="http://schemas.microsoft.com/office/drawing/2014/main" id="{F6D10347-0DBA-FA76-6CF8-1D0750863C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3312" y="3618770"/>
            <a:ext cx="3206313" cy="1675808"/>
          </a:xfrm>
          <a:prstGeom prst="roundRect">
            <a:avLst/>
          </a:prstGeom>
        </p:spPr>
      </p:pic>
      <p:pic>
        <p:nvPicPr>
          <p:cNvPr id="88" name="Picture Placeholder 12">
            <a:extLst>
              <a:ext uri="{FF2B5EF4-FFF2-40B4-BE49-F238E27FC236}">
                <a16:creationId xmlns:a16="http://schemas.microsoft.com/office/drawing/2014/main" id="{92B42C67-B520-E38D-F91C-B73B5F9F48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37937" y="3618769"/>
            <a:ext cx="1915005" cy="2883985"/>
          </a:xfrm>
          <a:prstGeom prst="roundRect">
            <a:avLst/>
          </a:prstGeom>
        </p:spPr>
      </p:pic>
      <p:sp>
        <p:nvSpPr>
          <p:cNvPr id="90" name="Oval 89">
            <a:extLst>
              <a:ext uri="{FF2B5EF4-FFF2-40B4-BE49-F238E27FC236}">
                <a16:creationId xmlns:a16="http://schemas.microsoft.com/office/drawing/2014/main" id="{450A6EF3-D6FA-2C43-D02B-7234475C748C}"/>
              </a:ext>
            </a:extLst>
          </p:cNvPr>
          <p:cNvSpPr/>
          <p:nvPr/>
        </p:nvSpPr>
        <p:spPr>
          <a:xfrm>
            <a:off x="2615907" y="3352907"/>
            <a:ext cx="531723" cy="531723"/>
          </a:xfrm>
          <a:prstGeom prst="ellipse">
            <a:avLst/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9244C5F-089B-FB58-43EC-ED8C261B1D9E}"/>
              </a:ext>
            </a:extLst>
          </p:cNvPr>
          <p:cNvSpPr/>
          <p:nvPr/>
        </p:nvSpPr>
        <p:spPr>
          <a:xfrm>
            <a:off x="5545307" y="3352907"/>
            <a:ext cx="531723" cy="531723"/>
          </a:xfrm>
          <a:prstGeom prst="ellipse">
            <a:avLst/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4776DEFF-8CE6-33F2-AC6E-F49A79064DD8}"/>
              </a:ext>
            </a:extLst>
          </p:cNvPr>
          <p:cNvSpPr/>
          <p:nvPr/>
        </p:nvSpPr>
        <p:spPr>
          <a:xfrm>
            <a:off x="7196369" y="3383675"/>
            <a:ext cx="531723" cy="531723"/>
          </a:xfrm>
          <a:prstGeom prst="ellipse">
            <a:avLst/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2F798FD-8212-15D7-04B1-64DA6F2A3380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E317D63-AE8B-C709-8250-B31D317B41B1}"/>
              </a:ext>
            </a:extLst>
          </p:cNvPr>
          <p:cNvSpPr txBox="1"/>
          <p:nvPr/>
        </p:nvSpPr>
        <p:spPr>
          <a:xfrm>
            <a:off x="3205106" y="1824108"/>
            <a:ext cx="2354365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203E9A0-7B1F-C899-9A38-8F9A49E501B3}"/>
              </a:ext>
            </a:extLst>
          </p:cNvPr>
          <p:cNvSpPr txBox="1"/>
          <p:nvPr/>
        </p:nvSpPr>
        <p:spPr>
          <a:xfrm>
            <a:off x="895546" y="5294575"/>
            <a:ext cx="606575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386B683-B975-A769-B6F6-66346C3143F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9FE195-C62F-AEFF-2D73-D7EE8CD08557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Arrow: Chevron 8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D740077-E9D5-CA9A-10ED-9B05FD720042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12646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/>
      <p:bldP spid="94" grpId="0"/>
      <p:bldP spid="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A5B8D-F3B0-46F2-7DB6-31845430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E922A75-4A78-5CD2-397D-D9A8989DF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E2CD5-5414-6925-256F-DB38B4B90248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768A81-48A9-E446-E519-2A287F8A3F53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4CA36B5-51A0-F348-2A29-077F4D08CFBC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C6CEC6-3811-3E6E-906D-E9490BDCB531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9571DF-21BB-C6D1-7233-4DB6FA04B901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920286B-AB1B-25A6-81DA-09238CB5966E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rgbClr val="FCC333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C56958D-F649-8994-938C-1CCEEA1366A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1FAA6A2D-00DE-2F2B-E89B-025797B2B56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B89053BD-7527-3D95-2440-CFFB0C8EE5FA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657CB2A-80EB-5AFE-39E2-469EA211FB2D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6BD89842-D9AB-4A03-EACE-7AE100905D7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EEA39EA-315D-926D-EBE4-72DA39E8D91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5B614931-40F2-2258-14D2-A7EA8E3C1BF0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88C01F84-DA39-6065-E118-5B14F1D7A983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B6B92E8E-D5DD-1F35-46C6-E65A2429C87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09CC4505-1654-0873-CC36-84E98E5333C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6C93EC52-EB4C-6DDD-2884-A45C5A1371E3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9B432FBA-CF44-B01A-6B86-24EA7516EF47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55C7CF3-FFAD-8973-7FCB-48316AE895F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C8188D7F-C9E1-14B9-F144-514B9BD2E86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29CA11B1-20C9-DBB4-2E68-4644A487EA1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7749E80A-F669-B57B-D0C3-9734E74ABCF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F0FE0F8A-FB3C-027B-298A-8097140E15D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9EE140AA-E38B-C096-252E-F9DB943CD9C9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F0E75FA5-966A-FB6A-90E0-74451BB396F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A480E3B2-283B-FD6B-14E1-76A570D3E1B8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ACB028E9-35F4-5D86-107F-6C7F831550DF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72736C1F-A661-0706-F341-B967FAFC778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F52EA9D1-28BE-0565-8DF6-DBA47594DC9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9A84122B-3230-9128-B9D9-1356E0064E2D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7E5DBF4B-BA4E-8F98-E7FE-0682F1D42A7A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B9F6CCC-39FC-B7E8-51F0-C9312F1B0B45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C0BE1D0-D4B1-2C55-A724-7ADCE30E9D1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26D4DF8-FE36-821B-6647-3C71059B6CB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E00B6DB1-EEB1-0301-E429-E38170012486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3E63846-B224-7C41-96E6-DD614E3690AE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1B529332-5462-0827-539C-C559805D67A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CABB787-720E-DBDF-B363-854E991E709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47A22B97-49ED-0F8D-ECED-D778A93F969C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8E7E28A6-E658-14CB-0ACE-A6E719D2875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EAB0DE9-9E55-76CF-1BD1-19BC4E5B6AD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FA244A12-BDF5-3BD1-A1E1-A8C5FC64136C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0E3CFC4-8CC4-07EE-C5D4-F6653095331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0C687E5-7331-C924-F6CA-32F776F24EFC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04B5C718-F0C5-3393-C209-62BD71C35F9C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1A1EDB83-4EAA-E519-C1A2-7195B2DC0E8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CAEF0BC3-64CA-73DA-A3A1-B53909BB8632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38378D33-F05B-37CA-9FB0-987A84F5FD7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0889894A-4ABD-CAE2-856E-9C03A0BB15F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4C5FD162-7C59-5C2E-2D6D-20D97C5ADBC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2C06CBB0-7107-4465-F44A-23465C671D5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DF0C014B-9944-4CE9-C306-3A1E716212DF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46E1307-F01C-2FD6-820D-7D62539E5B2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3B133FA5-2EF6-54EB-EC16-A60D29EC7C6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772FBF81-0407-B45E-1546-E01D27B51F5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EC8601CD-B267-93D1-C0E6-65BA5B5B804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CB173ABB-8C9A-6ED9-CC90-87C87B199F2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CE41F21F-12F8-3ABE-68C0-A69785E7597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F71DEB37-8687-3E26-8D12-3DB5C2A4BF5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DDC97D43-DC3A-D28A-745A-D29223FD6F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BE85C0D9-C14C-3BB9-D3DD-DE8F8C7F8F9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779C57BE-75E6-104D-9A2C-B624AF67FAD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1FE454E-6481-5DD9-1B69-01790F03701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EA54B7DF-13C2-B0E3-5260-BD06914695D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A35B667E-4C2D-3C27-7C88-FE4A05E1EA0E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D449583-6FE2-216D-4786-B1DCBB22D6D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A4F1B458-2C07-4417-0E98-1E92268225C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E3CA79A7-891D-8D93-D86D-AEEAED88928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C78035A7-4A1A-F375-407F-ED538CD75C4A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0419124-EA0E-F075-6CD7-FC134CC12113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193396E8-CE85-1EF7-4AB9-CD7094D495EF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175169-F9D3-8D98-48F5-AF324C26B6CE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FDC7D4-22EB-CBBB-DAE8-5667F393A77E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FF0333-B464-5F39-2549-58C219AAB939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840D8F6-FFD8-CCDB-FEDD-006675CAECC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B54528D-84F3-465C-B0CC-9B54A86B2ED2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AB02A35-CE5D-634C-FC5A-FFD64BD01069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A49CBB9-E009-C53D-022A-8356039D55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67E7CA0-AEB1-E734-DDF7-1EB4EC1D7844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3FD94696-A1C3-74C3-00CF-EAAC1D8E39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17024" y="2250773"/>
            <a:ext cx="4207070" cy="4437143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0A3FF16E-152A-CC44-F501-91A7DBDE5CC3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0597E2B2-C387-D6DA-937C-DCC27860BE55}"/>
              </a:ext>
            </a:extLst>
          </p:cNvPr>
          <p:cNvSpPr/>
          <p:nvPr/>
        </p:nvSpPr>
        <p:spPr>
          <a:xfrm>
            <a:off x="4786138" y="2507071"/>
            <a:ext cx="551868" cy="551868"/>
          </a:xfrm>
          <a:prstGeom prst="roundRect">
            <a:avLst/>
          </a:prstGeom>
          <a:solidFill>
            <a:srgbClr val="FCC333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253B50"/>
                </a:solidFill>
              </a:rPr>
              <a:t>01</a:t>
            </a:r>
            <a:endParaRPr lang="en-US" dirty="0">
              <a:solidFill>
                <a:srgbClr val="253B50"/>
              </a:solidFill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89675B9B-F9B6-DFD1-A796-854C9E757011}"/>
              </a:ext>
            </a:extLst>
          </p:cNvPr>
          <p:cNvSpPr/>
          <p:nvPr/>
        </p:nvSpPr>
        <p:spPr>
          <a:xfrm>
            <a:off x="4786138" y="3884291"/>
            <a:ext cx="551868" cy="551868"/>
          </a:xfrm>
          <a:prstGeom prst="roundRect">
            <a:avLst/>
          </a:prstGeom>
          <a:solidFill>
            <a:srgbClr val="253B50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CC333"/>
                </a:solidFill>
              </a:rPr>
              <a:t>02</a:t>
            </a:r>
            <a:endParaRPr lang="en-US" dirty="0">
              <a:solidFill>
                <a:srgbClr val="FCC333"/>
              </a:solidFill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56F25081-D37E-82A4-7011-1159A021D1AC}"/>
              </a:ext>
            </a:extLst>
          </p:cNvPr>
          <p:cNvSpPr/>
          <p:nvPr/>
        </p:nvSpPr>
        <p:spPr>
          <a:xfrm>
            <a:off x="4825643" y="5363853"/>
            <a:ext cx="551868" cy="551868"/>
          </a:xfrm>
          <a:prstGeom prst="roundRect">
            <a:avLst/>
          </a:prstGeom>
          <a:solidFill>
            <a:srgbClr val="FCC333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253B50"/>
                </a:solidFill>
              </a:rPr>
              <a:t>03</a:t>
            </a:r>
            <a:endParaRPr lang="en-US" dirty="0">
              <a:solidFill>
                <a:srgbClr val="253B50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FCF0FE5-DA5C-AB79-5714-EFF327EAA9C9}"/>
              </a:ext>
            </a:extLst>
          </p:cNvPr>
          <p:cNvSpPr txBox="1"/>
          <p:nvPr/>
        </p:nvSpPr>
        <p:spPr>
          <a:xfrm>
            <a:off x="1522512" y="2181698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4D279D2-1FA4-EA4A-57D0-BABB489728E8}"/>
              </a:ext>
            </a:extLst>
          </p:cNvPr>
          <p:cNvSpPr txBox="1"/>
          <p:nvPr/>
        </p:nvSpPr>
        <p:spPr>
          <a:xfrm>
            <a:off x="1522512" y="3538412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38D7660-0BC9-6D59-B860-D4BEDE875B4B}"/>
              </a:ext>
            </a:extLst>
          </p:cNvPr>
          <p:cNvSpPr txBox="1"/>
          <p:nvPr/>
        </p:nvSpPr>
        <p:spPr>
          <a:xfrm>
            <a:off x="1522512" y="5019049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00B9FC-3FB4-BBED-CBD8-E6704F5915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9DD6B18-36FF-DF40-A254-08ECADD310DA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Arrow: Chevron 8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CCA1BA-2534-D9C2-F073-D3C7C143AC4B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2901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 animBg="1"/>
      <p:bldP spid="89" grpId="0" animBg="1"/>
      <p:bldP spid="90" grpId="0" animBg="1"/>
      <p:bldP spid="91" grpId="0"/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A5B8D-F3B0-46F2-7DB6-31845430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E922A75-4A78-5CD2-397D-D9A8989DF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E2CD5-5414-6925-256F-DB38B4B90248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768A81-48A9-E446-E519-2A287F8A3F53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4CA36B5-51A0-F348-2A29-077F4D08CFBC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C6CEC6-3811-3E6E-906D-E9490BDCB531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9571DF-21BB-C6D1-7233-4DB6FA04B901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920286B-AB1B-25A6-81DA-09238CB5966E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rgbClr val="FCC333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C56958D-F649-8994-938C-1CCEEA1366A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1FAA6A2D-00DE-2F2B-E89B-025797B2B56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B89053BD-7527-3D95-2440-CFFB0C8EE5FA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657CB2A-80EB-5AFE-39E2-469EA211FB2D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6BD89842-D9AB-4A03-EACE-7AE100905D7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EEA39EA-315D-926D-EBE4-72DA39E8D91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5B614931-40F2-2258-14D2-A7EA8E3C1BF0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88C01F84-DA39-6065-E118-5B14F1D7A983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B6B92E8E-D5DD-1F35-46C6-E65A2429C87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09CC4505-1654-0873-CC36-84E98E5333C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6C93EC52-EB4C-6DDD-2884-A45C5A1371E3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9B432FBA-CF44-B01A-6B86-24EA7516EF47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55C7CF3-FFAD-8973-7FCB-48316AE895F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C8188D7F-C9E1-14B9-F144-514B9BD2E86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29CA11B1-20C9-DBB4-2E68-4644A487EA1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7749E80A-F669-B57B-D0C3-9734E74ABCF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F0FE0F8A-FB3C-027B-298A-8097140E15D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9EE140AA-E38B-C096-252E-F9DB943CD9C9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F0E75FA5-966A-FB6A-90E0-74451BB396F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A480E3B2-283B-FD6B-14E1-76A570D3E1B8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ACB028E9-35F4-5D86-107F-6C7F831550DF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72736C1F-A661-0706-F341-B967FAFC778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F52EA9D1-28BE-0565-8DF6-DBA47594DC9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9A84122B-3230-9128-B9D9-1356E0064E2D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7E5DBF4B-BA4E-8F98-E7FE-0682F1D42A7A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B9F6CCC-39FC-B7E8-51F0-C9312F1B0B45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DC0BE1D0-D4B1-2C55-A724-7ADCE30E9D1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26D4DF8-FE36-821B-6647-3C71059B6CB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E00B6DB1-EEB1-0301-E429-E38170012486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3E63846-B224-7C41-96E6-DD614E3690AE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1B529332-5462-0827-539C-C559805D67A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CABB787-720E-DBDF-B363-854E991E709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47A22B97-49ED-0F8D-ECED-D778A93F969C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8E7E28A6-E658-14CB-0ACE-A6E719D2875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EAB0DE9-9E55-76CF-1BD1-19BC4E5B6AD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FA244A12-BDF5-3BD1-A1E1-A8C5FC64136C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0E3CFC4-8CC4-07EE-C5D4-F6653095331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0C687E5-7331-C924-F6CA-32F776F24EFC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04B5C718-F0C5-3393-C209-62BD71C35F9C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1A1EDB83-4EAA-E519-C1A2-7195B2DC0E8C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CAEF0BC3-64CA-73DA-A3A1-B53909BB8632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38378D33-F05B-37CA-9FB0-987A84F5FD7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0889894A-4ABD-CAE2-856E-9C03A0BB15F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4C5FD162-7C59-5C2E-2D6D-20D97C5ADBC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2C06CBB0-7107-4465-F44A-23465C671D5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DF0C014B-9944-4CE9-C306-3A1E716212DF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46E1307-F01C-2FD6-820D-7D62539E5B2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3B133FA5-2EF6-54EB-EC16-A60D29EC7C6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772FBF81-0407-B45E-1546-E01D27B51F5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EC8601CD-B267-93D1-C0E6-65BA5B5B804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CB173ABB-8C9A-6ED9-CC90-87C87B199F2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CE41F21F-12F8-3ABE-68C0-A69785E7597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F71DEB37-8687-3E26-8D12-3DB5C2A4BF5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DDC97D43-DC3A-D28A-745A-D29223FD6F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BE85C0D9-C14C-3BB9-D3DD-DE8F8C7F8F9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779C57BE-75E6-104D-9A2C-B624AF67FAD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1FE454E-6481-5DD9-1B69-01790F03701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EA54B7DF-13C2-B0E3-5260-BD06914695D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A35B667E-4C2D-3C27-7C88-FE4A05E1EA0E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D449583-6FE2-216D-4786-B1DCBB22D6D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A4F1B458-2C07-4417-0E98-1E92268225C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E3CA79A7-891D-8D93-D86D-AEEAED88928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C78035A7-4A1A-F375-407F-ED538CD75C4A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0419124-EA0E-F075-6CD7-FC134CC12113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193396E8-CE85-1EF7-4AB9-CD7094D495EF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175169-F9D3-8D98-48F5-AF324C26B6CE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FDC7D4-22EB-CBBB-DAE8-5667F393A77E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FF0333-B464-5F39-2549-58C219AAB939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840D8F6-FFD8-CCDB-FEDD-006675CAECC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B54528D-84F3-465C-B0CC-9B54A86B2ED2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AB02A35-CE5D-634C-FC5A-FFD64BD01069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A49CBB9-E009-C53D-022A-8356039D55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67E7CA0-AEB1-E734-DDF7-1EB4EC1D7844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DE9D489D-4A90-7BBB-6CCB-9D6588B94A8A}"/>
              </a:ext>
            </a:extLst>
          </p:cNvPr>
          <p:cNvSpPr>
            <a:spLocks/>
          </p:cNvSpPr>
          <p:nvPr/>
        </p:nvSpPr>
        <p:spPr bwMode="auto">
          <a:xfrm flipH="1">
            <a:off x="4938451" y="5746609"/>
            <a:ext cx="3036567" cy="956366"/>
          </a:xfrm>
          <a:custGeom>
            <a:avLst/>
            <a:gdLst>
              <a:gd name="connsiteX0" fmla="*/ 6354656 w 6744130"/>
              <a:gd name="connsiteY0" fmla="*/ 0 h 2124063"/>
              <a:gd name="connsiteX1" fmla="*/ 5798246 w 6744130"/>
              <a:gd name="connsiteY1" fmla="*/ 0 h 2124063"/>
              <a:gd name="connsiteX2" fmla="*/ 5798246 w 6744130"/>
              <a:gd name="connsiteY2" fmla="*/ 843434 h 2124063"/>
              <a:gd name="connsiteX3" fmla="*/ 5522910 w 6744130"/>
              <a:gd name="connsiteY3" fmla="*/ 837657 h 2124063"/>
              <a:gd name="connsiteX4" fmla="*/ 5522910 w 6744130"/>
              <a:gd name="connsiteY4" fmla="*/ 1005188 h 2124063"/>
              <a:gd name="connsiteX5" fmla="*/ 5241836 w 6744130"/>
              <a:gd name="connsiteY5" fmla="*/ 1005188 h 2124063"/>
              <a:gd name="connsiteX6" fmla="*/ 5241836 w 6744130"/>
              <a:gd name="connsiteY6" fmla="*/ 854987 h 2124063"/>
              <a:gd name="connsiteX7" fmla="*/ 4949291 w 6744130"/>
              <a:gd name="connsiteY7" fmla="*/ 854987 h 2124063"/>
              <a:gd name="connsiteX8" fmla="*/ 4949291 w 6744130"/>
              <a:gd name="connsiteY8" fmla="*/ 1016741 h 2124063"/>
              <a:gd name="connsiteX9" fmla="*/ 4662481 w 6744130"/>
              <a:gd name="connsiteY9" fmla="*/ 1010965 h 2124063"/>
              <a:gd name="connsiteX10" fmla="*/ 4662481 w 6744130"/>
              <a:gd name="connsiteY10" fmla="*/ 1195827 h 2124063"/>
              <a:gd name="connsiteX11" fmla="*/ 4238002 w 6744130"/>
              <a:gd name="connsiteY11" fmla="*/ 1195827 h 2124063"/>
              <a:gd name="connsiteX12" fmla="*/ 4238002 w 6744130"/>
              <a:gd name="connsiteY12" fmla="*/ 808772 h 2124063"/>
              <a:gd name="connsiteX13" fmla="*/ 3675855 w 6744130"/>
              <a:gd name="connsiteY13" fmla="*/ 808772 h 2124063"/>
              <a:gd name="connsiteX14" fmla="*/ 3675855 w 6744130"/>
              <a:gd name="connsiteY14" fmla="*/ 1207381 h 2124063"/>
              <a:gd name="connsiteX15" fmla="*/ 3165335 w 6744130"/>
              <a:gd name="connsiteY15" fmla="*/ 1207381 h 2124063"/>
              <a:gd name="connsiteX16" fmla="*/ 3165335 w 6744130"/>
              <a:gd name="connsiteY16" fmla="*/ 566140 h 2124063"/>
              <a:gd name="connsiteX17" fmla="*/ 2666287 w 6744130"/>
              <a:gd name="connsiteY17" fmla="*/ 566140 h 2124063"/>
              <a:gd name="connsiteX18" fmla="*/ 2666287 w 6744130"/>
              <a:gd name="connsiteY18" fmla="*/ 1195827 h 2124063"/>
              <a:gd name="connsiteX19" fmla="*/ 2293434 w 6744130"/>
              <a:gd name="connsiteY19" fmla="*/ 1195827 h 2124063"/>
              <a:gd name="connsiteX20" fmla="*/ 2293434 w 6744130"/>
              <a:gd name="connsiteY20" fmla="*/ 1415351 h 2124063"/>
              <a:gd name="connsiteX21" fmla="*/ 2121348 w 6744130"/>
              <a:gd name="connsiteY21" fmla="*/ 1415351 h 2124063"/>
              <a:gd name="connsiteX22" fmla="*/ 2121348 w 6744130"/>
              <a:gd name="connsiteY22" fmla="*/ 1582881 h 2124063"/>
              <a:gd name="connsiteX23" fmla="*/ 1983680 w 6744130"/>
              <a:gd name="connsiteY23" fmla="*/ 1582881 h 2124063"/>
              <a:gd name="connsiteX24" fmla="*/ 1983680 w 6744130"/>
              <a:gd name="connsiteY24" fmla="*/ 1421127 h 2124063"/>
              <a:gd name="connsiteX25" fmla="*/ 2184446 w 6744130"/>
              <a:gd name="connsiteY25" fmla="*/ 1172719 h 2124063"/>
              <a:gd name="connsiteX26" fmla="*/ 1983680 w 6744130"/>
              <a:gd name="connsiteY26" fmla="*/ 924311 h 2124063"/>
              <a:gd name="connsiteX27" fmla="*/ 1983680 w 6744130"/>
              <a:gd name="connsiteY27" fmla="*/ 641241 h 2124063"/>
              <a:gd name="connsiteX28" fmla="*/ 1880428 w 6744130"/>
              <a:gd name="connsiteY28" fmla="*/ 641241 h 2124063"/>
              <a:gd name="connsiteX29" fmla="*/ 1880428 w 6744130"/>
              <a:gd name="connsiteY29" fmla="*/ 924311 h 2124063"/>
              <a:gd name="connsiteX30" fmla="*/ 1679662 w 6744130"/>
              <a:gd name="connsiteY30" fmla="*/ 1172719 h 2124063"/>
              <a:gd name="connsiteX31" fmla="*/ 1880428 w 6744130"/>
              <a:gd name="connsiteY31" fmla="*/ 1421127 h 2124063"/>
              <a:gd name="connsiteX32" fmla="*/ 1880428 w 6744130"/>
              <a:gd name="connsiteY32" fmla="*/ 1582881 h 2124063"/>
              <a:gd name="connsiteX33" fmla="*/ 1719815 w 6744130"/>
              <a:gd name="connsiteY33" fmla="*/ 1582881 h 2124063"/>
              <a:gd name="connsiteX34" fmla="*/ 1719815 w 6744130"/>
              <a:gd name="connsiteY34" fmla="*/ 1530890 h 2124063"/>
              <a:gd name="connsiteX35" fmla="*/ 1541992 w 6744130"/>
              <a:gd name="connsiteY35" fmla="*/ 1299812 h 2124063"/>
              <a:gd name="connsiteX36" fmla="*/ 1381380 w 6744130"/>
              <a:gd name="connsiteY36" fmla="*/ 1530890 h 2124063"/>
              <a:gd name="connsiteX37" fmla="*/ 1203558 w 6744130"/>
              <a:gd name="connsiteY37" fmla="*/ 1299812 h 2124063"/>
              <a:gd name="connsiteX38" fmla="*/ 1042946 w 6744130"/>
              <a:gd name="connsiteY38" fmla="*/ 1530890 h 2124063"/>
              <a:gd name="connsiteX39" fmla="*/ 865124 w 6744130"/>
              <a:gd name="connsiteY39" fmla="*/ 1299812 h 2124063"/>
              <a:gd name="connsiteX40" fmla="*/ 715981 w 6744130"/>
              <a:gd name="connsiteY40" fmla="*/ 1502004 h 2124063"/>
              <a:gd name="connsiteX41" fmla="*/ 715981 w 6744130"/>
              <a:gd name="connsiteY41" fmla="*/ 1316931 h 2124063"/>
              <a:gd name="connsiteX42" fmla="*/ 715981 w 6744130"/>
              <a:gd name="connsiteY42" fmla="*/ 1292037 h 2124063"/>
              <a:gd name="connsiteX43" fmla="*/ 320186 w 6744130"/>
              <a:gd name="connsiteY43" fmla="*/ 1292037 h 2124063"/>
              <a:gd name="connsiteX44" fmla="*/ 320186 w 6744130"/>
              <a:gd name="connsiteY44" fmla="*/ 1308539 h 2124063"/>
              <a:gd name="connsiteX45" fmla="*/ 320186 w 6744130"/>
              <a:gd name="connsiteY45" fmla="*/ 1721529 h 2124063"/>
              <a:gd name="connsiteX46" fmla="*/ 123273 w 6744130"/>
              <a:gd name="connsiteY46" fmla="*/ 1721529 h 2124063"/>
              <a:gd name="connsiteX47" fmla="*/ 0 w 6744130"/>
              <a:gd name="connsiteY47" fmla="*/ 1721529 h 2124063"/>
              <a:gd name="connsiteX48" fmla="*/ 0 w 6744130"/>
              <a:gd name="connsiteY48" fmla="*/ 2074733 h 2124063"/>
              <a:gd name="connsiteX49" fmla="*/ 0 w 6744130"/>
              <a:gd name="connsiteY49" fmla="*/ 2124063 h 2124063"/>
              <a:gd name="connsiteX50" fmla="*/ 6744130 w 6744130"/>
              <a:gd name="connsiteY50" fmla="*/ 2124063 h 2124063"/>
              <a:gd name="connsiteX51" fmla="*/ 6744130 w 6744130"/>
              <a:gd name="connsiteY51" fmla="*/ 762557 h 2124063"/>
              <a:gd name="connsiteX52" fmla="*/ 6627494 w 6744130"/>
              <a:gd name="connsiteY52" fmla="*/ 762557 h 2124063"/>
              <a:gd name="connsiteX53" fmla="*/ 6354656 w 6744130"/>
              <a:gd name="connsiteY53" fmla="*/ 762557 h 2124063"/>
              <a:gd name="connsiteX54" fmla="*/ 6354656 w 6744130"/>
              <a:gd name="connsiteY54" fmla="*/ 0 h 212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744130" h="2124063">
                <a:moveTo>
                  <a:pt x="6354656" y="0"/>
                </a:moveTo>
                <a:cubicBezTo>
                  <a:pt x="5798246" y="0"/>
                  <a:pt x="5798246" y="0"/>
                  <a:pt x="5798246" y="0"/>
                </a:cubicBezTo>
                <a:cubicBezTo>
                  <a:pt x="5798246" y="843434"/>
                  <a:pt x="5798246" y="843434"/>
                  <a:pt x="5798246" y="843434"/>
                </a:cubicBezTo>
                <a:cubicBezTo>
                  <a:pt x="5522910" y="837657"/>
                  <a:pt x="5522910" y="837657"/>
                  <a:pt x="5522910" y="837657"/>
                </a:cubicBezTo>
                <a:cubicBezTo>
                  <a:pt x="5522910" y="1005188"/>
                  <a:pt x="5522910" y="1005188"/>
                  <a:pt x="5522910" y="1005188"/>
                </a:cubicBezTo>
                <a:cubicBezTo>
                  <a:pt x="5241836" y="1005188"/>
                  <a:pt x="5241836" y="1005188"/>
                  <a:pt x="5241836" y="1005188"/>
                </a:cubicBezTo>
                <a:cubicBezTo>
                  <a:pt x="5241836" y="854987"/>
                  <a:pt x="5241836" y="854987"/>
                  <a:pt x="5241836" y="854987"/>
                </a:cubicBezTo>
                <a:cubicBezTo>
                  <a:pt x="4949291" y="854987"/>
                  <a:pt x="4949291" y="854987"/>
                  <a:pt x="4949291" y="854987"/>
                </a:cubicBezTo>
                <a:cubicBezTo>
                  <a:pt x="4949291" y="1016741"/>
                  <a:pt x="4949291" y="1016741"/>
                  <a:pt x="4949291" y="1016741"/>
                </a:cubicBezTo>
                <a:cubicBezTo>
                  <a:pt x="4662481" y="1010965"/>
                  <a:pt x="4662481" y="1010965"/>
                  <a:pt x="4662481" y="1010965"/>
                </a:cubicBezTo>
                <a:cubicBezTo>
                  <a:pt x="4662481" y="1195827"/>
                  <a:pt x="4662481" y="1195827"/>
                  <a:pt x="4662481" y="1195827"/>
                </a:cubicBezTo>
                <a:cubicBezTo>
                  <a:pt x="4238002" y="1195827"/>
                  <a:pt x="4238002" y="1195827"/>
                  <a:pt x="4238002" y="1195827"/>
                </a:cubicBezTo>
                <a:cubicBezTo>
                  <a:pt x="4238002" y="808772"/>
                  <a:pt x="4238002" y="808772"/>
                  <a:pt x="4238002" y="808772"/>
                </a:cubicBezTo>
                <a:cubicBezTo>
                  <a:pt x="3675855" y="808772"/>
                  <a:pt x="3675855" y="808772"/>
                  <a:pt x="3675855" y="808772"/>
                </a:cubicBezTo>
                <a:cubicBezTo>
                  <a:pt x="3675855" y="1207381"/>
                  <a:pt x="3675855" y="1207381"/>
                  <a:pt x="3675855" y="1207381"/>
                </a:cubicBezTo>
                <a:cubicBezTo>
                  <a:pt x="3165335" y="1207381"/>
                  <a:pt x="3165335" y="1207381"/>
                  <a:pt x="3165335" y="1207381"/>
                </a:cubicBezTo>
                <a:cubicBezTo>
                  <a:pt x="3165335" y="566140"/>
                  <a:pt x="3165335" y="566140"/>
                  <a:pt x="3165335" y="566140"/>
                </a:cubicBezTo>
                <a:cubicBezTo>
                  <a:pt x="2666287" y="566140"/>
                  <a:pt x="2666287" y="566140"/>
                  <a:pt x="2666287" y="566140"/>
                </a:cubicBezTo>
                <a:cubicBezTo>
                  <a:pt x="2666287" y="1195827"/>
                  <a:pt x="2666287" y="1195827"/>
                  <a:pt x="2666287" y="1195827"/>
                </a:cubicBezTo>
                <a:cubicBezTo>
                  <a:pt x="2293434" y="1195827"/>
                  <a:pt x="2293434" y="1195827"/>
                  <a:pt x="2293434" y="1195827"/>
                </a:cubicBezTo>
                <a:cubicBezTo>
                  <a:pt x="2293434" y="1415351"/>
                  <a:pt x="2293434" y="1415351"/>
                  <a:pt x="2293434" y="1415351"/>
                </a:cubicBezTo>
                <a:cubicBezTo>
                  <a:pt x="2121348" y="1415351"/>
                  <a:pt x="2121348" y="1415351"/>
                  <a:pt x="2121348" y="1415351"/>
                </a:cubicBezTo>
                <a:cubicBezTo>
                  <a:pt x="2121348" y="1582881"/>
                  <a:pt x="2121348" y="1582881"/>
                  <a:pt x="2121348" y="1582881"/>
                </a:cubicBezTo>
                <a:cubicBezTo>
                  <a:pt x="1983680" y="1582881"/>
                  <a:pt x="1983680" y="1582881"/>
                  <a:pt x="1983680" y="1582881"/>
                </a:cubicBezTo>
                <a:cubicBezTo>
                  <a:pt x="1983680" y="1421127"/>
                  <a:pt x="1983680" y="1421127"/>
                  <a:pt x="1983680" y="1421127"/>
                </a:cubicBezTo>
                <a:cubicBezTo>
                  <a:pt x="2098404" y="1398021"/>
                  <a:pt x="2184446" y="1299812"/>
                  <a:pt x="2184446" y="1172719"/>
                </a:cubicBezTo>
                <a:cubicBezTo>
                  <a:pt x="2184446" y="1051403"/>
                  <a:pt x="2098404" y="947419"/>
                  <a:pt x="1983680" y="924311"/>
                </a:cubicBezTo>
                <a:cubicBezTo>
                  <a:pt x="1983680" y="641241"/>
                  <a:pt x="1983680" y="641241"/>
                  <a:pt x="1983680" y="641241"/>
                </a:cubicBezTo>
                <a:cubicBezTo>
                  <a:pt x="1880428" y="641241"/>
                  <a:pt x="1880428" y="641241"/>
                  <a:pt x="1880428" y="641241"/>
                </a:cubicBezTo>
                <a:cubicBezTo>
                  <a:pt x="1880428" y="924311"/>
                  <a:pt x="1880428" y="924311"/>
                  <a:pt x="1880428" y="924311"/>
                </a:cubicBezTo>
                <a:cubicBezTo>
                  <a:pt x="1765705" y="947419"/>
                  <a:pt x="1679662" y="1051403"/>
                  <a:pt x="1679662" y="1172719"/>
                </a:cubicBezTo>
                <a:cubicBezTo>
                  <a:pt x="1679662" y="1294035"/>
                  <a:pt x="1765705" y="1398021"/>
                  <a:pt x="1880428" y="1421127"/>
                </a:cubicBezTo>
                <a:cubicBezTo>
                  <a:pt x="1880428" y="1582881"/>
                  <a:pt x="1880428" y="1582881"/>
                  <a:pt x="1880428" y="1582881"/>
                </a:cubicBezTo>
                <a:cubicBezTo>
                  <a:pt x="1719815" y="1582881"/>
                  <a:pt x="1719815" y="1582881"/>
                  <a:pt x="1719815" y="1582881"/>
                </a:cubicBezTo>
                <a:cubicBezTo>
                  <a:pt x="1719815" y="1530890"/>
                  <a:pt x="1719815" y="1530890"/>
                  <a:pt x="1719815" y="1530890"/>
                </a:cubicBezTo>
                <a:cubicBezTo>
                  <a:pt x="1719815" y="1530890"/>
                  <a:pt x="1628036" y="1299812"/>
                  <a:pt x="1541992" y="1299812"/>
                </a:cubicBezTo>
                <a:cubicBezTo>
                  <a:pt x="1455951" y="1299812"/>
                  <a:pt x="1381380" y="1530890"/>
                  <a:pt x="1381380" y="1530890"/>
                </a:cubicBezTo>
                <a:cubicBezTo>
                  <a:pt x="1381380" y="1530890"/>
                  <a:pt x="1289601" y="1299812"/>
                  <a:pt x="1203558" y="1299812"/>
                </a:cubicBezTo>
                <a:cubicBezTo>
                  <a:pt x="1117515" y="1299812"/>
                  <a:pt x="1042946" y="1530890"/>
                  <a:pt x="1042946" y="1530890"/>
                </a:cubicBezTo>
                <a:cubicBezTo>
                  <a:pt x="1042946" y="1530890"/>
                  <a:pt x="956903" y="1299812"/>
                  <a:pt x="865124" y="1299812"/>
                </a:cubicBezTo>
                <a:cubicBezTo>
                  <a:pt x="802024" y="1299812"/>
                  <a:pt x="738927" y="1438459"/>
                  <a:pt x="715981" y="1502004"/>
                </a:cubicBezTo>
                <a:cubicBezTo>
                  <a:pt x="715981" y="1436292"/>
                  <a:pt x="715981" y="1374686"/>
                  <a:pt x="715981" y="1316931"/>
                </a:cubicBezTo>
                <a:lnTo>
                  <a:pt x="715981" y="1292037"/>
                </a:lnTo>
                <a:lnTo>
                  <a:pt x="320186" y="1292037"/>
                </a:lnTo>
                <a:lnTo>
                  <a:pt x="320186" y="1308539"/>
                </a:lnTo>
                <a:cubicBezTo>
                  <a:pt x="320186" y="1721529"/>
                  <a:pt x="320186" y="1721529"/>
                  <a:pt x="320186" y="1721529"/>
                </a:cubicBezTo>
                <a:cubicBezTo>
                  <a:pt x="245614" y="1721529"/>
                  <a:pt x="180365" y="1721529"/>
                  <a:pt x="123273" y="1721529"/>
                </a:cubicBezTo>
                <a:lnTo>
                  <a:pt x="0" y="1721529"/>
                </a:lnTo>
                <a:lnTo>
                  <a:pt x="0" y="2074733"/>
                </a:lnTo>
                <a:lnTo>
                  <a:pt x="0" y="2124063"/>
                </a:lnTo>
                <a:lnTo>
                  <a:pt x="6744130" y="2124063"/>
                </a:lnTo>
                <a:lnTo>
                  <a:pt x="6744130" y="762557"/>
                </a:lnTo>
                <a:lnTo>
                  <a:pt x="6627494" y="762557"/>
                </a:lnTo>
                <a:cubicBezTo>
                  <a:pt x="6354656" y="762557"/>
                  <a:pt x="6354656" y="762557"/>
                  <a:pt x="6354656" y="762557"/>
                </a:cubicBezTo>
                <a:cubicBezTo>
                  <a:pt x="6354656" y="0"/>
                  <a:pt x="6354656" y="0"/>
                  <a:pt x="6354656" y="0"/>
                </a:cubicBezTo>
                <a:close/>
              </a:path>
            </a:pathLst>
          </a:custGeom>
          <a:solidFill>
            <a:srgbClr val="253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44218CF-80F9-DF5B-A89D-D58676D8E9F3}"/>
              </a:ext>
            </a:extLst>
          </p:cNvPr>
          <p:cNvGrpSpPr/>
          <p:nvPr/>
        </p:nvGrpSpPr>
        <p:grpSpPr>
          <a:xfrm>
            <a:off x="2478441" y="5066913"/>
            <a:ext cx="1648588" cy="1631274"/>
            <a:chOff x="3175" y="1588"/>
            <a:chExt cx="4686300" cy="4637087"/>
          </a:xfrm>
          <a:solidFill>
            <a:srgbClr val="253B50"/>
          </a:solidFill>
        </p:grpSpPr>
        <p:sp>
          <p:nvSpPr>
            <p:cNvPr id="484" name="Rectangle 5">
              <a:extLst>
                <a:ext uri="{FF2B5EF4-FFF2-40B4-BE49-F238E27FC236}">
                  <a16:creationId xmlns:a16="http://schemas.microsoft.com/office/drawing/2014/main" id="{110FB99B-CC18-80A2-BB78-94685590C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5" name="Rectangle 6">
              <a:extLst>
                <a:ext uri="{FF2B5EF4-FFF2-40B4-BE49-F238E27FC236}">
                  <a16:creationId xmlns:a16="http://schemas.microsoft.com/office/drawing/2014/main" id="{1E901F3D-3873-9C45-07C6-453DEF656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6" name="Rectangle 7">
              <a:extLst>
                <a:ext uri="{FF2B5EF4-FFF2-40B4-BE49-F238E27FC236}">
                  <a16:creationId xmlns:a16="http://schemas.microsoft.com/office/drawing/2014/main" id="{57AB9F23-624C-A901-A625-35641F170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Freeform 8">
              <a:extLst>
                <a:ext uri="{FF2B5EF4-FFF2-40B4-BE49-F238E27FC236}">
                  <a16:creationId xmlns:a16="http://schemas.microsoft.com/office/drawing/2014/main" id="{CA5C5B2A-6554-32FE-CA69-1EA4A206F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Freeform 9">
              <a:extLst>
                <a:ext uri="{FF2B5EF4-FFF2-40B4-BE49-F238E27FC236}">
                  <a16:creationId xmlns:a16="http://schemas.microsoft.com/office/drawing/2014/main" id="{E18A1AAB-4630-F003-05ED-DE03EE736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Rectangle 10">
              <a:extLst>
                <a:ext uri="{FF2B5EF4-FFF2-40B4-BE49-F238E27FC236}">
                  <a16:creationId xmlns:a16="http://schemas.microsoft.com/office/drawing/2014/main" id="{6A48D45B-33A3-2FA0-0E88-6D8F26D85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Freeform 11">
              <a:extLst>
                <a:ext uri="{FF2B5EF4-FFF2-40B4-BE49-F238E27FC236}">
                  <a16:creationId xmlns:a16="http://schemas.microsoft.com/office/drawing/2014/main" id="{1160F6F9-5F87-8A34-A0A9-082145B86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Freeform 12">
              <a:extLst>
                <a:ext uri="{FF2B5EF4-FFF2-40B4-BE49-F238E27FC236}">
                  <a16:creationId xmlns:a16="http://schemas.microsoft.com/office/drawing/2014/main" id="{9FE10F05-2A4F-69CF-4427-7CBEE6BC0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Rectangle 13">
              <a:extLst>
                <a:ext uri="{FF2B5EF4-FFF2-40B4-BE49-F238E27FC236}">
                  <a16:creationId xmlns:a16="http://schemas.microsoft.com/office/drawing/2014/main" id="{EA4280C2-7896-3FA3-CD15-80FA2801E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3" name="Freeform 14">
              <a:extLst>
                <a:ext uri="{FF2B5EF4-FFF2-40B4-BE49-F238E27FC236}">
                  <a16:creationId xmlns:a16="http://schemas.microsoft.com/office/drawing/2014/main" id="{D97693E8-88A5-FEE3-6BCE-D0C7692CB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4" name="Freeform 15">
              <a:extLst>
                <a:ext uri="{FF2B5EF4-FFF2-40B4-BE49-F238E27FC236}">
                  <a16:creationId xmlns:a16="http://schemas.microsoft.com/office/drawing/2014/main" id="{F26D9E85-E1DB-20F9-333E-CE0268D4D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Rectangle 16">
              <a:extLst>
                <a:ext uri="{FF2B5EF4-FFF2-40B4-BE49-F238E27FC236}">
                  <a16:creationId xmlns:a16="http://schemas.microsoft.com/office/drawing/2014/main" id="{981ED772-3FED-8F0F-10ED-9A59F21DB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Freeform 17">
              <a:extLst>
                <a:ext uri="{FF2B5EF4-FFF2-40B4-BE49-F238E27FC236}">
                  <a16:creationId xmlns:a16="http://schemas.microsoft.com/office/drawing/2014/main" id="{55460E17-34A0-5CBE-26EF-5886EA6AB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Freeform 18">
              <a:extLst>
                <a:ext uri="{FF2B5EF4-FFF2-40B4-BE49-F238E27FC236}">
                  <a16:creationId xmlns:a16="http://schemas.microsoft.com/office/drawing/2014/main" id="{886A42AF-9022-1BF4-2CCE-65BA32883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Rectangle 19">
              <a:extLst>
                <a:ext uri="{FF2B5EF4-FFF2-40B4-BE49-F238E27FC236}">
                  <a16:creationId xmlns:a16="http://schemas.microsoft.com/office/drawing/2014/main" id="{3BB577BF-38C3-5803-3C28-49BBB2975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Rectangle 20">
              <a:extLst>
                <a:ext uri="{FF2B5EF4-FFF2-40B4-BE49-F238E27FC236}">
                  <a16:creationId xmlns:a16="http://schemas.microsoft.com/office/drawing/2014/main" id="{67F4E27B-960C-B5C6-83E8-826314481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Rectangle 21">
              <a:extLst>
                <a:ext uri="{FF2B5EF4-FFF2-40B4-BE49-F238E27FC236}">
                  <a16:creationId xmlns:a16="http://schemas.microsoft.com/office/drawing/2014/main" id="{38A22D7B-A32F-42C8-8E4C-86B684CC8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1" name="Freeform 22">
              <a:extLst>
                <a:ext uri="{FF2B5EF4-FFF2-40B4-BE49-F238E27FC236}">
                  <a16:creationId xmlns:a16="http://schemas.microsoft.com/office/drawing/2014/main" id="{74CEE17C-B526-A14A-D93F-5229DCFDB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2" name="Freeform 23">
              <a:extLst>
                <a:ext uri="{FF2B5EF4-FFF2-40B4-BE49-F238E27FC236}">
                  <a16:creationId xmlns:a16="http://schemas.microsoft.com/office/drawing/2014/main" id="{843111A8-54E3-655C-6826-3182DD80B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Rectangle 24">
              <a:extLst>
                <a:ext uri="{FF2B5EF4-FFF2-40B4-BE49-F238E27FC236}">
                  <a16:creationId xmlns:a16="http://schemas.microsoft.com/office/drawing/2014/main" id="{17B7265E-3FCD-88F5-8BD1-D67230A74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Freeform 25">
              <a:extLst>
                <a:ext uri="{FF2B5EF4-FFF2-40B4-BE49-F238E27FC236}">
                  <a16:creationId xmlns:a16="http://schemas.microsoft.com/office/drawing/2014/main" id="{74453E81-6E64-0B93-6A30-3E4C12330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Freeform 26">
              <a:extLst>
                <a:ext uri="{FF2B5EF4-FFF2-40B4-BE49-F238E27FC236}">
                  <a16:creationId xmlns:a16="http://schemas.microsoft.com/office/drawing/2014/main" id="{57DD5340-2ED6-B046-A640-533A21B70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Rectangle 27">
              <a:extLst>
                <a:ext uri="{FF2B5EF4-FFF2-40B4-BE49-F238E27FC236}">
                  <a16:creationId xmlns:a16="http://schemas.microsoft.com/office/drawing/2014/main" id="{A3F4D2C5-0FD4-0738-CCD5-0A39BDB28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Freeform 28">
              <a:extLst>
                <a:ext uri="{FF2B5EF4-FFF2-40B4-BE49-F238E27FC236}">
                  <a16:creationId xmlns:a16="http://schemas.microsoft.com/office/drawing/2014/main" id="{3340F8CC-F5C7-78B7-827F-362D1AD4E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Freeform 29">
              <a:extLst>
                <a:ext uri="{FF2B5EF4-FFF2-40B4-BE49-F238E27FC236}">
                  <a16:creationId xmlns:a16="http://schemas.microsoft.com/office/drawing/2014/main" id="{D5E80817-D398-561B-5719-4EB690481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9" name="Rectangle 30">
              <a:extLst>
                <a:ext uri="{FF2B5EF4-FFF2-40B4-BE49-F238E27FC236}">
                  <a16:creationId xmlns:a16="http://schemas.microsoft.com/office/drawing/2014/main" id="{49FC192A-7026-3118-C9A0-69EBF064B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0" name="Freeform 31">
              <a:extLst>
                <a:ext uri="{FF2B5EF4-FFF2-40B4-BE49-F238E27FC236}">
                  <a16:creationId xmlns:a16="http://schemas.microsoft.com/office/drawing/2014/main" id="{AEC06168-1CDD-9E46-F43C-E89381D56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Freeform 32">
              <a:extLst>
                <a:ext uri="{FF2B5EF4-FFF2-40B4-BE49-F238E27FC236}">
                  <a16:creationId xmlns:a16="http://schemas.microsoft.com/office/drawing/2014/main" id="{BD22C2AC-1A2A-080C-279E-FA3CE84A1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Rectangle 33">
              <a:extLst>
                <a:ext uri="{FF2B5EF4-FFF2-40B4-BE49-F238E27FC236}">
                  <a16:creationId xmlns:a16="http://schemas.microsoft.com/office/drawing/2014/main" id="{3D35531E-0EA8-B634-93DC-A15D17060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Rectangle 34">
              <a:extLst>
                <a:ext uri="{FF2B5EF4-FFF2-40B4-BE49-F238E27FC236}">
                  <a16:creationId xmlns:a16="http://schemas.microsoft.com/office/drawing/2014/main" id="{6B4CC9DD-94F2-3BF5-2DDC-FB7B4269D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Rectangle 35">
              <a:extLst>
                <a:ext uri="{FF2B5EF4-FFF2-40B4-BE49-F238E27FC236}">
                  <a16:creationId xmlns:a16="http://schemas.microsoft.com/office/drawing/2014/main" id="{83CB2CB0-7DB8-E227-BA03-8E7521AD0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Freeform 36">
              <a:extLst>
                <a:ext uri="{FF2B5EF4-FFF2-40B4-BE49-F238E27FC236}">
                  <a16:creationId xmlns:a16="http://schemas.microsoft.com/office/drawing/2014/main" id="{E0BF0842-6AA7-3BC2-2857-B1ADA9DD5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Freeform 37">
              <a:extLst>
                <a:ext uri="{FF2B5EF4-FFF2-40B4-BE49-F238E27FC236}">
                  <a16:creationId xmlns:a16="http://schemas.microsoft.com/office/drawing/2014/main" id="{F4E3247F-B2BA-649A-3863-D00497BA8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7" name="Rectangle 38">
              <a:extLst>
                <a:ext uri="{FF2B5EF4-FFF2-40B4-BE49-F238E27FC236}">
                  <a16:creationId xmlns:a16="http://schemas.microsoft.com/office/drawing/2014/main" id="{F042A8AD-C0D2-8996-2205-72A08A2A9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8" name="Freeform 39">
              <a:extLst>
                <a:ext uri="{FF2B5EF4-FFF2-40B4-BE49-F238E27FC236}">
                  <a16:creationId xmlns:a16="http://schemas.microsoft.com/office/drawing/2014/main" id="{E82CB252-CE91-5784-59DA-B92F4E2BD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9" name="Freeform 40">
              <a:extLst>
                <a:ext uri="{FF2B5EF4-FFF2-40B4-BE49-F238E27FC236}">
                  <a16:creationId xmlns:a16="http://schemas.microsoft.com/office/drawing/2014/main" id="{5E2F690C-2656-8A91-8C04-5405B8E0C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0" name="Rectangle 41">
              <a:extLst>
                <a:ext uri="{FF2B5EF4-FFF2-40B4-BE49-F238E27FC236}">
                  <a16:creationId xmlns:a16="http://schemas.microsoft.com/office/drawing/2014/main" id="{B3EC6FB8-2E82-279B-BFFC-D30F794EF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Freeform 42">
              <a:extLst>
                <a:ext uri="{FF2B5EF4-FFF2-40B4-BE49-F238E27FC236}">
                  <a16:creationId xmlns:a16="http://schemas.microsoft.com/office/drawing/2014/main" id="{DEDF3DC7-35D6-8445-9C72-9216E2A66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Freeform 43">
              <a:extLst>
                <a:ext uri="{FF2B5EF4-FFF2-40B4-BE49-F238E27FC236}">
                  <a16:creationId xmlns:a16="http://schemas.microsoft.com/office/drawing/2014/main" id="{430B7220-FA20-091B-FC61-1D5B7AB65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Rectangle 44">
              <a:extLst>
                <a:ext uri="{FF2B5EF4-FFF2-40B4-BE49-F238E27FC236}">
                  <a16:creationId xmlns:a16="http://schemas.microsoft.com/office/drawing/2014/main" id="{6F72F025-007C-C077-3CF5-2E97971F7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Freeform 45">
              <a:extLst>
                <a:ext uri="{FF2B5EF4-FFF2-40B4-BE49-F238E27FC236}">
                  <a16:creationId xmlns:a16="http://schemas.microsoft.com/office/drawing/2014/main" id="{9CAC25CB-8238-95D4-3CA2-A2279E191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5" name="Freeform 46">
              <a:extLst>
                <a:ext uri="{FF2B5EF4-FFF2-40B4-BE49-F238E27FC236}">
                  <a16:creationId xmlns:a16="http://schemas.microsoft.com/office/drawing/2014/main" id="{A850067F-C6A7-1CE8-85B7-BAB76A70C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6" name="Rectangle 47">
              <a:extLst>
                <a:ext uri="{FF2B5EF4-FFF2-40B4-BE49-F238E27FC236}">
                  <a16:creationId xmlns:a16="http://schemas.microsoft.com/office/drawing/2014/main" id="{DB2BF7BD-AA05-4165-71D6-A3E75E691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7" name="Rectangle 48">
              <a:extLst>
                <a:ext uri="{FF2B5EF4-FFF2-40B4-BE49-F238E27FC236}">
                  <a16:creationId xmlns:a16="http://schemas.microsoft.com/office/drawing/2014/main" id="{BDB7397C-FC8C-256C-8410-2C752D9A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8" name="Freeform 49">
              <a:extLst>
                <a:ext uri="{FF2B5EF4-FFF2-40B4-BE49-F238E27FC236}">
                  <a16:creationId xmlns:a16="http://schemas.microsoft.com/office/drawing/2014/main" id="{9F748E6B-90F2-D19A-8813-E06E981AE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Freeform 50">
              <a:extLst>
                <a:ext uri="{FF2B5EF4-FFF2-40B4-BE49-F238E27FC236}">
                  <a16:creationId xmlns:a16="http://schemas.microsoft.com/office/drawing/2014/main" id="{F089F6BC-8F67-7370-1CF1-7A627422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Freeform 51">
              <a:extLst>
                <a:ext uri="{FF2B5EF4-FFF2-40B4-BE49-F238E27FC236}">
                  <a16:creationId xmlns:a16="http://schemas.microsoft.com/office/drawing/2014/main" id="{9ED62C26-5641-248C-FBB4-0401E507F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Rectangle 52">
              <a:extLst>
                <a:ext uri="{FF2B5EF4-FFF2-40B4-BE49-F238E27FC236}">
                  <a16:creationId xmlns:a16="http://schemas.microsoft.com/office/drawing/2014/main" id="{9553987E-6AB8-5FCC-956E-373383F60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Freeform 53">
              <a:extLst>
                <a:ext uri="{FF2B5EF4-FFF2-40B4-BE49-F238E27FC236}">
                  <a16:creationId xmlns:a16="http://schemas.microsoft.com/office/drawing/2014/main" id="{9A8E4CC8-8DA3-4B06-989E-AE3432585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3" name="Freeform 54">
              <a:extLst>
                <a:ext uri="{FF2B5EF4-FFF2-40B4-BE49-F238E27FC236}">
                  <a16:creationId xmlns:a16="http://schemas.microsoft.com/office/drawing/2014/main" id="{0236CC48-723C-0685-4C15-5DA01CFEC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4" name="Rectangle 55">
              <a:extLst>
                <a:ext uri="{FF2B5EF4-FFF2-40B4-BE49-F238E27FC236}">
                  <a16:creationId xmlns:a16="http://schemas.microsoft.com/office/drawing/2014/main" id="{DE52B366-EB0E-A23A-9B33-F4B9486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5" name="Freeform 56">
              <a:extLst>
                <a:ext uri="{FF2B5EF4-FFF2-40B4-BE49-F238E27FC236}">
                  <a16:creationId xmlns:a16="http://schemas.microsoft.com/office/drawing/2014/main" id="{F3104165-86C5-0764-6A62-1B4847BCF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6" name="Freeform 57">
              <a:extLst>
                <a:ext uri="{FF2B5EF4-FFF2-40B4-BE49-F238E27FC236}">
                  <a16:creationId xmlns:a16="http://schemas.microsoft.com/office/drawing/2014/main" id="{E95AB456-EC78-F580-3591-1ABBD5D58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7" name="Rectangle 58">
              <a:extLst>
                <a:ext uri="{FF2B5EF4-FFF2-40B4-BE49-F238E27FC236}">
                  <a16:creationId xmlns:a16="http://schemas.microsoft.com/office/drawing/2014/main" id="{F7251729-C5DA-8A94-ADA0-FA1D54859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8" name="Rectangle 59">
              <a:extLst>
                <a:ext uri="{FF2B5EF4-FFF2-40B4-BE49-F238E27FC236}">
                  <a16:creationId xmlns:a16="http://schemas.microsoft.com/office/drawing/2014/main" id="{7C6231AF-1B18-CCE7-8770-C04B2726C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9" name="Rectangle 60">
              <a:extLst>
                <a:ext uri="{FF2B5EF4-FFF2-40B4-BE49-F238E27FC236}">
                  <a16:creationId xmlns:a16="http://schemas.microsoft.com/office/drawing/2014/main" id="{CF73C4C0-8E32-2679-12EC-4738D3CC6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0" name="Freeform 61">
              <a:extLst>
                <a:ext uri="{FF2B5EF4-FFF2-40B4-BE49-F238E27FC236}">
                  <a16:creationId xmlns:a16="http://schemas.microsoft.com/office/drawing/2014/main" id="{356AA08C-A6B7-9B42-E866-E39A064F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1" name="Freeform 62">
              <a:extLst>
                <a:ext uri="{FF2B5EF4-FFF2-40B4-BE49-F238E27FC236}">
                  <a16:creationId xmlns:a16="http://schemas.microsoft.com/office/drawing/2014/main" id="{D2316245-0056-9ABC-9053-6576A0062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2" name="Rectangle 63">
              <a:extLst>
                <a:ext uri="{FF2B5EF4-FFF2-40B4-BE49-F238E27FC236}">
                  <a16:creationId xmlns:a16="http://schemas.microsoft.com/office/drawing/2014/main" id="{D1D5D597-8A57-F785-79CD-E90DCCDB8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3" name="Freeform 64">
              <a:extLst>
                <a:ext uri="{FF2B5EF4-FFF2-40B4-BE49-F238E27FC236}">
                  <a16:creationId xmlns:a16="http://schemas.microsoft.com/office/drawing/2014/main" id="{8E1A23AD-4C89-4F4E-E45E-718A30CA1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4" name="Freeform 65">
              <a:extLst>
                <a:ext uri="{FF2B5EF4-FFF2-40B4-BE49-F238E27FC236}">
                  <a16:creationId xmlns:a16="http://schemas.microsoft.com/office/drawing/2014/main" id="{2BEBE5C0-3A7A-D714-71F9-EE4217A47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5" name="Rectangle 66">
              <a:extLst>
                <a:ext uri="{FF2B5EF4-FFF2-40B4-BE49-F238E27FC236}">
                  <a16:creationId xmlns:a16="http://schemas.microsoft.com/office/drawing/2014/main" id="{90D0AB98-15C4-E36C-5779-08565D98F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6" name="Freeform 67">
              <a:extLst>
                <a:ext uri="{FF2B5EF4-FFF2-40B4-BE49-F238E27FC236}">
                  <a16:creationId xmlns:a16="http://schemas.microsoft.com/office/drawing/2014/main" id="{811F1B65-3AAA-E9A0-1062-ED21371B0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7" name="Freeform 68">
              <a:extLst>
                <a:ext uri="{FF2B5EF4-FFF2-40B4-BE49-F238E27FC236}">
                  <a16:creationId xmlns:a16="http://schemas.microsoft.com/office/drawing/2014/main" id="{92EBA3BE-24FA-AF9F-C87F-D07C98AA5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8" name="Rectangle 69">
              <a:extLst>
                <a:ext uri="{FF2B5EF4-FFF2-40B4-BE49-F238E27FC236}">
                  <a16:creationId xmlns:a16="http://schemas.microsoft.com/office/drawing/2014/main" id="{3474EE15-EF5B-C02C-DCA8-45E2452E1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9" name="Freeform 70">
              <a:extLst>
                <a:ext uri="{FF2B5EF4-FFF2-40B4-BE49-F238E27FC236}">
                  <a16:creationId xmlns:a16="http://schemas.microsoft.com/office/drawing/2014/main" id="{16F1C8D6-3C1B-4E13-7EEA-0DD5C8E92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0" name="Freeform 71">
              <a:extLst>
                <a:ext uri="{FF2B5EF4-FFF2-40B4-BE49-F238E27FC236}">
                  <a16:creationId xmlns:a16="http://schemas.microsoft.com/office/drawing/2014/main" id="{1803A988-433F-8ED9-8990-3D551C5DB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1" name="Rectangle 72">
              <a:extLst>
                <a:ext uri="{FF2B5EF4-FFF2-40B4-BE49-F238E27FC236}">
                  <a16:creationId xmlns:a16="http://schemas.microsoft.com/office/drawing/2014/main" id="{C2C839D6-B594-3888-3A7B-477AA8C79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2" name="Rectangle 73">
              <a:extLst>
                <a:ext uri="{FF2B5EF4-FFF2-40B4-BE49-F238E27FC236}">
                  <a16:creationId xmlns:a16="http://schemas.microsoft.com/office/drawing/2014/main" id="{83D6258A-482D-36F3-28FF-031AD6E13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3" name="Rectangle 74">
              <a:extLst>
                <a:ext uri="{FF2B5EF4-FFF2-40B4-BE49-F238E27FC236}">
                  <a16:creationId xmlns:a16="http://schemas.microsoft.com/office/drawing/2014/main" id="{34E3AAFF-C39B-49EC-9A9B-FC73B96D3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4" name="Freeform 75">
              <a:extLst>
                <a:ext uri="{FF2B5EF4-FFF2-40B4-BE49-F238E27FC236}">
                  <a16:creationId xmlns:a16="http://schemas.microsoft.com/office/drawing/2014/main" id="{24896A32-154B-9921-B35A-F8315F161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5" name="Freeform 76">
              <a:extLst>
                <a:ext uri="{FF2B5EF4-FFF2-40B4-BE49-F238E27FC236}">
                  <a16:creationId xmlns:a16="http://schemas.microsoft.com/office/drawing/2014/main" id="{9D8AEA07-F00B-548E-F246-05B7043EC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6" name="Rectangle 77">
              <a:extLst>
                <a:ext uri="{FF2B5EF4-FFF2-40B4-BE49-F238E27FC236}">
                  <a16:creationId xmlns:a16="http://schemas.microsoft.com/office/drawing/2014/main" id="{6D796568-D4FF-3505-6A73-85CF6FEBD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7" name="Freeform 78">
              <a:extLst>
                <a:ext uri="{FF2B5EF4-FFF2-40B4-BE49-F238E27FC236}">
                  <a16:creationId xmlns:a16="http://schemas.microsoft.com/office/drawing/2014/main" id="{390DD528-D253-92A4-4F35-5472CEBBF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8" name="Freeform 79">
              <a:extLst>
                <a:ext uri="{FF2B5EF4-FFF2-40B4-BE49-F238E27FC236}">
                  <a16:creationId xmlns:a16="http://schemas.microsoft.com/office/drawing/2014/main" id="{BDE276D5-E670-5812-E6C4-D9F80C140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9" name="Rectangle 80">
              <a:extLst>
                <a:ext uri="{FF2B5EF4-FFF2-40B4-BE49-F238E27FC236}">
                  <a16:creationId xmlns:a16="http://schemas.microsoft.com/office/drawing/2014/main" id="{6120F5BA-F4A8-4C8D-2F3C-B6BC620A3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0" name="Freeform 81">
              <a:extLst>
                <a:ext uri="{FF2B5EF4-FFF2-40B4-BE49-F238E27FC236}">
                  <a16:creationId xmlns:a16="http://schemas.microsoft.com/office/drawing/2014/main" id="{DEA2995B-26B7-1DC3-1D0C-A21B009C7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1" name="Freeform 82">
              <a:extLst>
                <a:ext uri="{FF2B5EF4-FFF2-40B4-BE49-F238E27FC236}">
                  <a16:creationId xmlns:a16="http://schemas.microsoft.com/office/drawing/2014/main" id="{CEA71B18-85FD-A197-543E-374121C5B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2" name="Rectangle 83">
              <a:extLst>
                <a:ext uri="{FF2B5EF4-FFF2-40B4-BE49-F238E27FC236}">
                  <a16:creationId xmlns:a16="http://schemas.microsoft.com/office/drawing/2014/main" id="{BF173FAB-C2D1-A8F6-F2AA-10C50FD84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3" name="Freeform 84">
              <a:extLst>
                <a:ext uri="{FF2B5EF4-FFF2-40B4-BE49-F238E27FC236}">
                  <a16:creationId xmlns:a16="http://schemas.microsoft.com/office/drawing/2014/main" id="{AB73230E-2694-B3CB-65A1-EBD4EBFCB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4" name="Freeform 85">
              <a:extLst>
                <a:ext uri="{FF2B5EF4-FFF2-40B4-BE49-F238E27FC236}">
                  <a16:creationId xmlns:a16="http://schemas.microsoft.com/office/drawing/2014/main" id="{0CEA8021-21E6-022E-939A-86C5AAD4D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5" name="Rectangle 86">
              <a:extLst>
                <a:ext uri="{FF2B5EF4-FFF2-40B4-BE49-F238E27FC236}">
                  <a16:creationId xmlns:a16="http://schemas.microsoft.com/office/drawing/2014/main" id="{ADAACA91-B57C-7090-7406-1E5BE4FA8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6" name="Freeform 87">
              <a:extLst>
                <a:ext uri="{FF2B5EF4-FFF2-40B4-BE49-F238E27FC236}">
                  <a16:creationId xmlns:a16="http://schemas.microsoft.com/office/drawing/2014/main" id="{75E8D833-BECC-AC81-478D-7CFCE5E40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7" name="Freeform 88">
              <a:extLst>
                <a:ext uri="{FF2B5EF4-FFF2-40B4-BE49-F238E27FC236}">
                  <a16:creationId xmlns:a16="http://schemas.microsoft.com/office/drawing/2014/main" id="{A41E7564-D7F0-86EB-51E9-AC115B0AA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8" name="Rectangle 89">
              <a:extLst>
                <a:ext uri="{FF2B5EF4-FFF2-40B4-BE49-F238E27FC236}">
                  <a16:creationId xmlns:a16="http://schemas.microsoft.com/office/drawing/2014/main" id="{C03E280B-D466-13C3-CEAB-56E17B0CB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9" name="Freeform 90">
              <a:extLst>
                <a:ext uri="{FF2B5EF4-FFF2-40B4-BE49-F238E27FC236}">
                  <a16:creationId xmlns:a16="http://schemas.microsoft.com/office/drawing/2014/main" id="{42AF95A5-8A2C-DD01-6960-E0AA48033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0" name="Freeform 91">
              <a:extLst>
                <a:ext uri="{FF2B5EF4-FFF2-40B4-BE49-F238E27FC236}">
                  <a16:creationId xmlns:a16="http://schemas.microsoft.com/office/drawing/2014/main" id="{6C8EF6E0-D91D-6640-7AFF-78C946036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1" name="Rectangle 92">
              <a:extLst>
                <a:ext uri="{FF2B5EF4-FFF2-40B4-BE49-F238E27FC236}">
                  <a16:creationId xmlns:a16="http://schemas.microsoft.com/office/drawing/2014/main" id="{ABB198FD-1F0A-DE2D-7D56-636C1600D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2" name="Freeform 93">
              <a:extLst>
                <a:ext uri="{FF2B5EF4-FFF2-40B4-BE49-F238E27FC236}">
                  <a16:creationId xmlns:a16="http://schemas.microsoft.com/office/drawing/2014/main" id="{A1BDB500-4BD2-8BDA-52C7-76E03119E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3" name="Freeform 94">
              <a:extLst>
                <a:ext uri="{FF2B5EF4-FFF2-40B4-BE49-F238E27FC236}">
                  <a16:creationId xmlns:a16="http://schemas.microsoft.com/office/drawing/2014/main" id="{669D855C-5B6F-B790-0827-D66B97526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4" name="Rectangle 95">
              <a:extLst>
                <a:ext uri="{FF2B5EF4-FFF2-40B4-BE49-F238E27FC236}">
                  <a16:creationId xmlns:a16="http://schemas.microsoft.com/office/drawing/2014/main" id="{AE63B88E-DF31-65EE-2499-7D57B391C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5" name="Freeform 96">
              <a:extLst>
                <a:ext uri="{FF2B5EF4-FFF2-40B4-BE49-F238E27FC236}">
                  <a16:creationId xmlns:a16="http://schemas.microsoft.com/office/drawing/2014/main" id="{83FCF70B-E07F-D491-81A4-9C7707168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6" name="Freeform 97">
              <a:extLst>
                <a:ext uri="{FF2B5EF4-FFF2-40B4-BE49-F238E27FC236}">
                  <a16:creationId xmlns:a16="http://schemas.microsoft.com/office/drawing/2014/main" id="{918061B5-5450-1330-DA57-186B7ABDE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7" name="Rectangle 98">
              <a:extLst>
                <a:ext uri="{FF2B5EF4-FFF2-40B4-BE49-F238E27FC236}">
                  <a16:creationId xmlns:a16="http://schemas.microsoft.com/office/drawing/2014/main" id="{766B8E8A-9D4F-7524-9D97-2E47DCB39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8" name="Freeform 99">
              <a:extLst>
                <a:ext uri="{FF2B5EF4-FFF2-40B4-BE49-F238E27FC236}">
                  <a16:creationId xmlns:a16="http://schemas.microsoft.com/office/drawing/2014/main" id="{D05D3E65-688A-04D9-EA16-B4BDAF564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9" name="Freeform 100">
              <a:extLst>
                <a:ext uri="{FF2B5EF4-FFF2-40B4-BE49-F238E27FC236}">
                  <a16:creationId xmlns:a16="http://schemas.microsoft.com/office/drawing/2014/main" id="{82C37E6B-21B9-EEEF-D243-FEA751480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0" name="Freeform 101">
              <a:extLst>
                <a:ext uri="{FF2B5EF4-FFF2-40B4-BE49-F238E27FC236}">
                  <a16:creationId xmlns:a16="http://schemas.microsoft.com/office/drawing/2014/main" id="{E94B95E6-31E5-4579-83CD-93E43B9E6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1" name="Rectangle 102">
              <a:extLst>
                <a:ext uri="{FF2B5EF4-FFF2-40B4-BE49-F238E27FC236}">
                  <a16:creationId xmlns:a16="http://schemas.microsoft.com/office/drawing/2014/main" id="{AEAE0EB4-FF49-C777-D785-744C9138C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2" name="Freeform 103">
              <a:extLst>
                <a:ext uri="{FF2B5EF4-FFF2-40B4-BE49-F238E27FC236}">
                  <a16:creationId xmlns:a16="http://schemas.microsoft.com/office/drawing/2014/main" id="{ED6BBD44-CB3E-A685-CD55-E54F9D873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3" name="Rectangle 104">
              <a:extLst>
                <a:ext uri="{FF2B5EF4-FFF2-40B4-BE49-F238E27FC236}">
                  <a16:creationId xmlns:a16="http://schemas.microsoft.com/office/drawing/2014/main" id="{21DF3EF5-8361-1043-F8E2-4FF02C45D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4" name="Rectangle 105">
              <a:extLst>
                <a:ext uri="{FF2B5EF4-FFF2-40B4-BE49-F238E27FC236}">
                  <a16:creationId xmlns:a16="http://schemas.microsoft.com/office/drawing/2014/main" id="{23323675-8CF6-3022-F037-3965F6E74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5" name="Rectangle 106">
              <a:extLst>
                <a:ext uri="{FF2B5EF4-FFF2-40B4-BE49-F238E27FC236}">
                  <a16:creationId xmlns:a16="http://schemas.microsoft.com/office/drawing/2014/main" id="{BB9A0915-5496-BC55-5BB5-3E18B5A36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6" name="Rectangle 107">
              <a:extLst>
                <a:ext uri="{FF2B5EF4-FFF2-40B4-BE49-F238E27FC236}">
                  <a16:creationId xmlns:a16="http://schemas.microsoft.com/office/drawing/2014/main" id="{37654218-11A0-6CEE-A4F0-7E50DF350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7" name="Freeform 108">
              <a:extLst>
                <a:ext uri="{FF2B5EF4-FFF2-40B4-BE49-F238E27FC236}">
                  <a16:creationId xmlns:a16="http://schemas.microsoft.com/office/drawing/2014/main" id="{FED9EFC1-9630-C45E-DA99-ABF0B67F6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8" name="Rectangle 109">
              <a:extLst>
                <a:ext uri="{FF2B5EF4-FFF2-40B4-BE49-F238E27FC236}">
                  <a16:creationId xmlns:a16="http://schemas.microsoft.com/office/drawing/2014/main" id="{E0496F0D-4A9B-28CB-6A14-EE0FE346D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9" name="Rectangle 110">
              <a:extLst>
                <a:ext uri="{FF2B5EF4-FFF2-40B4-BE49-F238E27FC236}">
                  <a16:creationId xmlns:a16="http://schemas.microsoft.com/office/drawing/2014/main" id="{8990B2A6-5D8C-6C8C-19D0-CF5C870BD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0" name="Freeform 111">
              <a:extLst>
                <a:ext uri="{FF2B5EF4-FFF2-40B4-BE49-F238E27FC236}">
                  <a16:creationId xmlns:a16="http://schemas.microsoft.com/office/drawing/2014/main" id="{8440FA86-BB49-FE1C-BD05-C1EB627C4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1" name="Freeform 112">
              <a:extLst>
                <a:ext uri="{FF2B5EF4-FFF2-40B4-BE49-F238E27FC236}">
                  <a16:creationId xmlns:a16="http://schemas.microsoft.com/office/drawing/2014/main" id="{F055FCCE-571C-3BBF-01E5-52C80772B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2" name="Freeform 113">
              <a:extLst>
                <a:ext uri="{FF2B5EF4-FFF2-40B4-BE49-F238E27FC236}">
                  <a16:creationId xmlns:a16="http://schemas.microsoft.com/office/drawing/2014/main" id="{53C283E1-0D7F-D642-C001-6B1E34DD1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3" name="Rectangle 114">
              <a:extLst>
                <a:ext uri="{FF2B5EF4-FFF2-40B4-BE49-F238E27FC236}">
                  <a16:creationId xmlns:a16="http://schemas.microsoft.com/office/drawing/2014/main" id="{BC7E01F2-D0E0-FF0C-40C6-F13CAB6DD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4" name="Freeform 115">
              <a:extLst>
                <a:ext uri="{FF2B5EF4-FFF2-40B4-BE49-F238E27FC236}">
                  <a16:creationId xmlns:a16="http://schemas.microsoft.com/office/drawing/2014/main" id="{4F2151CE-EB37-96A8-FB95-3D0A5660B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5" name="Freeform 116">
              <a:extLst>
                <a:ext uri="{FF2B5EF4-FFF2-40B4-BE49-F238E27FC236}">
                  <a16:creationId xmlns:a16="http://schemas.microsoft.com/office/drawing/2014/main" id="{4925C74E-0259-8D63-BD00-9E41755E4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6" name="Rectangle 117">
              <a:extLst>
                <a:ext uri="{FF2B5EF4-FFF2-40B4-BE49-F238E27FC236}">
                  <a16:creationId xmlns:a16="http://schemas.microsoft.com/office/drawing/2014/main" id="{64474737-A0B0-F953-6652-A2CA98181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7" name="Freeform 118">
              <a:extLst>
                <a:ext uri="{FF2B5EF4-FFF2-40B4-BE49-F238E27FC236}">
                  <a16:creationId xmlns:a16="http://schemas.microsoft.com/office/drawing/2014/main" id="{B401448D-7F4E-6169-E70A-21E5914A0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8" name="Freeform 119">
              <a:extLst>
                <a:ext uri="{FF2B5EF4-FFF2-40B4-BE49-F238E27FC236}">
                  <a16:creationId xmlns:a16="http://schemas.microsoft.com/office/drawing/2014/main" id="{3B09D631-C7A4-0D6E-06F7-00D2F78E8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9" name="Rectangle 120">
              <a:extLst>
                <a:ext uri="{FF2B5EF4-FFF2-40B4-BE49-F238E27FC236}">
                  <a16:creationId xmlns:a16="http://schemas.microsoft.com/office/drawing/2014/main" id="{A016E18D-D9B6-1CA9-894B-721C91988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0" name="Freeform 121">
              <a:extLst>
                <a:ext uri="{FF2B5EF4-FFF2-40B4-BE49-F238E27FC236}">
                  <a16:creationId xmlns:a16="http://schemas.microsoft.com/office/drawing/2014/main" id="{47E861A4-F798-48DB-48E0-08B3C5D2F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1" name="Freeform 122">
              <a:extLst>
                <a:ext uri="{FF2B5EF4-FFF2-40B4-BE49-F238E27FC236}">
                  <a16:creationId xmlns:a16="http://schemas.microsoft.com/office/drawing/2014/main" id="{A84ED939-AC99-751A-7390-7909E2348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2" name="Rectangle 123">
              <a:extLst>
                <a:ext uri="{FF2B5EF4-FFF2-40B4-BE49-F238E27FC236}">
                  <a16:creationId xmlns:a16="http://schemas.microsoft.com/office/drawing/2014/main" id="{A77BF0CD-1EEE-52D4-8797-B6C8E0CFB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3" name="Rectangle 124">
              <a:extLst>
                <a:ext uri="{FF2B5EF4-FFF2-40B4-BE49-F238E27FC236}">
                  <a16:creationId xmlns:a16="http://schemas.microsoft.com/office/drawing/2014/main" id="{9304D090-C90D-0256-D49F-26A5ECA55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4" name="Freeform 125">
              <a:extLst>
                <a:ext uri="{FF2B5EF4-FFF2-40B4-BE49-F238E27FC236}">
                  <a16:creationId xmlns:a16="http://schemas.microsoft.com/office/drawing/2014/main" id="{AAF2294A-6BB5-2DDA-9376-C4EB1AE09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D193A45-9187-3256-1F5B-5DE5E53AD000}"/>
              </a:ext>
            </a:extLst>
          </p:cNvPr>
          <p:cNvGrpSpPr/>
          <p:nvPr/>
        </p:nvGrpSpPr>
        <p:grpSpPr>
          <a:xfrm flipH="1">
            <a:off x="4220551" y="5806613"/>
            <a:ext cx="869006" cy="862302"/>
            <a:chOff x="-2007474" y="-652843"/>
            <a:chExt cx="7361223" cy="7304435"/>
          </a:xfrm>
          <a:solidFill>
            <a:srgbClr val="253B50"/>
          </a:solidFill>
        </p:grpSpPr>
        <p:grpSp>
          <p:nvGrpSpPr>
            <p:cNvPr id="354" name="Group 353">
              <a:extLst>
                <a:ext uri="{FF2B5EF4-FFF2-40B4-BE49-F238E27FC236}">
                  <a16:creationId xmlns:a16="http://schemas.microsoft.com/office/drawing/2014/main" id="{3474E911-2B73-CFB0-9C93-BE5854B94559}"/>
                </a:ext>
              </a:extLst>
            </p:cNvPr>
            <p:cNvGrpSpPr/>
            <p:nvPr/>
          </p:nvGrpSpPr>
          <p:grpSpPr>
            <a:xfrm>
              <a:off x="-2007474" y="-652843"/>
              <a:ext cx="6869322" cy="7304435"/>
              <a:chOff x="3175" y="1588"/>
              <a:chExt cx="4360863" cy="4637087"/>
            </a:xfrm>
            <a:grpFill/>
          </p:grpSpPr>
          <p:sp>
            <p:nvSpPr>
              <p:cNvPr id="367" name="Rectangle 5">
                <a:extLst>
                  <a:ext uri="{FF2B5EF4-FFF2-40B4-BE49-F238E27FC236}">
                    <a16:creationId xmlns:a16="http://schemas.microsoft.com/office/drawing/2014/main" id="{27954499-4EBD-5048-37F4-D87CF36AB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3094038"/>
                <a:ext cx="984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Rectangle 6">
                <a:extLst>
                  <a:ext uri="{FF2B5EF4-FFF2-40B4-BE49-F238E27FC236}">
                    <a16:creationId xmlns:a16="http://schemas.microsoft.com/office/drawing/2014/main" id="{699E6418-6D0E-08A5-C0EF-D5376424D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3094038"/>
                <a:ext cx="857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9" name="Rectangle 7">
                <a:extLst>
                  <a:ext uri="{FF2B5EF4-FFF2-40B4-BE49-F238E27FC236}">
                    <a16:creationId xmlns:a16="http://schemas.microsoft.com/office/drawing/2014/main" id="{C93BBBCB-21F2-0D2E-DB87-925B48A08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14801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Freeform 8">
                <a:extLst>
                  <a:ext uri="{FF2B5EF4-FFF2-40B4-BE49-F238E27FC236}">
                    <a16:creationId xmlns:a16="http://schemas.microsoft.com/office/drawing/2014/main" id="{54724C21-1FD4-4D9A-869B-B6E063160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1" name="Freeform 9">
                <a:extLst>
                  <a:ext uri="{FF2B5EF4-FFF2-40B4-BE49-F238E27FC236}">
                    <a16:creationId xmlns:a16="http://schemas.microsoft.com/office/drawing/2014/main" id="{EBDE1289-9835-8D6C-84C7-5305D13D8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Rectangle 10">
                <a:extLst>
                  <a:ext uri="{FF2B5EF4-FFF2-40B4-BE49-F238E27FC236}">
                    <a16:creationId xmlns:a16="http://schemas.microsoft.com/office/drawing/2014/main" id="{9AC631F8-76AF-838B-3891-27D395653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4417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3" name="Freeform 11">
                <a:extLst>
                  <a:ext uri="{FF2B5EF4-FFF2-40B4-BE49-F238E27FC236}">
                    <a16:creationId xmlns:a16="http://schemas.microsoft.com/office/drawing/2014/main" id="{1DF4EC74-D65F-3F3E-7F56-7D01A3413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Freeform 12">
                <a:extLst>
                  <a:ext uri="{FF2B5EF4-FFF2-40B4-BE49-F238E27FC236}">
                    <a16:creationId xmlns:a16="http://schemas.microsoft.com/office/drawing/2014/main" id="{8BCE9819-F5D1-2FA5-311C-2C02EBC8A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5" name="Rectangle 13">
                <a:extLst>
                  <a:ext uri="{FF2B5EF4-FFF2-40B4-BE49-F238E27FC236}">
                    <a16:creationId xmlns:a16="http://schemas.microsoft.com/office/drawing/2014/main" id="{BB94D20F-C827-88B5-DE4D-9EABBDC7F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7338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Freeform 14">
                <a:extLst>
                  <a:ext uri="{FF2B5EF4-FFF2-40B4-BE49-F238E27FC236}">
                    <a16:creationId xmlns:a16="http://schemas.microsoft.com/office/drawing/2014/main" id="{7A58AC10-BFD0-6256-851D-D9D086C46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7" name="Freeform 15">
                <a:extLst>
                  <a:ext uri="{FF2B5EF4-FFF2-40B4-BE49-F238E27FC236}">
                    <a16:creationId xmlns:a16="http://schemas.microsoft.com/office/drawing/2014/main" id="{3056ED65-DA63-A645-902B-4D4224BB4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Rectangle 16">
                <a:extLst>
                  <a:ext uri="{FF2B5EF4-FFF2-40B4-BE49-F238E27FC236}">
                    <a16:creationId xmlns:a16="http://schemas.microsoft.com/office/drawing/2014/main" id="{F9B0F03D-C719-AA9E-70C8-34381F0F7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402748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9" name="Freeform 17">
                <a:extLst>
                  <a:ext uri="{FF2B5EF4-FFF2-40B4-BE49-F238E27FC236}">
                    <a16:creationId xmlns:a16="http://schemas.microsoft.com/office/drawing/2014/main" id="{259F209F-869B-07FE-E121-C8D83DFA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Freeform 18">
                <a:extLst>
                  <a:ext uri="{FF2B5EF4-FFF2-40B4-BE49-F238E27FC236}">
                    <a16:creationId xmlns:a16="http://schemas.microsoft.com/office/drawing/2014/main" id="{31B417FE-B5E8-66EA-7580-711C05A96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1" name="Rectangle 19">
                <a:extLst>
                  <a:ext uri="{FF2B5EF4-FFF2-40B4-BE49-F238E27FC236}">
                    <a16:creationId xmlns:a16="http://schemas.microsoft.com/office/drawing/2014/main" id="{019B24DA-DF92-ABEC-5CD5-CC873C108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1897063"/>
                <a:ext cx="984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Rectangle 20">
                <a:extLst>
                  <a:ext uri="{FF2B5EF4-FFF2-40B4-BE49-F238E27FC236}">
                    <a16:creationId xmlns:a16="http://schemas.microsoft.com/office/drawing/2014/main" id="{60881853-CF0D-8500-F05A-D87DC2DBB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1897063"/>
                <a:ext cx="857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3" name="Rectangle 21">
                <a:extLst>
                  <a:ext uri="{FF2B5EF4-FFF2-40B4-BE49-F238E27FC236}">
                    <a16:creationId xmlns:a16="http://schemas.microsoft.com/office/drawing/2014/main" id="{BCD8BFF6-4750-4A30-6DB7-51DD758DB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18970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4" name="Freeform 22">
                <a:extLst>
                  <a:ext uri="{FF2B5EF4-FFF2-40B4-BE49-F238E27FC236}">
                    <a16:creationId xmlns:a16="http://schemas.microsoft.com/office/drawing/2014/main" id="{24DEBF12-8014-5B8C-F62E-493539B71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5" name="Freeform 23">
                <a:extLst>
                  <a:ext uri="{FF2B5EF4-FFF2-40B4-BE49-F238E27FC236}">
                    <a16:creationId xmlns:a16="http://schemas.microsoft.com/office/drawing/2014/main" id="{10C44A47-6508-48FC-E173-3FB108227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6" name="Rectangle 24">
                <a:extLst>
                  <a:ext uri="{FF2B5EF4-FFF2-40B4-BE49-F238E27FC236}">
                    <a16:creationId xmlns:a16="http://schemas.microsoft.com/office/drawing/2014/main" id="{B1316EA6-BE37-579D-EE50-C18AF2FCC1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1891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7" name="Freeform 25">
                <a:extLst>
                  <a:ext uri="{FF2B5EF4-FFF2-40B4-BE49-F238E27FC236}">
                    <a16:creationId xmlns:a16="http://schemas.microsoft.com/office/drawing/2014/main" id="{1BD2D623-D14E-1D51-F20A-7FD9DE7BC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8" name="Freeform 26">
                <a:extLst>
                  <a:ext uri="{FF2B5EF4-FFF2-40B4-BE49-F238E27FC236}">
                    <a16:creationId xmlns:a16="http://schemas.microsoft.com/office/drawing/2014/main" id="{FBF83C5E-CB0A-18D0-6816-71C666FB9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9" name="Rectangle 27">
                <a:extLst>
                  <a:ext uri="{FF2B5EF4-FFF2-40B4-BE49-F238E27FC236}">
                    <a16:creationId xmlns:a16="http://schemas.microsoft.com/office/drawing/2014/main" id="{067B810E-6C0C-D82C-7782-CE6F54DA1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4828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0" name="Freeform 28">
                <a:extLst>
                  <a:ext uri="{FF2B5EF4-FFF2-40B4-BE49-F238E27FC236}">
                    <a16:creationId xmlns:a16="http://schemas.microsoft.com/office/drawing/2014/main" id="{E48E3FED-41F3-0114-5AFF-81114F7B1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1" name="Freeform 29">
                <a:extLst>
                  <a:ext uri="{FF2B5EF4-FFF2-40B4-BE49-F238E27FC236}">
                    <a16:creationId xmlns:a16="http://schemas.microsoft.com/office/drawing/2014/main" id="{3BECB0CB-447F-F6A2-53ED-0482544A0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2" name="Rectangle 30">
                <a:extLst>
                  <a:ext uri="{FF2B5EF4-FFF2-40B4-BE49-F238E27FC236}">
                    <a16:creationId xmlns:a16="http://schemas.microsoft.com/office/drawing/2014/main" id="{A66B1B07-64AE-4FD6-AFC9-A59913394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7749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3" name="Freeform 31">
                <a:extLst>
                  <a:ext uri="{FF2B5EF4-FFF2-40B4-BE49-F238E27FC236}">
                    <a16:creationId xmlns:a16="http://schemas.microsoft.com/office/drawing/2014/main" id="{6ED3A1D8-615F-DFD8-FC42-C0A1218E3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4" name="Freeform 32">
                <a:extLst>
                  <a:ext uri="{FF2B5EF4-FFF2-40B4-BE49-F238E27FC236}">
                    <a16:creationId xmlns:a16="http://schemas.microsoft.com/office/drawing/2014/main" id="{59E1CE31-CB8B-88EE-972F-98E65151C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5" name="Rectangle 33">
                <a:extLst>
                  <a:ext uri="{FF2B5EF4-FFF2-40B4-BE49-F238E27FC236}">
                    <a16:creationId xmlns:a16="http://schemas.microsoft.com/office/drawing/2014/main" id="{8DD6DFB7-F427-86A2-343E-D06EA056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9163"/>
                <a:ext cx="44450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Rectangle 34">
                <a:extLst>
                  <a:ext uri="{FF2B5EF4-FFF2-40B4-BE49-F238E27FC236}">
                    <a16:creationId xmlns:a16="http://schemas.microsoft.com/office/drawing/2014/main" id="{1F3F8246-3947-F5DB-F05E-6F592FD0C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875" y="919163"/>
                <a:ext cx="53975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7" name="Rectangle 35">
                <a:extLst>
                  <a:ext uri="{FF2B5EF4-FFF2-40B4-BE49-F238E27FC236}">
                    <a16:creationId xmlns:a16="http://schemas.microsoft.com/office/drawing/2014/main" id="{56449F16-3D8D-2BF3-DCFE-D4D9CF32BA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5988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Freeform 36">
                <a:extLst>
                  <a:ext uri="{FF2B5EF4-FFF2-40B4-BE49-F238E27FC236}">
                    <a16:creationId xmlns:a16="http://schemas.microsoft.com/office/drawing/2014/main" id="{6A820985-0C2C-CEE6-C5CB-35A16BC34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9" name="Freeform 37">
                <a:extLst>
                  <a:ext uri="{FF2B5EF4-FFF2-40B4-BE49-F238E27FC236}">
                    <a16:creationId xmlns:a16="http://schemas.microsoft.com/office/drawing/2014/main" id="{A1021F96-FBB7-42C6-05DD-A83E2E9B9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Rectangle 38">
                <a:extLst>
                  <a:ext uri="{FF2B5EF4-FFF2-40B4-BE49-F238E27FC236}">
                    <a16:creationId xmlns:a16="http://schemas.microsoft.com/office/drawing/2014/main" id="{1CD72A4D-789E-A2DD-706A-710A2A292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141413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1" name="Freeform 39">
                <a:extLst>
                  <a:ext uri="{FF2B5EF4-FFF2-40B4-BE49-F238E27FC236}">
                    <a16:creationId xmlns:a16="http://schemas.microsoft.com/office/drawing/2014/main" id="{CB5CCECE-C6D7-1DFB-24CC-26C12AAC8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Freeform 40">
                <a:extLst>
                  <a:ext uri="{FF2B5EF4-FFF2-40B4-BE49-F238E27FC236}">
                    <a16:creationId xmlns:a16="http://schemas.microsoft.com/office/drawing/2014/main" id="{8590A9E4-7196-0029-51F7-EFAD0808E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3" name="Rectangle 41">
                <a:extLst>
                  <a:ext uri="{FF2B5EF4-FFF2-40B4-BE49-F238E27FC236}">
                    <a16:creationId xmlns:a16="http://schemas.microsoft.com/office/drawing/2014/main" id="{346A1C3D-D9A2-CB65-77A4-1213DC020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3652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Freeform 42">
                <a:extLst>
                  <a:ext uri="{FF2B5EF4-FFF2-40B4-BE49-F238E27FC236}">
                    <a16:creationId xmlns:a16="http://schemas.microsoft.com/office/drawing/2014/main" id="{524CCBA6-C58B-6DE2-51E2-66CAB36C3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5" name="Freeform 43">
                <a:extLst>
                  <a:ext uri="{FF2B5EF4-FFF2-40B4-BE49-F238E27FC236}">
                    <a16:creationId xmlns:a16="http://schemas.microsoft.com/office/drawing/2014/main" id="{1620DE2F-3763-85DB-FAD3-1FDF95B88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Rectangle 44">
                <a:extLst>
                  <a:ext uri="{FF2B5EF4-FFF2-40B4-BE49-F238E27FC236}">
                    <a16:creationId xmlns:a16="http://schemas.microsoft.com/office/drawing/2014/main" id="{1A46E541-C956-ABC4-1FED-2F6027BBA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590675"/>
                <a:ext cx="274638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7" name="Freeform 45">
                <a:extLst>
                  <a:ext uri="{FF2B5EF4-FFF2-40B4-BE49-F238E27FC236}">
                    <a16:creationId xmlns:a16="http://schemas.microsoft.com/office/drawing/2014/main" id="{A8168085-46C2-CE5C-46B8-7E24296B6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Freeform 46">
                <a:extLst>
                  <a:ext uri="{FF2B5EF4-FFF2-40B4-BE49-F238E27FC236}">
                    <a16:creationId xmlns:a16="http://schemas.microsoft.com/office/drawing/2014/main" id="{F4C7B7CA-2577-022F-66A3-70F5F7049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9" name="Rectangle 47">
                <a:extLst>
                  <a:ext uri="{FF2B5EF4-FFF2-40B4-BE49-F238E27FC236}">
                    <a16:creationId xmlns:a16="http://schemas.microsoft.com/office/drawing/2014/main" id="{0B4B06C9-2BAB-0DD7-37DE-DBE3D1A2E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217488"/>
                <a:ext cx="44450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Rectangle 48">
                <a:extLst>
                  <a:ext uri="{FF2B5EF4-FFF2-40B4-BE49-F238E27FC236}">
                    <a16:creationId xmlns:a16="http://schemas.microsoft.com/office/drawing/2014/main" id="{9D62198F-BACE-9029-B7FC-C43DC143E5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050" y="217488"/>
                <a:ext cx="53975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1" name="Freeform 49">
                <a:extLst>
                  <a:ext uri="{FF2B5EF4-FFF2-40B4-BE49-F238E27FC236}">
                    <a16:creationId xmlns:a16="http://schemas.microsoft.com/office/drawing/2014/main" id="{724B8FA2-1232-C1CF-552F-658CFA397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688" y="65088"/>
                <a:ext cx="287338" cy="188912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Freeform 50">
                <a:extLst>
                  <a:ext uri="{FF2B5EF4-FFF2-40B4-BE49-F238E27FC236}">
                    <a16:creationId xmlns:a16="http://schemas.microsoft.com/office/drawing/2014/main" id="{7BB44886-AFB0-7C92-F7D9-A76C5FB2F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3" name="Freeform 51">
                <a:extLst>
                  <a:ext uri="{FF2B5EF4-FFF2-40B4-BE49-F238E27FC236}">
                    <a16:creationId xmlns:a16="http://schemas.microsoft.com/office/drawing/2014/main" id="{F6CD866A-4960-3ECB-9C68-B141E1A80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Rectangle 52">
                <a:extLst>
                  <a:ext uri="{FF2B5EF4-FFF2-40B4-BE49-F238E27FC236}">
                    <a16:creationId xmlns:a16="http://schemas.microsoft.com/office/drawing/2014/main" id="{991862C6-6688-EC29-96EB-A45317EEA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43180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5" name="Freeform 53">
                <a:extLst>
                  <a:ext uri="{FF2B5EF4-FFF2-40B4-BE49-F238E27FC236}">
                    <a16:creationId xmlns:a16="http://schemas.microsoft.com/office/drawing/2014/main" id="{73773ACD-7CDA-33A0-C58F-DC456D9DF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6" name="Freeform 54">
                <a:extLst>
                  <a:ext uri="{FF2B5EF4-FFF2-40B4-BE49-F238E27FC236}">
                    <a16:creationId xmlns:a16="http://schemas.microsoft.com/office/drawing/2014/main" id="{58F4DBA5-520B-5793-46BD-F148F30DC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7" name="Rectangle 55">
                <a:extLst>
                  <a:ext uri="{FF2B5EF4-FFF2-40B4-BE49-F238E27FC236}">
                    <a16:creationId xmlns:a16="http://schemas.microsoft.com/office/drawing/2014/main" id="{BF5BEC7C-6095-CD0D-76A7-464420B5C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6540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8" name="Freeform 56">
                <a:extLst>
                  <a:ext uri="{FF2B5EF4-FFF2-40B4-BE49-F238E27FC236}">
                    <a16:creationId xmlns:a16="http://schemas.microsoft.com/office/drawing/2014/main" id="{4451D327-C451-27D3-DF26-5C09B2D1F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9" name="Freeform 57">
                <a:extLst>
                  <a:ext uri="{FF2B5EF4-FFF2-40B4-BE49-F238E27FC236}">
                    <a16:creationId xmlns:a16="http://schemas.microsoft.com/office/drawing/2014/main" id="{520EFE0C-BEFC-21F6-71A0-B1179B8AC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0" name="Rectangle 58">
                <a:extLst>
                  <a:ext uri="{FF2B5EF4-FFF2-40B4-BE49-F238E27FC236}">
                    <a16:creationId xmlns:a16="http://schemas.microsoft.com/office/drawing/2014/main" id="{1FA4C263-E005-0521-7E40-9D46EFA81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1" name="Rectangle 59">
                <a:extLst>
                  <a:ext uri="{FF2B5EF4-FFF2-40B4-BE49-F238E27FC236}">
                    <a16:creationId xmlns:a16="http://schemas.microsoft.com/office/drawing/2014/main" id="{69B9000C-4C7E-9924-6AC7-B0D9FD199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950913"/>
                <a:ext cx="825500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2" name="Rectangle 60">
                <a:extLst>
                  <a:ext uri="{FF2B5EF4-FFF2-40B4-BE49-F238E27FC236}">
                    <a16:creationId xmlns:a16="http://schemas.microsoft.com/office/drawing/2014/main" id="{C137B4A9-A475-C095-FDD4-250DB734F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3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3" name="Freeform 61">
                <a:extLst>
                  <a:ext uri="{FF2B5EF4-FFF2-40B4-BE49-F238E27FC236}">
                    <a16:creationId xmlns:a16="http://schemas.microsoft.com/office/drawing/2014/main" id="{EB1151AC-34FD-497D-6DCC-7A0238853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4" name="Freeform 62">
                <a:extLst>
                  <a:ext uri="{FF2B5EF4-FFF2-40B4-BE49-F238E27FC236}">
                    <a16:creationId xmlns:a16="http://schemas.microsoft.com/office/drawing/2014/main" id="{75C4A384-5A12-BB33-FF01-C54E6B9A4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5" name="Rectangle 63">
                <a:extLst>
                  <a:ext uri="{FF2B5EF4-FFF2-40B4-BE49-F238E27FC236}">
                    <a16:creationId xmlns:a16="http://schemas.microsoft.com/office/drawing/2014/main" id="{D24445F0-EE6B-6C81-A46F-AD8EACCF1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50" y="755650"/>
                <a:ext cx="39688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6" name="Freeform 64">
                <a:extLst>
                  <a:ext uri="{FF2B5EF4-FFF2-40B4-BE49-F238E27FC236}">
                    <a16:creationId xmlns:a16="http://schemas.microsoft.com/office/drawing/2014/main" id="{E566A17A-FA50-718E-122C-6E674006C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7" name="Freeform 65">
                <a:extLst>
                  <a:ext uri="{FF2B5EF4-FFF2-40B4-BE49-F238E27FC236}">
                    <a16:creationId xmlns:a16="http://schemas.microsoft.com/office/drawing/2014/main" id="{532511E2-5AFA-27FB-F0AD-C24FFE9D0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8" name="Rectangle 66">
                <a:extLst>
                  <a:ext uri="{FF2B5EF4-FFF2-40B4-BE49-F238E27FC236}">
                    <a16:creationId xmlns:a16="http://schemas.microsoft.com/office/drawing/2014/main" id="{EF7084A2-5445-40DF-6257-7F5D5C59C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4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9" name="Freeform 67">
                <a:extLst>
                  <a:ext uri="{FF2B5EF4-FFF2-40B4-BE49-F238E27FC236}">
                    <a16:creationId xmlns:a16="http://schemas.microsoft.com/office/drawing/2014/main" id="{4A1ED726-F721-BD8D-5F51-96987AF2F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0" name="Freeform 68">
                <a:extLst>
                  <a:ext uri="{FF2B5EF4-FFF2-40B4-BE49-F238E27FC236}">
                    <a16:creationId xmlns:a16="http://schemas.microsoft.com/office/drawing/2014/main" id="{55B91022-71F2-821E-362E-4427EA261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1" name="Rectangle 69">
                <a:extLst>
                  <a:ext uri="{FF2B5EF4-FFF2-40B4-BE49-F238E27FC236}">
                    <a16:creationId xmlns:a16="http://schemas.microsoft.com/office/drawing/2014/main" id="{748A57B4-BE5C-BDFB-8E28-7692521DB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538" y="755650"/>
                <a:ext cx="42863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2" name="Freeform 70">
                <a:extLst>
                  <a:ext uri="{FF2B5EF4-FFF2-40B4-BE49-F238E27FC236}">
                    <a16:creationId xmlns:a16="http://schemas.microsoft.com/office/drawing/2014/main" id="{ED77132F-0C76-8D8D-D741-04A8E91D7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3" name="Freeform 71">
                <a:extLst>
                  <a:ext uri="{FF2B5EF4-FFF2-40B4-BE49-F238E27FC236}">
                    <a16:creationId xmlns:a16="http://schemas.microsoft.com/office/drawing/2014/main" id="{467FD2D3-8487-546F-A5C3-3A75BF489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4" name="Rectangle 72">
                <a:extLst>
                  <a:ext uri="{FF2B5EF4-FFF2-40B4-BE49-F238E27FC236}">
                    <a16:creationId xmlns:a16="http://schemas.microsoft.com/office/drawing/2014/main" id="{24C54A67-6EF8-23EC-3C0F-8907B6999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755650"/>
                <a:ext cx="822325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5" name="Rectangle 73">
                <a:extLst>
                  <a:ext uri="{FF2B5EF4-FFF2-40B4-BE49-F238E27FC236}">
                    <a16:creationId xmlns:a16="http://schemas.microsoft.com/office/drawing/2014/main" id="{79374215-5472-F79C-2D44-1BC822E82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950913"/>
                <a:ext cx="8223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6" name="Rectangle 74">
                <a:extLst>
                  <a:ext uri="{FF2B5EF4-FFF2-40B4-BE49-F238E27FC236}">
                    <a16:creationId xmlns:a16="http://schemas.microsoft.com/office/drawing/2014/main" id="{FDB2D7FA-75B6-EB09-C421-F7ED6073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7" name="Freeform 75">
                <a:extLst>
                  <a:ext uri="{FF2B5EF4-FFF2-40B4-BE49-F238E27FC236}">
                    <a16:creationId xmlns:a16="http://schemas.microsoft.com/office/drawing/2014/main" id="{E770C494-7A0A-7094-4886-1B1BFF305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8" name="Freeform 76">
                <a:extLst>
                  <a:ext uri="{FF2B5EF4-FFF2-40B4-BE49-F238E27FC236}">
                    <a16:creationId xmlns:a16="http://schemas.microsoft.com/office/drawing/2014/main" id="{AD438519-3C9A-24F8-876F-3F8B8B321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9" name="Rectangle 77">
                <a:extLst>
                  <a:ext uri="{FF2B5EF4-FFF2-40B4-BE49-F238E27FC236}">
                    <a16:creationId xmlns:a16="http://schemas.microsoft.com/office/drawing/2014/main" id="{FDDBA473-B7C1-FC26-E31E-1A0408D15E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263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0" name="Freeform 78">
                <a:extLst>
                  <a:ext uri="{FF2B5EF4-FFF2-40B4-BE49-F238E27FC236}">
                    <a16:creationId xmlns:a16="http://schemas.microsoft.com/office/drawing/2014/main" id="{336E54FD-FFEB-F161-6D8D-2673215A1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1" name="Freeform 79">
                <a:extLst>
                  <a:ext uri="{FF2B5EF4-FFF2-40B4-BE49-F238E27FC236}">
                    <a16:creationId xmlns:a16="http://schemas.microsoft.com/office/drawing/2014/main" id="{20C6218C-863A-811F-35DD-8909D49D8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2" name="Rectangle 80">
                <a:extLst>
                  <a:ext uri="{FF2B5EF4-FFF2-40B4-BE49-F238E27FC236}">
                    <a16:creationId xmlns:a16="http://schemas.microsoft.com/office/drawing/2014/main" id="{F999958D-D10E-A953-C4B3-E897D039DA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2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3" name="Freeform 81">
                <a:extLst>
                  <a:ext uri="{FF2B5EF4-FFF2-40B4-BE49-F238E27FC236}">
                    <a16:creationId xmlns:a16="http://schemas.microsoft.com/office/drawing/2014/main" id="{CC0D0019-CF83-44FA-0E0F-C623D9BFA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4" name="Freeform 82">
                <a:extLst>
                  <a:ext uri="{FF2B5EF4-FFF2-40B4-BE49-F238E27FC236}">
                    <a16:creationId xmlns:a16="http://schemas.microsoft.com/office/drawing/2014/main" id="{64F2652E-2A3F-9935-AF33-4009770FD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5" name="Rectangle 83">
                <a:extLst>
                  <a:ext uri="{FF2B5EF4-FFF2-40B4-BE49-F238E27FC236}">
                    <a16:creationId xmlns:a16="http://schemas.microsoft.com/office/drawing/2014/main" id="{272EA8CF-7499-762B-4D55-B51B6B7DA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025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6" name="Freeform 84">
                <a:extLst>
                  <a:ext uri="{FF2B5EF4-FFF2-40B4-BE49-F238E27FC236}">
                    <a16:creationId xmlns:a16="http://schemas.microsoft.com/office/drawing/2014/main" id="{508FA3EA-F72B-F309-83C5-57BDB36EA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7" name="Freeform 85">
                <a:extLst>
                  <a:ext uri="{FF2B5EF4-FFF2-40B4-BE49-F238E27FC236}">
                    <a16:creationId xmlns:a16="http://schemas.microsoft.com/office/drawing/2014/main" id="{97B39D76-0F1F-DF7D-7EE6-7F90AA61A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8" name="Rectangle 86">
                <a:extLst>
                  <a:ext uri="{FF2B5EF4-FFF2-40B4-BE49-F238E27FC236}">
                    <a16:creationId xmlns:a16="http://schemas.microsoft.com/office/drawing/2014/main" id="{E6DA2B78-EB68-849B-6388-6E55C78EC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6950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9" name="Freeform 87">
                <a:extLst>
                  <a:ext uri="{FF2B5EF4-FFF2-40B4-BE49-F238E27FC236}">
                    <a16:creationId xmlns:a16="http://schemas.microsoft.com/office/drawing/2014/main" id="{4421FF7C-1C30-544B-33C1-3A2482FFB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  <a:gd name="T10" fmla="*/ 869 w 86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8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0" name="Freeform 88">
                <a:extLst>
                  <a:ext uri="{FF2B5EF4-FFF2-40B4-BE49-F238E27FC236}">
                    <a16:creationId xmlns:a16="http://schemas.microsoft.com/office/drawing/2014/main" id="{225C63F3-C0DC-6FA9-93CC-EFCFC07E2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1" name="Rectangle 89">
                <a:extLst>
                  <a:ext uri="{FF2B5EF4-FFF2-40B4-BE49-F238E27FC236}">
                    <a16:creationId xmlns:a16="http://schemas.microsoft.com/office/drawing/2014/main" id="{59BD58A6-0A3C-869D-3F47-E050AFB5A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2" name="Freeform 90">
                <a:extLst>
                  <a:ext uri="{FF2B5EF4-FFF2-40B4-BE49-F238E27FC236}">
                    <a16:creationId xmlns:a16="http://schemas.microsoft.com/office/drawing/2014/main" id="{70071197-46DA-009C-7974-AE101E09A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3" name="Freeform 91">
                <a:extLst>
                  <a:ext uri="{FF2B5EF4-FFF2-40B4-BE49-F238E27FC236}">
                    <a16:creationId xmlns:a16="http://schemas.microsoft.com/office/drawing/2014/main" id="{AC4A3D25-95F3-D522-FB60-8B44D29AA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4" name="Rectangle 92">
                <a:extLst>
                  <a:ext uri="{FF2B5EF4-FFF2-40B4-BE49-F238E27FC236}">
                    <a16:creationId xmlns:a16="http://schemas.microsoft.com/office/drawing/2014/main" id="{BA3BC21D-33E5-A0B9-E005-73D62F3E9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438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5" name="Freeform 93">
                <a:extLst>
                  <a:ext uri="{FF2B5EF4-FFF2-40B4-BE49-F238E27FC236}">
                    <a16:creationId xmlns:a16="http://schemas.microsoft.com/office/drawing/2014/main" id="{07B7BDDE-F25D-A39D-BC68-1C6C2A87A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6" name="Freeform 94">
                <a:extLst>
                  <a:ext uri="{FF2B5EF4-FFF2-40B4-BE49-F238E27FC236}">
                    <a16:creationId xmlns:a16="http://schemas.microsoft.com/office/drawing/2014/main" id="{D82DD0DD-758C-6253-EA20-A42DE6F87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7" name="Rectangle 95">
                <a:extLst>
                  <a:ext uri="{FF2B5EF4-FFF2-40B4-BE49-F238E27FC236}">
                    <a16:creationId xmlns:a16="http://schemas.microsoft.com/office/drawing/2014/main" id="{B77DE0A0-86DE-FA83-FCC9-ED7BC7D43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8" name="Freeform 96">
                <a:extLst>
                  <a:ext uri="{FF2B5EF4-FFF2-40B4-BE49-F238E27FC236}">
                    <a16:creationId xmlns:a16="http://schemas.microsoft.com/office/drawing/2014/main" id="{A542604F-7C5D-E84A-9DB8-E177F0F2C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9" name="Freeform 97">
                <a:extLst>
                  <a:ext uri="{FF2B5EF4-FFF2-40B4-BE49-F238E27FC236}">
                    <a16:creationId xmlns:a16="http://schemas.microsoft.com/office/drawing/2014/main" id="{19241606-545D-68B2-6042-7EC22B942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0" name="Rectangle 98">
                <a:extLst>
                  <a:ext uri="{FF2B5EF4-FFF2-40B4-BE49-F238E27FC236}">
                    <a16:creationId xmlns:a16="http://schemas.microsoft.com/office/drawing/2014/main" id="{15D08EFA-AB08-69DF-13C4-452663370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025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1" name="Freeform 99">
                <a:extLst>
                  <a:ext uri="{FF2B5EF4-FFF2-40B4-BE49-F238E27FC236}">
                    <a16:creationId xmlns:a16="http://schemas.microsoft.com/office/drawing/2014/main" id="{05B0C508-48FB-A12A-330F-020A74855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2" name="Freeform 100">
                <a:extLst>
                  <a:ext uri="{FF2B5EF4-FFF2-40B4-BE49-F238E27FC236}">
                    <a16:creationId xmlns:a16="http://schemas.microsoft.com/office/drawing/2014/main" id="{72E8D0AC-CA40-6662-50C3-2A1BBF7AE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3" name="Freeform 101">
                <a:extLst>
                  <a:ext uri="{FF2B5EF4-FFF2-40B4-BE49-F238E27FC236}">
                    <a16:creationId xmlns:a16="http://schemas.microsoft.com/office/drawing/2014/main" id="{BF01F6DE-0802-FB63-7F69-AE5A46608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513" y="628650"/>
                <a:ext cx="652463" cy="474662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4" name="Rectangle 102">
                <a:extLst>
                  <a:ext uri="{FF2B5EF4-FFF2-40B4-BE49-F238E27FC236}">
                    <a16:creationId xmlns:a16="http://schemas.microsoft.com/office/drawing/2014/main" id="{15A7D184-97E9-5E27-0FA1-6CAC52CE7D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38" y="698500"/>
                <a:ext cx="219075" cy="4905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5" name="Freeform 103">
                <a:extLst>
                  <a:ext uri="{FF2B5EF4-FFF2-40B4-BE49-F238E27FC236}">
                    <a16:creationId xmlns:a16="http://schemas.microsoft.com/office/drawing/2014/main" id="{6D1946FC-5979-434E-6B4F-9DE2731EF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3" y="1588"/>
                <a:ext cx="3952875" cy="977900"/>
              </a:xfrm>
              <a:custGeom>
                <a:avLst/>
                <a:gdLst>
                  <a:gd name="T0" fmla="*/ 2474 w 2490"/>
                  <a:gd name="T1" fmla="*/ 616 h 616"/>
                  <a:gd name="T2" fmla="*/ 580 w 2490"/>
                  <a:gd name="T3" fmla="*/ 48 h 616"/>
                  <a:gd name="T4" fmla="*/ 28 w 2490"/>
                  <a:gd name="T5" fmla="*/ 469 h 616"/>
                  <a:gd name="T6" fmla="*/ 0 w 2490"/>
                  <a:gd name="T7" fmla="*/ 437 h 616"/>
                  <a:gd name="T8" fmla="*/ 572 w 2490"/>
                  <a:gd name="T9" fmla="*/ 0 h 616"/>
                  <a:gd name="T10" fmla="*/ 2490 w 2490"/>
                  <a:gd name="T11" fmla="*/ 578 h 616"/>
                  <a:gd name="T12" fmla="*/ 2474 w 2490"/>
                  <a:gd name="T13" fmla="*/ 616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0" h="616">
                    <a:moveTo>
                      <a:pt x="2474" y="616"/>
                    </a:moveTo>
                    <a:lnTo>
                      <a:pt x="580" y="48"/>
                    </a:lnTo>
                    <a:lnTo>
                      <a:pt x="28" y="469"/>
                    </a:lnTo>
                    <a:lnTo>
                      <a:pt x="0" y="437"/>
                    </a:lnTo>
                    <a:lnTo>
                      <a:pt x="572" y="0"/>
                    </a:lnTo>
                    <a:lnTo>
                      <a:pt x="2490" y="578"/>
                    </a:lnTo>
                    <a:lnTo>
                      <a:pt x="2474" y="6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6" name="Rectangle 107">
                <a:extLst>
                  <a:ext uri="{FF2B5EF4-FFF2-40B4-BE49-F238E27FC236}">
                    <a16:creationId xmlns:a16="http://schemas.microsoft.com/office/drawing/2014/main" id="{F61C23AF-5931-A1D4-233F-86AEB9C69F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4825" y="752475"/>
                <a:ext cx="771525" cy="365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7" name="Freeform 108">
                <a:extLst>
                  <a:ext uri="{FF2B5EF4-FFF2-40B4-BE49-F238E27FC236}">
                    <a16:creationId xmlns:a16="http://schemas.microsoft.com/office/drawing/2014/main" id="{F89BFB63-D55E-DCCD-7158-C5A09C4FC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5" y="900113"/>
                <a:ext cx="1287463" cy="88900"/>
              </a:xfrm>
              <a:custGeom>
                <a:avLst/>
                <a:gdLst>
                  <a:gd name="T0" fmla="*/ 0 w 811"/>
                  <a:gd name="T1" fmla="*/ 56 h 56"/>
                  <a:gd name="T2" fmla="*/ 0 w 811"/>
                  <a:gd name="T3" fmla="*/ 30 h 56"/>
                  <a:gd name="T4" fmla="*/ 725 w 811"/>
                  <a:gd name="T5" fmla="*/ 30 h 56"/>
                  <a:gd name="T6" fmla="*/ 735 w 811"/>
                  <a:gd name="T7" fmla="*/ 0 h 56"/>
                  <a:gd name="T8" fmla="*/ 811 w 811"/>
                  <a:gd name="T9" fmla="*/ 30 h 56"/>
                  <a:gd name="T10" fmla="*/ 811 w 811"/>
                  <a:gd name="T11" fmla="*/ 56 h 56"/>
                  <a:gd name="T12" fmla="*/ 0 w 811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56">
                    <a:moveTo>
                      <a:pt x="0" y="56"/>
                    </a:moveTo>
                    <a:lnTo>
                      <a:pt x="0" y="30"/>
                    </a:lnTo>
                    <a:lnTo>
                      <a:pt x="725" y="30"/>
                    </a:lnTo>
                    <a:lnTo>
                      <a:pt x="735" y="0"/>
                    </a:lnTo>
                    <a:lnTo>
                      <a:pt x="811" y="30"/>
                    </a:lnTo>
                    <a:lnTo>
                      <a:pt x="811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8" name="Rectangle 109">
                <a:extLst>
                  <a:ext uri="{FF2B5EF4-FFF2-40B4-BE49-F238E27FC236}">
                    <a16:creationId xmlns:a16="http://schemas.microsoft.com/office/drawing/2014/main" id="{1F269733-1E71-17CB-5646-B705CB3316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425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9" name="Rectangle 110">
                <a:extLst>
                  <a:ext uri="{FF2B5EF4-FFF2-40B4-BE49-F238E27FC236}">
                    <a16:creationId xmlns:a16="http://schemas.microsoft.com/office/drawing/2014/main" id="{F193BA06-58E3-DF42-4040-2404C40B86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9700" y="820738"/>
                <a:ext cx="38100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0" name="Freeform 111">
                <a:extLst>
                  <a:ext uri="{FF2B5EF4-FFF2-40B4-BE49-F238E27FC236}">
                    <a16:creationId xmlns:a16="http://schemas.microsoft.com/office/drawing/2014/main" id="{8C104B4A-9B99-3733-5A49-2D624DAC2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0 w 117"/>
                  <a:gd name="T1" fmla="*/ 105 h 117"/>
                  <a:gd name="T2" fmla="*/ 107 w 117"/>
                  <a:gd name="T3" fmla="*/ 0 h 117"/>
                  <a:gd name="T4" fmla="*/ 117 w 117"/>
                  <a:gd name="T5" fmla="*/ 11 h 117"/>
                  <a:gd name="T6" fmla="*/ 12 w 117"/>
                  <a:gd name="T7" fmla="*/ 117 h 117"/>
                  <a:gd name="T8" fmla="*/ 0 w 117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7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1" name="Freeform 112">
                <a:extLst>
                  <a:ext uri="{FF2B5EF4-FFF2-40B4-BE49-F238E27FC236}">
                    <a16:creationId xmlns:a16="http://schemas.microsoft.com/office/drawing/2014/main" id="{CD068299-1552-6C0A-41C7-7EB69E88D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300" y="814388"/>
                <a:ext cx="142875" cy="139700"/>
              </a:xfrm>
              <a:custGeom>
                <a:avLst/>
                <a:gdLst>
                  <a:gd name="T0" fmla="*/ 0 w 90"/>
                  <a:gd name="T1" fmla="*/ 78 h 88"/>
                  <a:gd name="T2" fmla="*/ 78 w 90"/>
                  <a:gd name="T3" fmla="*/ 0 h 88"/>
                  <a:gd name="T4" fmla="*/ 90 w 90"/>
                  <a:gd name="T5" fmla="*/ 10 h 88"/>
                  <a:gd name="T6" fmla="*/ 12 w 90"/>
                  <a:gd name="T7" fmla="*/ 88 h 88"/>
                  <a:gd name="T8" fmla="*/ 0 w 90"/>
                  <a:gd name="T9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8">
                    <a:moveTo>
                      <a:pt x="0" y="78"/>
                    </a:moveTo>
                    <a:lnTo>
                      <a:pt x="78" y="0"/>
                    </a:lnTo>
                    <a:lnTo>
                      <a:pt x="90" y="10"/>
                    </a:lnTo>
                    <a:lnTo>
                      <a:pt x="12" y="8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2" name="Freeform 113">
                <a:extLst>
                  <a:ext uri="{FF2B5EF4-FFF2-40B4-BE49-F238E27FC236}">
                    <a16:creationId xmlns:a16="http://schemas.microsoft.com/office/drawing/2014/main" id="{C58E1AA4-C8E5-3FB0-0644-7267B38F0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12 w 117"/>
                  <a:gd name="T1" fmla="*/ 0 h 117"/>
                  <a:gd name="T2" fmla="*/ 117 w 117"/>
                  <a:gd name="T3" fmla="*/ 105 h 117"/>
                  <a:gd name="T4" fmla="*/ 107 w 117"/>
                  <a:gd name="T5" fmla="*/ 117 h 117"/>
                  <a:gd name="T6" fmla="*/ 0 w 117"/>
                  <a:gd name="T7" fmla="*/ 11 h 117"/>
                  <a:gd name="T8" fmla="*/ 12 w 117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12" y="0"/>
                    </a:moveTo>
                    <a:lnTo>
                      <a:pt x="117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3" name="Rectangle 114">
                <a:extLst>
                  <a:ext uri="{FF2B5EF4-FFF2-40B4-BE49-F238E27FC236}">
                    <a16:creationId xmlns:a16="http://schemas.microsoft.com/office/drawing/2014/main" id="{B6AE4756-4B24-F842-FB20-2E8293EA1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038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4" name="Freeform 115">
                <a:extLst>
                  <a:ext uri="{FF2B5EF4-FFF2-40B4-BE49-F238E27FC236}">
                    <a16:creationId xmlns:a16="http://schemas.microsoft.com/office/drawing/2014/main" id="{CA8A1AB5-07E9-5E00-24D6-E12BBE9D5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5" name="Freeform 116">
                <a:extLst>
                  <a:ext uri="{FF2B5EF4-FFF2-40B4-BE49-F238E27FC236}">
                    <a16:creationId xmlns:a16="http://schemas.microsoft.com/office/drawing/2014/main" id="{0B188E81-F059-EEE3-D279-C89BD43AA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6" name="Rectangle 117">
                <a:extLst>
                  <a:ext uri="{FF2B5EF4-FFF2-40B4-BE49-F238E27FC236}">
                    <a16:creationId xmlns:a16="http://schemas.microsoft.com/office/drawing/2014/main" id="{854E92A1-D518-119A-2B32-93FAE1C716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7413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7" name="Freeform 118">
                <a:extLst>
                  <a:ext uri="{FF2B5EF4-FFF2-40B4-BE49-F238E27FC236}">
                    <a16:creationId xmlns:a16="http://schemas.microsoft.com/office/drawing/2014/main" id="{87062154-A97B-C331-626C-D77D946A1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8" name="Freeform 119">
                <a:extLst>
                  <a:ext uri="{FF2B5EF4-FFF2-40B4-BE49-F238E27FC236}">
                    <a16:creationId xmlns:a16="http://schemas.microsoft.com/office/drawing/2014/main" id="{E11233DB-067E-08A7-6487-AF673B16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9" name="Rectangle 120">
                <a:extLst>
                  <a:ext uri="{FF2B5EF4-FFF2-40B4-BE49-F238E27FC236}">
                    <a16:creationId xmlns:a16="http://schemas.microsoft.com/office/drawing/2014/main" id="{7A5105A6-4A79-AE33-54DB-2D259BCE8A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1200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0" name="Freeform 121">
                <a:extLst>
                  <a:ext uri="{FF2B5EF4-FFF2-40B4-BE49-F238E27FC236}">
                    <a16:creationId xmlns:a16="http://schemas.microsoft.com/office/drawing/2014/main" id="{674E9474-6286-2A6A-F48C-1A1932E2F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1" name="Freeform 122">
                <a:extLst>
                  <a:ext uri="{FF2B5EF4-FFF2-40B4-BE49-F238E27FC236}">
                    <a16:creationId xmlns:a16="http://schemas.microsoft.com/office/drawing/2014/main" id="{BA0F9D40-36D3-C029-CBF2-4C4A9CA91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2" name="Rectangle 124">
                <a:extLst>
                  <a:ext uri="{FF2B5EF4-FFF2-40B4-BE49-F238E27FC236}">
                    <a16:creationId xmlns:a16="http://schemas.microsoft.com/office/drawing/2014/main" id="{F1DBA675-871E-38C7-FCE4-B3896D2DE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5" y="695325"/>
                <a:ext cx="206375" cy="676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3" name="Freeform 125">
                <a:extLst>
                  <a:ext uri="{FF2B5EF4-FFF2-40B4-BE49-F238E27FC236}">
                    <a16:creationId xmlns:a16="http://schemas.microsoft.com/office/drawing/2014/main" id="{E6D8AAC8-063D-CAB3-1E69-89C9796DC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475" y="4430713"/>
                <a:ext cx="1154113" cy="20796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F9524EA-7225-7217-2EF0-2DF36A9F0330}"/>
                </a:ext>
              </a:extLst>
            </p:cNvPr>
            <p:cNvGrpSpPr/>
            <p:nvPr/>
          </p:nvGrpSpPr>
          <p:grpSpPr>
            <a:xfrm>
              <a:off x="4250672" y="757181"/>
              <a:ext cx="1103077" cy="4067578"/>
              <a:chOff x="9604638" y="-3280047"/>
              <a:chExt cx="1600255" cy="5900911"/>
            </a:xfrm>
            <a:grpFill/>
          </p:grpSpPr>
          <p:grpSp>
            <p:nvGrpSpPr>
              <p:cNvPr id="356" name="Group 355">
                <a:extLst>
                  <a:ext uri="{FF2B5EF4-FFF2-40B4-BE49-F238E27FC236}">
                    <a16:creationId xmlns:a16="http://schemas.microsoft.com/office/drawing/2014/main" id="{737332BF-70F5-108B-FB1B-D3D842D3A240}"/>
                  </a:ext>
                </a:extLst>
              </p:cNvPr>
              <p:cNvGrpSpPr/>
              <p:nvPr/>
            </p:nvGrpSpPr>
            <p:grpSpPr>
              <a:xfrm>
                <a:off x="10090815" y="-3280047"/>
                <a:ext cx="455613" cy="4540251"/>
                <a:chOff x="2149974" y="-3713177"/>
                <a:chExt cx="455613" cy="4540251"/>
              </a:xfrm>
              <a:grpFill/>
            </p:grpSpPr>
            <p:sp>
              <p:nvSpPr>
                <p:cNvPr id="364" name="Freeform 6">
                  <a:extLst>
                    <a:ext uri="{FF2B5EF4-FFF2-40B4-BE49-F238E27FC236}">
                      <a16:creationId xmlns:a16="http://schemas.microsoft.com/office/drawing/2014/main" id="{0C86D9FB-D0E6-A8F5-5667-6D4DBE908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9974" y="-3713177"/>
                  <a:ext cx="377825" cy="3998913"/>
                </a:xfrm>
                <a:custGeom>
                  <a:avLst/>
                  <a:gdLst>
                    <a:gd name="T0" fmla="*/ 203 w 238"/>
                    <a:gd name="T1" fmla="*/ 38 h 2519"/>
                    <a:gd name="T2" fmla="*/ 193 w 238"/>
                    <a:gd name="T3" fmla="*/ 2487 h 2519"/>
                    <a:gd name="T4" fmla="*/ 111 w 238"/>
                    <a:gd name="T5" fmla="*/ 2487 h 2519"/>
                    <a:gd name="T6" fmla="*/ 35 w 238"/>
                    <a:gd name="T7" fmla="*/ 6 h 2519"/>
                    <a:gd name="T8" fmla="*/ 0 w 238"/>
                    <a:gd name="T9" fmla="*/ 0 h 2519"/>
                    <a:gd name="T10" fmla="*/ 76 w 238"/>
                    <a:gd name="T11" fmla="*/ 2503 h 2519"/>
                    <a:gd name="T12" fmla="*/ 76 w 238"/>
                    <a:gd name="T13" fmla="*/ 2519 h 2519"/>
                    <a:gd name="T14" fmla="*/ 225 w 238"/>
                    <a:gd name="T15" fmla="*/ 2519 h 2519"/>
                    <a:gd name="T16" fmla="*/ 238 w 238"/>
                    <a:gd name="T17" fmla="*/ 38 h 2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519">
                      <a:moveTo>
                        <a:pt x="203" y="38"/>
                      </a:moveTo>
                      <a:lnTo>
                        <a:pt x="193" y="2487"/>
                      </a:lnTo>
                      <a:lnTo>
                        <a:pt x="111" y="2487"/>
                      </a:lnTo>
                      <a:lnTo>
                        <a:pt x="35" y="6"/>
                      </a:lnTo>
                      <a:lnTo>
                        <a:pt x="0" y="0"/>
                      </a:lnTo>
                      <a:lnTo>
                        <a:pt x="76" y="2503"/>
                      </a:lnTo>
                      <a:lnTo>
                        <a:pt x="76" y="2519"/>
                      </a:lnTo>
                      <a:lnTo>
                        <a:pt x="225" y="2519"/>
                      </a:lnTo>
                      <a:lnTo>
                        <a:pt x="238" y="38"/>
                      </a:ln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5" name="Freeform 7">
                  <a:extLst>
                    <a:ext uri="{FF2B5EF4-FFF2-40B4-BE49-F238E27FC236}">
                      <a16:creationId xmlns:a16="http://schemas.microsoft.com/office/drawing/2014/main" id="{06905296-41B7-D4F5-97F6-C1AA13E899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9199" y="488936"/>
                  <a:ext cx="303213" cy="338138"/>
                </a:xfrm>
                <a:custGeom>
                  <a:avLst/>
                  <a:gdLst>
                    <a:gd name="T0" fmla="*/ 29 w 93"/>
                    <a:gd name="T1" fmla="*/ 2 h 106"/>
                    <a:gd name="T2" fmla="*/ 24 w 93"/>
                    <a:gd name="T3" fmla="*/ 2 h 106"/>
                    <a:gd name="T4" fmla="*/ 2 w 93"/>
                    <a:gd name="T5" fmla="*/ 51 h 106"/>
                    <a:gd name="T6" fmla="*/ 32 w 93"/>
                    <a:gd name="T7" fmla="*/ 100 h 106"/>
                    <a:gd name="T8" fmla="*/ 84 w 93"/>
                    <a:gd name="T9" fmla="*/ 86 h 106"/>
                    <a:gd name="T10" fmla="*/ 86 w 93"/>
                    <a:gd name="T11" fmla="*/ 46 h 106"/>
                    <a:gd name="T12" fmla="*/ 86 w 93"/>
                    <a:gd name="T13" fmla="*/ 43 h 106"/>
                    <a:gd name="T14" fmla="*/ 86 w 93"/>
                    <a:gd name="T15" fmla="*/ 40 h 106"/>
                    <a:gd name="T16" fmla="*/ 84 w 93"/>
                    <a:gd name="T17" fmla="*/ 31 h 106"/>
                    <a:gd name="T18" fmla="*/ 77 w 93"/>
                    <a:gd name="T19" fmla="*/ 32 h 106"/>
                    <a:gd name="T20" fmla="*/ 77 w 93"/>
                    <a:gd name="T21" fmla="*/ 39 h 106"/>
                    <a:gd name="T22" fmla="*/ 77 w 93"/>
                    <a:gd name="T23" fmla="*/ 42 h 106"/>
                    <a:gd name="T24" fmla="*/ 71 w 93"/>
                    <a:gd name="T25" fmla="*/ 65 h 106"/>
                    <a:gd name="T26" fmla="*/ 40 w 93"/>
                    <a:gd name="T27" fmla="*/ 63 h 106"/>
                    <a:gd name="T28" fmla="*/ 49 w 93"/>
                    <a:gd name="T29" fmla="*/ 27 h 106"/>
                    <a:gd name="T30" fmla="*/ 49 w 93"/>
                    <a:gd name="T31" fmla="*/ 23 h 106"/>
                    <a:gd name="T32" fmla="*/ 29 w 93"/>
                    <a:gd name="T33" fmla="*/ 2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106">
                      <a:moveTo>
                        <a:pt x="29" y="2"/>
                      </a:moveTo>
                      <a:cubicBezTo>
                        <a:pt x="28" y="0"/>
                        <a:pt x="25" y="0"/>
                        <a:pt x="24" y="2"/>
                      </a:cubicBezTo>
                      <a:cubicBezTo>
                        <a:pt x="18" y="10"/>
                        <a:pt x="4" y="30"/>
                        <a:pt x="2" y="51"/>
                      </a:cubicBezTo>
                      <a:cubicBezTo>
                        <a:pt x="0" y="71"/>
                        <a:pt x="10" y="93"/>
                        <a:pt x="32" y="100"/>
                      </a:cubicBezTo>
                      <a:cubicBezTo>
                        <a:pt x="51" y="106"/>
                        <a:pt x="76" y="101"/>
                        <a:pt x="84" y="86"/>
                      </a:cubicBezTo>
                      <a:cubicBezTo>
                        <a:pt x="93" y="69"/>
                        <a:pt x="87" y="52"/>
                        <a:pt x="86" y="46"/>
                      </a:cubicBezTo>
                      <a:cubicBezTo>
                        <a:pt x="86" y="45"/>
                        <a:pt x="86" y="44"/>
                        <a:pt x="86" y="43"/>
                      </a:cubicBezTo>
                      <a:cubicBezTo>
                        <a:pt x="86" y="42"/>
                        <a:pt x="86" y="41"/>
                        <a:pt x="86" y="40"/>
                      </a:cubicBezTo>
                      <a:cubicBezTo>
                        <a:pt x="85" y="38"/>
                        <a:pt x="85" y="34"/>
                        <a:pt x="84" y="31"/>
                      </a:cubicBezTo>
                      <a:cubicBezTo>
                        <a:pt x="83" y="27"/>
                        <a:pt x="77" y="28"/>
                        <a:pt x="77" y="32"/>
                      </a:cubicBezTo>
                      <a:cubicBezTo>
                        <a:pt x="77" y="35"/>
                        <a:pt x="77" y="38"/>
                        <a:pt x="77" y="39"/>
                      </a:cubicBezTo>
                      <a:cubicBezTo>
                        <a:pt x="77" y="40"/>
                        <a:pt x="77" y="41"/>
                        <a:pt x="77" y="42"/>
                      </a:cubicBezTo>
                      <a:cubicBezTo>
                        <a:pt x="76" y="50"/>
                        <a:pt x="74" y="60"/>
                        <a:pt x="71" y="65"/>
                      </a:cubicBezTo>
                      <a:cubicBezTo>
                        <a:pt x="65" y="75"/>
                        <a:pt x="44" y="74"/>
                        <a:pt x="40" y="63"/>
                      </a:cubicBezTo>
                      <a:cubicBezTo>
                        <a:pt x="36" y="52"/>
                        <a:pt x="45" y="34"/>
                        <a:pt x="49" y="27"/>
                      </a:cubicBezTo>
                      <a:cubicBezTo>
                        <a:pt x="50" y="26"/>
                        <a:pt x="50" y="24"/>
                        <a:pt x="49" y="23"/>
                      </a:cubicBezTo>
                      <a:lnTo>
                        <a:pt x="29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6" name="Freeform 8">
                  <a:extLst>
                    <a:ext uri="{FF2B5EF4-FFF2-40B4-BE49-F238E27FC236}">
                      <a16:creationId xmlns:a16="http://schemas.microsoft.com/office/drawing/2014/main" id="{301BD212-ED1B-3EFC-9D27-9AB643EC03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724" y="101586"/>
                  <a:ext cx="423863" cy="490538"/>
                </a:xfrm>
                <a:custGeom>
                  <a:avLst/>
                  <a:gdLst>
                    <a:gd name="T0" fmla="*/ 114 w 130"/>
                    <a:gd name="T1" fmla="*/ 11 h 154"/>
                    <a:gd name="T2" fmla="*/ 91 w 130"/>
                    <a:gd name="T3" fmla="*/ 0 h 154"/>
                    <a:gd name="T4" fmla="*/ 65 w 130"/>
                    <a:gd name="T5" fmla="*/ 0 h 154"/>
                    <a:gd name="T6" fmla="*/ 39 w 130"/>
                    <a:gd name="T7" fmla="*/ 0 h 154"/>
                    <a:gd name="T8" fmla="*/ 16 w 130"/>
                    <a:gd name="T9" fmla="*/ 11 h 154"/>
                    <a:gd name="T10" fmla="*/ 8 w 130"/>
                    <a:gd name="T11" fmla="*/ 20 h 154"/>
                    <a:gd name="T12" fmla="*/ 0 w 130"/>
                    <a:gd name="T13" fmla="*/ 40 h 154"/>
                    <a:gd name="T14" fmla="*/ 0 w 130"/>
                    <a:gd name="T15" fmla="*/ 79 h 154"/>
                    <a:gd name="T16" fmla="*/ 6 w 130"/>
                    <a:gd name="T17" fmla="*/ 97 h 154"/>
                    <a:gd name="T18" fmla="*/ 37 w 130"/>
                    <a:gd name="T19" fmla="*/ 141 h 154"/>
                    <a:gd name="T20" fmla="*/ 62 w 130"/>
                    <a:gd name="T21" fmla="*/ 154 h 154"/>
                    <a:gd name="T22" fmla="*/ 65 w 130"/>
                    <a:gd name="T23" fmla="*/ 154 h 154"/>
                    <a:gd name="T24" fmla="*/ 68 w 130"/>
                    <a:gd name="T25" fmla="*/ 154 h 154"/>
                    <a:gd name="T26" fmla="*/ 93 w 130"/>
                    <a:gd name="T27" fmla="*/ 141 h 154"/>
                    <a:gd name="T28" fmla="*/ 124 w 130"/>
                    <a:gd name="T29" fmla="*/ 97 h 154"/>
                    <a:gd name="T30" fmla="*/ 130 w 130"/>
                    <a:gd name="T31" fmla="*/ 79 h 154"/>
                    <a:gd name="T32" fmla="*/ 130 w 130"/>
                    <a:gd name="T33" fmla="*/ 40 h 154"/>
                    <a:gd name="T34" fmla="*/ 122 w 130"/>
                    <a:gd name="T35" fmla="*/ 20 h 154"/>
                    <a:gd name="T36" fmla="*/ 114 w 130"/>
                    <a:gd name="T37" fmla="*/ 1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0" h="154">
                      <a:moveTo>
                        <a:pt x="114" y="11"/>
                      </a:moveTo>
                      <a:cubicBezTo>
                        <a:pt x="108" y="4"/>
                        <a:pt x="100" y="0"/>
                        <a:pt x="9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0"/>
                        <a:pt x="22" y="4"/>
                        <a:pt x="16" y="1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3" y="25"/>
                        <a:pt x="0" y="33"/>
                        <a:pt x="0" y="40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5"/>
                        <a:pt x="2" y="91"/>
                        <a:pt x="6" y="97"/>
                      </a:cubicBezTo>
                      <a:cubicBezTo>
                        <a:pt x="37" y="141"/>
                        <a:pt x="37" y="141"/>
                        <a:pt x="37" y="141"/>
                      </a:cubicBezTo>
                      <a:cubicBezTo>
                        <a:pt x="43" y="149"/>
                        <a:pt x="52" y="154"/>
                        <a:pt x="62" y="154"/>
                      </a:cubicBezTo>
                      <a:cubicBezTo>
                        <a:pt x="65" y="154"/>
                        <a:pt x="65" y="154"/>
                        <a:pt x="65" y="154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8" y="154"/>
                        <a:pt x="87" y="149"/>
                        <a:pt x="93" y="141"/>
                      </a:cubicBezTo>
                      <a:cubicBezTo>
                        <a:pt x="124" y="97"/>
                        <a:pt x="124" y="97"/>
                        <a:pt x="124" y="97"/>
                      </a:cubicBezTo>
                      <a:cubicBezTo>
                        <a:pt x="128" y="91"/>
                        <a:pt x="130" y="85"/>
                        <a:pt x="130" y="79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30" y="33"/>
                        <a:pt x="127" y="25"/>
                        <a:pt x="122" y="20"/>
                      </a:cubicBezTo>
                      <a:lnTo>
                        <a:pt x="11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57" name="Group 356">
                <a:extLst>
                  <a:ext uri="{FF2B5EF4-FFF2-40B4-BE49-F238E27FC236}">
                    <a16:creationId xmlns:a16="http://schemas.microsoft.com/office/drawing/2014/main" id="{05CB4CDB-6867-CAAE-046B-472DC8E0004A}"/>
                  </a:ext>
                </a:extLst>
              </p:cNvPr>
              <p:cNvGrpSpPr/>
              <p:nvPr/>
            </p:nvGrpSpPr>
            <p:grpSpPr>
              <a:xfrm>
                <a:off x="9610110" y="1366348"/>
                <a:ext cx="1594783" cy="1254516"/>
                <a:chOff x="4501217" y="2328648"/>
                <a:chExt cx="736600" cy="579437"/>
              </a:xfrm>
              <a:grpFill/>
            </p:grpSpPr>
            <p:sp>
              <p:nvSpPr>
                <p:cNvPr id="361" name="Rectangle 105">
                  <a:extLst>
                    <a:ext uri="{FF2B5EF4-FFF2-40B4-BE49-F238E27FC236}">
                      <a16:creationId xmlns:a16="http://schemas.microsoft.com/office/drawing/2014/main" id="{53D00CF3-B985-1939-B0F3-3635F4375A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411198"/>
                  <a:ext cx="736600" cy="2413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2" name="Rectangle 106">
                  <a:extLst>
                    <a:ext uri="{FF2B5EF4-FFF2-40B4-BE49-F238E27FC236}">
                      <a16:creationId xmlns:a16="http://schemas.microsoft.com/office/drawing/2014/main" id="{A4F5CC93-E38D-8A59-94EF-FFB03B651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2680" y="2328648"/>
                  <a:ext cx="187325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3" name="Rectangle 123">
                  <a:extLst>
                    <a:ext uri="{FF2B5EF4-FFF2-40B4-BE49-F238E27FC236}">
                      <a16:creationId xmlns:a16="http://schemas.microsoft.com/office/drawing/2014/main" id="{1B1B10C4-7160-5E3D-2688-68C399DDC1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665198"/>
                  <a:ext cx="736600" cy="24288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58" name="Group 357">
                <a:extLst>
                  <a:ext uri="{FF2B5EF4-FFF2-40B4-BE49-F238E27FC236}">
                    <a16:creationId xmlns:a16="http://schemas.microsoft.com/office/drawing/2014/main" id="{8DBEB0D3-E15C-4199-1B1F-A22923B1AA53}"/>
                  </a:ext>
                </a:extLst>
              </p:cNvPr>
              <p:cNvGrpSpPr/>
              <p:nvPr/>
            </p:nvGrpSpPr>
            <p:grpSpPr>
              <a:xfrm>
                <a:off x="9604638" y="1187749"/>
                <a:ext cx="1584213" cy="352460"/>
                <a:chOff x="9590893" y="872582"/>
                <a:chExt cx="1584213" cy="352460"/>
              </a:xfrm>
              <a:grpFill/>
            </p:grpSpPr>
            <p:cxnSp>
              <p:nvCxnSpPr>
                <p:cNvPr id="359" name="Straight Connector 358">
                  <a:extLst>
                    <a:ext uri="{FF2B5EF4-FFF2-40B4-BE49-F238E27FC236}">
                      <a16:creationId xmlns:a16="http://schemas.microsoft.com/office/drawing/2014/main" id="{D78FDDBD-8C96-C207-4967-AC0CC9987492}"/>
                    </a:ext>
                  </a:extLst>
                </p:cNvPr>
                <p:cNvCxnSpPr>
                  <a:cxnSpLocks/>
                  <a:stCxn id="365" idx="3"/>
                </p:cNvCxnSpPr>
                <p:nvPr/>
              </p:nvCxnSpPr>
              <p:spPr>
                <a:xfrm flipH="1">
                  <a:off x="9590893" y="872582"/>
                  <a:ext cx="767126" cy="352460"/>
                </a:xfrm>
                <a:prstGeom prst="line">
                  <a:avLst/>
                </a:prstGeom>
                <a:grpFill/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359">
                  <a:extLst>
                    <a:ext uri="{FF2B5EF4-FFF2-40B4-BE49-F238E27FC236}">
                      <a16:creationId xmlns:a16="http://schemas.microsoft.com/office/drawing/2014/main" id="{8FF7D45C-EFC9-EF20-AA99-F77293F83313}"/>
                    </a:ext>
                  </a:extLst>
                </p:cNvPr>
                <p:cNvCxnSpPr>
                  <a:cxnSpLocks/>
                  <a:stCxn id="365" idx="3"/>
                </p:cNvCxnSpPr>
                <p:nvPr/>
              </p:nvCxnSpPr>
              <p:spPr>
                <a:xfrm>
                  <a:off x="10358019" y="872582"/>
                  <a:ext cx="817087" cy="352460"/>
                </a:xfrm>
                <a:prstGeom prst="line">
                  <a:avLst/>
                </a:prstGeom>
                <a:grpFill/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2A2F804-ED5E-8492-DA01-DA4FE7132930}"/>
              </a:ext>
            </a:extLst>
          </p:cNvPr>
          <p:cNvGrpSpPr/>
          <p:nvPr/>
        </p:nvGrpSpPr>
        <p:grpSpPr>
          <a:xfrm flipH="1">
            <a:off x="3333336" y="6297090"/>
            <a:ext cx="674063" cy="409334"/>
            <a:chOff x="3172436" y="1508641"/>
            <a:chExt cx="6382903" cy="3876105"/>
          </a:xfrm>
          <a:solidFill>
            <a:srgbClr val="253B50"/>
          </a:solidFill>
        </p:grpSpPr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8655BF0F-D78D-7245-C947-A543C0DB233D}"/>
                </a:ext>
              </a:extLst>
            </p:cNvPr>
            <p:cNvSpPr/>
            <p:nvPr/>
          </p:nvSpPr>
          <p:spPr>
            <a:xfrm>
              <a:off x="3776568" y="1677320"/>
              <a:ext cx="1038032" cy="330283"/>
            </a:xfrm>
            <a:custGeom>
              <a:avLst/>
              <a:gdLst>
                <a:gd name="connsiteX0" fmla="*/ 418624 w 419100"/>
                <a:gd name="connsiteY0" fmla="*/ 112871 h 133350"/>
                <a:gd name="connsiteX1" fmla="*/ 412909 w 419100"/>
                <a:gd name="connsiteY1" fmla="*/ 132874 h 133350"/>
                <a:gd name="connsiteX2" fmla="*/ 7144 w 419100"/>
                <a:gd name="connsiteY2" fmla="*/ 26194 h 133350"/>
                <a:gd name="connsiteX3" fmla="*/ 11906 w 4191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133350">
                  <a:moveTo>
                    <a:pt x="418624" y="112871"/>
                  </a:moveTo>
                  <a:lnTo>
                    <a:pt x="412909" y="132874"/>
                  </a:lnTo>
                  <a:lnTo>
                    <a:pt x="7144" y="26194"/>
                  </a:lnTo>
                  <a:lnTo>
                    <a:pt x="119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7908C28E-226E-87D1-9055-66B5D1F10E24}"/>
                </a:ext>
              </a:extLst>
            </p:cNvPr>
            <p:cNvSpPr/>
            <p:nvPr/>
          </p:nvSpPr>
          <p:spPr>
            <a:xfrm>
              <a:off x="4702640" y="1879641"/>
              <a:ext cx="589791" cy="283100"/>
            </a:xfrm>
            <a:custGeom>
              <a:avLst/>
              <a:gdLst>
                <a:gd name="connsiteX0" fmla="*/ 8735 w 238125"/>
                <a:gd name="connsiteY0" fmla="*/ 58457 h 114300"/>
                <a:gd name="connsiteX1" fmla="*/ 21902 w 238125"/>
                <a:gd name="connsiteY1" fmla="*/ 8735 h 114300"/>
                <a:gd name="connsiteX2" fmla="*/ 233682 w 238125"/>
                <a:gd name="connsiteY2" fmla="*/ 64818 h 114300"/>
                <a:gd name="connsiteX3" fmla="*/ 220514 w 238125"/>
                <a:gd name="connsiteY3" fmla="*/ 11454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14300">
                  <a:moveTo>
                    <a:pt x="8735" y="58457"/>
                  </a:moveTo>
                  <a:lnTo>
                    <a:pt x="21902" y="8735"/>
                  </a:lnTo>
                  <a:lnTo>
                    <a:pt x="233682" y="64818"/>
                  </a:lnTo>
                  <a:lnTo>
                    <a:pt x="220514" y="1145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E0CE41D8-29EF-2A2B-FECB-67DF8A14887F}"/>
                </a:ext>
              </a:extLst>
            </p:cNvPr>
            <p:cNvSpPr/>
            <p:nvPr/>
          </p:nvSpPr>
          <p:spPr>
            <a:xfrm>
              <a:off x="3557164" y="3463208"/>
              <a:ext cx="212325" cy="1061624"/>
            </a:xfrm>
            <a:custGeom>
              <a:avLst/>
              <a:gdLst>
                <a:gd name="connsiteX0" fmla="*/ 7144 w 85725"/>
                <a:gd name="connsiteY0" fmla="*/ 9049 h 428625"/>
                <a:gd name="connsiteX1" fmla="*/ 27146 w 85725"/>
                <a:gd name="connsiteY1" fmla="*/ 7144 h 428625"/>
                <a:gd name="connsiteX2" fmla="*/ 79534 w 85725"/>
                <a:gd name="connsiteY2" fmla="*/ 423386 h 428625"/>
                <a:gd name="connsiteX3" fmla="*/ 59531 w 85725"/>
                <a:gd name="connsiteY3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28625">
                  <a:moveTo>
                    <a:pt x="7144" y="9049"/>
                  </a:moveTo>
                  <a:lnTo>
                    <a:pt x="27146" y="7144"/>
                  </a:lnTo>
                  <a:lnTo>
                    <a:pt x="79534" y="423386"/>
                  </a:lnTo>
                  <a:lnTo>
                    <a:pt x="59531" y="426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E914438B-E940-79CE-D636-A6D8563210B0}"/>
                </a:ext>
              </a:extLst>
            </p:cNvPr>
            <p:cNvSpPr/>
            <p:nvPr/>
          </p:nvSpPr>
          <p:spPr>
            <a:xfrm>
              <a:off x="3459365" y="2983799"/>
              <a:ext cx="212325" cy="589791"/>
            </a:xfrm>
            <a:custGeom>
              <a:avLst/>
              <a:gdLst>
                <a:gd name="connsiteX0" fmla="*/ 7950 w 85725"/>
                <a:gd name="connsiteY0" fmla="*/ 14122 h 238125"/>
                <a:gd name="connsiteX1" fmla="*/ 59014 w 85725"/>
                <a:gd name="connsiteY1" fmla="*/ 7950 h 238125"/>
                <a:gd name="connsiteX2" fmla="*/ 85303 w 85725"/>
                <a:gd name="connsiteY2" fmla="*/ 225447 h 238125"/>
                <a:gd name="connsiteX3" fmla="*/ 34239 w 85725"/>
                <a:gd name="connsiteY3" fmla="*/ 23161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238125">
                  <a:moveTo>
                    <a:pt x="7950" y="14122"/>
                  </a:moveTo>
                  <a:lnTo>
                    <a:pt x="59014" y="7950"/>
                  </a:lnTo>
                  <a:lnTo>
                    <a:pt x="85303" y="225447"/>
                  </a:lnTo>
                  <a:lnTo>
                    <a:pt x="34239" y="23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A12E226F-A0D0-23C5-0245-9ABBA84D9D6B}"/>
                </a:ext>
              </a:extLst>
            </p:cNvPr>
            <p:cNvSpPr/>
            <p:nvPr/>
          </p:nvSpPr>
          <p:spPr>
            <a:xfrm>
              <a:off x="3817854" y="1947446"/>
              <a:ext cx="2838073" cy="1903844"/>
            </a:xfrm>
            <a:custGeom>
              <a:avLst/>
              <a:gdLst>
                <a:gd name="connsiteX0" fmla="*/ 2098335 w 2838073"/>
                <a:gd name="connsiteY0" fmla="*/ 397944 h 1903844"/>
                <a:gd name="connsiteX1" fmla="*/ 1982738 w 2838073"/>
                <a:gd name="connsiteY1" fmla="*/ 513542 h 1903844"/>
                <a:gd name="connsiteX2" fmla="*/ 2098335 w 2838073"/>
                <a:gd name="connsiteY2" fmla="*/ 629143 h 1903844"/>
                <a:gd name="connsiteX3" fmla="*/ 2213936 w 2838073"/>
                <a:gd name="connsiteY3" fmla="*/ 513542 h 1903844"/>
                <a:gd name="connsiteX4" fmla="*/ 2098335 w 2838073"/>
                <a:gd name="connsiteY4" fmla="*/ 397944 h 1903844"/>
                <a:gd name="connsiteX5" fmla="*/ 0 w 2838073"/>
                <a:gd name="connsiteY5" fmla="*/ 0 h 1903844"/>
                <a:gd name="connsiteX6" fmla="*/ 2087859 w 2838073"/>
                <a:gd name="connsiteY6" fmla="*/ 143908 h 1903844"/>
                <a:gd name="connsiteX7" fmla="*/ 2448812 w 2838073"/>
                <a:gd name="connsiteY7" fmla="*/ 398698 h 1903844"/>
                <a:gd name="connsiteX8" fmla="*/ 2838073 w 2838073"/>
                <a:gd name="connsiteY8" fmla="*/ 1285743 h 1903844"/>
                <a:gd name="connsiteX9" fmla="*/ 2566771 w 2838073"/>
                <a:gd name="connsiteY9" fmla="*/ 1903844 h 1903844"/>
                <a:gd name="connsiteX10" fmla="*/ 2005290 w 2838073"/>
                <a:gd name="connsiteY10" fmla="*/ 884686 h 1903844"/>
                <a:gd name="connsiteX11" fmla="*/ 1745782 w 2838073"/>
                <a:gd name="connsiteY11" fmla="*/ 677079 h 1903844"/>
                <a:gd name="connsiteX12" fmla="*/ 0 w 2838073"/>
                <a:gd name="connsiteY12" fmla="*/ 174579 h 190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8073" h="1903844">
                  <a:moveTo>
                    <a:pt x="2098335" y="397944"/>
                  </a:moveTo>
                  <a:cubicBezTo>
                    <a:pt x="2034639" y="397944"/>
                    <a:pt x="1982738" y="449846"/>
                    <a:pt x="1982738" y="513542"/>
                  </a:cubicBezTo>
                  <a:cubicBezTo>
                    <a:pt x="1982738" y="577241"/>
                    <a:pt x="2034639" y="629143"/>
                    <a:pt x="2098335" y="629143"/>
                  </a:cubicBezTo>
                  <a:cubicBezTo>
                    <a:pt x="2162034" y="629143"/>
                    <a:pt x="2213936" y="577241"/>
                    <a:pt x="2213936" y="513542"/>
                  </a:cubicBezTo>
                  <a:cubicBezTo>
                    <a:pt x="2213936" y="449846"/>
                    <a:pt x="2162034" y="400302"/>
                    <a:pt x="2098335" y="397944"/>
                  </a:cubicBezTo>
                  <a:close/>
                  <a:moveTo>
                    <a:pt x="0" y="0"/>
                  </a:moveTo>
                  <a:lnTo>
                    <a:pt x="2087859" y="143908"/>
                  </a:lnTo>
                  <a:cubicBezTo>
                    <a:pt x="2229409" y="153345"/>
                    <a:pt x="2392192" y="268945"/>
                    <a:pt x="2448812" y="398698"/>
                  </a:cubicBezTo>
                  <a:lnTo>
                    <a:pt x="2838073" y="1285743"/>
                  </a:lnTo>
                  <a:lnTo>
                    <a:pt x="2566771" y="1903844"/>
                  </a:lnTo>
                  <a:lnTo>
                    <a:pt x="2005290" y="884686"/>
                  </a:lnTo>
                  <a:cubicBezTo>
                    <a:pt x="1958106" y="797398"/>
                    <a:pt x="1840148" y="705389"/>
                    <a:pt x="1745782" y="677079"/>
                  </a:cubicBezTo>
                  <a:lnTo>
                    <a:pt x="0" y="1745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B0CA9B9E-A5AD-F5EB-8D1D-135068505A80}"/>
                </a:ext>
              </a:extLst>
            </p:cNvPr>
            <p:cNvSpPr/>
            <p:nvPr/>
          </p:nvSpPr>
          <p:spPr>
            <a:xfrm>
              <a:off x="6324465" y="2859263"/>
              <a:ext cx="3066913" cy="1439090"/>
            </a:xfrm>
            <a:custGeom>
              <a:avLst/>
              <a:gdLst>
                <a:gd name="connsiteX0" fmla="*/ 134779 w 1238250"/>
                <a:gd name="connsiteY0" fmla="*/ 7144 h 581025"/>
                <a:gd name="connsiteX1" fmla="*/ 89059 w 1238250"/>
                <a:gd name="connsiteY1" fmla="*/ 41434 h 581025"/>
                <a:gd name="connsiteX2" fmla="*/ 7144 w 1238250"/>
                <a:gd name="connsiteY2" fmla="*/ 305276 h 581025"/>
                <a:gd name="connsiteX3" fmla="*/ 7144 w 1238250"/>
                <a:gd name="connsiteY3" fmla="*/ 568166 h 581025"/>
                <a:gd name="connsiteX4" fmla="*/ 7144 w 1238250"/>
                <a:gd name="connsiteY4" fmla="*/ 571976 h 581025"/>
                <a:gd name="connsiteX5" fmla="*/ 42386 w 1238250"/>
                <a:gd name="connsiteY5" fmla="*/ 575786 h 581025"/>
                <a:gd name="connsiteX6" fmla="*/ 1202531 w 1238250"/>
                <a:gd name="connsiteY6" fmla="*/ 575786 h 581025"/>
                <a:gd name="connsiteX7" fmla="*/ 1237774 w 1238250"/>
                <a:gd name="connsiteY7" fmla="*/ 540544 h 581025"/>
                <a:gd name="connsiteX8" fmla="*/ 1237774 w 1238250"/>
                <a:gd name="connsiteY8" fmla="*/ 340519 h 581025"/>
                <a:gd name="connsiteX9" fmla="*/ 1202531 w 1238250"/>
                <a:gd name="connsiteY9" fmla="*/ 305276 h 581025"/>
                <a:gd name="connsiteX10" fmla="*/ 585311 w 1238250"/>
                <a:gd name="connsiteY10" fmla="*/ 305276 h 581025"/>
                <a:gd name="connsiteX11" fmla="*/ 464344 w 1238250"/>
                <a:gd name="connsiteY11" fmla="*/ 39529 h 581025"/>
                <a:gd name="connsiteX12" fmla="*/ 413861 w 1238250"/>
                <a:gd name="connsiteY12" fmla="*/ 7144 h 581025"/>
                <a:gd name="connsiteX13" fmla="*/ 134779 w 1238250"/>
                <a:gd name="connsiteY13" fmla="*/ 7144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581025">
                  <a:moveTo>
                    <a:pt x="134779" y="7144"/>
                  </a:moveTo>
                  <a:cubicBezTo>
                    <a:pt x="114776" y="7144"/>
                    <a:pt x="94774" y="22384"/>
                    <a:pt x="89059" y="41434"/>
                  </a:cubicBezTo>
                  <a:lnTo>
                    <a:pt x="7144" y="305276"/>
                  </a:lnTo>
                  <a:lnTo>
                    <a:pt x="7144" y="568166"/>
                  </a:lnTo>
                  <a:cubicBezTo>
                    <a:pt x="7144" y="568166"/>
                    <a:pt x="7144" y="570071"/>
                    <a:pt x="7144" y="571976"/>
                  </a:cubicBezTo>
                  <a:cubicBezTo>
                    <a:pt x="7144" y="573881"/>
                    <a:pt x="23336" y="575786"/>
                    <a:pt x="42386" y="575786"/>
                  </a:cubicBezTo>
                  <a:lnTo>
                    <a:pt x="1202531" y="575786"/>
                  </a:lnTo>
                  <a:cubicBezTo>
                    <a:pt x="1222534" y="575786"/>
                    <a:pt x="1237774" y="559594"/>
                    <a:pt x="1237774" y="540544"/>
                  </a:cubicBezTo>
                  <a:lnTo>
                    <a:pt x="1237774" y="340519"/>
                  </a:lnTo>
                  <a:cubicBezTo>
                    <a:pt x="1237774" y="320516"/>
                    <a:pt x="1221581" y="305276"/>
                    <a:pt x="1202531" y="305276"/>
                  </a:cubicBezTo>
                  <a:lnTo>
                    <a:pt x="585311" y="305276"/>
                  </a:lnTo>
                  <a:lnTo>
                    <a:pt x="464344" y="39529"/>
                  </a:lnTo>
                  <a:cubicBezTo>
                    <a:pt x="455771" y="21431"/>
                    <a:pt x="433864" y="7144"/>
                    <a:pt x="413861" y="7144"/>
                  </a:cubicBezTo>
                  <a:lnTo>
                    <a:pt x="13477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D457058-1C86-B084-3247-AC74AF4F38A1}"/>
                </a:ext>
              </a:extLst>
            </p:cNvPr>
            <p:cNvSpPr/>
            <p:nvPr/>
          </p:nvSpPr>
          <p:spPr>
            <a:xfrm>
              <a:off x="3172436" y="1508641"/>
              <a:ext cx="803481" cy="3258005"/>
            </a:xfrm>
            <a:custGeom>
              <a:avLst/>
              <a:gdLst>
                <a:gd name="connsiteX0" fmla="*/ 470301 w 803481"/>
                <a:gd name="connsiteY0" fmla="*/ 472174 h 3258005"/>
                <a:gd name="connsiteX1" fmla="*/ 392449 w 803481"/>
                <a:gd name="connsiteY1" fmla="*/ 550026 h 3258005"/>
                <a:gd name="connsiteX2" fmla="*/ 470301 w 803481"/>
                <a:gd name="connsiteY2" fmla="*/ 627879 h 3258005"/>
                <a:gd name="connsiteX3" fmla="*/ 548154 w 803481"/>
                <a:gd name="connsiteY3" fmla="*/ 550026 h 3258005"/>
                <a:gd name="connsiteX4" fmla="*/ 470301 w 803481"/>
                <a:gd name="connsiteY4" fmla="*/ 472174 h 3258005"/>
                <a:gd name="connsiteX5" fmla="*/ 628902 w 803481"/>
                <a:gd name="connsiteY5" fmla="*/ 0 h 3258005"/>
                <a:gd name="connsiteX6" fmla="*/ 716192 w 803481"/>
                <a:gd name="connsiteY6" fmla="*/ 894123 h 3258005"/>
                <a:gd name="connsiteX7" fmla="*/ 230204 w 803481"/>
                <a:gd name="connsiteY7" fmla="*/ 2507791 h 3258005"/>
                <a:gd name="connsiteX8" fmla="*/ 211186 w 803481"/>
                <a:gd name="connsiteY8" fmla="*/ 2523639 h 3258005"/>
                <a:gd name="connsiteX9" fmla="*/ 619466 w 803481"/>
                <a:gd name="connsiteY9" fmla="*/ 2446452 h 3258005"/>
                <a:gd name="connsiteX10" fmla="*/ 803481 w 803481"/>
                <a:gd name="connsiteY10" fmla="*/ 3258005 h 3258005"/>
                <a:gd name="connsiteX11" fmla="*/ 225484 w 803481"/>
                <a:gd name="connsiteY11" fmla="*/ 3203743 h 3258005"/>
                <a:gd name="connsiteX12" fmla="*/ 36751 w 803481"/>
                <a:gd name="connsiteY12" fmla="*/ 3019728 h 3258005"/>
                <a:gd name="connsiteX13" fmla="*/ 1365 w 803481"/>
                <a:gd name="connsiteY13" fmla="*/ 2734270 h 3258005"/>
                <a:gd name="connsiteX14" fmla="*/ 145273 w 803481"/>
                <a:gd name="connsiteY14" fmla="*/ 2536101 h 3258005"/>
                <a:gd name="connsiteX15" fmla="*/ 173584 w 803481"/>
                <a:gd name="connsiteY15" fmla="*/ 2530748 h 3258005"/>
                <a:gd name="connsiteX16" fmla="*/ 173584 w 803481"/>
                <a:gd name="connsiteY16" fmla="*/ 587431 h 3258005"/>
                <a:gd name="connsiteX17" fmla="*/ 308055 w 803481"/>
                <a:gd name="connsiteY17" fmla="*/ 502501 h 3258005"/>
                <a:gd name="connsiteX18" fmla="*/ 284464 w 803481"/>
                <a:gd name="connsiteY18" fmla="*/ 240635 h 32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3481" h="3258005">
                  <a:moveTo>
                    <a:pt x="470301" y="472174"/>
                  </a:moveTo>
                  <a:cubicBezTo>
                    <a:pt x="427836" y="472174"/>
                    <a:pt x="392449" y="505203"/>
                    <a:pt x="392449" y="550026"/>
                  </a:cubicBezTo>
                  <a:cubicBezTo>
                    <a:pt x="392449" y="592491"/>
                    <a:pt x="427836" y="627879"/>
                    <a:pt x="470301" y="627879"/>
                  </a:cubicBezTo>
                  <a:cubicBezTo>
                    <a:pt x="512766" y="627879"/>
                    <a:pt x="548154" y="592491"/>
                    <a:pt x="548154" y="550026"/>
                  </a:cubicBezTo>
                  <a:cubicBezTo>
                    <a:pt x="548154" y="507561"/>
                    <a:pt x="512766" y="472174"/>
                    <a:pt x="470301" y="472174"/>
                  </a:cubicBezTo>
                  <a:close/>
                  <a:moveTo>
                    <a:pt x="628902" y="0"/>
                  </a:moveTo>
                  <a:lnTo>
                    <a:pt x="716192" y="894123"/>
                  </a:lnTo>
                  <a:lnTo>
                    <a:pt x="230204" y="2507791"/>
                  </a:lnTo>
                  <a:lnTo>
                    <a:pt x="211186" y="2523639"/>
                  </a:lnTo>
                  <a:lnTo>
                    <a:pt x="619466" y="2446452"/>
                  </a:lnTo>
                  <a:lnTo>
                    <a:pt x="803481" y="3258005"/>
                  </a:lnTo>
                  <a:lnTo>
                    <a:pt x="225484" y="3203743"/>
                  </a:lnTo>
                  <a:cubicBezTo>
                    <a:pt x="133478" y="3194306"/>
                    <a:pt x="48548" y="3111736"/>
                    <a:pt x="36751" y="3019728"/>
                  </a:cubicBezTo>
                  <a:lnTo>
                    <a:pt x="1365" y="2734270"/>
                  </a:lnTo>
                  <a:cubicBezTo>
                    <a:pt x="-10432" y="2642262"/>
                    <a:pt x="55624" y="2554974"/>
                    <a:pt x="145273" y="2536101"/>
                  </a:cubicBezTo>
                  <a:lnTo>
                    <a:pt x="173584" y="2530748"/>
                  </a:lnTo>
                  <a:lnTo>
                    <a:pt x="173584" y="587431"/>
                  </a:lnTo>
                  <a:lnTo>
                    <a:pt x="308055" y="502501"/>
                  </a:lnTo>
                  <a:lnTo>
                    <a:pt x="284464" y="240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45BA50DD-617D-2DAE-1804-F6AAA4AC1E9D}"/>
                </a:ext>
              </a:extLst>
            </p:cNvPr>
            <p:cNvSpPr/>
            <p:nvPr/>
          </p:nvSpPr>
          <p:spPr>
            <a:xfrm>
              <a:off x="3288219" y="3904259"/>
              <a:ext cx="188733" cy="188733"/>
            </a:xfrm>
            <a:custGeom>
              <a:avLst/>
              <a:gdLst>
                <a:gd name="connsiteX0" fmla="*/ 70009 w 76200"/>
                <a:gd name="connsiteY0" fmla="*/ 38621 h 76200"/>
                <a:gd name="connsiteX1" fmla="*/ 38576 w 76200"/>
                <a:gd name="connsiteY1" fmla="*/ 70054 h 76200"/>
                <a:gd name="connsiteX2" fmla="*/ 7144 w 76200"/>
                <a:gd name="connsiteY2" fmla="*/ 38621 h 76200"/>
                <a:gd name="connsiteX3" fmla="*/ 38576 w 76200"/>
                <a:gd name="connsiteY3" fmla="*/ 7189 h 76200"/>
                <a:gd name="connsiteX4" fmla="*/ 70009 w 76200"/>
                <a:gd name="connsiteY4" fmla="*/ 3862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0009" y="38621"/>
                  </a:moveTo>
                  <a:cubicBezTo>
                    <a:pt x="70009" y="55766"/>
                    <a:pt x="55721" y="70054"/>
                    <a:pt x="38576" y="70054"/>
                  </a:cubicBezTo>
                  <a:cubicBezTo>
                    <a:pt x="21431" y="70054"/>
                    <a:pt x="7144" y="55766"/>
                    <a:pt x="7144" y="38621"/>
                  </a:cubicBezTo>
                  <a:cubicBezTo>
                    <a:pt x="7144" y="21476"/>
                    <a:pt x="21431" y="7189"/>
                    <a:pt x="38576" y="7189"/>
                  </a:cubicBezTo>
                  <a:cubicBezTo>
                    <a:pt x="55721" y="6236"/>
                    <a:pt x="70009" y="20524"/>
                    <a:pt x="70009" y="38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2936F231-FC5A-0949-10AA-0BC17B214F3E}"/>
                </a:ext>
              </a:extLst>
            </p:cNvPr>
            <p:cNvSpPr/>
            <p:nvPr/>
          </p:nvSpPr>
          <p:spPr>
            <a:xfrm>
              <a:off x="5842015" y="4386820"/>
              <a:ext cx="3713324" cy="997926"/>
            </a:xfrm>
            <a:custGeom>
              <a:avLst/>
              <a:gdLst>
                <a:gd name="connsiteX0" fmla="*/ 1856661 w 3713324"/>
                <a:gd name="connsiteY0" fmla="*/ 0 h 997926"/>
                <a:gd name="connsiteX1" fmla="*/ 3253286 w 3713324"/>
                <a:gd name="connsiteY1" fmla="*/ 73133 h 997926"/>
                <a:gd name="connsiteX2" fmla="*/ 3713324 w 3713324"/>
                <a:gd name="connsiteY2" fmla="*/ 535530 h 997926"/>
                <a:gd name="connsiteX3" fmla="*/ 3250928 w 3713324"/>
                <a:gd name="connsiteY3" fmla="*/ 997926 h 997926"/>
                <a:gd name="connsiteX4" fmla="*/ 462397 w 3713324"/>
                <a:gd name="connsiteY4" fmla="*/ 997926 h 997926"/>
                <a:gd name="connsiteX5" fmla="*/ 0 w 3713324"/>
                <a:gd name="connsiteY5" fmla="*/ 535530 h 997926"/>
                <a:gd name="connsiteX6" fmla="*/ 462397 w 3713324"/>
                <a:gd name="connsiteY6" fmla="*/ 73133 h 997926"/>
                <a:gd name="connsiteX7" fmla="*/ 1856661 w 3713324"/>
                <a:gd name="connsiteY7" fmla="*/ 0 h 9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3324" h="997926">
                  <a:moveTo>
                    <a:pt x="1856661" y="0"/>
                  </a:moveTo>
                  <a:cubicBezTo>
                    <a:pt x="2203460" y="0"/>
                    <a:pt x="3243850" y="73133"/>
                    <a:pt x="3253286" y="73133"/>
                  </a:cubicBezTo>
                  <a:cubicBezTo>
                    <a:pt x="3505718" y="73133"/>
                    <a:pt x="3713324" y="280740"/>
                    <a:pt x="3713324" y="535530"/>
                  </a:cubicBezTo>
                  <a:cubicBezTo>
                    <a:pt x="3713324" y="790320"/>
                    <a:pt x="3505718" y="997926"/>
                    <a:pt x="3250928" y="997926"/>
                  </a:cubicBezTo>
                  <a:lnTo>
                    <a:pt x="462397" y="997926"/>
                  </a:lnTo>
                  <a:cubicBezTo>
                    <a:pt x="207607" y="997926"/>
                    <a:pt x="0" y="790320"/>
                    <a:pt x="0" y="535530"/>
                  </a:cubicBezTo>
                  <a:cubicBezTo>
                    <a:pt x="0" y="280740"/>
                    <a:pt x="207607" y="73133"/>
                    <a:pt x="462397" y="73133"/>
                  </a:cubicBezTo>
                  <a:cubicBezTo>
                    <a:pt x="469473" y="73133"/>
                    <a:pt x="1509865" y="0"/>
                    <a:pt x="185666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FDD802DB-5EC5-DF74-B86E-EB8E2502D4FC}"/>
                </a:ext>
              </a:extLst>
            </p:cNvPr>
            <p:cNvSpPr/>
            <p:nvPr/>
          </p:nvSpPr>
          <p:spPr>
            <a:xfrm>
              <a:off x="6060238" y="4680537"/>
              <a:ext cx="471833" cy="471833"/>
            </a:xfrm>
            <a:custGeom>
              <a:avLst/>
              <a:gdLst>
                <a:gd name="connsiteX0" fmla="*/ 98584 w 190500"/>
                <a:gd name="connsiteY0" fmla="*/ 190024 h 190500"/>
                <a:gd name="connsiteX1" fmla="*/ 7144 w 190500"/>
                <a:gd name="connsiteY1" fmla="*/ 98584 h 190500"/>
                <a:gd name="connsiteX2" fmla="*/ 98584 w 190500"/>
                <a:gd name="connsiteY2" fmla="*/ 7144 h 190500"/>
                <a:gd name="connsiteX3" fmla="*/ 190024 w 190500"/>
                <a:gd name="connsiteY3" fmla="*/ 98584 h 190500"/>
                <a:gd name="connsiteX4" fmla="*/ 98584 w 190500"/>
                <a:gd name="connsiteY4" fmla="*/ 19002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8584" y="190024"/>
                  </a:moveTo>
                  <a:cubicBezTo>
                    <a:pt x="48101" y="190024"/>
                    <a:pt x="7144" y="149066"/>
                    <a:pt x="7144" y="98584"/>
                  </a:cubicBezTo>
                  <a:cubicBezTo>
                    <a:pt x="7144" y="48101"/>
                    <a:pt x="48101" y="7144"/>
                    <a:pt x="98584" y="7144"/>
                  </a:cubicBezTo>
                  <a:cubicBezTo>
                    <a:pt x="149066" y="7144"/>
                    <a:pt x="190024" y="48101"/>
                    <a:pt x="190024" y="98584"/>
                  </a:cubicBezTo>
                  <a:cubicBezTo>
                    <a:pt x="190024" y="148114"/>
                    <a:pt x="149066" y="190024"/>
                    <a:pt x="98584" y="1900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FD3E52A7-AB9E-D34A-35B5-F5E4D9C48149}"/>
                </a:ext>
              </a:extLst>
            </p:cNvPr>
            <p:cNvSpPr/>
            <p:nvPr/>
          </p:nvSpPr>
          <p:spPr>
            <a:xfrm>
              <a:off x="8812770" y="4643063"/>
              <a:ext cx="542608" cy="542608"/>
            </a:xfrm>
            <a:custGeom>
              <a:avLst/>
              <a:gdLst>
                <a:gd name="connsiteX0" fmla="*/ 127593 w 219075"/>
                <a:gd name="connsiteY0" fmla="*/ 22757 h 219075"/>
                <a:gd name="connsiteX1" fmla="*/ 203296 w 219075"/>
                <a:gd name="connsiteY1" fmla="*/ 127593 h 219075"/>
                <a:gd name="connsiteX2" fmla="*/ 98460 w 219075"/>
                <a:gd name="connsiteY2" fmla="*/ 203296 h 219075"/>
                <a:gd name="connsiteX3" fmla="*/ 22757 w 219075"/>
                <a:gd name="connsiteY3" fmla="*/ 98460 h 219075"/>
                <a:gd name="connsiteX4" fmla="*/ 127593 w 219075"/>
                <a:gd name="connsiteY4" fmla="*/ 227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19075">
                  <a:moveTo>
                    <a:pt x="127593" y="22757"/>
                  </a:moveTo>
                  <a:cubicBezTo>
                    <a:pt x="177447" y="30802"/>
                    <a:pt x="211341" y="77738"/>
                    <a:pt x="203296" y="127593"/>
                  </a:cubicBezTo>
                  <a:cubicBezTo>
                    <a:pt x="195251" y="177447"/>
                    <a:pt x="148314" y="211341"/>
                    <a:pt x="98460" y="203296"/>
                  </a:cubicBezTo>
                  <a:cubicBezTo>
                    <a:pt x="48605" y="195251"/>
                    <a:pt x="14712" y="148315"/>
                    <a:pt x="22757" y="98460"/>
                  </a:cubicBezTo>
                  <a:cubicBezTo>
                    <a:pt x="30801" y="48605"/>
                    <a:pt x="77738" y="14712"/>
                    <a:pt x="127593" y="227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593A943A-4E2B-E72D-7F02-0F14CF951DEA}"/>
                </a:ext>
              </a:extLst>
            </p:cNvPr>
            <p:cNvSpPr/>
            <p:nvPr/>
          </p:nvSpPr>
          <p:spPr>
            <a:xfrm>
              <a:off x="6465106" y="3021096"/>
              <a:ext cx="1171361" cy="607456"/>
            </a:xfrm>
            <a:custGeom>
              <a:avLst/>
              <a:gdLst>
                <a:gd name="connsiteX0" fmla="*/ 180233 w 1171361"/>
                <a:gd name="connsiteY0" fmla="*/ 0 h 607456"/>
                <a:gd name="connsiteX1" fmla="*/ 903051 w 1171361"/>
                <a:gd name="connsiteY1" fmla="*/ 0 h 607456"/>
                <a:gd name="connsiteX2" fmla="*/ 1171361 w 1171361"/>
                <a:gd name="connsiteY2" fmla="*/ 607456 h 607456"/>
                <a:gd name="connsiteX3" fmla="*/ 0 w 1171361"/>
                <a:gd name="connsiteY3" fmla="*/ 607456 h 6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361" h="607456">
                  <a:moveTo>
                    <a:pt x="180233" y="0"/>
                  </a:moveTo>
                  <a:lnTo>
                    <a:pt x="903051" y="0"/>
                  </a:lnTo>
                  <a:lnTo>
                    <a:pt x="1171361" y="607456"/>
                  </a:lnTo>
                  <a:lnTo>
                    <a:pt x="0" y="6074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2" name="Rectangle: Rounded Corners 351">
              <a:extLst>
                <a:ext uri="{FF2B5EF4-FFF2-40B4-BE49-F238E27FC236}">
                  <a16:creationId xmlns:a16="http://schemas.microsoft.com/office/drawing/2014/main" id="{34F22216-1D16-FAB2-A224-FECE176F6F87}"/>
                </a:ext>
              </a:extLst>
            </p:cNvPr>
            <p:cNvSpPr/>
            <p:nvPr/>
          </p:nvSpPr>
          <p:spPr>
            <a:xfrm>
              <a:off x="8103056" y="3422743"/>
              <a:ext cx="1103442" cy="41161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7A8FFC00-C726-DA3F-B5A3-5E4A93B18933}"/>
                </a:ext>
              </a:extLst>
            </p:cNvPr>
            <p:cNvSpPr/>
            <p:nvPr/>
          </p:nvSpPr>
          <p:spPr>
            <a:xfrm>
              <a:off x="7050786" y="4254347"/>
              <a:ext cx="1544908" cy="231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8A22D31F-4CD9-AC63-3969-582FA1C9E3EF}"/>
              </a:ext>
            </a:extLst>
          </p:cNvPr>
          <p:cNvSpPr/>
          <p:nvPr/>
        </p:nvSpPr>
        <p:spPr>
          <a:xfrm>
            <a:off x="4624941" y="6260354"/>
            <a:ext cx="426239" cy="441358"/>
          </a:xfrm>
          <a:prstGeom prst="rect">
            <a:avLst/>
          </a:prstGeom>
          <a:solidFill>
            <a:srgbClr val="253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47470831-2A30-0C7C-F5CF-EFD147AF0DD1}"/>
              </a:ext>
            </a:extLst>
          </p:cNvPr>
          <p:cNvGrpSpPr/>
          <p:nvPr/>
        </p:nvGrpSpPr>
        <p:grpSpPr>
          <a:xfrm>
            <a:off x="2300377" y="5492782"/>
            <a:ext cx="1146596" cy="1197553"/>
            <a:chOff x="-1639876" y="-652843"/>
            <a:chExt cx="6993625" cy="7304435"/>
          </a:xfrm>
          <a:solidFill>
            <a:srgbClr val="253B50"/>
          </a:solidFill>
        </p:grpSpPr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CA9DF470-CBAB-5643-51CE-C4E6133E5809}"/>
                </a:ext>
              </a:extLst>
            </p:cNvPr>
            <p:cNvGrpSpPr/>
            <p:nvPr/>
          </p:nvGrpSpPr>
          <p:grpSpPr>
            <a:xfrm>
              <a:off x="-1639876" y="-652843"/>
              <a:ext cx="6501724" cy="7304435"/>
              <a:chOff x="236538" y="1588"/>
              <a:chExt cx="4127500" cy="4637087"/>
            </a:xfrm>
            <a:grpFill/>
          </p:grpSpPr>
          <p:sp>
            <p:nvSpPr>
              <p:cNvPr id="224" name="Rectangle 5">
                <a:extLst>
                  <a:ext uri="{FF2B5EF4-FFF2-40B4-BE49-F238E27FC236}">
                    <a16:creationId xmlns:a16="http://schemas.microsoft.com/office/drawing/2014/main" id="{AB363F5E-CE39-AA87-0570-046238C78C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3094038"/>
                <a:ext cx="984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Rectangle 6">
                <a:extLst>
                  <a:ext uri="{FF2B5EF4-FFF2-40B4-BE49-F238E27FC236}">
                    <a16:creationId xmlns:a16="http://schemas.microsoft.com/office/drawing/2014/main" id="{2217A019-473E-3D43-C3AC-B28E200565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6" y="3094039"/>
                <a:ext cx="857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7">
                <a:extLst>
                  <a:ext uri="{FF2B5EF4-FFF2-40B4-BE49-F238E27FC236}">
                    <a16:creationId xmlns:a16="http://schemas.microsoft.com/office/drawing/2014/main" id="{86C20624-913B-0377-BF6E-52D78B7722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14801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Freeform 8">
                <a:extLst>
                  <a:ext uri="{FF2B5EF4-FFF2-40B4-BE49-F238E27FC236}">
                    <a16:creationId xmlns:a16="http://schemas.microsoft.com/office/drawing/2014/main" id="{9C596C42-9516-77A8-8E79-8E93EFA9E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Freeform 9">
                <a:extLst>
                  <a:ext uri="{FF2B5EF4-FFF2-40B4-BE49-F238E27FC236}">
                    <a16:creationId xmlns:a16="http://schemas.microsoft.com/office/drawing/2014/main" id="{F32EB9F2-F4B2-2E08-5245-6E0489923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Rectangle 10">
                <a:extLst>
                  <a:ext uri="{FF2B5EF4-FFF2-40B4-BE49-F238E27FC236}">
                    <a16:creationId xmlns:a16="http://schemas.microsoft.com/office/drawing/2014/main" id="{27F34122-A83E-1F59-A6E6-533A0DEDB4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4417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Freeform 11">
                <a:extLst>
                  <a:ext uri="{FF2B5EF4-FFF2-40B4-BE49-F238E27FC236}">
                    <a16:creationId xmlns:a16="http://schemas.microsoft.com/office/drawing/2014/main" id="{522633B2-CC90-2C83-27A0-505F1E3E7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Freeform 12">
                <a:extLst>
                  <a:ext uri="{FF2B5EF4-FFF2-40B4-BE49-F238E27FC236}">
                    <a16:creationId xmlns:a16="http://schemas.microsoft.com/office/drawing/2014/main" id="{CE48B0AD-9A14-CF43-1FE6-1FE0F0921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3">
                <a:extLst>
                  <a:ext uri="{FF2B5EF4-FFF2-40B4-BE49-F238E27FC236}">
                    <a16:creationId xmlns:a16="http://schemas.microsoft.com/office/drawing/2014/main" id="{1D54CCAE-0FD0-1962-F5BE-A86F15B97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7338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Freeform 14">
                <a:extLst>
                  <a:ext uri="{FF2B5EF4-FFF2-40B4-BE49-F238E27FC236}">
                    <a16:creationId xmlns:a16="http://schemas.microsoft.com/office/drawing/2014/main" id="{6C6C9819-AD7C-978B-455A-32EBFF26B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Freeform 15">
                <a:extLst>
                  <a:ext uri="{FF2B5EF4-FFF2-40B4-BE49-F238E27FC236}">
                    <a16:creationId xmlns:a16="http://schemas.microsoft.com/office/drawing/2014/main" id="{6CEBAED6-B75F-647A-6547-24D2805F5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Rectangle 16">
                <a:extLst>
                  <a:ext uri="{FF2B5EF4-FFF2-40B4-BE49-F238E27FC236}">
                    <a16:creationId xmlns:a16="http://schemas.microsoft.com/office/drawing/2014/main" id="{86B5CA6A-A35B-660B-A434-F92E4E7E0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402748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Freeform 17">
                <a:extLst>
                  <a:ext uri="{FF2B5EF4-FFF2-40B4-BE49-F238E27FC236}">
                    <a16:creationId xmlns:a16="http://schemas.microsoft.com/office/drawing/2014/main" id="{4EC29EFD-EBC6-E875-1491-9D6A6F0E9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Freeform 18">
                <a:extLst>
                  <a:ext uri="{FF2B5EF4-FFF2-40B4-BE49-F238E27FC236}">
                    <a16:creationId xmlns:a16="http://schemas.microsoft.com/office/drawing/2014/main" id="{C4857C8F-8F78-F2AB-AF99-315429DB8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9">
                <a:extLst>
                  <a:ext uri="{FF2B5EF4-FFF2-40B4-BE49-F238E27FC236}">
                    <a16:creationId xmlns:a16="http://schemas.microsoft.com/office/drawing/2014/main" id="{6D3BFBC7-00BD-6408-128A-7363128BF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1897063"/>
                <a:ext cx="984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Rectangle 20">
                <a:extLst>
                  <a:ext uri="{FF2B5EF4-FFF2-40B4-BE49-F238E27FC236}">
                    <a16:creationId xmlns:a16="http://schemas.microsoft.com/office/drawing/2014/main" id="{A02D99D1-0FFA-7FF7-A59C-1E11FFF341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1897063"/>
                <a:ext cx="857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21">
                <a:extLst>
                  <a:ext uri="{FF2B5EF4-FFF2-40B4-BE49-F238E27FC236}">
                    <a16:creationId xmlns:a16="http://schemas.microsoft.com/office/drawing/2014/main" id="{5157792A-2372-3A9D-576E-0D4DE13A2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18970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Freeform 22">
                <a:extLst>
                  <a:ext uri="{FF2B5EF4-FFF2-40B4-BE49-F238E27FC236}">
                    <a16:creationId xmlns:a16="http://schemas.microsoft.com/office/drawing/2014/main" id="{C486A028-AB9A-719F-5AD1-9091597A4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Freeform 23">
                <a:extLst>
                  <a:ext uri="{FF2B5EF4-FFF2-40B4-BE49-F238E27FC236}">
                    <a16:creationId xmlns:a16="http://schemas.microsoft.com/office/drawing/2014/main" id="{D23BAC87-179E-E8AF-EAB4-2E136ACD3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Rectangle 24">
                <a:extLst>
                  <a:ext uri="{FF2B5EF4-FFF2-40B4-BE49-F238E27FC236}">
                    <a16:creationId xmlns:a16="http://schemas.microsoft.com/office/drawing/2014/main" id="{BD561F3C-4230-BF60-1B55-3ACD8BC77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1891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Freeform 25">
                <a:extLst>
                  <a:ext uri="{FF2B5EF4-FFF2-40B4-BE49-F238E27FC236}">
                    <a16:creationId xmlns:a16="http://schemas.microsoft.com/office/drawing/2014/main" id="{D757A815-230F-BCB2-21F2-6FCD536D0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Freeform 26">
                <a:extLst>
                  <a:ext uri="{FF2B5EF4-FFF2-40B4-BE49-F238E27FC236}">
                    <a16:creationId xmlns:a16="http://schemas.microsoft.com/office/drawing/2014/main" id="{855973AE-ADD7-F672-EC53-B6F068B34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27">
                <a:extLst>
                  <a:ext uri="{FF2B5EF4-FFF2-40B4-BE49-F238E27FC236}">
                    <a16:creationId xmlns:a16="http://schemas.microsoft.com/office/drawing/2014/main" id="{BFECCC12-1D70-025A-EEE1-79E08E76D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4828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Freeform 28">
                <a:extLst>
                  <a:ext uri="{FF2B5EF4-FFF2-40B4-BE49-F238E27FC236}">
                    <a16:creationId xmlns:a16="http://schemas.microsoft.com/office/drawing/2014/main" id="{9495A6D7-499E-CB7C-65F8-29A56430C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Freeform 29">
                <a:extLst>
                  <a:ext uri="{FF2B5EF4-FFF2-40B4-BE49-F238E27FC236}">
                    <a16:creationId xmlns:a16="http://schemas.microsoft.com/office/drawing/2014/main" id="{5FDACE8C-DF0D-CAF9-FB41-C8C14FEF9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Rectangle 30">
                <a:extLst>
                  <a:ext uri="{FF2B5EF4-FFF2-40B4-BE49-F238E27FC236}">
                    <a16:creationId xmlns:a16="http://schemas.microsoft.com/office/drawing/2014/main" id="{1857DDE5-6B08-3FD1-2E83-7B11DAF0C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7749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Freeform 31">
                <a:extLst>
                  <a:ext uri="{FF2B5EF4-FFF2-40B4-BE49-F238E27FC236}">
                    <a16:creationId xmlns:a16="http://schemas.microsoft.com/office/drawing/2014/main" id="{FFE74C01-95FF-2372-CEFC-8595AB064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Freeform 32">
                <a:extLst>
                  <a:ext uri="{FF2B5EF4-FFF2-40B4-BE49-F238E27FC236}">
                    <a16:creationId xmlns:a16="http://schemas.microsoft.com/office/drawing/2014/main" id="{A5F5AC40-D8CD-DE44-81B2-3FA4D90C3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33">
                <a:extLst>
                  <a:ext uri="{FF2B5EF4-FFF2-40B4-BE49-F238E27FC236}">
                    <a16:creationId xmlns:a16="http://schemas.microsoft.com/office/drawing/2014/main" id="{AA17CE9D-5C1D-9A7F-2AC1-CDDDD6580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9163"/>
                <a:ext cx="44450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Rectangle 34">
                <a:extLst>
                  <a:ext uri="{FF2B5EF4-FFF2-40B4-BE49-F238E27FC236}">
                    <a16:creationId xmlns:a16="http://schemas.microsoft.com/office/drawing/2014/main" id="{89703037-EC4E-3557-2FEE-E3B19DAB2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875" y="919163"/>
                <a:ext cx="53975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35">
                <a:extLst>
                  <a:ext uri="{FF2B5EF4-FFF2-40B4-BE49-F238E27FC236}">
                    <a16:creationId xmlns:a16="http://schemas.microsoft.com/office/drawing/2014/main" id="{EEE58F66-21E6-35B8-12F9-E6BD5867D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5988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Freeform 36">
                <a:extLst>
                  <a:ext uri="{FF2B5EF4-FFF2-40B4-BE49-F238E27FC236}">
                    <a16:creationId xmlns:a16="http://schemas.microsoft.com/office/drawing/2014/main" id="{FC8F058F-E9FA-80FF-CAC7-FF41745DB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Freeform 37">
                <a:extLst>
                  <a:ext uri="{FF2B5EF4-FFF2-40B4-BE49-F238E27FC236}">
                    <a16:creationId xmlns:a16="http://schemas.microsoft.com/office/drawing/2014/main" id="{8B6D8282-77FB-5671-F277-BB93C6C1D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Rectangle 38">
                <a:extLst>
                  <a:ext uri="{FF2B5EF4-FFF2-40B4-BE49-F238E27FC236}">
                    <a16:creationId xmlns:a16="http://schemas.microsoft.com/office/drawing/2014/main" id="{9FF14255-A037-F30E-22F1-86F5E0C7B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141413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Freeform 39">
                <a:extLst>
                  <a:ext uri="{FF2B5EF4-FFF2-40B4-BE49-F238E27FC236}">
                    <a16:creationId xmlns:a16="http://schemas.microsoft.com/office/drawing/2014/main" id="{2E3BD80A-5EF2-0DF8-BDFE-1534D3B3C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Freeform 40">
                <a:extLst>
                  <a:ext uri="{FF2B5EF4-FFF2-40B4-BE49-F238E27FC236}">
                    <a16:creationId xmlns:a16="http://schemas.microsoft.com/office/drawing/2014/main" id="{B85584C6-DB14-FAC3-68AA-69A22691A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Rectangle 41">
                <a:extLst>
                  <a:ext uri="{FF2B5EF4-FFF2-40B4-BE49-F238E27FC236}">
                    <a16:creationId xmlns:a16="http://schemas.microsoft.com/office/drawing/2014/main" id="{55925FAD-929C-7431-C016-E777B946C4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3652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Freeform 42">
                <a:extLst>
                  <a:ext uri="{FF2B5EF4-FFF2-40B4-BE49-F238E27FC236}">
                    <a16:creationId xmlns:a16="http://schemas.microsoft.com/office/drawing/2014/main" id="{DC0A55E1-66E5-8D36-C11F-36B9375DD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Freeform 43">
                <a:extLst>
                  <a:ext uri="{FF2B5EF4-FFF2-40B4-BE49-F238E27FC236}">
                    <a16:creationId xmlns:a16="http://schemas.microsoft.com/office/drawing/2014/main" id="{A0475842-FE7E-4080-47EA-28C9643C7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Rectangle 44">
                <a:extLst>
                  <a:ext uri="{FF2B5EF4-FFF2-40B4-BE49-F238E27FC236}">
                    <a16:creationId xmlns:a16="http://schemas.microsoft.com/office/drawing/2014/main" id="{097E2B02-8BC3-219C-700D-EE3E1D936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590675"/>
                <a:ext cx="274638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Freeform 45">
                <a:extLst>
                  <a:ext uri="{FF2B5EF4-FFF2-40B4-BE49-F238E27FC236}">
                    <a16:creationId xmlns:a16="http://schemas.microsoft.com/office/drawing/2014/main" id="{39F23D80-78D6-1241-9416-E3344DB29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Freeform 46">
                <a:extLst>
                  <a:ext uri="{FF2B5EF4-FFF2-40B4-BE49-F238E27FC236}">
                    <a16:creationId xmlns:a16="http://schemas.microsoft.com/office/drawing/2014/main" id="{92A2D66B-971D-EA81-FC00-40AE3C187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Rectangle 47">
                <a:extLst>
                  <a:ext uri="{FF2B5EF4-FFF2-40B4-BE49-F238E27FC236}">
                    <a16:creationId xmlns:a16="http://schemas.microsoft.com/office/drawing/2014/main" id="{4620CB6D-D078-D1BC-9959-011390E18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217488"/>
                <a:ext cx="44450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Rectangle 48">
                <a:extLst>
                  <a:ext uri="{FF2B5EF4-FFF2-40B4-BE49-F238E27FC236}">
                    <a16:creationId xmlns:a16="http://schemas.microsoft.com/office/drawing/2014/main" id="{DF1BC071-0B3A-1BD7-72B5-2E596942C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050" y="217488"/>
                <a:ext cx="53975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Freeform 49">
                <a:extLst>
                  <a:ext uri="{FF2B5EF4-FFF2-40B4-BE49-F238E27FC236}">
                    <a16:creationId xmlns:a16="http://schemas.microsoft.com/office/drawing/2014/main" id="{2B69253C-C9BE-F960-7C13-5234A8894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688" y="65088"/>
                <a:ext cx="287338" cy="188912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Freeform 50">
                <a:extLst>
                  <a:ext uri="{FF2B5EF4-FFF2-40B4-BE49-F238E27FC236}">
                    <a16:creationId xmlns:a16="http://schemas.microsoft.com/office/drawing/2014/main" id="{A2D513D1-8364-F2D2-3E5D-4834C11BD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Freeform 51">
                <a:extLst>
                  <a:ext uri="{FF2B5EF4-FFF2-40B4-BE49-F238E27FC236}">
                    <a16:creationId xmlns:a16="http://schemas.microsoft.com/office/drawing/2014/main" id="{576A9AD6-F083-4C36-0198-9214BD940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Rectangle 52">
                <a:extLst>
                  <a:ext uri="{FF2B5EF4-FFF2-40B4-BE49-F238E27FC236}">
                    <a16:creationId xmlns:a16="http://schemas.microsoft.com/office/drawing/2014/main" id="{3509BFBB-4AAB-25D3-0486-0CE3305D9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43180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Freeform 53">
                <a:extLst>
                  <a:ext uri="{FF2B5EF4-FFF2-40B4-BE49-F238E27FC236}">
                    <a16:creationId xmlns:a16="http://schemas.microsoft.com/office/drawing/2014/main" id="{317C18EB-F3A0-A707-D022-C9F206095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Freeform 54">
                <a:extLst>
                  <a:ext uri="{FF2B5EF4-FFF2-40B4-BE49-F238E27FC236}">
                    <a16:creationId xmlns:a16="http://schemas.microsoft.com/office/drawing/2014/main" id="{BA3D2FA1-561E-AD8F-5BAB-64C688E1F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Rectangle 55">
                <a:extLst>
                  <a:ext uri="{FF2B5EF4-FFF2-40B4-BE49-F238E27FC236}">
                    <a16:creationId xmlns:a16="http://schemas.microsoft.com/office/drawing/2014/main" id="{75015114-3406-F4F7-F35B-2D5C8804D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6540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Freeform 56">
                <a:extLst>
                  <a:ext uri="{FF2B5EF4-FFF2-40B4-BE49-F238E27FC236}">
                    <a16:creationId xmlns:a16="http://schemas.microsoft.com/office/drawing/2014/main" id="{ED8DA492-F861-086C-540C-F06A9EA54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Freeform 57">
                <a:extLst>
                  <a:ext uri="{FF2B5EF4-FFF2-40B4-BE49-F238E27FC236}">
                    <a16:creationId xmlns:a16="http://schemas.microsoft.com/office/drawing/2014/main" id="{52BCA06C-6ABD-D968-BCAB-676D78469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Rectangle 58">
                <a:extLst>
                  <a:ext uri="{FF2B5EF4-FFF2-40B4-BE49-F238E27FC236}">
                    <a16:creationId xmlns:a16="http://schemas.microsoft.com/office/drawing/2014/main" id="{89918C84-637C-C9AC-FCBD-A79976410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Rectangle 59">
                <a:extLst>
                  <a:ext uri="{FF2B5EF4-FFF2-40B4-BE49-F238E27FC236}">
                    <a16:creationId xmlns:a16="http://schemas.microsoft.com/office/drawing/2014/main" id="{BF9F8C9F-C50D-3882-9B7E-14848B4F6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950913"/>
                <a:ext cx="825500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Rectangle 60">
                <a:extLst>
                  <a:ext uri="{FF2B5EF4-FFF2-40B4-BE49-F238E27FC236}">
                    <a16:creationId xmlns:a16="http://schemas.microsoft.com/office/drawing/2014/main" id="{50A85ECD-D3D4-8489-7858-E80AD389F7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3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Freeform 61">
                <a:extLst>
                  <a:ext uri="{FF2B5EF4-FFF2-40B4-BE49-F238E27FC236}">
                    <a16:creationId xmlns:a16="http://schemas.microsoft.com/office/drawing/2014/main" id="{8D0E20CA-34A4-DFF6-8C3E-E2B64372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Freeform 62">
                <a:extLst>
                  <a:ext uri="{FF2B5EF4-FFF2-40B4-BE49-F238E27FC236}">
                    <a16:creationId xmlns:a16="http://schemas.microsoft.com/office/drawing/2014/main" id="{90DFFCA3-5A08-61E1-8FC1-99A5E90E0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Rectangle 63">
                <a:extLst>
                  <a:ext uri="{FF2B5EF4-FFF2-40B4-BE49-F238E27FC236}">
                    <a16:creationId xmlns:a16="http://schemas.microsoft.com/office/drawing/2014/main" id="{77B3FD81-0880-CEAB-3D63-6A5DF72C1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50" y="755650"/>
                <a:ext cx="39688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Freeform 64">
                <a:extLst>
                  <a:ext uri="{FF2B5EF4-FFF2-40B4-BE49-F238E27FC236}">
                    <a16:creationId xmlns:a16="http://schemas.microsoft.com/office/drawing/2014/main" id="{E5835EFF-3200-23C9-FE86-24263CD6E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Freeform 65">
                <a:extLst>
                  <a:ext uri="{FF2B5EF4-FFF2-40B4-BE49-F238E27FC236}">
                    <a16:creationId xmlns:a16="http://schemas.microsoft.com/office/drawing/2014/main" id="{DB5304E6-2BFF-E6CF-C0A0-65CF1A4A8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Rectangle 66">
                <a:extLst>
                  <a:ext uri="{FF2B5EF4-FFF2-40B4-BE49-F238E27FC236}">
                    <a16:creationId xmlns:a16="http://schemas.microsoft.com/office/drawing/2014/main" id="{542576C5-944F-39F8-07A5-A0166A1FA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4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Freeform 67">
                <a:extLst>
                  <a:ext uri="{FF2B5EF4-FFF2-40B4-BE49-F238E27FC236}">
                    <a16:creationId xmlns:a16="http://schemas.microsoft.com/office/drawing/2014/main" id="{B76B61A0-DB86-D4E1-426A-31794F38D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Freeform 68">
                <a:extLst>
                  <a:ext uri="{FF2B5EF4-FFF2-40B4-BE49-F238E27FC236}">
                    <a16:creationId xmlns:a16="http://schemas.microsoft.com/office/drawing/2014/main" id="{AA516C76-6177-4E4A-7C39-A02799060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Rectangle 69">
                <a:extLst>
                  <a:ext uri="{FF2B5EF4-FFF2-40B4-BE49-F238E27FC236}">
                    <a16:creationId xmlns:a16="http://schemas.microsoft.com/office/drawing/2014/main" id="{C5037E27-BE58-F895-BD0A-39D0CC1BF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538" y="755650"/>
                <a:ext cx="42863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Freeform 70">
                <a:extLst>
                  <a:ext uri="{FF2B5EF4-FFF2-40B4-BE49-F238E27FC236}">
                    <a16:creationId xmlns:a16="http://schemas.microsoft.com/office/drawing/2014/main" id="{A4B058CD-E5EB-8F0A-9A35-2F0FD1E4B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Freeform 71">
                <a:extLst>
                  <a:ext uri="{FF2B5EF4-FFF2-40B4-BE49-F238E27FC236}">
                    <a16:creationId xmlns:a16="http://schemas.microsoft.com/office/drawing/2014/main" id="{01A264A3-8931-6054-1572-AE9C5D691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Rectangle 72">
                <a:extLst>
                  <a:ext uri="{FF2B5EF4-FFF2-40B4-BE49-F238E27FC236}">
                    <a16:creationId xmlns:a16="http://schemas.microsoft.com/office/drawing/2014/main" id="{83A8F121-6940-5D73-EB27-5A11194EA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755650"/>
                <a:ext cx="822325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Rectangle 73">
                <a:extLst>
                  <a:ext uri="{FF2B5EF4-FFF2-40B4-BE49-F238E27FC236}">
                    <a16:creationId xmlns:a16="http://schemas.microsoft.com/office/drawing/2014/main" id="{B35205C4-BB03-0F65-E819-36AD14073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950913"/>
                <a:ext cx="8223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Rectangle 74">
                <a:extLst>
                  <a:ext uri="{FF2B5EF4-FFF2-40B4-BE49-F238E27FC236}">
                    <a16:creationId xmlns:a16="http://schemas.microsoft.com/office/drawing/2014/main" id="{8BC3D2BF-7C95-A590-17FD-907800482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Freeform 75">
                <a:extLst>
                  <a:ext uri="{FF2B5EF4-FFF2-40B4-BE49-F238E27FC236}">
                    <a16:creationId xmlns:a16="http://schemas.microsoft.com/office/drawing/2014/main" id="{B71405F7-84F6-BB70-62F3-F17F9AC76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Freeform 76">
                <a:extLst>
                  <a:ext uri="{FF2B5EF4-FFF2-40B4-BE49-F238E27FC236}">
                    <a16:creationId xmlns:a16="http://schemas.microsoft.com/office/drawing/2014/main" id="{D8249D13-230A-A596-7480-0720D3D33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Rectangle 77">
                <a:extLst>
                  <a:ext uri="{FF2B5EF4-FFF2-40B4-BE49-F238E27FC236}">
                    <a16:creationId xmlns:a16="http://schemas.microsoft.com/office/drawing/2014/main" id="{1C810656-9794-89F8-F58D-54E3BB36BA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263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Freeform 78">
                <a:extLst>
                  <a:ext uri="{FF2B5EF4-FFF2-40B4-BE49-F238E27FC236}">
                    <a16:creationId xmlns:a16="http://schemas.microsoft.com/office/drawing/2014/main" id="{11DD30C1-B07E-EC17-325D-F11901576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Freeform 79">
                <a:extLst>
                  <a:ext uri="{FF2B5EF4-FFF2-40B4-BE49-F238E27FC236}">
                    <a16:creationId xmlns:a16="http://schemas.microsoft.com/office/drawing/2014/main" id="{23B9FC1F-6750-04C7-C950-1442A7898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Rectangle 80">
                <a:extLst>
                  <a:ext uri="{FF2B5EF4-FFF2-40B4-BE49-F238E27FC236}">
                    <a16:creationId xmlns:a16="http://schemas.microsoft.com/office/drawing/2014/main" id="{FF33FC67-1685-94F0-9E6A-9C3E6DDA5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2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Freeform 81">
                <a:extLst>
                  <a:ext uri="{FF2B5EF4-FFF2-40B4-BE49-F238E27FC236}">
                    <a16:creationId xmlns:a16="http://schemas.microsoft.com/office/drawing/2014/main" id="{F2B7F6E1-B514-2F43-FB71-2998A4A13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Freeform 82">
                <a:extLst>
                  <a:ext uri="{FF2B5EF4-FFF2-40B4-BE49-F238E27FC236}">
                    <a16:creationId xmlns:a16="http://schemas.microsoft.com/office/drawing/2014/main" id="{51A0D7FC-35FE-1F08-66ED-B44495657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Rectangle 83">
                <a:extLst>
                  <a:ext uri="{FF2B5EF4-FFF2-40B4-BE49-F238E27FC236}">
                    <a16:creationId xmlns:a16="http://schemas.microsoft.com/office/drawing/2014/main" id="{B0E5834C-62ED-D275-9B61-9D25390864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025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Freeform 84">
                <a:extLst>
                  <a:ext uri="{FF2B5EF4-FFF2-40B4-BE49-F238E27FC236}">
                    <a16:creationId xmlns:a16="http://schemas.microsoft.com/office/drawing/2014/main" id="{833B6DAD-D370-E649-A7AD-F1B73A376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Freeform 85">
                <a:extLst>
                  <a:ext uri="{FF2B5EF4-FFF2-40B4-BE49-F238E27FC236}">
                    <a16:creationId xmlns:a16="http://schemas.microsoft.com/office/drawing/2014/main" id="{4628FD4A-87DC-1ED3-E61C-AC02F36DC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Rectangle 86">
                <a:extLst>
                  <a:ext uri="{FF2B5EF4-FFF2-40B4-BE49-F238E27FC236}">
                    <a16:creationId xmlns:a16="http://schemas.microsoft.com/office/drawing/2014/main" id="{EABF0BA1-AAAC-FC0B-35AB-0491021CF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6950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Freeform 87">
                <a:extLst>
                  <a:ext uri="{FF2B5EF4-FFF2-40B4-BE49-F238E27FC236}">
                    <a16:creationId xmlns:a16="http://schemas.microsoft.com/office/drawing/2014/main" id="{B713EA2B-7961-A66B-3E12-800F375AC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  <a:gd name="T10" fmla="*/ 869 w 86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8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Freeform 88">
                <a:extLst>
                  <a:ext uri="{FF2B5EF4-FFF2-40B4-BE49-F238E27FC236}">
                    <a16:creationId xmlns:a16="http://schemas.microsoft.com/office/drawing/2014/main" id="{CEE68229-7C0C-CD88-4896-D9F4F8315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Rectangle 89">
                <a:extLst>
                  <a:ext uri="{FF2B5EF4-FFF2-40B4-BE49-F238E27FC236}">
                    <a16:creationId xmlns:a16="http://schemas.microsoft.com/office/drawing/2014/main" id="{2AED3F21-D489-6C51-D0D0-C914B0667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Freeform 90">
                <a:extLst>
                  <a:ext uri="{FF2B5EF4-FFF2-40B4-BE49-F238E27FC236}">
                    <a16:creationId xmlns:a16="http://schemas.microsoft.com/office/drawing/2014/main" id="{F7C183AD-156B-1741-AA67-918801790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Freeform 91">
                <a:extLst>
                  <a:ext uri="{FF2B5EF4-FFF2-40B4-BE49-F238E27FC236}">
                    <a16:creationId xmlns:a16="http://schemas.microsoft.com/office/drawing/2014/main" id="{AE03C548-75D7-721B-90B0-D8139F53D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Rectangle 92">
                <a:extLst>
                  <a:ext uri="{FF2B5EF4-FFF2-40B4-BE49-F238E27FC236}">
                    <a16:creationId xmlns:a16="http://schemas.microsoft.com/office/drawing/2014/main" id="{50713C44-2223-8F2D-D565-E1A5F8DBE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438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Freeform 93">
                <a:extLst>
                  <a:ext uri="{FF2B5EF4-FFF2-40B4-BE49-F238E27FC236}">
                    <a16:creationId xmlns:a16="http://schemas.microsoft.com/office/drawing/2014/main" id="{287D4BFA-AABF-E442-7865-76A40CE54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Freeform 94">
                <a:extLst>
                  <a:ext uri="{FF2B5EF4-FFF2-40B4-BE49-F238E27FC236}">
                    <a16:creationId xmlns:a16="http://schemas.microsoft.com/office/drawing/2014/main" id="{A6725481-8978-6F07-796F-63B7363C8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Rectangle 95">
                <a:extLst>
                  <a:ext uri="{FF2B5EF4-FFF2-40B4-BE49-F238E27FC236}">
                    <a16:creationId xmlns:a16="http://schemas.microsoft.com/office/drawing/2014/main" id="{E42AFA46-EA13-5FEA-622E-FCDDCC08F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Freeform 96">
                <a:extLst>
                  <a:ext uri="{FF2B5EF4-FFF2-40B4-BE49-F238E27FC236}">
                    <a16:creationId xmlns:a16="http://schemas.microsoft.com/office/drawing/2014/main" id="{B8856B3A-5FC5-9D56-213B-F69688ECE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Freeform 97">
                <a:extLst>
                  <a:ext uri="{FF2B5EF4-FFF2-40B4-BE49-F238E27FC236}">
                    <a16:creationId xmlns:a16="http://schemas.microsoft.com/office/drawing/2014/main" id="{D9B5C9B1-10F1-9FDB-40AC-B72C0A4B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Rectangle 98">
                <a:extLst>
                  <a:ext uri="{FF2B5EF4-FFF2-40B4-BE49-F238E27FC236}">
                    <a16:creationId xmlns:a16="http://schemas.microsoft.com/office/drawing/2014/main" id="{F91CAE97-C13B-6205-5F55-FCE8600DA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025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Freeform 99">
                <a:extLst>
                  <a:ext uri="{FF2B5EF4-FFF2-40B4-BE49-F238E27FC236}">
                    <a16:creationId xmlns:a16="http://schemas.microsoft.com/office/drawing/2014/main" id="{BC2C8F23-AE9F-63B5-EF0F-425487B4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Freeform 100">
                <a:extLst>
                  <a:ext uri="{FF2B5EF4-FFF2-40B4-BE49-F238E27FC236}">
                    <a16:creationId xmlns:a16="http://schemas.microsoft.com/office/drawing/2014/main" id="{047EFBE6-26D5-4F6E-9376-FE8065C40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Freeform 101">
                <a:extLst>
                  <a:ext uri="{FF2B5EF4-FFF2-40B4-BE49-F238E27FC236}">
                    <a16:creationId xmlns:a16="http://schemas.microsoft.com/office/drawing/2014/main" id="{16C6E6FA-8BE6-854B-D4CD-9D15ABB98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513" y="628650"/>
                <a:ext cx="652463" cy="474662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Rectangle 102">
                <a:extLst>
                  <a:ext uri="{FF2B5EF4-FFF2-40B4-BE49-F238E27FC236}">
                    <a16:creationId xmlns:a16="http://schemas.microsoft.com/office/drawing/2014/main" id="{8E861147-0E42-CB3F-337E-FC4FA878D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38" y="698500"/>
                <a:ext cx="219075" cy="4905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Freeform 103">
                <a:extLst>
                  <a:ext uri="{FF2B5EF4-FFF2-40B4-BE49-F238E27FC236}">
                    <a16:creationId xmlns:a16="http://schemas.microsoft.com/office/drawing/2014/main" id="{386EDE73-0DF6-A43E-D9E0-9DB8BFE85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3" y="1588"/>
                <a:ext cx="3952875" cy="977900"/>
              </a:xfrm>
              <a:custGeom>
                <a:avLst/>
                <a:gdLst>
                  <a:gd name="T0" fmla="*/ 2474 w 2490"/>
                  <a:gd name="T1" fmla="*/ 616 h 616"/>
                  <a:gd name="T2" fmla="*/ 580 w 2490"/>
                  <a:gd name="T3" fmla="*/ 48 h 616"/>
                  <a:gd name="T4" fmla="*/ 28 w 2490"/>
                  <a:gd name="T5" fmla="*/ 469 h 616"/>
                  <a:gd name="T6" fmla="*/ 0 w 2490"/>
                  <a:gd name="T7" fmla="*/ 437 h 616"/>
                  <a:gd name="T8" fmla="*/ 572 w 2490"/>
                  <a:gd name="T9" fmla="*/ 0 h 616"/>
                  <a:gd name="T10" fmla="*/ 2490 w 2490"/>
                  <a:gd name="T11" fmla="*/ 578 h 616"/>
                  <a:gd name="T12" fmla="*/ 2474 w 2490"/>
                  <a:gd name="T13" fmla="*/ 616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0" h="616">
                    <a:moveTo>
                      <a:pt x="2474" y="616"/>
                    </a:moveTo>
                    <a:lnTo>
                      <a:pt x="580" y="48"/>
                    </a:lnTo>
                    <a:lnTo>
                      <a:pt x="28" y="469"/>
                    </a:lnTo>
                    <a:lnTo>
                      <a:pt x="0" y="437"/>
                    </a:lnTo>
                    <a:lnTo>
                      <a:pt x="572" y="0"/>
                    </a:lnTo>
                    <a:lnTo>
                      <a:pt x="2490" y="578"/>
                    </a:lnTo>
                    <a:lnTo>
                      <a:pt x="2474" y="6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Rectangle 107">
                <a:extLst>
                  <a:ext uri="{FF2B5EF4-FFF2-40B4-BE49-F238E27FC236}">
                    <a16:creationId xmlns:a16="http://schemas.microsoft.com/office/drawing/2014/main" id="{3122863D-A0B8-8BC1-F7BA-28C3E5FEA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4825" y="752475"/>
                <a:ext cx="771525" cy="365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Freeform 108">
                <a:extLst>
                  <a:ext uri="{FF2B5EF4-FFF2-40B4-BE49-F238E27FC236}">
                    <a16:creationId xmlns:a16="http://schemas.microsoft.com/office/drawing/2014/main" id="{E9327961-B845-5DCE-41B9-C3F904003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5" y="900113"/>
                <a:ext cx="1287463" cy="88900"/>
              </a:xfrm>
              <a:custGeom>
                <a:avLst/>
                <a:gdLst>
                  <a:gd name="T0" fmla="*/ 0 w 811"/>
                  <a:gd name="T1" fmla="*/ 56 h 56"/>
                  <a:gd name="T2" fmla="*/ 0 w 811"/>
                  <a:gd name="T3" fmla="*/ 30 h 56"/>
                  <a:gd name="T4" fmla="*/ 725 w 811"/>
                  <a:gd name="T5" fmla="*/ 30 h 56"/>
                  <a:gd name="T6" fmla="*/ 735 w 811"/>
                  <a:gd name="T7" fmla="*/ 0 h 56"/>
                  <a:gd name="T8" fmla="*/ 811 w 811"/>
                  <a:gd name="T9" fmla="*/ 30 h 56"/>
                  <a:gd name="T10" fmla="*/ 811 w 811"/>
                  <a:gd name="T11" fmla="*/ 56 h 56"/>
                  <a:gd name="T12" fmla="*/ 0 w 811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56">
                    <a:moveTo>
                      <a:pt x="0" y="56"/>
                    </a:moveTo>
                    <a:lnTo>
                      <a:pt x="0" y="30"/>
                    </a:lnTo>
                    <a:lnTo>
                      <a:pt x="725" y="30"/>
                    </a:lnTo>
                    <a:lnTo>
                      <a:pt x="735" y="0"/>
                    </a:lnTo>
                    <a:lnTo>
                      <a:pt x="811" y="30"/>
                    </a:lnTo>
                    <a:lnTo>
                      <a:pt x="811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Rectangle 109">
                <a:extLst>
                  <a:ext uri="{FF2B5EF4-FFF2-40B4-BE49-F238E27FC236}">
                    <a16:creationId xmlns:a16="http://schemas.microsoft.com/office/drawing/2014/main" id="{E534E30A-5916-B4DC-D525-4A13F623F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425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Rectangle 110">
                <a:extLst>
                  <a:ext uri="{FF2B5EF4-FFF2-40B4-BE49-F238E27FC236}">
                    <a16:creationId xmlns:a16="http://schemas.microsoft.com/office/drawing/2014/main" id="{C211BBE5-D39A-95CB-FC95-F29DD200C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9700" y="820738"/>
                <a:ext cx="38100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Freeform 111">
                <a:extLst>
                  <a:ext uri="{FF2B5EF4-FFF2-40B4-BE49-F238E27FC236}">
                    <a16:creationId xmlns:a16="http://schemas.microsoft.com/office/drawing/2014/main" id="{8CF95471-2263-9E86-617E-867787C63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0 w 117"/>
                  <a:gd name="T1" fmla="*/ 105 h 117"/>
                  <a:gd name="T2" fmla="*/ 107 w 117"/>
                  <a:gd name="T3" fmla="*/ 0 h 117"/>
                  <a:gd name="T4" fmla="*/ 117 w 117"/>
                  <a:gd name="T5" fmla="*/ 11 h 117"/>
                  <a:gd name="T6" fmla="*/ 12 w 117"/>
                  <a:gd name="T7" fmla="*/ 117 h 117"/>
                  <a:gd name="T8" fmla="*/ 0 w 117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7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Freeform 112">
                <a:extLst>
                  <a:ext uri="{FF2B5EF4-FFF2-40B4-BE49-F238E27FC236}">
                    <a16:creationId xmlns:a16="http://schemas.microsoft.com/office/drawing/2014/main" id="{48DCDDF2-9520-C076-A7C7-6AF06680F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300" y="814388"/>
                <a:ext cx="142875" cy="139700"/>
              </a:xfrm>
              <a:custGeom>
                <a:avLst/>
                <a:gdLst>
                  <a:gd name="T0" fmla="*/ 0 w 90"/>
                  <a:gd name="T1" fmla="*/ 78 h 88"/>
                  <a:gd name="T2" fmla="*/ 78 w 90"/>
                  <a:gd name="T3" fmla="*/ 0 h 88"/>
                  <a:gd name="T4" fmla="*/ 90 w 90"/>
                  <a:gd name="T5" fmla="*/ 10 h 88"/>
                  <a:gd name="T6" fmla="*/ 12 w 90"/>
                  <a:gd name="T7" fmla="*/ 88 h 88"/>
                  <a:gd name="T8" fmla="*/ 0 w 90"/>
                  <a:gd name="T9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8">
                    <a:moveTo>
                      <a:pt x="0" y="78"/>
                    </a:moveTo>
                    <a:lnTo>
                      <a:pt x="78" y="0"/>
                    </a:lnTo>
                    <a:lnTo>
                      <a:pt x="90" y="10"/>
                    </a:lnTo>
                    <a:lnTo>
                      <a:pt x="12" y="8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Freeform 113">
                <a:extLst>
                  <a:ext uri="{FF2B5EF4-FFF2-40B4-BE49-F238E27FC236}">
                    <a16:creationId xmlns:a16="http://schemas.microsoft.com/office/drawing/2014/main" id="{0919783F-1A5D-837B-0E22-D9F74C461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12 w 117"/>
                  <a:gd name="T1" fmla="*/ 0 h 117"/>
                  <a:gd name="T2" fmla="*/ 117 w 117"/>
                  <a:gd name="T3" fmla="*/ 105 h 117"/>
                  <a:gd name="T4" fmla="*/ 107 w 117"/>
                  <a:gd name="T5" fmla="*/ 117 h 117"/>
                  <a:gd name="T6" fmla="*/ 0 w 117"/>
                  <a:gd name="T7" fmla="*/ 11 h 117"/>
                  <a:gd name="T8" fmla="*/ 12 w 117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12" y="0"/>
                    </a:moveTo>
                    <a:lnTo>
                      <a:pt x="117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Rectangle 114">
                <a:extLst>
                  <a:ext uri="{FF2B5EF4-FFF2-40B4-BE49-F238E27FC236}">
                    <a16:creationId xmlns:a16="http://schemas.microsoft.com/office/drawing/2014/main" id="{05B944C8-667D-3ABE-9F7E-DF53E3AA9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038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Freeform 115">
                <a:extLst>
                  <a:ext uri="{FF2B5EF4-FFF2-40B4-BE49-F238E27FC236}">
                    <a16:creationId xmlns:a16="http://schemas.microsoft.com/office/drawing/2014/main" id="{2AA772F2-0FFD-630E-7A20-B2B76FE34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Freeform 116">
                <a:extLst>
                  <a:ext uri="{FF2B5EF4-FFF2-40B4-BE49-F238E27FC236}">
                    <a16:creationId xmlns:a16="http://schemas.microsoft.com/office/drawing/2014/main" id="{BDA5BCCA-1F4C-1E77-05C0-D4DFB69E8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Rectangle 117">
                <a:extLst>
                  <a:ext uri="{FF2B5EF4-FFF2-40B4-BE49-F238E27FC236}">
                    <a16:creationId xmlns:a16="http://schemas.microsoft.com/office/drawing/2014/main" id="{F3932C48-390A-83E8-9B9F-0B163DCD1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7413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Freeform 118">
                <a:extLst>
                  <a:ext uri="{FF2B5EF4-FFF2-40B4-BE49-F238E27FC236}">
                    <a16:creationId xmlns:a16="http://schemas.microsoft.com/office/drawing/2014/main" id="{D0048E47-22C5-68B8-8568-F29478632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Freeform 119">
                <a:extLst>
                  <a:ext uri="{FF2B5EF4-FFF2-40B4-BE49-F238E27FC236}">
                    <a16:creationId xmlns:a16="http://schemas.microsoft.com/office/drawing/2014/main" id="{FF9F8554-1EA1-793A-400D-FCC59ACF7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Rectangle 120">
                <a:extLst>
                  <a:ext uri="{FF2B5EF4-FFF2-40B4-BE49-F238E27FC236}">
                    <a16:creationId xmlns:a16="http://schemas.microsoft.com/office/drawing/2014/main" id="{18BF03A2-1654-0D16-FBF8-0433037805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1200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Freeform 121">
                <a:extLst>
                  <a:ext uri="{FF2B5EF4-FFF2-40B4-BE49-F238E27FC236}">
                    <a16:creationId xmlns:a16="http://schemas.microsoft.com/office/drawing/2014/main" id="{7B25D1F0-2AAE-13E5-E36F-78CF6E2D8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Freeform 122">
                <a:extLst>
                  <a:ext uri="{FF2B5EF4-FFF2-40B4-BE49-F238E27FC236}">
                    <a16:creationId xmlns:a16="http://schemas.microsoft.com/office/drawing/2014/main" id="{D7AF1641-A421-D0C1-2670-E63A149B3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Freeform 125">
                <a:extLst>
                  <a:ext uri="{FF2B5EF4-FFF2-40B4-BE49-F238E27FC236}">
                    <a16:creationId xmlns:a16="http://schemas.microsoft.com/office/drawing/2014/main" id="{298BF652-D9F1-985D-EFB5-966970B29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475" y="4430713"/>
                <a:ext cx="1154113" cy="20796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A7611428-EFB3-0623-13EF-E557C84AB0D9}"/>
                </a:ext>
              </a:extLst>
            </p:cNvPr>
            <p:cNvGrpSpPr/>
            <p:nvPr/>
          </p:nvGrpSpPr>
          <p:grpSpPr>
            <a:xfrm>
              <a:off x="4250672" y="757181"/>
              <a:ext cx="1103077" cy="4067578"/>
              <a:chOff x="9604638" y="-3280047"/>
              <a:chExt cx="1600255" cy="5900911"/>
            </a:xfrm>
            <a:grpFill/>
          </p:grpSpPr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C8D70E72-1839-4369-07C0-5A8CCED21084}"/>
                  </a:ext>
                </a:extLst>
              </p:cNvPr>
              <p:cNvGrpSpPr/>
              <p:nvPr/>
            </p:nvGrpSpPr>
            <p:grpSpPr>
              <a:xfrm>
                <a:off x="10090815" y="-3280047"/>
                <a:ext cx="455613" cy="4540251"/>
                <a:chOff x="2149974" y="-3713177"/>
                <a:chExt cx="455613" cy="4540251"/>
              </a:xfrm>
              <a:grpFill/>
            </p:grpSpPr>
            <p:sp>
              <p:nvSpPr>
                <p:cNvPr id="221" name="Freeform 6">
                  <a:extLst>
                    <a:ext uri="{FF2B5EF4-FFF2-40B4-BE49-F238E27FC236}">
                      <a16:creationId xmlns:a16="http://schemas.microsoft.com/office/drawing/2014/main" id="{96B75645-AEA5-7D5F-61E1-B4124EE384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9974" y="-3713177"/>
                  <a:ext cx="377825" cy="3998913"/>
                </a:xfrm>
                <a:custGeom>
                  <a:avLst/>
                  <a:gdLst>
                    <a:gd name="T0" fmla="*/ 203 w 238"/>
                    <a:gd name="T1" fmla="*/ 38 h 2519"/>
                    <a:gd name="T2" fmla="*/ 193 w 238"/>
                    <a:gd name="T3" fmla="*/ 2487 h 2519"/>
                    <a:gd name="T4" fmla="*/ 111 w 238"/>
                    <a:gd name="T5" fmla="*/ 2487 h 2519"/>
                    <a:gd name="T6" fmla="*/ 35 w 238"/>
                    <a:gd name="T7" fmla="*/ 6 h 2519"/>
                    <a:gd name="T8" fmla="*/ 0 w 238"/>
                    <a:gd name="T9" fmla="*/ 0 h 2519"/>
                    <a:gd name="T10" fmla="*/ 76 w 238"/>
                    <a:gd name="T11" fmla="*/ 2503 h 2519"/>
                    <a:gd name="T12" fmla="*/ 76 w 238"/>
                    <a:gd name="T13" fmla="*/ 2519 h 2519"/>
                    <a:gd name="T14" fmla="*/ 225 w 238"/>
                    <a:gd name="T15" fmla="*/ 2519 h 2519"/>
                    <a:gd name="T16" fmla="*/ 238 w 238"/>
                    <a:gd name="T17" fmla="*/ 38 h 2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519">
                      <a:moveTo>
                        <a:pt x="203" y="38"/>
                      </a:moveTo>
                      <a:lnTo>
                        <a:pt x="193" y="2487"/>
                      </a:lnTo>
                      <a:lnTo>
                        <a:pt x="111" y="2487"/>
                      </a:lnTo>
                      <a:lnTo>
                        <a:pt x="35" y="6"/>
                      </a:lnTo>
                      <a:lnTo>
                        <a:pt x="0" y="0"/>
                      </a:lnTo>
                      <a:lnTo>
                        <a:pt x="76" y="2503"/>
                      </a:lnTo>
                      <a:lnTo>
                        <a:pt x="76" y="2519"/>
                      </a:lnTo>
                      <a:lnTo>
                        <a:pt x="225" y="2519"/>
                      </a:lnTo>
                      <a:lnTo>
                        <a:pt x="238" y="38"/>
                      </a:ln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7">
                  <a:extLst>
                    <a:ext uri="{FF2B5EF4-FFF2-40B4-BE49-F238E27FC236}">
                      <a16:creationId xmlns:a16="http://schemas.microsoft.com/office/drawing/2014/main" id="{48E5C8B5-C28D-795D-E59B-BB6E43C5CD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9199" y="488936"/>
                  <a:ext cx="303213" cy="338138"/>
                </a:xfrm>
                <a:custGeom>
                  <a:avLst/>
                  <a:gdLst>
                    <a:gd name="T0" fmla="*/ 29 w 93"/>
                    <a:gd name="T1" fmla="*/ 2 h 106"/>
                    <a:gd name="T2" fmla="*/ 24 w 93"/>
                    <a:gd name="T3" fmla="*/ 2 h 106"/>
                    <a:gd name="T4" fmla="*/ 2 w 93"/>
                    <a:gd name="T5" fmla="*/ 51 h 106"/>
                    <a:gd name="T6" fmla="*/ 32 w 93"/>
                    <a:gd name="T7" fmla="*/ 100 h 106"/>
                    <a:gd name="T8" fmla="*/ 84 w 93"/>
                    <a:gd name="T9" fmla="*/ 86 h 106"/>
                    <a:gd name="T10" fmla="*/ 86 w 93"/>
                    <a:gd name="T11" fmla="*/ 46 h 106"/>
                    <a:gd name="T12" fmla="*/ 86 w 93"/>
                    <a:gd name="T13" fmla="*/ 43 h 106"/>
                    <a:gd name="T14" fmla="*/ 86 w 93"/>
                    <a:gd name="T15" fmla="*/ 40 h 106"/>
                    <a:gd name="T16" fmla="*/ 84 w 93"/>
                    <a:gd name="T17" fmla="*/ 31 h 106"/>
                    <a:gd name="T18" fmla="*/ 77 w 93"/>
                    <a:gd name="T19" fmla="*/ 32 h 106"/>
                    <a:gd name="T20" fmla="*/ 77 w 93"/>
                    <a:gd name="T21" fmla="*/ 39 h 106"/>
                    <a:gd name="T22" fmla="*/ 77 w 93"/>
                    <a:gd name="T23" fmla="*/ 42 h 106"/>
                    <a:gd name="T24" fmla="*/ 71 w 93"/>
                    <a:gd name="T25" fmla="*/ 65 h 106"/>
                    <a:gd name="T26" fmla="*/ 40 w 93"/>
                    <a:gd name="T27" fmla="*/ 63 h 106"/>
                    <a:gd name="T28" fmla="*/ 49 w 93"/>
                    <a:gd name="T29" fmla="*/ 27 h 106"/>
                    <a:gd name="T30" fmla="*/ 49 w 93"/>
                    <a:gd name="T31" fmla="*/ 23 h 106"/>
                    <a:gd name="T32" fmla="*/ 29 w 93"/>
                    <a:gd name="T33" fmla="*/ 2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106">
                      <a:moveTo>
                        <a:pt x="29" y="2"/>
                      </a:moveTo>
                      <a:cubicBezTo>
                        <a:pt x="28" y="0"/>
                        <a:pt x="25" y="0"/>
                        <a:pt x="24" y="2"/>
                      </a:cubicBezTo>
                      <a:cubicBezTo>
                        <a:pt x="18" y="10"/>
                        <a:pt x="4" y="30"/>
                        <a:pt x="2" y="51"/>
                      </a:cubicBezTo>
                      <a:cubicBezTo>
                        <a:pt x="0" y="71"/>
                        <a:pt x="10" y="93"/>
                        <a:pt x="32" y="100"/>
                      </a:cubicBezTo>
                      <a:cubicBezTo>
                        <a:pt x="51" y="106"/>
                        <a:pt x="76" y="101"/>
                        <a:pt x="84" y="86"/>
                      </a:cubicBezTo>
                      <a:cubicBezTo>
                        <a:pt x="93" y="69"/>
                        <a:pt x="87" y="52"/>
                        <a:pt x="86" y="46"/>
                      </a:cubicBezTo>
                      <a:cubicBezTo>
                        <a:pt x="86" y="45"/>
                        <a:pt x="86" y="44"/>
                        <a:pt x="86" y="43"/>
                      </a:cubicBezTo>
                      <a:cubicBezTo>
                        <a:pt x="86" y="42"/>
                        <a:pt x="86" y="41"/>
                        <a:pt x="86" y="40"/>
                      </a:cubicBezTo>
                      <a:cubicBezTo>
                        <a:pt x="85" y="38"/>
                        <a:pt x="85" y="34"/>
                        <a:pt x="84" y="31"/>
                      </a:cubicBezTo>
                      <a:cubicBezTo>
                        <a:pt x="83" y="27"/>
                        <a:pt x="77" y="28"/>
                        <a:pt x="77" y="32"/>
                      </a:cubicBezTo>
                      <a:cubicBezTo>
                        <a:pt x="77" y="35"/>
                        <a:pt x="77" y="38"/>
                        <a:pt x="77" y="39"/>
                      </a:cubicBezTo>
                      <a:cubicBezTo>
                        <a:pt x="77" y="40"/>
                        <a:pt x="77" y="41"/>
                        <a:pt x="77" y="42"/>
                      </a:cubicBezTo>
                      <a:cubicBezTo>
                        <a:pt x="76" y="50"/>
                        <a:pt x="74" y="60"/>
                        <a:pt x="71" y="65"/>
                      </a:cubicBezTo>
                      <a:cubicBezTo>
                        <a:pt x="65" y="75"/>
                        <a:pt x="44" y="74"/>
                        <a:pt x="40" y="63"/>
                      </a:cubicBezTo>
                      <a:cubicBezTo>
                        <a:pt x="36" y="52"/>
                        <a:pt x="45" y="34"/>
                        <a:pt x="49" y="27"/>
                      </a:cubicBezTo>
                      <a:cubicBezTo>
                        <a:pt x="50" y="26"/>
                        <a:pt x="50" y="24"/>
                        <a:pt x="49" y="23"/>
                      </a:cubicBezTo>
                      <a:lnTo>
                        <a:pt x="29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8">
                  <a:extLst>
                    <a:ext uri="{FF2B5EF4-FFF2-40B4-BE49-F238E27FC236}">
                      <a16:creationId xmlns:a16="http://schemas.microsoft.com/office/drawing/2014/main" id="{9D9D1301-5C6E-B524-7BF8-9A0E09DDC6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724" y="101586"/>
                  <a:ext cx="423863" cy="490538"/>
                </a:xfrm>
                <a:custGeom>
                  <a:avLst/>
                  <a:gdLst>
                    <a:gd name="T0" fmla="*/ 114 w 130"/>
                    <a:gd name="T1" fmla="*/ 11 h 154"/>
                    <a:gd name="T2" fmla="*/ 91 w 130"/>
                    <a:gd name="T3" fmla="*/ 0 h 154"/>
                    <a:gd name="T4" fmla="*/ 65 w 130"/>
                    <a:gd name="T5" fmla="*/ 0 h 154"/>
                    <a:gd name="T6" fmla="*/ 39 w 130"/>
                    <a:gd name="T7" fmla="*/ 0 h 154"/>
                    <a:gd name="T8" fmla="*/ 16 w 130"/>
                    <a:gd name="T9" fmla="*/ 11 h 154"/>
                    <a:gd name="T10" fmla="*/ 8 w 130"/>
                    <a:gd name="T11" fmla="*/ 20 h 154"/>
                    <a:gd name="T12" fmla="*/ 0 w 130"/>
                    <a:gd name="T13" fmla="*/ 40 h 154"/>
                    <a:gd name="T14" fmla="*/ 0 w 130"/>
                    <a:gd name="T15" fmla="*/ 79 h 154"/>
                    <a:gd name="T16" fmla="*/ 6 w 130"/>
                    <a:gd name="T17" fmla="*/ 97 h 154"/>
                    <a:gd name="T18" fmla="*/ 37 w 130"/>
                    <a:gd name="T19" fmla="*/ 141 h 154"/>
                    <a:gd name="T20" fmla="*/ 62 w 130"/>
                    <a:gd name="T21" fmla="*/ 154 h 154"/>
                    <a:gd name="T22" fmla="*/ 65 w 130"/>
                    <a:gd name="T23" fmla="*/ 154 h 154"/>
                    <a:gd name="T24" fmla="*/ 68 w 130"/>
                    <a:gd name="T25" fmla="*/ 154 h 154"/>
                    <a:gd name="T26" fmla="*/ 93 w 130"/>
                    <a:gd name="T27" fmla="*/ 141 h 154"/>
                    <a:gd name="T28" fmla="*/ 124 w 130"/>
                    <a:gd name="T29" fmla="*/ 97 h 154"/>
                    <a:gd name="T30" fmla="*/ 130 w 130"/>
                    <a:gd name="T31" fmla="*/ 79 h 154"/>
                    <a:gd name="T32" fmla="*/ 130 w 130"/>
                    <a:gd name="T33" fmla="*/ 40 h 154"/>
                    <a:gd name="T34" fmla="*/ 122 w 130"/>
                    <a:gd name="T35" fmla="*/ 20 h 154"/>
                    <a:gd name="T36" fmla="*/ 114 w 130"/>
                    <a:gd name="T37" fmla="*/ 1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0" h="154">
                      <a:moveTo>
                        <a:pt x="114" y="11"/>
                      </a:moveTo>
                      <a:cubicBezTo>
                        <a:pt x="108" y="4"/>
                        <a:pt x="100" y="0"/>
                        <a:pt x="9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0"/>
                        <a:pt x="22" y="4"/>
                        <a:pt x="16" y="1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3" y="25"/>
                        <a:pt x="0" y="33"/>
                        <a:pt x="0" y="40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5"/>
                        <a:pt x="2" y="91"/>
                        <a:pt x="6" y="97"/>
                      </a:cubicBezTo>
                      <a:cubicBezTo>
                        <a:pt x="37" y="141"/>
                        <a:pt x="37" y="141"/>
                        <a:pt x="37" y="141"/>
                      </a:cubicBezTo>
                      <a:cubicBezTo>
                        <a:pt x="43" y="149"/>
                        <a:pt x="52" y="154"/>
                        <a:pt x="62" y="154"/>
                      </a:cubicBezTo>
                      <a:cubicBezTo>
                        <a:pt x="65" y="154"/>
                        <a:pt x="65" y="154"/>
                        <a:pt x="65" y="154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8" y="154"/>
                        <a:pt x="87" y="149"/>
                        <a:pt x="93" y="141"/>
                      </a:cubicBezTo>
                      <a:cubicBezTo>
                        <a:pt x="124" y="97"/>
                        <a:pt x="124" y="97"/>
                        <a:pt x="124" y="97"/>
                      </a:cubicBezTo>
                      <a:cubicBezTo>
                        <a:pt x="128" y="91"/>
                        <a:pt x="130" y="85"/>
                        <a:pt x="130" y="79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30" y="33"/>
                        <a:pt x="127" y="25"/>
                        <a:pt x="122" y="20"/>
                      </a:cubicBezTo>
                      <a:lnTo>
                        <a:pt x="11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4" name="Group 213">
                <a:extLst>
                  <a:ext uri="{FF2B5EF4-FFF2-40B4-BE49-F238E27FC236}">
                    <a16:creationId xmlns:a16="http://schemas.microsoft.com/office/drawing/2014/main" id="{C45B56BE-FDB2-5F00-D7C1-C542C429BC9A}"/>
                  </a:ext>
                </a:extLst>
              </p:cNvPr>
              <p:cNvGrpSpPr/>
              <p:nvPr/>
            </p:nvGrpSpPr>
            <p:grpSpPr>
              <a:xfrm>
                <a:off x="9610110" y="1366348"/>
                <a:ext cx="1594783" cy="1254516"/>
                <a:chOff x="4501217" y="2328648"/>
                <a:chExt cx="736600" cy="579437"/>
              </a:xfrm>
              <a:grpFill/>
            </p:grpSpPr>
            <p:sp>
              <p:nvSpPr>
                <p:cNvPr id="218" name="Rectangle 105">
                  <a:extLst>
                    <a:ext uri="{FF2B5EF4-FFF2-40B4-BE49-F238E27FC236}">
                      <a16:creationId xmlns:a16="http://schemas.microsoft.com/office/drawing/2014/main" id="{0F1E5877-06E7-1F50-B003-83EA2BE7BE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411198"/>
                  <a:ext cx="736600" cy="2413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Rectangle 106">
                  <a:extLst>
                    <a:ext uri="{FF2B5EF4-FFF2-40B4-BE49-F238E27FC236}">
                      <a16:creationId xmlns:a16="http://schemas.microsoft.com/office/drawing/2014/main" id="{728AB209-AA17-560F-D7F9-84AA14214B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2680" y="2328648"/>
                  <a:ext cx="187325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" name="Rectangle 123">
                  <a:extLst>
                    <a:ext uri="{FF2B5EF4-FFF2-40B4-BE49-F238E27FC236}">
                      <a16:creationId xmlns:a16="http://schemas.microsoft.com/office/drawing/2014/main" id="{1D9C1C81-E476-09D4-B43D-2D6EB14CFF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665198"/>
                  <a:ext cx="736600" cy="24288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5" name="Group 214">
                <a:extLst>
                  <a:ext uri="{FF2B5EF4-FFF2-40B4-BE49-F238E27FC236}">
                    <a16:creationId xmlns:a16="http://schemas.microsoft.com/office/drawing/2014/main" id="{9A763185-5A4B-57D4-23DB-D9499B7C422E}"/>
                  </a:ext>
                </a:extLst>
              </p:cNvPr>
              <p:cNvGrpSpPr/>
              <p:nvPr/>
            </p:nvGrpSpPr>
            <p:grpSpPr>
              <a:xfrm>
                <a:off x="9604638" y="1187749"/>
                <a:ext cx="1584213" cy="352460"/>
                <a:chOff x="9590893" y="872582"/>
                <a:chExt cx="1584213" cy="352460"/>
              </a:xfrm>
              <a:grpFill/>
            </p:grpSpPr>
            <p:cxnSp>
              <p:nvCxnSpPr>
                <p:cNvPr id="216" name="Straight Connector 215">
                  <a:extLst>
                    <a:ext uri="{FF2B5EF4-FFF2-40B4-BE49-F238E27FC236}">
                      <a16:creationId xmlns:a16="http://schemas.microsoft.com/office/drawing/2014/main" id="{1DA9AF57-5FD4-FEB2-9C81-D5159623B62A}"/>
                    </a:ext>
                  </a:extLst>
                </p:cNvPr>
                <p:cNvCxnSpPr>
                  <a:cxnSpLocks/>
                  <a:stCxn id="222" idx="3"/>
                </p:cNvCxnSpPr>
                <p:nvPr/>
              </p:nvCxnSpPr>
              <p:spPr>
                <a:xfrm flipH="1">
                  <a:off x="9590893" y="872582"/>
                  <a:ext cx="767126" cy="352460"/>
                </a:xfrm>
                <a:prstGeom prst="line">
                  <a:avLst/>
                </a:prstGeom>
                <a:grpFill/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>
                  <a:extLst>
                    <a:ext uri="{FF2B5EF4-FFF2-40B4-BE49-F238E27FC236}">
                      <a16:creationId xmlns:a16="http://schemas.microsoft.com/office/drawing/2014/main" id="{E6741070-AC58-5669-EBAF-58DA439838E7}"/>
                    </a:ext>
                  </a:extLst>
                </p:cNvPr>
                <p:cNvCxnSpPr>
                  <a:cxnSpLocks/>
                  <a:stCxn id="222" idx="3"/>
                </p:cNvCxnSpPr>
                <p:nvPr/>
              </p:nvCxnSpPr>
              <p:spPr>
                <a:xfrm>
                  <a:off x="10358019" y="872582"/>
                  <a:ext cx="817087" cy="352460"/>
                </a:xfrm>
                <a:prstGeom prst="line">
                  <a:avLst/>
                </a:prstGeom>
                <a:grpFill/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DE10B6D-A4B3-9A12-765A-3C9CC474F4FF}"/>
              </a:ext>
            </a:extLst>
          </p:cNvPr>
          <p:cNvGrpSpPr/>
          <p:nvPr/>
        </p:nvGrpSpPr>
        <p:grpSpPr>
          <a:xfrm flipH="1">
            <a:off x="7152111" y="5707914"/>
            <a:ext cx="810936" cy="862302"/>
            <a:chOff x="3175" y="1588"/>
            <a:chExt cx="4360863" cy="4637087"/>
          </a:xfrm>
          <a:solidFill>
            <a:srgbClr val="253B50"/>
          </a:solidFill>
        </p:grpSpPr>
        <p:sp>
          <p:nvSpPr>
            <p:cNvPr id="94" name="Rectangle 5">
              <a:extLst>
                <a:ext uri="{FF2B5EF4-FFF2-40B4-BE49-F238E27FC236}">
                  <a16:creationId xmlns:a16="http://schemas.microsoft.com/office/drawing/2014/main" id="{7B1A3C60-8947-309E-FDA2-F89A107EB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Rectangle 6">
              <a:extLst>
                <a:ext uri="{FF2B5EF4-FFF2-40B4-BE49-F238E27FC236}">
                  <a16:creationId xmlns:a16="http://schemas.microsoft.com/office/drawing/2014/main" id="{B3B6F43D-7D1D-5362-BCEB-DCFC3C8EF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Rectangle 7">
              <a:extLst>
                <a:ext uri="{FF2B5EF4-FFF2-40B4-BE49-F238E27FC236}">
                  <a16:creationId xmlns:a16="http://schemas.microsoft.com/office/drawing/2014/main" id="{1CF75625-33EB-059E-446F-EB510B5E8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A46AAC84-B59A-F620-E1C0-E548E5A34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68658840-4926-7B0F-C367-0AB4B2F93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10">
              <a:extLst>
                <a:ext uri="{FF2B5EF4-FFF2-40B4-BE49-F238E27FC236}">
                  <a16:creationId xmlns:a16="http://schemas.microsoft.com/office/drawing/2014/main" id="{CD720C0A-F60C-932F-CC36-E780D27AA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11">
              <a:extLst>
                <a:ext uri="{FF2B5EF4-FFF2-40B4-BE49-F238E27FC236}">
                  <a16:creationId xmlns:a16="http://schemas.microsoft.com/office/drawing/2014/main" id="{85E146E9-4693-90C2-C481-D71D106A1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2">
              <a:extLst>
                <a:ext uri="{FF2B5EF4-FFF2-40B4-BE49-F238E27FC236}">
                  <a16:creationId xmlns:a16="http://schemas.microsoft.com/office/drawing/2014/main" id="{040BBC95-EB8E-A3EC-4E99-475A83F1C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Rectangle 13">
              <a:extLst>
                <a:ext uri="{FF2B5EF4-FFF2-40B4-BE49-F238E27FC236}">
                  <a16:creationId xmlns:a16="http://schemas.microsoft.com/office/drawing/2014/main" id="{6FE10434-75E8-801E-501D-C1BC83DB2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14">
              <a:extLst>
                <a:ext uri="{FF2B5EF4-FFF2-40B4-BE49-F238E27FC236}">
                  <a16:creationId xmlns:a16="http://schemas.microsoft.com/office/drawing/2014/main" id="{7EC81FCF-76D6-8534-50DC-2FB0A89FD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id="{F8CC8FC0-41B1-4193-AE8A-FDA566F22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16">
              <a:extLst>
                <a:ext uri="{FF2B5EF4-FFF2-40B4-BE49-F238E27FC236}">
                  <a16:creationId xmlns:a16="http://schemas.microsoft.com/office/drawing/2014/main" id="{198B6C10-B3E8-DF5E-B449-329620C4D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7">
              <a:extLst>
                <a:ext uri="{FF2B5EF4-FFF2-40B4-BE49-F238E27FC236}">
                  <a16:creationId xmlns:a16="http://schemas.microsoft.com/office/drawing/2014/main" id="{D5ECDB98-5077-8886-5C98-D233AB9D1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18">
              <a:extLst>
                <a:ext uri="{FF2B5EF4-FFF2-40B4-BE49-F238E27FC236}">
                  <a16:creationId xmlns:a16="http://schemas.microsoft.com/office/drawing/2014/main" id="{B23011C9-3CC4-C211-5D30-2B9AC0575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Rectangle 19">
              <a:extLst>
                <a:ext uri="{FF2B5EF4-FFF2-40B4-BE49-F238E27FC236}">
                  <a16:creationId xmlns:a16="http://schemas.microsoft.com/office/drawing/2014/main" id="{B220E0CD-0799-BA89-5F5A-8FC92AF6E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Rectangle 20">
              <a:extLst>
                <a:ext uri="{FF2B5EF4-FFF2-40B4-BE49-F238E27FC236}">
                  <a16:creationId xmlns:a16="http://schemas.microsoft.com/office/drawing/2014/main" id="{AAEB07E5-CECA-7F8E-00C6-6D9D028B6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E7FC1F2B-D483-5AC2-DC40-68D6F8964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043D44E4-34E4-7355-2184-E1C18CDFE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05D50804-3B24-A07C-670D-7E03CE17E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Rectangle 24">
              <a:extLst>
                <a:ext uri="{FF2B5EF4-FFF2-40B4-BE49-F238E27FC236}">
                  <a16:creationId xmlns:a16="http://schemas.microsoft.com/office/drawing/2014/main" id="{F72251BD-5F85-3F94-F3D4-D998368E7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A438F72A-E71E-22C9-891C-9B980C4BC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26">
              <a:extLst>
                <a:ext uri="{FF2B5EF4-FFF2-40B4-BE49-F238E27FC236}">
                  <a16:creationId xmlns:a16="http://schemas.microsoft.com/office/drawing/2014/main" id="{0BD7A515-998B-F1AC-F8B8-C8C9E52F7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Rectangle 27">
              <a:extLst>
                <a:ext uri="{FF2B5EF4-FFF2-40B4-BE49-F238E27FC236}">
                  <a16:creationId xmlns:a16="http://schemas.microsoft.com/office/drawing/2014/main" id="{F240783C-D03E-1543-12A8-673E354F0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28">
              <a:extLst>
                <a:ext uri="{FF2B5EF4-FFF2-40B4-BE49-F238E27FC236}">
                  <a16:creationId xmlns:a16="http://schemas.microsoft.com/office/drawing/2014/main" id="{0990A61B-BE5F-B7D5-DF79-F8CAE8EAE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29">
              <a:extLst>
                <a:ext uri="{FF2B5EF4-FFF2-40B4-BE49-F238E27FC236}">
                  <a16:creationId xmlns:a16="http://schemas.microsoft.com/office/drawing/2014/main" id="{DA2F4218-4089-1973-F605-DCA186605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Rectangle 30">
              <a:extLst>
                <a:ext uri="{FF2B5EF4-FFF2-40B4-BE49-F238E27FC236}">
                  <a16:creationId xmlns:a16="http://schemas.microsoft.com/office/drawing/2014/main" id="{79646A9A-F7D5-61C2-0675-591797277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Freeform 31">
              <a:extLst>
                <a:ext uri="{FF2B5EF4-FFF2-40B4-BE49-F238E27FC236}">
                  <a16:creationId xmlns:a16="http://schemas.microsoft.com/office/drawing/2014/main" id="{F19C198F-62A4-9DA6-748F-FD7491C33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4637F7A6-564D-557F-578B-286E6F5AC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Rectangle 33">
              <a:extLst>
                <a:ext uri="{FF2B5EF4-FFF2-40B4-BE49-F238E27FC236}">
                  <a16:creationId xmlns:a16="http://schemas.microsoft.com/office/drawing/2014/main" id="{EDBB43B3-4FD6-9215-99C1-22DA471B9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Rectangle 34">
              <a:extLst>
                <a:ext uri="{FF2B5EF4-FFF2-40B4-BE49-F238E27FC236}">
                  <a16:creationId xmlns:a16="http://schemas.microsoft.com/office/drawing/2014/main" id="{D1A857D6-718A-547F-428C-21A2E343D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Rectangle 35">
              <a:extLst>
                <a:ext uri="{FF2B5EF4-FFF2-40B4-BE49-F238E27FC236}">
                  <a16:creationId xmlns:a16="http://schemas.microsoft.com/office/drawing/2014/main" id="{E097A978-36CB-178D-FA7B-E8DE63FD9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36">
              <a:extLst>
                <a:ext uri="{FF2B5EF4-FFF2-40B4-BE49-F238E27FC236}">
                  <a16:creationId xmlns:a16="http://schemas.microsoft.com/office/drawing/2014/main" id="{2B3E8EA6-C23C-2BD2-C3DE-CC3E681D4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37">
              <a:extLst>
                <a:ext uri="{FF2B5EF4-FFF2-40B4-BE49-F238E27FC236}">
                  <a16:creationId xmlns:a16="http://schemas.microsoft.com/office/drawing/2014/main" id="{17560611-B2EB-A542-083A-FCAD39D5E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Rectangle 38">
              <a:extLst>
                <a:ext uri="{FF2B5EF4-FFF2-40B4-BE49-F238E27FC236}">
                  <a16:creationId xmlns:a16="http://schemas.microsoft.com/office/drawing/2014/main" id="{015C8DC1-D462-DB97-33BA-CEC086C2D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39">
              <a:extLst>
                <a:ext uri="{FF2B5EF4-FFF2-40B4-BE49-F238E27FC236}">
                  <a16:creationId xmlns:a16="http://schemas.microsoft.com/office/drawing/2014/main" id="{9EA1A937-817C-9AF9-AD41-EBAFDD7F9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40">
              <a:extLst>
                <a:ext uri="{FF2B5EF4-FFF2-40B4-BE49-F238E27FC236}">
                  <a16:creationId xmlns:a16="http://schemas.microsoft.com/office/drawing/2014/main" id="{0A3727C0-9156-BED0-3C16-8304189B5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Rectangle 41">
              <a:extLst>
                <a:ext uri="{FF2B5EF4-FFF2-40B4-BE49-F238E27FC236}">
                  <a16:creationId xmlns:a16="http://schemas.microsoft.com/office/drawing/2014/main" id="{2EFCDE43-CCE3-44A6-9729-3270C0406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42">
              <a:extLst>
                <a:ext uri="{FF2B5EF4-FFF2-40B4-BE49-F238E27FC236}">
                  <a16:creationId xmlns:a16="http://schemas.microsoft.com/office/drawing/2014/main" id="{C9C37575-1F28-F3DE-7BF8-A338C5D6C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43">
              <a:extLst>
                <a:ext uri="{FF2B5EF4-FFF2-40B4-BE49-F238E27FC236}">
                  <a16:creationId xmlns:a16="http://schemas.microsoft.com/office/drawing/2014/main" id="{19EFDB56-A39D-4B59-6BCC-F862C2490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Rectangle 44">
              <a:extLst>
                <a:ext uri="{FF2B5EF4-FFF2-40B4-BE49-F238E27FC236}">
                  <a16:creationId xmlns:a16="http://schemas.microsoft.com/office/drawing/2014/main" id="{745777F0-ED43-09A5-5529-88121148C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45">
              <a:extLst>
                <a:ext uri="{FF2B5EF4-FFF2-40B4-BE49-F238E27FC236}">
                  <a16:creationId xmlns:a16="http://schemas.microsoft.com/office/drawing/2014/main" id="{ACC75B36-74B3-3A03-C967-BA1DF684E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46">
              <a:extLst>
                <a:ext uri="{FF2B5EF4-FFF2-40B4-BE49-F238E27FC236}">
                  <a16:creationId xmlns:a16="http://schemas.microsoft.com/office/drawing/2014/main" id="{1B85D0D4-A883-92F0-6651-5DF30C5D1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Rectangle 47">
              <a:extLst>
                <a:ext uri="{FF2B5EF4-FFF2-40B4-BE49-F238E27FC236}">
                  <a16:creationId xmlns:a16="http://schemas.microsoft.com/office/drawing/2014/main" id="{98F62821-6B5B-1774-8FA8-97335DEC1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Rectangle 48">
              <a:extLst>
                <a:ext uri="{FF2B5EF4-FFF2-40B4-BE49-F238E27FC236}">
                  <a16:creationId xmlns:a16="http://schemas.microsoft.com/office/drawing/2014/main" id="{D4C00DE1-605B-7938-3169-15C75414F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49">
              <a:extLst>
                <a:ext uri="{FF2B5EF4-FFF2-40B4-BE49-F238E27FC236}">
                  <a16:creationId xmlns:a16="http://schemas.microsoft.com/office/drawing/2014/main" id="{C4436813-3E6B-0678-A0BC-694547C2E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50">
              <a:extLst>
                <a:ext uri="{FF2B5EF4-FFF2-40B4-BE49-F238E27FC236}">
                  <a16:creationId xmlns:a16="http://schemas.microsoft.com/office/drawing/2014/main" id="{2BEA657D-0BCB-67ED-FFEC-B66D793E1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51">
              <a:extLst>
                <a:ext uri="{FF2B5EF4-FFF2-40B4-BE49-F238E27FC236}">
                  <a16:creationId xmlns:a16="http://schemas.microsoft.com/office/drawing/2014/main" id="{2084EAD9-4C13-4858-969E-4A901D51C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Rectangle 52">
              <a:extLst>
                <a:ext uri="{FF2B5EF4-FFF2-40B4-BE49-F238E27FC236}">
                  <a16:creationId xmlns:a16="http://schemas.microsoft.com/office/drawing/2014/main" id="{4F0CE2B9-2BBF-2609-ADFD-75497D2AD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53">
              <a:extLst>
                <a:ext uri="{FF2B5EF4-FFF2-40B4-BE49-F238E27FC236}">
                  <a16:creationId xmlns:a16="http://schemas.microsoft.com/office/drawing/2014/main" id="{FC53F62D-40F9-B062-FD62-EDFCA8A7B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54">
              <a:extLst>
                <a:ext uri="{FF2B5EF4-FFF2-40B4-BE49-F238E27FC236}">
                  <a16:creationId xmlns:a16="http://schemas.microsoft.com/office/drawing/2014/main" id="{7CD5F742-52B6-8563-C449-2707DAC38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Rectangle 55">
              <a:extLst>
                <a:ext uri="{FF2B5EF4-FFF2-40B4-BE49-F238E27FC236}">
                  <a16:creationId xmlns:a16="http://schemas.microsoft.com/office/drawing/2014/main" id="{C34F1EFA-86DD-F086-7C1D-6563B12BF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56">
              <a:extLst>
                <a:ext uri="{FF2B5EF4-FFF2-40B4-BE49-F238E27FC236}">
                  <a16:creationId xmlns:a16="http://schemas.microsoft.com/office/drawing/2014/main" id="{B8198495-5E93-2889-BCB7-E7DA33FB4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57">
              <a:extLst>
                <a:ext uri="{FF2B5EF4-FFF2-40B4-BE49-F238E27FC236}">
                  <a16:creationId xmlns:a16="http://schemas.microsoft.com/office/drawing/2014/main" id="{51A58849-CD97-01F2-70EC-AA0BC284D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Rectangle 58">
              <a:extLst>
                <a:ext uri="{FF2B5EF4-FFF2-40B4-BE49-F238E27FC236}">
                  <a16:creationId xmlns:a16="http://schemas.microsoft.com/office/drawing/2014/main" id="{4E5174B5-D7F6-9586-CBC0-A358628F5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Rectangle 59">
              <a:extLst>
                <a:ext uri="{FF2B5EF4-FFF2-40B4-BE49-F238E27FC236}">
                  <a16:creationId xmlns:a16="http://schemas.microsoft.com/office/drawing/2014/main" id="{B01E8F7E-34B2-88BA-8230-856E943A9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Rectangle 60">
              <a:extLst>
                <a:ext uri="{FF2B5EF4-FFF2-40B4-BE49-F238E27FC236}">
                  <a16:creationId xmlns:a16="http://schemas.microsoft.com/office/drawing/2014/main" id="{DFA474C9-5B40-CD83-A9C2-F8450E79D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61">
              <a:extLst>
                <a:ext uri="{FF2B5EF4-FFF2-40B4-BE49-F238E27FC236}">
                  <a16:creationId xmlns:a16="http://schemas.microsoft.com/office/drawing/2014/main" id="{47B15AE8-F833-B745-5502-F297183D6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62">
              <a:extLst>
                <a:ext uri="{FF2B5EF4-FFF2-40B4-BE49-F238E27FC236}">
                  <a16:creationId xmlns:a16="http://schemas.microsoft.com/office/drawing/2014/main" id="{42D51738-1E0A-58EB-16D5-6E9E197B7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Rectangle 63">
              <a:extLst>
                <a:ext uri="{FF2B5EF4-FFF2-40B4-BE49-F238E27FC236}">
                  <a16:creationId xmlns:a16="http://schemas.microsoft.com/office/drawing/2014/main" id="{277FE938-E49F-31F1-0DCE-013543128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64">
              <a:extLst>
                <a:ext uri="{FF2B5EF4-FFF2-40B4-BE49-F238E27FC236}">
                  <a16:creationId xmlns:a16="http://schemas.microsoft.com/office/drawing/2014/main" id="{D8C17F78-EF6F-0E44-0219-91D7EDCE1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65">
              <a:extLst>
                <a:ext uri="{FF2B5EF4-FFF2-40B4-BE49-F238E27FC236}">
                  <a16:creationId xmlns:a16="http://schemas.microsoft.com/office/drawing/2014/main" id="{FD46F1B2-78DD-EC77-9C82-350A5505D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Rectangle 66">
              <a:extLst>
                <a:ext uri="{FF2B5EF4-FFF2-40B4-BE49-F238E27FC236}">
                  <a16:creationId xmlns:a16="http://schemas.microsoft.com/office/drawing/2014/main" id="{085DCF5A-A41D-4ABE-EAC3-CE6E56FBB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67">
              <a:extLst>
                <a:ext uri="{FF2B5EF4-FFF2-40B4-BE49-F238E27FC236}">
                  <a16:creationId xmlns:a16="http://schemas.microsoft.com/office/drawing/2014/main" id="{0FEB91D6-06E1-7800-6118-4D3A755B5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68">
              <a:extLst>
                <a:ext uri="{FF2B5EF4-FFF2-40B4-BE49-F238E27FC236}">
                  <a16:creationId xmlns:a16="http://schemas.microsoft.com/office/drawing/2014/main" id="{81B3B3F1-128D-11BC-4969-68D3781AE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Rectangle 69">
              <a:extLst>
                <a:ext uri="{FF2B5EF4-FFF2-40B4-BE49-F238E27FC236}">
                  <a16:creationId xmlns:a16="http://schemas.microsoft.com/office/drawing/2014/main" id="{0D94EAFF-DE15-CE71-5A33-154B112DD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70">
              <a:extLst>
                <a:ext uri="{FF2B5EF4-FFF2-40B4-BE49-F238E27FC236}">
                  <a16:creationId xmlns:a16="http://schemas.microsoft.com/office/drawing/2014/main" id="{2768919C-95C5-85EA-8308-EF3FA832D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71">
              <a:extLst>
                <a:ext uri="{FF2B5EF4-FFF2-40B4-BE49-F238E27FC236}">
                  <a16:creationId xmlns:a16="http://schemas.microsoft.com/office/drawing/2014/main" id="{D6132D3D-DBE6-01D3-7758-0B0C3D914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Rectangle 72">
              <a:extLst>
                <a:ext uri="{FF2B5EF4-FFF2-40B4-BE49-F238E27FC236}">
                  <a16:creationId xmlns:a16="http://schemas.microsoft.com/office/drawing/2014/main" id="{A6D86C17-B73A-7C5C-EEDB-C182E619D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Rectangle 73">
              <a:extLst>
                <a:ext uri="{FF2B5EF4-FFF2-40B4-BE49-F238E27FC236}">
                  <a16:creationId xmlns:a16="http://schemas.microsoft.com/office/drawing/2014/main" id="{78E2B42E-A6D2-2CB0-B758-FF6DC995D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Rectangle 74">
              <a:extLst>
                <a:ext uri="{FF2B5EF4-FFF2-40B4-BE49-F238E27FC236}">
                  <a16:creationId xmlns:a16="http://schemas.microsoft.com/office/drawing/2014/main" id="{802D6422-A407-5BA6-0F23-36AB569BA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75">
              <a:extLst>
                <a:ext uri="{FF2B5EF4-FFF2-40B4-BE49-F238E27FC236}">
                  <a16:creationId xmlns:a16="http://schemas.microsoft.com/office/drawing/2014/main" id="{006A6C8F-85A1-AFC0-1AAA-811642C03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76">
              <a:extLst>
                <a:ext uri="{FF2B5EF4-FFF2-40B4-BE49-F238E27FC236}">
                  <a16:creationId xmlns:a16="http://schemas.microsoft.com/office/drawing/2014/main" id="{30BA3DA3-1378-EDA7-64B2-185DBB50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Rectangle 77">
              <a:extLst>
                <a:ext uri="{FF2B5EF4-FFF2-40B4-BE49-F238E27FC236}">
                  <a16:creationId xmlns:a16="http://schemas.microsoft.com/office/drawing/2014/main" id="{DF994750-256A-008E-AFAB-4F81F6A43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78">
              <a:extLst>
                <a:ext uri="{FF2B5EF4-FFF2-40B4-BE49-F238E27FC236}">
                  <a16:creationId xmlns:a16="http://schemas.microsoft.com/office/drawing/2014/main" id="{37531449-8B9E-81EC-9654-D55AEABBC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79">
              <a:extLst>
                <a:ext uri="{FF2B5EF4-FFF2-40B4-BE49-F238E27FC236}">
                  <a16:creationId xmlns:a16="http://schemas.microsoft.com/office/drawing/2014/main" id="{266087E1-145D-6D9D-3143-75C91E514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Rectangle 80">
              <a:extLst>
                <a:ext uri="{FF2B5EF4-FFF2-40B4-BE49-F238E27FC236}">
                  <a16:creationId xmlns:a16="http://schemas.microsoft.com/office/drawing/2014/main" id="{191A2F58-618E-1648-D2CA-362EFFCBE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81">
              <a:extLst>
                <a:ext uri="{FF2B5EF4-FFF2-40B4-BE49-F238E27FC236}">
                  <a16:creationId xmlns:a16="http://schemas.microsoft.com/office/drawing/2014/main" id="{F6A0254D-2775-2AC1-1971-75F4190C4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82">
              <a:extLst>
                <a:ext uri="{FF2B5EF4-FFF2-40B4-BE49-F238E27FC236}">
                  <a16:creationId xmlns:a16="http://schemas.microsoft.com/office/drawing/2014/main" id="{D14FD19E-69F1-41CF-A785-0F09A8C52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Rectangle 83">
              <a:extLst>
                <a:ext uri="{FF2B5EF4-FFF2-40B4-BE49-F238E27FC236}">
                  <a16:creationId xmlns:a16="http://schemas.microsoft.com/office/drawing/2014/main" id="{B1A0C043-D2C4-B778-BA4F-616A42B40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84">
              <a:extLst>
                <a:ext uri="{FF2B5EF4-FFF2-40B4-BE49-F238E27FC236}">
                  <a16:creationId xmlns:a16="http://schemas.microsoft.com/office/drawing/2014/main" id="{AE50438F-C487-6833-9F2C-18329B714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85">
              <a:extLst>
                <a:ext uri="{FF2B5EF4-FFF2-40B4-BE49-F238E27FC236}">
                  <a16:creationId xmlns:a16="http://schemas.microsoft.com/office/drawing/2014/main" id="{BA0A6D5D-47E6-C163-29DA-C32A08CCC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Rectangle 86">
              <a:extLst>
                <a:ext uri="{FF2B5EF4-FFF2-40B4-BE49-F238E27FC236}">
                  <a16:creationId xmlns:a16="http://schemas.microsoft.com/office/drawing/2014/main" id="{F3ADBBC5-7C6F-F85D-3872-1839643F3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87">
              <a:extLst>
                <a:ext uri="{FF2B5EF4-FFF2-40B4-BE49-F238E27FC236}">
                  <a16:creationId xmlns:a16="http://schemas.microsoft.com/office/drawing/2014/main" id="{F5DE5A73-5F2F-C361-9C22-8C752E6D2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88">
              <a:extLst>
                <a:ext uri="{FF2B5EF4-FFF2-40B4-BE49-F238E27FC236}">
                  <a16:creationId xmlns:a16="http://schemas.microsoft.com/office/drawing/2014/main" id="{B8ECB18E-8819-10B9-6F42-F75A8E45E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Rectangle 89">
              <a:extLst>
                <a:ext uri="{FF2B5EF4-FFF2-40B4-BE49-F238E27FC236}">
                  <a16:creationId xmlns:a16="http://schemas.microsoft.com/office/drawing/2014/main" id="{05D46897-9EE0-1598-D0F4-3B3FEB93C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90">
              <a:extLst>
                <a:ext uri="{FF2B5EF4-FFF2-40B4-BE49-F238E27FC236}">
                  <a16:creationId xmlns:a16="http://schemas.microsoft.com/office/drawing/2014/main" id="{78ED4A48-F89D-8EAB-1F05-C28CE2926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91">
              <a:extLst>
                <a:ext uri="{FF2B5EF4-FFF2-40B4-BE49-F238E27FC236}">
                  <a16:creationId xmlns:a16="http://schemas.microsoft.com/office/drawing/2014/main" id="{701D2B6B-A353-FE38-7B47-68FC588A9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Rectangle 92">
              <a:extLst>
                <a:ext uri="{FF2B5EF4-FFF2-40B4-BE49-F238E27FC236}">
                  <a16:creationId xmlns:a16="http://schemas.microsoft.com/office/drawing/2014/main" id="{E2D5668F-0C86-E739-1D10-EAC892F4E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93">
              <a:extLst>
                <a:ext uri="{FF2B5EF4-FFF2-40B4-BE49-F238E27FC236}">
                  <a16:creationId xmlns:a16="http://schemas.microsoft.com/office/drawing/2014/main" id="{C113A0B2-0817-B5A0-17F9-493F2C912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94">
              <a:extLst>
                <a:ext uri="{FF2B5EF4-FFF2-40B4-BE49-F238E27FC236}">
                  <a16:creationId xmlns:a16="http://schemas.microsoft.com/office/drawing/2014/main" id="{CC72FCCC-8CEC-952C-FF19-349671708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Rectangle 95">
              <a:extLst>
                <a:ext uri="{FF2B5EF4-FFF2-40B4-BE49-F238E27FC236}">
                  <a16:creationId xmlns:a16="http://schemas.microsoft.com/office/drawing/2014/main" id="{E1D0BF29-D9AD-2010-0521-CECADB681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96">
              <a:extLst>
                <a:ext uri="{FF2B5EF4-FFF2-40B4-BE49-F238E27FC236}">
                  <a16:creationId xmlns:a16="http://schemas.microsoft.com/office/drawing/2014/main" id="{58FBE16F-FBEE-BD49-2C8C-F7CF463A4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97">
              <a:extLst>
                <a:ext uri="{FF2B5EF4-FFF2-40B4-BE49-F238E27FC236}">
                  <a16:creationId xmlns:a16="http://schemas.microsoft.com/office/drawing/2014/main" id="{E8DC0DB7-A9E0-6888-EC28-A52CE5E26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Rectangle 98">
              <a:extLst>
                <a:ext uri="{FF2B5EF4-FFF2-40B4-BE49-F238E27FC236}">
                  <a16:creationId xmlns:a16="http://schemas.microsoft.com/office/drawing/2014/main" id="{C6BB49ED-10B5-B640-CED3-538ACC134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99">
              <a:extLst>
                <a:ext uri="{FF2B5EF4-FFF2-40B4-BE49-F238E27FC236}">
                  <a16:creationId xmlns:a16="http://schemas.microsoft.com/office/drawing/2014/main" id="{F65D7F1F-2C3F-1B5D-A6CF-AA85CD4D2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00">
              <a:extLst>
                <a:ext uri="{FF2B5EF4-FFF2-40B4-BE49-F238E27FC236}">
                  <a16:creationId xmlns:a16="http://schemas.microsoft.com/office/drawing/2014/main" id="{824A6C8B-6A91-FF88-0946-37264E92A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01">
              <a:extLst>
                <a:ext uri="{FF2B5EF4-FFF2-40B4-BE49-F238E27FC236}">
                  <a16:creationId xmlns:a16="http://schemas.microsoft.com/office/drawing/2014/main" id="{E12A8E64-FE76-7F3C-7EAB-E145093D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Rectangle 102">
              <a:extLst>
                <a:ext uri="{FF2B5EF4-FFF2-40B4-BE49-F238E27FC236}">
                  <a16:creationId xmlns:a16="http://schemas.microsoft.com/office/drawing/2014/main" id="{58DCF96A-18BC-2974-53EA-28A8FB495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03">
              <a:extLst>
                <a:ext uri="{FF2B5EF4-FFF2-40B4-BE49-F238E27FC236}">
                  <a16:creationId xmlns:a16="http://schemas.microsoft.com/office/drawing/2014/main" id="{94FAD151-36F6-D090-E73C-92576E56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Rectangle 107">
              <a:extLst>
                <a:ext uri="{FF2B5EF4-FFF2-40B4-BE49-F238E27FC236}">
                  <a16:creationId xmlns:a16="http://schemas.microsoft.com/office/drawing/2014/main" id="{255CCC95-2FEE-4CA7-6B15-972983B02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08">
              <a:extLst>
                <a:ext uri="{FF2B5EF4-FFF2-40B4-BE49-F238E27FC236}">
                  <a16:creationId xmlns:a16="http://schemas.microsoft.com/office/drawing/2014/main" id="{769121C1-8705-1E4C-E7D3-5C6D027E9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Rectangle 109">
              <a:extLst>
                <a:ext uri="{FF2B5EF4-FFF2-40B4-BE49-F238E27FC236}">
                  <a16:creationId xmlns:a16="http://schemas.microsoft.com/office/drawing/2014/main" id="{3BD21408-C3B7-DC23-E5C4-E7DDA5286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Rectangle 110">
              <a:extLst>
                <a:ext uri="{FF2B5EF4-FFF2-40B4-BE49-F238E27FC236}">
                  <a16:creationId xmlns:a16="http://schemas.microsoft.com/office/drawing/2014/main" id="{5FC07190-7F93-D018-DC24-1973D7C76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11">
              <a:extLst>
                <a:ext uri="{FF2B5EF4-FFF2-40B4-BE49-F238E27FC236}">
                  <a16:creationId xmlns:a16="http://schemas.microsoft.com/office/drawing/2014/main" id="{BA3EF6C3-63CB-A2E4-3778-93FD067B1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12">
              <a:extLst>
                <a:ext uri="{FF2B5EF4-FFF2-40B4-BE49-F238E27FC236}">
                  <a16:creationId xmlns:a16="http://schemas.microsoft.com/office/drawing/2014/main" id="{0E72F6B7-A9A2-5B35-3751-E08408EA7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13">
              <a:extLst>
                <a:ext uri="{FF2B5EF4-FFF2-40B4-BE49-F238E27FC236}">
                  <a16:creationId xmlns:a16="http://schemas.microsoft.com/office/drawing/2014/main" id="{A89398AF-FFEA-C5BF-7DBA-3499E45F9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Rectangle 114">
              <a:extLst>
                <a:ext uri="{FF2B5EF4-FFF2-40B4-BE49-F238E27FC236}">
                  <a16:creationId xmlns:a16="http://schemas.microsoft.com/office/drawing/2014/main" id="{2D737093-4040-032B-8B3A-EFE4B389C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15">
              <a:extLst>
                <a:ext uri="{FF2B5EF4-FFF2-40B4-BE49-F238E27FC236}">
                  <a16:creationId xmlns:a16="http://schemas.microsoft.com/office/drawing/2014/main" id="{D195C408-B2FD-0437-3980-F4BB88FC1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16">
              <a:extLst>
                <a:ext uri="{FF2B5EF4-FFF2-40B4-BE49-F238E27FC236}">
                  <a16:creationId xmlns:a16="http://schemas.microsoft.com/office/drawing/2014/main" id="{1CDBB4C6-A9AA-488D-2669-3E043E610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Rectangle 117">
              <a:extLst>
                <a:ext uri="{FF2B5EF4-FFF2-40B4-BE49-F238E27FC236}">
                  <a16:creationId xmlns:a16="http://schemas.microsoft.com/office/drawing/2014/main" id="{678F7BF0-96C0-66CA-0DF0-3E1C5D2D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Freeform 118">
              <a:extLst>
                <a:ext uri="{FF2B5EF4-FFF2-40B4-BE49-F238E27FC236}">
                  <a16:creationId xmlns:a16="http://schemas.microsoft.com/office/drawing/2014/main" id="{5E208482-5893-64BF-6603-B15B29858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" name="Freeform 119">
              <a:extLst>
                <a:ext uri="{FF2B5EF4-FFF2-40B4-BE49-F238E27FC236}">
                  <a16:creationId xmlns:a16="http://schemas.microsoft.com/office/drawing/2014/main" id="{4CC8DA6E-69FC-4CA7-949B-CC0BB9FCB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" name="Rectangle 120">
              <a:extLst>
                <a:ext uri="{FF2B5EF4-FFF2-40B4-BE49-F238E27FC236}">
                  <a16:creationId xmlns:a16="http://schemas.microsoft.com/office/drawing/2014/main" id="{B4142F02-CBE3-A737-4EEE-31671C9BE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" name="Freeform 121">
              <a:extLst>
                <a:ext uri="{FF2B5EF4-FFF2-40B4-BE49-F238E27FC236}">
                  <a16:creationId xmlns:a16="http://schemas.microsoft.com/office/drawing/2014/main" id="{D604C729-B22B-365F-3EC6-61D915569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8" name="Freeform 122">
              <a:extLst>
                <a:ext uri="{FF2B5EF4-FFF2-40B4-BE49-F238E27FC236}">
                  <a16:creationId xmlns:a16="http://schemas.microsoft.com/office/drawing/2014/main" id="{8CA05771-7474-77B5-9500-17C9899CA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Rectangle 124">
              <a:extLst>
                <a:ext uri="{FF2B5EF4-FFF2-40B4-BE49-F238E27FC236}">
                  <a16:creationId xmlns:a16="http://schemas.microsoft.com/office/drawing/2014/main" id="{FBA10472-5367-928F-C92D-D0D308D7B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Freeform 125">
              <a:extLst>
                <a:ext uri="{FF2B5EF4-FFF2-40B4-BE49-F238E27FC236}">
                  <a16:creationId xmlns:a16="http://schemas.microsoft.com/office/drawing/2014/main" id="{51E6EA6A-1E01-AAEB-AFE4-7E14D9E36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3" name="Freeform 5">
            <a:extLst>
              <a:ext uri="{FF2B5EF4-FFF2-40B4-BE49-F238E27FC236}">
                <a16:creationId xmlns:a16="http://schemas.microsoft.com/office/drawing/2014/main" id="{DFD3CEB6-3C2F-07C7-7DCD-E31A4063AB6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950254" y="6164134"/>
            <a:ext cx="1472815" cy="537092"/>
          </a:xfrm>
          <a:custGeom>
            <a:avLst/>
            <a:gdLst>
              <a:gd name="T0" fmla="*/ 692 w 2980"/>
              <a:gd name="T1" fmla="*/ 625 h 1086"/>
              <a:gd name="T2" fmla="*/ 1350 w 2980"/>
              <a:gd name="T3" fmla="*/ 765 h 1086"/>
              <a:gd name="T4" fmla="*/ 1662 w 2980"/>
              <a:gd name="T5" fmla="*/ 831 h 1086"/>
              <a:gd name="T6" fmla="*/ 1686 w 2980"/>
              <a:gd name="T7" fmla="*/ 716 h 1086"/>
              <a:gd name="T8" fmla="*/ 1668 w 2980"/>
              <a:gd name="T9" fmla="*/ 547 h 1086"/>
              <a:gd name="T10" fmla="*/ 1693 w 2980"/>
              <a:gd name="T11" fmla="*/ 451 h 1086"/>
              <a:gd name="T12" fmla="*/ 1732 w 2980"/>
              <a:gd name="T13" fmla="*/ 173 h 1086"/>
              <a:gd name="T14" fmla="*/ 1836 w 2980"/>
              <a:gd name="T15" fmla="*/ 22 h 1086"/>
              <a:gd name="T16" fmla="*/ 1949 w 2980"/>
              <a:gd name="T17" fmla="*/ 123 h 1086"/>
              <a:gd name="T18" fmla="*/ 1876 w 2980"/>
              <a:gd name="T19" fmla="*/ 190 h 1086"/>
              <a:gd name="T20" fmla="*/ 1876 w 2980"/>
              <a:gd name="T21" fmla="*/ 315 h 1086"/>
              <a:gd name="T22" fmla="*/ 1959 w 2980"/>
              <a:gd name="T23" fmla="*/ 445 h 1086"/>
              <a:gd name="T24" fmla="*/ 1963 w 2980"/>
              <a:gd name="T25" fmla="*/ 549 h 1086"/>
              <a:gd name="T26" fmla="*/ 1947 w 2980"/>
              <a:gd name="T27" fmla="*/ 572 h 1086"/>
              <a:gd name="T28" fmla="*/ 1921 w 2980"/>
              <a:gd name="T29" fmla="*/ 587 h 1086"/>
              <a:gd name="T30" fmla="*/ 1880 w 2980"/>
              <a:gd name="T31" fmla="*/ 612 h 1086"/>
              <a:gd name="T32" fmla="*/ 2031 w 2980"/>
              <a:gd name="T33" fmla="*/ 662 h 1086"/>
              <a:gd name="T34" fmla="*/ 2195 w 2980"/>
              <a:gd name="T35" fmla="*/ 411 h 1086"/>
              <a:gd name="T36" fmla="*/ 2174 w 2980"/>
              <a:gd name="T37" fmla="*/ 364 h 1086"/>
              <a:gd name="T38" fmla="*/ 2163 w 2980"/>
              <a:gd name="T39" fmla="*/ 250 h 1086"/>
              <a:gd name="T40" fmla="*/ 2289 w 2980"/>
              <a:gd name="T41" fmla="*/ 309 h 1086"/>
              <a:gd name="T42" fmla="*/ 2341 w 2980"/>
              <a:gd name="T43" fmla="*/ 468 h 1086"/>
              <a:gd name="T44" fmla="*/ 2382 w 2980"/>
              <a:gd name="T45" fmla="*/ 504 h 1086"/>
              <a:gd name="T46" fmla="*/ 2451 w 2980"/>
              <a:gd name="T47" fmla="*/ 331 h 1086"/>
              <a:gd name="T48" fmla="*/ 2514 w 2980"/>
              <a:gd name="T49" fmla="*/ 246 h 1086"/>
              <a:gd name="T50" fmla="*/ 2622 w 2980"/>
              <a:gd name="T51" fmla="*/ 226 h 1086"/>
              <a:gd name="T52" fmla="*/ 2684 w 2980"/>
              <a:gd name="T53" fmla="*/ 335 h 1086"/>
              <a:gd name="T54" fmla="*/ 2710 w 2980"/>
              <a:gd name="T55" fmla="*/ 558 h 1086"/>
              <a:gd name="T56" fmla="*/ 2757 w 2980"/>
              <a:gd name="T57" fmla="*/ 626 h 1086"/>
              <a:gd name="T58" fmla="*/ 2773 w 2980"/>
              <a:gd name="T59" fmla="*/ 697 h 1086"/>
              <a:gd name="T60" fmla="*/ 2727 w 2980"/>
              <a:gd name="T61" fmla="*/ 770 h 1086"/>
              <a:gd name="T62" fmla="*/ 2664 w 2980"/>
              <a:gd name="T63" fmla="*/ 906 h 1086"/>
              <a:gd name="T64" fmla="*/ 2980 w 2980"/>
              <a:gd name="T65" fmla="*/ 998 h 1086"/>
              <a:gd name="T66" fmla="*/ 2343 w 2980"/>
              <a:gd name="T67" fmla="*/ 754 h 1086"/>
              <a:gd name="T68" fmla="*/ 2434 w 2980"/>
              <a:gd name="T69" fmla="*/ 842 h 1086"/>
              <a:gd name="T70" fmla="*/ 2466 w 2980"/>
              <a:gd name="T71" fmla="*/ 584 h 1086"/>
              <a:gd name="T72" fmla="*/ 2476 w 2980"/>
              <a:gd name="T73" fmla="*/ 480 h 1086"/>
              <a:gd name="T74" fmla="*/ 2385 w 2980"/>
              <a:gd name="T75" fmla="*/ 557 h 1086"/>
              <a:gd name="T76" fmla="*/ 2337 w 2980"/>
              <a:gd name="T77" fmla="*/ 621 h 1086"/>
              <a:gd name="T78" fmla="*/ 2338 w 2980"/>
              <a:gd name="T79" fmla="*/ 706 h 1086"/>
              <a:gd name="T80" fmla="*/ 2101 w 2980"/>
              <a:gd name="T81" fmla="*/ 618 h 1086"/>
              <a:gd name="T82" fmla="*/ 2156 w 2980"/>
              <a:gd name="T83" fmla="*/ 738 h 1086"/>
              <a:gd name="T84" fmla="*/ 2186 w 2980"/>
              <a:gd name="T85" fmla="*/ 671 h 1086"/>
              <a:gd name="T86" fmla="*/ 2185 w 2980"/>
              <a:gd name="T87" fmla="*/ 524 h 1086"/>
              <a:gd name="T88" fmla="*/ 1875 w 2980"/>
              <a:gd name="T89" fmla="*/ 494 h 1086"/>
              <a:gd name="T90" fmla="*/ 1898 w 2980"/>
              <a:gd name="T91" fmla="*/ 550 h 1086"/>
              <a:gd name="T92" fmla="*/ 1900 w 2980"/>
              <a:gd name="T93" fmla="*/ 515 h 1086"/>
              <a:gd name="T94" fmla="*/ 2712 w 2980"/>
              <a:gd name="T95" fmla="*/ 705 h 1086"/>
              <a:gd name="T96" fmla="*/ 2681 w 2980"/>
              <a:gd name="T97" fmla="*/ 766 h 1086"/>
              <a:gd name="T98" fmla="*/ 2717 w 2980"/>
              <a:gd name="T99" fmla="*/ 679 h 1086"/>
              <a:gd name="T100" fmla="*/ 1878 w 2980"/>
              <a:gd name="T101" fmla="*/ 592 h 1086"/>
              <a:gd name="T102" fmla="*/ 2768 w 2980"/>
              <a:gd name="T103" fmla="*/ 671 h 1086"/>
              <a:gd name="T104" fmla="*/ 2724 w 2980"/>
              <a:gd name="T105" fmla="*/ 758 h 1086"/>
              <a:gd name="T106" fmla="*/ 2714 w 2980"/>
              <a:gd name="T107" fmla="*/ 764 h 1086"/>
              <a:gd name="T108" fmla="*/ 2697 w 2980"/>
              <a:gd name="T109" fmla="*/ 805 h 1086"/>
              <a:gd name="T110" fmla="*/ 2360 w 2980"/>
              <a:gd name="T111" fmla="*/ 608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80" h="1086">
                <a:moveTo>
                  <a:pt x="0" y="806"/>
                </a:moveTo>
                <a:cubicBezTo>
                  <a:pt x="23" y="800"/>
                  <a:pt x="45" y="795"/>
                  <a:pt x="68" y="789"/>
                </a:cubicBezTo>
                <a:cubicBezTo>
                  <a:pt x="216" y="750"/>
                  <a:pt x="364" y="710"/>
                  <a:pt x="513" y="671"/>
                </a:cubicBezTo>
                <a:cubicBezTo>
                  <a:pt x="568" y="656"/>
                  <a:pt x="624" y="641"/>
                  <a:pt x="680" y="626"/>
                </a:cubicBezTo>
                <a:cubicBezTo>
                  <a:pt x="684" y="625"/>
                  <a:pt x="688" y="624"/>
                  <a:pt x="692" y="625"/>
                </a:cubicBezTo>
                <a:cubicBezTo>
                  <a:pt x="739" y="636"/>
                  <a:pt x="785" y="647"/>
                  <a:pt x="832" y="657"/>
                </a:cubicBezTo>
                <a:cubicBezTo>
                  <a:pt x="902" y="673"/>
                  <a:pt x="972" y="689"/>
                  <a:pt x="1041" y="705"/>
                </a:cubicBezTo>
                <a:cubicBezTo>
                  <a:pt x="1096" y="717"/>
                  <a:pt x="1151" y="729"/>
                  <a:pt x="1205" y="742"/>
                </a:cubicBezTo>
                <a:cubicBezTo>
                  <a:pt x="1243" y="750"/>
                  <a:pt x="1280" y="760"/>
                  <a:pt x="1318" y="767"/>
                </a:cubicBezTo>
                <a:cubicBezTo>
                  <a:pt x="1328" y="769"/>
                  <a:pt x="1340" y="766"/>
                  <a:pt x="1350" y="765"/>
                </a:cubicBezTo>
                <a:cubicBezTo>
                  <a:pt x="1396" y="759"/>
                  <a:pt x="1441" y="755"/>
                  <a:pt x="1486" y="770"/>
                </a:cubicBezTo>
                <a:cubicBezTo>
                  <a:pt x="1508" y="778"/>
                  <a:pt x="1528" y="788"/>
                  <a:pt x="1541" y="808"/>
                </a:cubicBezTo>
                <a:cubicBezTo>
                  <a:pt x="1549" y="821"/>
                  <a:pt x="1562" y="822"/>
                  <a:pt x="1574" y="825"/>
                </a:cubicBezTo>
                <a:cubicBezTo>
                  <a:pt x="1599" y="830"/>
                  <a:pt x="1623" y="835"/>
                  <a:pt x="1647" y="840"/>
                </a:cubicBezTo>
                <a:cubicBezTo>
                  <a:pt x="1655" y="842"/>
                  <a:pt x="1661" y="839"/>
                  <a:pt x="1662" y="831"/>
                </a:cubicBezTo>
                <a:cubicBezTo>
                  <a:pt x="1663" y="826"/>
                  <a:pt x="1662" y="821"/>
                  <a:pt x="1663" y="816"/>
                </a:cubicBezTo>
                <a:cubicBezTo>
                  <a:pt x="1665" y="808"/>
                  <a:pt x="1667" y="799"/>
                  <a:pt x="1672" y="792"/>
                </a:cubicBezTo>
                <a:cubicBezTo>
                  <a:pt x="1678" y="781"/>
                  <a:pt x="1686" y="770"/>
                  <a:pt x="1692" y="760"/>
                </a:cubicBezTo>
                <a:cubicBezTo>
                  <a:pt x="1694" y="757"/>
                  <a:pt x="1694" y="753"/>
                  <a:pt x="1694" y="750"/>
                </a:cubicBezTo>
                <a:cubicBezTo>
                  <a:pt x="1691" y="739"/>
                  <a:pt x="1687" y="727"/>
                  <a:pt x="1686" y="716"/>
                </a:cubicBezTo>
                <a:cubicBezTo>
                  <a:pt x="1685" y="707"/>
                  <a:pt x="1689" y="698"/>
                  <a:pt x="1690" y="690"/>
                </a:cubicBezTo>
                <a:cubicBezTo>
                  <a:pt x="1690" y="685"/>
                  <a:pt x="1691" y="679"/>
                  <a:pt x="1690" y="675"/>
                </a:cubicBezTo>
                <a:cubicBezTo>
                  <a:pt x="1683" y="649"/>
                  <a:pt x="1674" y="624"/>
                  <a:pt x="1675" y="597"/>
                </a:cubicBezTo>
                <a:cubicBezTo>
                  <a:pt x="1676" y="585"/>
                  <a:pt x="1675" y="572"/>
                  <a:pt x="1674" y="559"/>
                </a:cubicBezTo>
                <a:cubicBezTo>
                  <a:pt x="1674" y="555"/>
                  <a:pt x="1671" y="551"/>
                  <a:pt x="1668" y="547"/>
                </a:cubicBezTo>
                <a:cubicBezTo>
                  <a:pt x="1665" y="542"/>
                  <a:pt x="1658" y="536"/>
                  <a:pt x="1659" y="532"/>
                </a:cubicBezTo>
                <a:cubicBezTo>
                  <a:pt x="1661" y="523"/>
                  <a:pt x="1667" y="515"/>
                  <a:pt x="1671" y="506"/>
                </a:cubicBezTo>
                <a:cubicBezTo>
                  <a:pt x="1674" y="501"/>
                  <a:pt x="1679" y="496"/>
                  <a:pt x="1681" y="491"/>
                </a:cubicBezTo>
                <a:cubicBezTo>
                  <a:pt x="1687" y="480"/>
                  <a:pt x="1692" y="468"/>
                  <a:pt x="1698" y="454"/>
                </a:cubicBezTo>
                <a:cubicBezTo>
                  <a:pt x="1697" y="454"/>
                  <a:pt x="1695" y="452"/>
                  <a:pt x="1693" y="451"/>
                </a:cubicBezTo>
                <a:cubicBezTo>
                  <a:pt x="1689" y="447"/>
                  <a:pt x="1687" y="443"/>
                  <a:pt x="1692" y="438"/>
                </a:cubicBezTo>
                <a:cubicBezTo>
                  <a:pt x="1706" y="422"/>
                  <a:pt x="1708" y="404"/>
                  <a:pt x="1704" y="384"/>
                </a:cubicBezTo>
                <a:cubicBezTo>
                  <a:pt x="1699" y="365"/>
                  <a:pt x="1694" y="346"/>
                  <a:pt x="1692" y="327"/>
                </a:cubicBezTo>
                <a:cubicBezTo>
                  <a:pt x="1690" y="298"/>
                  <a:pt x="1695" y="269"/>
                  <a:pt x="1701" y="241"/>
                </a:cubicBezTo>
                <a:cubicBezTo>
                  <a:pt x="1707" y="216"/>
                  <a:pt x="1715" y="192"/>
                  <a:pt x="1732" y="173"/>
                </a:cubicBezTo>
                <a:cubicBezTo>
                  <a:pt x="1738" y="167"/>
                  <a:pt x="1744" y="161"/>
                  <a:pt x="1752" y="156"/>
                </a:cubicBezTo>
                <a:cubicBezTo>
                  <a:pt x="1761" y="149"/>
                  <a:pt x="1772" y="146"/>
                  <a:pt x="1780" y="138"/>
                </a:cubicBezTo>
                <a:cubicBezTo>
                  <a:pt x="1794" y="126"/>
                  <a:pt x="1803" y="111"/>
                  <a:pt x="1806" y="92"/>
                </a:cubicBezTo>
                <a:cubicBezTo>
                  <a:pt x="1808" y="76"/>
                  <a:pt x="1811" y="60"/>
                  <a:pt x="1822" y="47"/>
                </a:cubicBezTo>
                <a:cubicBezTo>
                  <a:pt x="1828" y="40"/>
                  <a:pt x="1832" y="31"/>
                  <a:pt x="1836" y="22"/>
                </a:cubicBezTo>
                <a:cubicBezTo>
                  <a:pt x="1845" y="5"/>
                  <a:pt x="1860" y="0"/>
                  <a:pt x="1876" y="10"/>
                </a:cubicBezTo>
                <a:cubicBezTo>
                  <a:pt x="1898" y="23"/>
                  <a:pt x="1919" y="38"/>
                  <a:pt x="1939" y="53"/>
                </a:cubicBezTo>
                <a:cubicBezTo>
                  <a:pt x="1950" y="61"/>
                  <a:pt x="1949" y="72"/>
                  <a:pt x="1942" y="84"/>
                </a:cubicBezTo>
                <a:cubicBezTo>
                  <a:pt x="1933" y="97"/>
                  <a:pt x="1933" y="101"/>
                  <a:pt x="1940" y="111"/>
                </a:cubicBezTo>
                <a:cubicBezTo>
                  <a:pt x="1943" y="115"/>
                  <a:pt x="1946" y="119"/>
                  <a:pt x="1949" y="123"/>
                </a:cubicBezTo>
                <a:cubicBezTo>
                  <a:pt x="1955" y="132"/>
                  <a:pt x="1952" y="138"/>
                  <a:pt x="1940" y="138"/>
                </a:cubicBezTo>
                <a:cubicBezTo>
                  <a:pt x="1935" y="138"/>
                  <a:pt x="1930" y="136"/>
                  <a:pt x="1924" y="135"/>
                </a:cubicBezTo>
                <a:cubicBezTo>
                  <a:pt x="1919" y="142"/>
                  <a:pt x="1908" y="145"/>
                  <a:pt x="1907" y="157"/>
                </a:cubicBezTo>
                <a:cubicBezTo>
                  <a:pt x="1907" y="161"/>
                  <a:pt x="1899" y="163"/>
                  <a:pt x="1895" y="167"/>
                </a:cubicBezTo>
                <a:cubicBezTo>
                  <a:pt x="1889" y="175"/>
                  <a:pt x="1883" y="183"/>
                  <a:pt x="1876" y="190"/>
                </a:cubicBezTo>
                <a:cubicBezTo>
                  <a:pt x="1869" y="198"/>
                  <a:pt x="1860" y="195"/>
                  <a:pt x="1851" y="194"/>
                </a:cubicBezTo>
                <a:cubicBezTo>
                  <a:pt x="1849" y="193"/>
                  <a:pt x="1847" y="194"/>
                  <a:pt x="1844" y="194"/>
                </a:cubicBezTo>
                <a:cubicBezTo>
                  <a:pt x="1844" y="196"/>
                  <a:pt x="1844" y="199"/>
                  <a:pt x="1845" y="201"/>
                </a:cubicBezTo>
                <a:cubicBezTo>
                  <a:pt x="1845" y="204"/>
                  <a:pt x="1847" y="206"/>
                  <a:pt x="1849" y="209"/>
                </a:cubicBezTo>
                <a:cubicBezTo>
                  <a:pt x="1873" y="240"/>
                  <a:pt x="1878" y="277"/>
                  <a:pt x="1876" y="315"/>
                </a:cubicBezTo>
                <a:cubicBezTo>
                  <a:pt x="1875" y="331"/>
                  <a:pt x="1878" y="347"/>
                  <a:pt x="1879" y="362"/>
                </a:cubicBezTo>
                <a:cubicBezTo>
                  <a:pt x="1879" y="384"/>
                  <a:pt x="1894" y="395"/>
                  <a:pt x="1909" y="407"/>
                </a:cubicBezTo>
                <a:cubicBezTo>
                  <a:pt x="1916" y="413"/>
                  <a:pt x="1925" y="418"/>
                  <a:pt x="1933" y="423"/>
                </a:cubicBezTo>
                <a:cubicBezTo>
                  <a:pt x="1935" y="425"/>
                  <a:pt x="1938" y="427"/>
                  <a:pt x="1938" y="429"/>
                </a:cubicBezTo>
                <a:cubicBezTo>
                  <a:pt x="1941" y="439"/>
                  <a:pt x="1950" y="442"/>
                  <a:pt x="1959" y="445"/>
                </a:cubicBezTo>
                <a:cubicBezTo>
                  <a:pt x="1962" y="447"/>
                  <a:pt x="1965" y="449"/>
                  <a:pt x="1969" y="449"/>
                </a:cubicBezTo>
                <a:cubicBezTo>
                  <a:pt x="1986" y="453"/>
                  <a:pt x="1992" y="465"/>
                  <a:pt x="1995" y="480"/>
                </a:cubicBezTo>
                <a:cubicBezTo>
                  <a:pt x="1998" y="493"/>
                  <a:pt x="1989" y="511"/>
                  <a:pt x="1977" y="517"/>
                </a:cubicBezTo>
                <a:cubicBezTo>
                  <a:pt x="1971" y="520"/>
                  <a:pt x="1967" y="521"/>
                  <a:pt x="1970" y="530"/>
                </a:cubicBezTo>
                <a:cubicBezTo>
                  <a:pt x="1971" y="535"/>
                  <a:pt x="1965" y="542"/>
                  <a:pt x="1963" y="549"/>
                </a:cubicBezTo>
                <a:cubicBezTo>
                  <a:pt x="1962" y="549"/>
                  <a:pt x="1961" y="549"/>
                  <a:pt x="1959" y="548"/>
                </a:cubicBezTo>
                <a:cubicBezTo>
                  <a:pt x="1961" y="551"/>
                  <a:pt x="1963" y="553"/>
                  <a:pt x="1965" y="555"/>
                </a:cubicBezTo>
                <a:cubicBezTo>
                  <a:pt x="1966" y="557"/>
                  <a:pt x="1967" y="560"/>
                  <a:pt x="1968" y="563"/>
                </a:cubicBezTo>
                <a:cubicBezTo>
                  <a:pt x="1965" y="564"/>
                  <a:pt x="1962" y="566"/>
                  <a:pt x="1959" y="565"/>
                </a:cubicBezTo>
                <a:cubicBezTo>
                  <a:pt x="1953" y="564"/>
                  <a:pt x="1949" y="566"/>
                  <a:pt x="1947" y="572"/>
                </a:cubicBezTo>
                <a:cubicBezTo>
                  <a:pt x="1942" y="586"/>
                  <a:pt x="1935" y="599"/>
                  <a:pt x="1928" y="612"/>
                </a:cubicBezTo>
                <a:cubicBezTo>
                  <a:pt x="1927" y="614"/>
                  <a:pt x="1927" y="617"/>
                  <a:pt x="1925" y="619"/>
                </a:cubicBezTo>
                <a:cubicBezTo>
                  <a:pt x="1922" y="621"/>
                  <a:pt x="1918" y="621"/>
                  <a:pt x="1914" y="622"/>
                </a:cubicBezTo>
                <a:cubicBezTo>
                  <a:pt x="1913" y="619"/>
                  <a:pt x="1911" y="616"/>
                  <a:pt x="1912" y="613"/>
                </a:cubicBezTo>
                <a:cubicBezTo>
                  <a:pt x="1914" y="604"/>
                  <a:pt x="1918" y="596"/>
                  <a:pt x="1921" y="587"/>
                </a:cubicBezTo>
                <a:cubicBezTo>
                  <a:pt x="1922" y="585"/>
                  <a:pt x="1922" y="583"/>
                  <a:pt x="1923" y="582"/>
                </a:cubicBezTo>
                <a:cubicBezTo>
                  <a:pt x="1922" y="581"/>
                  <a:pt x="1922" y="581"/>
                  <a:pt x="1921" y="580"/>
                </a:cubicBezTo>
                <a:cubicBezTo>
                  <a:pt x="1918" y="582"/>
                  <a:pt x="1915" y="585"/>
                  <a:pt x="1912" y="587"/>
                </a:cubicBezTo>
                <a:cubicBezTo>
                  <a:pt x="1903" y="593"/>
                  <a:pt x="1894" y="600"/>
                  <a:pt x="1885" y="606"/>
                </a:cubicBezTo>
                <a:cubicBezTo>
                  <a:pt x="1883" y="608"/>
                  <a:pt x="1880" y="611"/>
                  <a:pt x="1880" y="612"/>
                </a:cubicBezTo>
                <a:cubicBezTo>
                  <a:pt x="1881" y="617"/>
                  <a:pt x="1883" y="623"/>
                  <a:pt x="1887" y="624"/>
                </a:cubicBezTo>
                <a:cubicBezTo>
                  <a:pt x="1899" y="631"/>
                  <a:pt x="1913" y="636"/>
                  <a:pt x="1926" y="642"/>
                </a:cubicBezTo>
                <a:cubicBezTo>
                  <a:pt x="1957" y="654"/>
                  <a:pt x="1987" y="666"/>
                  <a:pt x="2017" y="679"/>
                </a:cubicBezTo>
                <a:cubicBezTo>
                  <a:pt x="2024" y="682"/>
                  <a:pt x="2027" y="681"/>
                  <a:pt x="2027" y="673"/>
                </a:cubicBezTo>
                <a:cubicBezTo>
                  <a:pt x="2027" y="669"/>
                  <a:pt x="2030" y="666"/>
                  <a:pt x="2031" y="662"/>
                </a:cubicBezTo>
                <a:cubicBezTo>
                  <a:pt x="2045" y="633"/>
                  <a:pt x="2059" y="604"/>
                  <a:pt x="2075" y="575"/>
                </a:cubicBezTo>
                <a:cubicBezTo>
                  <a:pt x="2085" y="557"/>
                  <a:pt x="2098" y="540"/>
                  <a:pt x="2112" y="523"/>
                </a:cubicBezTo>
                <a:cubicBezTo>
                  <a:pt x="2128" y="503"/>
                  <a:pt x="2146" y="485"/>
                  <a:pt x="2162" y="465"/>
                </a:cubicBezTo>
                <a:cubicBezTo>
                  <a:pt x="2167" y="459"/>
                  <a:pt x="2170" y="452"/>
                  <a:pt x="2174" y="446"/>
                </a:cubicBezTo>
                <a:cubicBezTo>
                  <a:pt x="2181" y="434"/>
                  <a:pt x="2187" y="422"/>
                  <a:pt x="2195" y="411"/>
                </a:cubicBezTo>
                <a:cubicBezTo>
                  <a:pt x="2200" y="406"/>
                  <a:pt x="2207" y="402"/>
                  <a:pt x="2212" y="397"/>
                </a:cubicBezTo>
                <a:cubicBezTo>
                  <a:pt x="2215" y="395"/>
                  <a:pt x="2216" y="391"/>
                  <a:pt x="2218" y="388"/>
                </a:cubicBezTo>
                <a:cubicBezTo>
                  <a:pt x="2214" y="386"/>
                  <a:pt x="2209" y="383"/>
                  <a:pt x="2205" y="381"/>
                </a:cubicBezTo>
                <a:cubicBezTo>
                  <a:pt x="2204" y="381"/>
                  <a:pt x="2203" y="382"/>
                  <a:pt x="2202" y="382"/>
                </a:cubicBezTo>
                <a:cubicBezTo>
                  <a:pt x="2188" y="385"/>
                  <a:pt x="2183" y="382"/>
                  <a:pt x="2174" y="364"/>
                </a:cubicBezTo>
                <a:cubicBezTo>
                  <a:pt x="2170" y="357"/>
                  <a:pt x="2167" y="348"/>
                  <a:pt x="2156" y="348"/>
                </a:cubicBezTo>
                <a:cubicBezTo>
                  <a:pt x="2159" y="339"/>
                  <a:pt x="2154" y="337"/>
                  <a:pt x="2147" y="335"/>
                </a:cubicBezTo>
                <a:cubicBezTo>
                  <a:pt x="2128" y="330"/>
                  <a:pt x="2126" y="327"/>
                  <a:pt x="2139" y="312"/>
                </a:cubicBezTo>
                <a:cubicBezTo>
                  <a:pt x="2151" y="298"/>
                  <a:pt x="2151" y="282"/>
                  <a:pt x="2154" y="266"/>
                </a:cubicBezTo>
                <a:cubicBezTo>
                  <a:pt x="2155" y="260"/>
                  <a:pt x="2159" y="253"/>
                  <a:pt x="2163" y="250"/>
                </a:cubicBezTo>
                <a:cubicBezTo>
                  <a:pt x="2182" y="239"/>
                  <a:pt x="2204" y="234"/>
                  <a:pt x="2225" y="233"/>
                </a:cubicBezTo>
                <a:cubicBezTo>
                  <a:pt x="2237" y="233"/>
                  <a:pt x="2249" y="238"/>
                  <a:pt x="2255" y="249"/>
                </a:cubicBezTo>
                <a:cubicBezTo>
                  <a:pt x="2259" y="256"/>
                  <a:pt x="2261" y="265"/>
                  <a:pt x="2261" y="273"/>
                </a:cubicBezTo>
                <a:cubicBezTo>
                  <a:pt x="2261" y="282"/>
                  <a:pt x="2265" y="285"/>
                  <a:pt x="2271" y="290"/>
                </a:cubicBezTo>
                <a:cubicBezTo>
                  <a:pt x="2277" y="294"/>
                  <a:pt x="2282" y="301"/>
                  <a:pt x="2289" y="309"/>
                </a:cubicBezTo>
                <a:cubicBezTo>
                  <a:pt x="2280" y="313"/>
                  <a:pt x="2274" y="316"/>
                  <a:pt x="2267" y="319"/>
                </a:cubicBezTo>
                <a:cubicBezTo>
                  <a:pt x="2261" y="322"/>
                  <a:pt x="2260" y="327"/>
                  <a:pt x="2262" y="333"/>
                </a:cubicBezTo>
                <a:cubicBezTo>
                  <a:pt x="2266" y="348"/>
                  <a:pt x="2271" y="362"/>
                  <a:pt x="2284" y="372"/>
                </a:cubicBezTo>
                <a:cubicBezTo>
                  <a:pt x="2292" y="379"/>
                  <a:pt x="2299" y="388"/>
                  <a:pt x="2306" y="395"/>
                </a:cubicBezTo>
                <a:cubicBezTo>
                  <a:pt x="2329" y="414"/>
                  <a:pt x="2337" y="441"/>
                  <a:pt x="2341" y="468"/>
                </a:cubicBezTo>
                <a:cubicBezTo>
                  <a:pt x="2343" y="487"/>
                  <a:pt x="2341" y="506"/>
                  <a:pt x="2340" y="525"/>
                </a:cubicBezTo>
                <a:cubicBezTo>
                  <a:pt x="2340" y="539"/>
                  <a:pt x="2338" y="553"/>
                  <a:pt x="2338" y="566"/>
                </a:cubicBezTo>
                <a:cubicBezTo>
                  <a:pt x="2338" y="567"/>
                  <a:pt x="2339" y="568"/>
                  <a:pt x="2341" y="571"/>
                </a:cubicBezTo>
                <a:cubicBezTo>
                  <a:pt x="2348" y="562"/>
                  <a:pt x="2355" y="553"/>
                  <a:pt x="2360" y="544"/>
                </a:cubicBezTo>
                <a:cubicBezTo>
                  <a:pt x="2368" y="531"/>
                  <a:pt x="2375" y="518"/>
                  <a:pt x="2382" y="504"/>
                </a:cubicBezTo>
                <a:cubicBezTo>
                  <a:pt x="2389" y="491"/>
                  <a:pt x="2396" y="478"/>
                  <a:pt x="2403" y="465"/>
                </a:cubicBezTo>
                <a:cubicBezTo>
                  <a:pt x="2416" y="441"/>
                  <a:pt x="2430" y="418"/>
                  <a:pt x="2443" y="395"/>
                </a:cubicBezTo>
                <a:cubicBezTo>
                  <a:pt x="2448" y="387"/>
                  <a:pt x="2451" y="378"/>
                  <a:pt x="2455" y="370"/>
                </a:cubicBezTo>
                <a:cubicBezTo>
                  <a:pt x="2456" y="368"/>
                  <a:pt x="2456" y="366"/>
                  <a:pt x="2456" y="363"/>
                </a:cubicBezTo>
                <a:cubicBezTo>
                  <a:pt x="2454" y="352"/>
                  <a:pt x="2452" y="342"/>
                  <a:pt x="2451" y="331"/>
                </a:cubicBezTo>
                <a:cubicBezTo>
                  <a:pt x="2450" y="328"/>
                  <a:pt x="2452" y="326"/>
                  <a:pt x="2453" y="323"/>
                </a:cubicBezTo>
                <a:cubicBezTo>
                  <a:pt x="2457" y="315"/>
                  <a:pt x="2462" y="307"/>
                  <a:pt x="2466" y="298"/>
                </a:cubicBezTo>
                <a:cubicBezTo>
                  <a:pt x="2474" y="280"/>
                  <a:pt x="2486" y="268"/>
                  <a:pt x="2508" y="271"/>
                </a:cubicBezTo>
                <a:cubicBezTo>
                  <a:pt x="2513" y="271"/>
                  <a:pt x="2518" y="271"/>
                  <a:pt x="2524" y="271"/>
                </a:cubicBezTo>
                <a:cubicBezTo>
                  <a:pt x="2520" y="261"/>
                  <a:pt x="2517" y="253"/>
                  <a:pt x="2514" y="246"/>
                </a:cubicBezTo>
                <a:cubicBezTo>
                  <a:pt x="2521" y="240"/>
                  <a:pt x="2523" y="224"/>
                  <a:pt x="2518" y="213"/>
                </a:cubicBezTo>
                <a:cubicBezTo>
                  <a:pt x="2513" y="200"/>
                  <a:pt x="2514" y="196"/>
                  <a:pt x="2524" y="187"/>
                </a:cubicBezTo>
                <a:cubicBezTo>
                  <a:pt x="2546" y="166"/>
                  <a:pt x="2571" y="161"/>
                  <a:pt x="2600" y="170"/>
                </a:cubicBezTo>
                <a:cubicBezTo>
                  <a:pt x="2612" y="173"/>
                  <a:pt x="2617" y="183"/>
                  <a:pt x="2619" y="193"/>
                </a:cubicBezTo>
                <a:cubicBezTo>
                  <a:pt x="2621" y="204"/>
                  <a:pt x="2620" y="215"/>
                  <a:pt x="2622" y="226"/>
                </a:cubicBezTo>
                <a:cubicBezTo>
                  <a:pt x="2623" y="233"/>
                  <a:pt x="2628" y="240"/>
                  <a:pt x="2631" y="247"/>
                </a:cubicBezTo>
                <a:cubicBezTo>
                  <a:pt x="2625" y="246"/>
                  <a:pt x="2621" y="245"/>
                  <a:pt x="2621" y="254"/>
                </a:cubicBezTo>
                <a:cubicBezTo>
                  <a:pt x="2621" y="261"/>
                  <a:pt x="2619" y="268"/>
                  <a:pt x="2617" y="274"/>
                </a:cubicBezTo>
                <a:cubicBezTo>
                  <a:pt x="2615" y="285"/>
                  <a:pt x="2623" y="291"/>
                  <a:pt x="2630" y="296"/>
                </a:cubicBezTo>
                <a:cubicBezTo>
                  <a:pt x="2648" y="309"/>
                  <a:pt x="2667" y="321"/>
                  <a:pt x="2684" y="335"/>
                </a:cubicBezTo>
                <a:cubicBezTo>
                  <a:pt x="2698" y="346"/>
                  <a:pt x="2710" y="359"/>
                  <a:pt x="2710" y="379"/>
                </a:cubicBezTo>
                <a:cubicBezTo>
                  <a:pt x="2710" y="382"/>
                  <a:pt x="2711" y="385"/>
                  <a:pt x="2712" y="388"/>
                </a:cubicBezTo>
                <a:cubicBezTo>
                  <a:pt x="2721" y="410"/>
                  <a:pt x="2717" y="431"/>
                  <a:pt x="2715" y="453"/>
                </a:cubicBezTo>
                <a:cubicBezTo>
                  <a:pt x="2712" y="481"/>
                  <a:pt x="2705" y="508"/>
                  <a:pt x="2708" y="537"/>
                </a:cubicBezTo>
                <a:cubicBezTo>
                  <a:pt x="2709" y="544"/>
                  <a:pt x="2710" y="551"/>
                  <a:pt x="2710" y="558"/>
                </a:cubicBezTo>
                <a:cubicBezTo>
                  <a:pt x="2709" y="592"/>
                  <a:pt x="2707" y="626"/>
                  <a:pt x="2706" y="660"/>
                </a:cubicBezTo>
                <a:cubicBezTo>
                  <a:pt x="2706" y="664"/>
                  <a:pt x="2705" y="668"/>
                  <a:pt x="2704" y="673"/>
                </a:cubicBezTo>
                <a:cubicBezTo>
                  <a:pt x="2706" y="673"/>
                  <a:pt x="2707" y="674"/>
                  <a:pt x="2708" y="674"/>
                </a:cubicBezTo>
                <a:cubicBezTo>
                  <a:pt x="2712" y="669"/>
                  <a:pt x="2716" y="664"/>
                  <a:pt x="2720" y="660"/>
                </a:cubicBezTo>
                <a:cubicBezTo>
                  <a:pt x="2732" y="648"/>
                  <a:pt x="2743" y="635"/>
                  <a:pt x="2757" y="626"/>
                </a:cubicBezTo>
                <a:cubicBezTo>
                  <a:pt x="2770" y="618"/>
                  <a:pt x="2777" y="607"/>
                  <a:pt x="2788" y="598"/>
                </a:cubicBezTo>
                <a:cubicBezTo>
                  <a:pt x="2797" y="590"/>
                  <a:pt x="2804" y="592"/>
                  <a:pt x="2811" y="602"/>
                </a:cubicBezTo>
                <a:cubicBezTo>
                  <a:pt x="2812" y="605"/>
                  <a:pt x="2814" y="609"/>
                  <a:pt x="2816" y="612"/>
                </a:cubicBezTo>
                <a:cubicBezTo>
                  <a:pt x="2821" y="619"/>
                  <a:pt x="2818" y="625"/>
                  <a:pt x="2814" y="631"/>
                </a:cubicBezTo>
                <a:cubicBezTo>
                  <a:pt x="2800" y="653"/>
                  <a:pt x="2787" y="675"/>
                  <a:pt x="2773" y="697"/>
                </a:cubicBezTo>
                <a:cubicBezTo>
                  <a:pt x="2771" y="702"/>
                  <a:pt x="2770" y="708"/>
                  <a:pt x="2770" y="711"/>
                </a:cubicBezTo>
                <a:cubicBezTo>
                  <a:pt x="2766" y="713"/>
                  <a:pt x="2761" y="715"/>
                  <a:pt x="2760" y="718"/>
                </a:cubicBezTo>
                <a:cubicBezTo>
                  <a:pt x="2757" y="722"/>
                  <a:pt x="2751" y="726"/>
                  <a:pt x="2759" y="734"/>
                </a:cubicBezTo>
                <a:cubicBezTo>
                  <a:pt x="2754" y="739"/>
                  <a:pt x="2747" y="743"/>
                  <a:pt x="2742" y="749"/>
                </a:cubicBezTo>
                <a:cubicBezTo>
                  <a:pt x="2736" y="755"/>
                  <a:pt x="2732" y="763"/>
                  <a:pt x="2727" y="770"/>
                </a:cubicBezTo>
                <a:cubicBezTo>
                  <a:pt x="2713" y="792"/>
                  <a:pt x="2700" y="814"/>
                  <a:pt x="2686" y="836"/>
                </a:cubicBezTo>
                <a:cubicBezTo>
                  <a:pt x="2681" y="844"/>
                  <a:pt x="2672" y="850"/>
                  <a:pt x="2664" y="857"/>
                </a:cubicBezTo>
                <a:cubicBezTo>
                  <a:pt x="2660" y="861"/>
                  <a:pt x="2659" y="864"/>
                  <a:pt x="2661" y="870"/>
                </a:cubicBezTo>
                <a:cubicBezTo>
                  <a:pt x="2665" y="878"/>
                  <a:pt x="2666" y="887"/>
                  <a:pt x="2663" y="896"/>
                </a:cubicBezTo>
                <a:cubicBezTo>
                  <a:pt x="2662" y="899"/>
                  <a:pt x="2663" y="903"/>
                  <a:pt x="2664" y="906"/>
                </a:cubicBezTo>
                <a:cubicBezTo>
                  <a:pt x="2668" y="918"/>
                  <a:pt x="2672" y="931"/>
                  <a:pt x="2677" y="943"/>
                </a:cubicBezTo>
                <a:cubicBezTo>
                  <a:pt x="2679" y="949"/>
                  <a:pt x="2683" y="955"/>
                  <a:pt x="2688" y="957"/>
                </a:cubicBezTo>
                <a:cubicBezTo>
                  <a:pt x="2720" y="971"/>
                  <a:pt x="2752" y="984"/>
                  <a:pt x="2784" y="997"/>
                </a:cubicBezTo>
                <a:cubicBezTo>
                  <a:pt x="2788" y="999"/>
                  <a:pt x="2793" y="998"/>
                  <a:pt x="2797" y="998"/>
                </a:cubicBezTo>
                <a:cubicBezTo>
                  <a:pt x="2858" y="998"/>
                  <a:pt x="2918" y="998"/>
                  <a:pt x="2980" y="998"/>
                </a:cubicBezTo>
                <a:cubicBezTo>
                  <a:pt x="2980" y="1027"/>
                  <a:pt x="2980" y="1056"/>
                  <a:pt x="2980" y="1086"/>
                </a:cubicBezTo>
                <a:cubicBezTo>
                  <a:pt x="1987" y="1086"/>
                  <a:pt x="994" y="1086"/>
                  <a:pt x="0" y="1086"/>
                </a:cubicBezTo>
                <a:cubicBezTo>
                  <a:pt x="0" y="992"/>
                  <a:pt x="0" y="899"/>
                  <a:pt x="0" y="806"/>
                </a:cubicBezTo>
                <a:close/>
                <a:moveTo>
                  <a:pt x="2347" y="754"/>
                </a:moveTo>
                <a:cubicBezTo>
                  <a:pt x="2345" y="754"/>
                  <a:pt x="2344" y="754"/>
                  <a:pt x="2343" y="754"/>
                </a:cubicBezTo>
                <a:cubicBezTo>
                  <a:pt x="2339" y="757"/>
                  <a:pt x="2333" y="761"/>
                  <a:pt x="2331" y="765"/>
                </a:cubicBezTo>
                <a:cubicBezTo>
                  <a:pt x="2326" y="774"/>
                  <a:pt x="2323" y="784"/>
                  <a:pt x="2318" y="793"/>
                </a:cubicBezTo>
                <a:cubicBezTo>
                  <a:pt x="2314" y="801"/>
                  <a:pt x="2317" y="804"/>
                  <a:pt x="2324" y="807"/>
                </a:cubicBezTo>
                <a:cubicBezTo>
                  <a:pt x="2357" y="821"/>
                  <a:pt x="2390" y="835"/>
                  <a:pt x="2423" y="848"/>
                </a:cubicBezTo>
                <a:cubicBezTo>
                  <a:pt x="2430" y="852"/>
                  <a:pt x="2433" y="850"/>
                  <a:pt x="2434" y="842"/>
                </a:cubicBezTo>
                <a:cubicBezTo>
                  <a:pt x="2435" y="825"/>
                  <a:pt x="2436" y="808"/>
                  <a:pt x="2438" y="791"/>
                </a:cubicBezTo>
                <a:cubicBezTo>
                  <a:pt x="2438" y="789"/>
                  <a:pt x="2437" y="786"/>
                  <a:pt x="2436" y="784"/>
                </a:cubicBezTo>
                <a:cubicBezTo>
                  <a:pt x="2429" y="769"/>
                  <a:pt x="2430" y="753"/>
                  <a:pt x="2433" y="737"/>
                </a:cubicBezTo>
                <a:cubicBezTo>
                  <a:pt x="2439" y="704"/>
                  <a:pt x="2445" y="671"/>
                  <a:pt x="2451" y="638"/>
                </a:cubicBezTo>
                <a:cubicBezTo>
                  <a:pt x="2455" y="620"/>
                  <a:pt x="2462" y="602"/>
                  <a:pt x="2466" y="584"/>
                </a:cubicBezTo>
                <a:cubicBezTo>
                  <a:pt x="2468" y="579"/>
                  <a:pt x="2469" y="572"/>
                  <a:pt x="2467" y="569"/>
                </a:cubicBezTo>
                <a:cubicBezTo>
                  <a:pt x="2460" y="560"/>
                  <a:pt x="2462" y="552"/>
                  <a:pt x="2468" y="544"/>
                </a:cubicBezTo>
                <a:cubicBezTo>
                  <a:pt x="2470" y="541"/>
                  <a:pt x="2472" y="538"/>
                  <a:pt x="2472" y="534"/>
                </a:cubicBezTo>
                <a:cubicBezTo>
                  <a:pt x="2473" y="526"/>
                  <a:pt x="2473" y="518"/>
                  <a:pt x="2473" y="510"/>
                </a:cubicBezTo>
                <a:cubicBezTo>
                  <a:pt x="2474" y="500"/>
                  <a:pt x="2476" y="490"/>
                  <a:pt x="2476" y="480"/>
                </a:cubicBezTo>
                <a:cubicBezTo>
                  <a:pt x="2477" y="478"/>
                  <a:pt x="2474" y="475"/>
                  <a:pt x="2473" y="472"/>
                </a:cubicBezTo>
                <a:cubicBezTo>
                  <a:pt x="2471" y="474"/>
                  <a:pt x="2469" y="475"/>
                  <a:pt x="2467" y="477"/>
                </a:cubicBezTo>
                <a:cubicBezTo>
                  <a:pt x="2456" y="487"/>
                  <a:pt x="2447" y="497"/>
                  <a:pt x="2436" y="506"/>
                </a:cubicBezTo>
                <a:cubicBezTo>
                  <a:pt x="2423" y="518"/>
                  <a:pt x="2408" y="528"/>
                  <a:pt x="2395" y="540"/>
                </a:cubicBezTo>
                <a:cubicBezTo>
                  <a:pt x="2390" y="544"/>
                  <a:pt x="2384" y="552"/>
                  <a:pt x="2385" y="557"/>
                </a:cubicBezTo>
                <a:cubicBezTo>
                  <a:pt x="2388" y="569"/>
                  <a:pt x="2383" y="578"/>
                  <a:pt x="2376" y="588"/>
                </a:cubicBezTo>
                <a:cubicBezTo>
                  <a:pt x="2374" y="590"/>
                  <a:pt x="2374" y="593"/>
                  <a:pt x="2373" y="596"/>
                </a:cubicBezTo>
                <a:cubicBezTo>
                  <a:pt x="2370" y="606"/>
                  <a:pt x="2367" y="616"/>
                  <a:pt x="2364" y="626"/>
                </a:cubicBezTo>
                <a:cubicBezTo>
                  <a:pt x="2363" y="628"/>
                  <a:pt x="2360" y="629"/>
                  <a:pt x="2357" y="630"/>
                </a:cubicBezTo>
                <a:cubicBezTo>
                  <a:pt x="2349" y="633"/>
                  <a:pt x="2345" y="627"/>
                  <a:pt x="2337" y="621"/>
                </a:cubicBezTo>
                <a:cubicBezTo>
                  <a:pt x="2338" y="630"/>
                  <a:pt x="2338" y="637"/>
                  <a:pt x="2339" y="643"/>
                </a:cubicBezTo>
                <a:cubicBezTo>
                  <a:pt x="2340" y="647"/>
                  <a:pt x="2340" y="652"/>
                  <a:pt x="2342" y="654"/>
                </a:cubicBezTo>
                <a:cubicBezTo>
                  <a:pt x="2351" y="664"/>
                  <a:pt x="2350" y="667"/>
                  <a:pt x="2338" y="671"/>
                </a:cubicBezTo>
                <a:cubicBezTo>
                  <a:pt x="2336" y="672"/>
                  <a:pt x="2333" y="676"/>
                  <a:pt x="2333" y="678"/>
                </a:cubicBezTo>
                <a:cubicBezTo>
                  <a:pt x="2334" y="687"/>
                  <a:pt x="2337" y="696"/>
                  <a:pt x="2338" y="706"/>
                </a:cubicBezTo>
                <a:cubicBezTo>
                  <a:pt x="2341" y="722"/>
                  <a:pt x="2344" y="738"/>
                  <a:pt x="2347" y="754"/>
                </a:cubicBezTo>
                <a:close/>
                <a:moveTo>
                  <a:pt x="2185" y="524"/>
                </a:moveTo>
                <a:cubicBezTo>
                  <a:pt x="2174" y="534"/>
                  <a:pt x="2160" y="543"/>
                  <a:pt x="2151" y="556"/>
                </a:cubicBezTo>
                <a:cubicBezTo>
                  <a:pt x="2137" y="576"/>
                  <a:pt x="2125" y="599"/>
                  <a:pt x="2104" y="614"/>
                </a:cubicBezTo>
                <a:cubicBezTo>
                  <a:pt x="2103" y="615"/>
                  <a:pt x="2102" y="616"/>
                  <a:pt x="2101" y="618"/>
                </a:cubicBezTo>
                <a:cubicBezTo>
                  <a:pt x="2094" y="628"/>
                  <a:pt x="2086" y="638"/>
                  <a:pt x="2079" y="649"/>
                </a:cubicBezTo>
                <a:cubicBezTo>
                  <a:pt x="2076" y="653"/>
                  <a:pt x="2075" y="659"/>
                  <a:pt x="2075" y="664"/>
                </a:cubicBezTo>
                <a:cubicBezTo>
                  <a:pt x="2073" y="673"/>
                  <a:pt x="2073" y="683"/>
                  <a:pt x="2071" y="692"/>
                </a:cubicBezTo>
                <a:cubicBezTo>
                  <a:pt x="2069" y="699"/>
                  <a:pt x="2070" y="702"/>
                  <a:pt x="2077" y="704"/>
                </a:cubicBezTo>
                <a:cubicBezTo>
                  <a:pt x="2103" y="715"/>
                  <a:pt x="2130" y="726"/>
                  <a:pt x="2156" y="738"/>
                </a:cubicBezTo>
                <a:cubicBezTo>
                  <a:pt x="2162" y="740"/>
                  <a:pt x="2165" y="739"/>
                  <a:pt x="2167" y="733"/>
                </a:cubicBezTo>
                <a:cubicBezTo>
                  <a:pt x="2169" y="729"/>
                  <a:pt x="2172" y="724"/>
                  <a:pt x="2174" y="719"/>
                </a:cubicBezTo>
                <a:cubicBezTo>
                  <a:pt x="2179" y="711"/>
                  <a:pt x="2189" y="705"/>
                  <a:pt x="2183" y="693"/>
                </a:cubicBezTo>
                <a:cubicBezTo>
                  <a:pt x="2182" y="692"/>
                  <a:pt x="2183" y="689"/>
                  <a:pt x="2184" y="688"/>
                </a:cubicBezTo>
                <a:cubicBezTo>
                  <a:pt x="2190" y="683"/>
                  <a:pt x="2201" y="679"/>
                  <a:pt x="2186" y="671"/>
                </a:cubicBezTo>
                <a:cubicBezTo>
                  <a:pt x="2186" y="671"/>
                  <a:pt x="2187" y="671"/>
                  <a:pt x="2186" y="670"/>
                </a:cubicBezTo>
                <a:cubicBezTo>
                  <a:pt x="2182" y="652"/>
                  <a:pt x="2178" y="635"/>
                  <a:pt x="2185" y="616"/>
                </a:cubicBezTo>
                <a:cubicBezTo>
                  <a:pt x="2186" y="613"/>
                  <a:pt x="2186" y="609"/>
                  <a:pt x="2186" y="605"/>
                </a:cubicBezTo>
                <a:cubicBezTo>
                  <a:pt x="2186" y="589"/>
                  <a:pt x="2186" y="573"/>
                  <a:pt x="2192" y="558"/>
                </a:cubicBezTo>
                <a:cubicBezTo>
                  <a:pt x="2197" y="547"/>
                  <a:pt x="2199" y="534"/>
                  <a:pt x="2185" y="524"/>
                </a:cubicBezTo>
                <a:close/>
                <a:moveTo>
                  <a:pt x="1366" y="777"/>
                </a:moveTo>
                <a:cubicBezTo>
                  <a:pt x="1379" y="785"/>
                  <a:pt x="1522" y="814"/>
                  <a:pt x="1529" y="811"/>
                </a:cubicBezTo>
                <a:cubicBezTo>
                  <a:pt x="1499" y="768"/>
                  <a:pt x="1404" y="762"/>
                  <a:pt x="1366" y="777"/>
                </a:cubicBezTo>
                <a:close/>
                <a:moveTo>
                  <a:pt x="1885" y="487"/>
                </a:moveTo>
                <a:cubicBezTo>
                  <a:pt x="1880" y="491"/>
                  <a:pt x="1878" y="493"/>
                  <a:pt x="1875" y="494"/>
                </a:cubicBezTo>
                <a:cubicBezTo>
                  <a:pt x="1867" y="498"/>
                  <a:pt x="1866" y="504"/>
                  <a:pt x="1870" y="512"/>
                </a:cubicBezTo>
                <a:cubicBezTo>
                  <a:pt x="1872" y="518"/>
                  <a:pt x="1872" y="524"/>
                  <a:pt x="1873" y="530"/>
                </a:cubicBezTo>
                <a:cubicBezTo>
                  <a:pt x="1874" y="536"/>
                  <a:pt x="1874" y="542"/>
                  <a:pt x="1875" y="548"/>
                </a:cubicBezTo>
                <a:cubicBezTo>
                  <a:pt x="1876" y="551"/>
                  <a:pt x="1879" y="555"/>
                  <a:pt x="1881" y="555"/>
                </a:cubicBezTo>
                <a:cubicBezTo>
                  <a:pt x="1887" y="554"/>
                  <a:pt x="1896" y="554"/>
                  <a:pt x="1898" y="550"/>
                </a:cubicBezTo>
                <a:cubicBezTo>
                  <a:pt x="1906" y="538"/>
                  <a:pt x="1910" y="523"/>
                  <a:pt x="1918" y="511"/>
                </a:cubicBezTo>
                <a:cubicBezTo>
                  <a:pt x="1923" y="501"/>
                  <a:pt x="1919" y="494"/>
                  <a:pt x="1913" y="487"/>
                </a:cubicBezTo>
                <a:cubicBezTo>
                  <a:pt x="1912" y="485"/>
                  <a:pt x="1908" y="484"/>
                  <a:pt x="1906" y="484"/>
                </a:cubicBezTo>
                <a:cubicBezTo>
                  <a:pt x="1905" y="485"/>
                  <a:pt x="1903" y="488"/>
                  <a:pt x="1903" y="491"/>
                </a:cubicBezTo>
                <a:cubicBezTo>
                  <a:pt x="1902" y="499"/>
                  <a:pt x="1902" y="507"/>
                  <a:pt x="1900" y="515"/>
                </a:cubicBezTo>
                <a:cubicBezTo>
                  <a:pt x="1900" y="518"/>
                  <a:pt x="1896" y="521"/>
                  <a:pt x="1894" y="523"/>
                </a:cubicBezTo>
                <a:cubicBezTo>
                  <a:pt x="1891" y="521"/>
                  <a:pt x="1887" y="518"/>
                  <a:pt x="1887" y="515"/>
                </a:cubicBezTo>
                <a:cubicBezTo>
                  <a:pt x="1886" y="510"/>
                  <a:pt x="1887" y="505"/>
                  <a:pt x="1887" y="499"/>
                </a:cubicBezTo>
                <a:cubicBezTo>
                  <a:pt x="1887" y="496"/>
                  <a:pt x="1886" y="492"/>
                  <a:pt x="1885" y="487"/>
                </a:cubicBezTo>
                <a:close/>
                <a:moveTo>
                  <a:pt x="2712" y="705"/>
                </a:moveTo>
                <a:cubicBezTo>
                  <a:pt x="2710" y="705"/>
                  <a:pt x="2709" y="704"/>
                  <a:pt x="2707" y="704"/>
                </a:cubicBezTo>
                <a:cubicBezTo>
                  <a:pt x="2705" y="708"/>
                  <a:pt x="2703" y="713"/>
                  <a:pt x="2700" y="717"/>
                </a:cubicBezTo>
                <a:cubicBezTo>
                  <a:pt x="2695" y="725"/>
                  <a:pt x="2690" y="735"/>
                  <a:pt x="2683" y="741"/>
                </a:cubicBezTo>
                <a:cubicBezTo>
                  <a:pt x="2675" y="749"/>
                  <a:pt x="2672" y="761"/>
                  <a:pt x="2679" y="767"/>
                </a:cubicBezTo>
                <a:cubicBezTo>
                  <a:pt x="2680" y="766"/>
                  <a:pt x="2681" y="766"/>
                  <a:pt x="2681" y="766"/>
                </a:cubicBezTo>
                <a:cubicBezTo>
                  <a:pt x="2691" y="749"/>
                  <a:pt x="2702" y="733"/>
                  <a:pt x="2711" y="716"/>
                </a:cubicBezTo>
                <a:cubicBezTo>
                  <a:pt x="2713" y="713"/>
                  <a:pt x="2712" y="709"/>
                  <a:pt x="2712" y="705"/>
                </a:cubicBezTo>
                <a:close/>
                <a:moveTo>
                  <a:pt x="2759" y="641"/>
                </a:moveTo>
                <a:cubicBezTo>
                  <a:pt x="2758" y="640"/>
                  <a:pt x="2756" y="639"/>
                  <a:pt x="2755" y="638"/>
                </a:cubicBezTo>
                <a:cubicBezTo>
                  <a:pt x="2743" y="652"/>
                  <a:pt x="2730" y="665"/>
                  <a:pt x="2717" y="679"/>
                </a:cubicBezTo>
                <a:cubicBezTo>
                  <a:pt x="2721" y="683"/>
                  <a:pt x="2724" y="687"/>
                  <a:pt x="2728" y="692"/>
                </a:cubicBezTo>
                <a:cubicBezTo>
                  <a:pt x="2739" y="674"/>
                  <a:pt x="2749" y="657"/>
                  <a:pt x="2759" y="641"/>
                </a:cubicBezTo>
                <a:close/>
                <a:moveTo>
                  <a:pt x="1911" y="568"/>
                </a:moveTo>
                <a:cubicBezTo>
                  <a:pt x="1902" y="564"/>
                  <a:pt x="1879" y="565"/>
                  <a:pt x="1879" y="570"/>
                </a:cubicBezTo>
                <a:cubicBezTo>
                  <a:pt x="1877" y="577"/>
                  <a:pt x="1878" y="585"/>
                  <a:pt x="1878" y="592"/>
                </a:cubicBezTo>
                <a:cubicBezTo>
                  <a:pt x="1879" y="593"/>
                  <a:pt x="1880" y="593"/>
                  <a:pt x="1881" y="593"/>
                </a:cubicBezTo>
                <a:cubicBezTo>
                  <a:pt x="1891" y="585"/>
                  <a:pt x="1900" y="577"/>
                  <a:pt x="1911" y="568"/>
                </a:cubicBezTo>
                <a:close/>
                <a:moveTo>
                  <a:pt x="2789" y="650"/>
                </a:moveTo>
                <a:cubicBezTo>
                  <a:pt x="2787" y="649"/>
                  <a:pt x="2785" y="649"/>
                  <a:pt x="2784" y="648"/>
                </a:cubicBezTo>
                <a:cubicBezTo>
                  <a:pt x="2778" y="656"/>
                  <a:pt x="2772" y="663"/>
                  <a:pt x="2768" y="671"/>
                </a:cubicBezTo>
                <a:cubicBezTo>
                  <a:pt x="2766" y="674"/>
                  <a:pt x="2769" y="680"/>
                  <a:pt x="2770" y="684"/>
                </a:cubicBezTo>
                <a:cubicBezTo>
                  <a:pt x="2773" y="682"/>
                  <a:pt x="2776" y="680"/>
                  <a:pt x="2779" y="678"/>
                </a:cubicBezTo>
                <a:cubicBezTo>
                  <a:pt x="2781" y="674"/>
                  <a:pt x="2784" y="670"/>
                  <a:pt x="2785" y="666"/>
                </a:cubicBezTo>
                <a:cubicBezTo>
                  <a:pt x="2787" y="661"/>
                  <a:pt x="2788" y="655"/>
                  <a:pt x="2789" y="650"/>
                </a:cubicBezTo>
                <a:close/>
                <a:moveTo>
                  <a:pt x="2724" y="758"/>
                </a:moveTo>
                <a:cubicBezTo>
                  <a:pt x="2738" y="748"/>
                  <a:pt x="2743" y="734"/>
                  <a:pt x="2736" y="726"/>
                </a:cubicBezTo>
                <a:cubicBezTo>
                  <a:pt x="2721" y="740"/>
                  <a:pt x="2718" y="749"/>
                  <a:pt x="2724" y="758"/>
                </a:cubicBezTo>
                <a:close/>
                <a:moveTo>
                  <a:pt x="2714" y="764"/>
                </a:moveTo>
                <a:cubicBezTo>
                  <a:pt x="2699" y="777"/>
                  <a:pt x="2696" y="788"/>
                  <a:pt x="2704" y="793"/>
                </a:cubicBezTo>
                <a:cubicBezTo>
                  <a:pt x="2718" y="778"/>
                  <a:pt x="2720" y="773"/>
                  <a:pt x="2714" y="764"/>
                </a:cubicBezTo>
                <a:close/>
                <a:moveTo>
                  <a:pt x="2747" y="723"/>
                </a:moveTo>
                <a:cubicBezTo>
                  <a:pt x="2761" y="711"/>
                  <a:pt x="2763" y="703"/>
                  <a:pt x="2756" y="696"/>
                </a:cubicBezTo>
                <a:cubicBezTo>
                  <a:pt x="2742" y="708"/>
                  <a:pt x="2740" y="712"/>
                  <a:pt x="2747" y="723"/>
                </a:cubicBezTo>
                <a:close/>
                <a:moveTo>
                  <a:pt x="2687" y="826"/>
                </a:moveTo>
                <a:cubicBezTo>
                  <a:pt x="2690" y="818"/>
                  <a:pt x="2694" y="811"/>
                  <a:pt x="2697" y="805"/>
                </a:cubicBezTo>
                <a:cubicBezTo>
                  <a:pt x="2683" y="811"/>
                  <a:pt x="2680" y="819"/>
                  <a:pt x="2687" y="826"/>
                </a:cubicBezTo>
                <a:close/>
                <a:moveTo>
                  <a:pt x="2360" y="608"/>
                </a:moveTo>
                <a:cubicBezTo>
                  <a:pt x="2361" y="600"/>
                  <a:pt x="2361" y="595"/>
                  <a:pt x="2362" y="590"/>
                </a:cubicBezTo>
                <a:cubicBezTo>
                  <a:pt x="2360" y="590"/>
                  <a:pt x="2356" y="590"/>
                  <a:pt x="2355" y="591"/>
                </a:cubicBezTo>
                <a:cubicBezTo>
                  <a:pt x="2351" y="596"/>
                  <a:pt x="2352" y="601"/>
                  <a:pt x="2360" y="608"/>
                </a:cubicBezTo>
                <a:close/>
              </a:path>
            </a:pathLst>
          </a:custGeom>
          <a:solidFill>
            <a:srgbClr val="253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5" name="TextBox 604">
            <a:extLst>
              <a:ext uri="{FF2B5EF4-FFF2-40B4-BE49-F238E27FC236}">
                <a16:creationId xmlns:a16="http://schemas.microsoft.com/office/drawing/2014/main" id="{542E35E0-3954-F991-BD50-C541622EA7D5}"/>
              </a:ext>
            </a:extLst>
          </p:cNvPr>
          <p:cNvSpPr txBox="1"/>
          <p:nvPr/>
        </p:nvSpPr>
        <p:spPr>
          <a:xfrm>
            <a:off x="2550001" y="1433012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6" name="TextBox 605">
            <a:extLst>
              <a:ext uri="{FF2B5EF4-FFF2-40B4-BE49-F238E27FC236}">
                <a16:creationId xmlns:a16="http://schemas.microsoft.com/office/drawing/2014/main" id="{1EA1AB7A-4966-4E43-775F-0356D459F6A3}"/>
              </a:ext>
            </a:extLst>
          </p:cNvPr>
          <p:cNvSpPr txBox="1"/>
          <p:nvPr/>
        </p:nvSpPr>
        <p:spPr>
          <a:xfrm>
            <a:off x="1121047" y="1864672"/>
            <a:ext cx="799729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7BBFFA-9B46-698F-2241-19D222B106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989A2D-6E7E-D6E9-3B80-09D2ADB0BF13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0" name="Arrow: Chevron 8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F27468E-8F57-24A7-A327-CAF32F45B1EA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0290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5" grpId="0"/>
      <p:bldP spid="6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261;p64">
            <a:extLst>
              <a:ext uri="{FF2B5EF4-FFF2-40B4-BE49-F238E27FC236}">
                <a16:creationId xmlns:a16="http://schemas.microsoft.com/office/drawing/2014/main" id="{5390D8CA-5C9A-EFD8-7BF1-D5C883AFFDE4}"/>
              </a:ext>
            </a:extLst>
          </p:cNvPr>
          <p:cNvGrpSpPr/>
          <p:nvPr/>
        </p:nvGrpSpPr>
        <p:grpSpPr>
          <a:xfrm>
            <a:off x="7620152" y="2818793"/>
            <a:ext cx="1113944" cy="1183680"/>
            <a:chOff x="870939" y="2439293"/>
            <a:chExt cx="331993" cy="331993"/>
          </a:xfrm>
          <a:solidFill>
            <a:srgbClr val="253B50"/>
          </a:solidFill>
        </p:grpSpPr>
        <p:sp>
          <p:nvSpPr>
            <p:cNvPr id="3" name="Google Shape;9262;p64">
              <a:extLst>
                <a:ext uri="{FF2B5EF4-FFF2-40B4-BE49-F238E27FC236}">
                  <a16:creationId xmlns:a16="http://schemas.microsoft.com/office/drawing/2014/main" id="{ABDB5B71-00D1-5A65-C878-FEB0D3ED83D4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263;p64">
              <a:extLst>
                <a:ext uri="{FF2B5EF4-FFF2-40B4-BE49-F238E27FC236}">
                  <a16:creationId xmlns:a16="http://schemas.microsoft.com/office/drawing/2014/main" id="{B0685D32-B3B8-873E-E066-D86AF2D9854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264;p64">
              <a:extLst>
                <a:ext uri="{FF2B5EF4-FFF2-40B4-BE49-F238E27FC236}">
                  <a16:creationId xmlns:a16="http://schemas.microsoft.com/office/drawing/2014/main" id="{DCC3A1BF-7F82-E404-C06C-19FAB63C1B1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265;p64">
              <a:extLst>
                <a:ext uri="{FF2B5EF4-FFF2-40B4-BE49-F238E27FC236}">
                  <a16:creationId xmlns:a16="http://schemas.microsoft.com/office/drawing/2014/main" id="{50DCA067-5CEF-C1A4-7462-076559D14E16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266;p64">
              <a:extLst>
                <a:ext uri="{FF2B5EF4-FFF2-40B4-BE49-F238E27FC236}">
                  <a16:creationId xmlns:a16="http://schemas.microsoft.com/office/drawing/2014/main" id="{55B8C5BE-5683-40EA-30F6-1801008AE996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267;p64">
              <a:extLst>
                <a:ext uri="{FF2B5EF4-FFF2-40B4-BE49-F238E27FC236}">
                  <a16:creationId xmlns:a16="http://schemas.microsoft.com/office/drawing/2014/main" id="{BE66EFC1-50D2-B618-7DDE-9718E4D05733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268;p64">
              <a:extLst>
                <a:ext uri="{FF2B5EF4-FFF2-40B4-BE49-F238E27FC236}">
                  <a16:creationId xmlns:a16="http://schemas.microsoft.com/office/drawing/2014/main" id="{2E4CD4F4-F786-89EC-8079-91B37CF7092D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269;p64">
              <a:extLst>
                <a:ext uri="{FF2B5EF4-FFF2-40B4-BE49-F238E27FC236}">
                  <a16:creationId xmlns:a16="http://schemas.microsoft.com/office/drawing/2014/main" id="{6C4FEDD5-AD29-EF74-5CB0-0360F9A455E7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270;p64">
              <a:extLst>
                <a:ext uri="{FF2B5EF4-FFF2-40B4-BE49-F238E27FC236}">
                  <a16:creationId xmlns:a16="http://schemas.microsoft.com/office/drawing/2014/main" id="{58D99CE5-6AE8-B4DD-E210-BA59A5478E6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271;p64">
              <a:extLst>
                <a:ext uri="{FF2B5EF4-FFF2-40B4-BE49-F238E27FC236}">
                  <a16:creationId xmlns:a16="http://schemas.microsoft.com/office/drawing/2014/main" id="{EEE93BD8-DB7C-8EED-47E7-6917AE6D3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272;p64">
              <a:extLst>
                <a:ext uri="{FF2B5EF4-FFF2-40B4-BE49-F238E27FC236}">
                  <a16:creationId xmlns:a16="http://schemas.microsoft.com/office/drawing/2014/main" id="{E177539D-0BDA-2F9C-6F42-6C789EED3F0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273;p64">
              <a:extLst>
                <a:ext uri="{FF2B5EF4-FFF2-40B4-BE49-F238E27FC236}">
                  <a16:creationId xmlns:a16="http://schemas.microsoft.com/office/drawing/2014/main" id="{267AB975-6F8A-6EBB-6562-040C367B9215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274;p64">
              <a:extLst>
                <a:ext uri="{FF2B5EF4-FFF2-40B4-BE49-F238E27FC236}">
                  <a16:creationId xmlns:a16="http://schemas.microsoft.com/office/drawing/2014/main" id="{3D184A8D-5709-8AE9-FE5F-48E40D54903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75;p64">
              <a:extLst>
                <a:ext uri="{FF2B5EF4-FFF2-40B4-BE49-F238E27FC236}">
                  <a16:creationId xmlns:a16="http://schemas.microsoft.com/office/drawing/2014/main" id="{D1018F7C-5D84-F882-BD4B-F021C2C44AEC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76;p64">
              <a:extLst>
                <a:ext uri="{FF2B5EF4-FFF2-40B4-BE49-F238E27FC236}">
                  <a16:creationId xmlns:a16="http://schemas.microsoft.com/office/drawing/2014/main" id="{9D6D387A-5532-890E-AB5C-EE7358C7507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77;p64">
              <a:extLst>
                <a:ext uri="{FF2B5EF4-FFF2-40B4-BE49-F238E27FC236}">
                  <a16:creationId xmlns:a16="http://schemas.microsoft.com/office/drawing/2014/main" id="{7BAC5C1C-4C98-032F-CFD1-EF0EA32028DF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8C0F4A8-A09B-BE01-2ACF-C136F022D662}"/>
              </a:ext>
            </a:extLst>
          </p:cNvPr>
          <p:cNvSpPr txBox="1"/>
          <p:nvPr/>
        </p:nvSpPr>
        <p:spPr>
          <a:xfrm>
            <a:off x="1883229" y="2939883"/>
            <a:ext cx="4669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9875558"/>
      </p:ext>
    </p:extLst>
  </p:cSld>
  <p:clrMapOvr>
    <a:masterClrMapping/>
  </p:clrMapOvr>
  <p:transition spd="slow">
    <p:cover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7DC4B8-1450-D799-9178-DB6D559B6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FD28B29-1A39-2E71-8C1F-7201B41FA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2B942B-FDD3-3843-513A-3A3093B00249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CF69DE-1ADE-D0B4-9DA2-DDAE25ED384A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A82FBA-6CBC-50E8-DDC3-69BA3E2ED517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C77A99-612C-23DC-3BEC-907FA947571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A7A000F-84B9-4CB9-7F87-7D34B221DC49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C0A76622-70CC-04DD-AB65-1185873FD398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8121890-9B0A-94F6-B37F-D1F17857685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82E984E2-43B1-3F5E-E0BB-A3F466A7B2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6B0DBB1-AF13-7B4F-0F5B-E35FA7B0CCC0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50660E4-D742-414E-865C-C69D8A3D88E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FFE459F0-3944-6EB3-4FAD-4EB52AD145FA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C18A8B7-A278-22F8-3D30-8F4C376DC1F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1F7733A6-7AB1-814D-481A-99084602EAB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5E9E08F7-0372-F409-A952-6D5211DCC09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5EE0DAF5-DF38-F503-1DF4-8633C8744D9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726206-42C7-354D-8F2C-8D34250FDAD6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063A1080-127A-AB1C-C6C3-C65B672C828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25604CAC-565A-6690-5342-225FD8C58F05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909B08C9-9DCB-58E6-482A-429DB5E5BF0C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638CDEB4-07F2-F07D-0E2D-9DDBC3CAC02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7E83813-82EB-42EE-BE3A-FCD30EBC8926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C4D63F09-53EC-9DDC-E856-CC60FF5B6A89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A81CE04-3AB1-D5D7-C8FA-AFC075D00B2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BA22587-849A-EDD0-6A0C-097726161EF4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rgbClr val="FCC333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EA9B147-318F-DB38-3200-97FA88D4CFC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CB9E2EC-CECB-F0A9-C0D6-FF55AA524EA3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CD352779-AAF2-2205-3242-A9CFAEDEA2B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5DF84907-F72A-9D23-0F6A-A6AE7D4E80A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E1E80D42-A723-8C34-0649-51E9E387355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C56E62CD-BD15-2761-F8C8-09C044FC65D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8842D785-0BF7-4996-0CE8-13A3946A6451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9869C9A-5B8F-3D51-918E-ABE30247D73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2774F645-6838-8265-9BD8-165B6FB700C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F377B49-A84A-63CA-4481-24FA9CB1A946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1E07634E-627F-F2C1-5227-A884D068D9B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12F0E0D7-D98A-4A17-30B4-3851BA6ED94F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24A98E0-1B03-5BA3-B118-1459CDC7486E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A33286B5-681B-387E-CAFC-D1DA4269253E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8B57F220-0046-104E-075A-B9FFFBD712D2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CA09FB55-C595-8AE5-2DA7-FE5D52FAE47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A4B24E6-45F2-4FA4-B085-7C6DEBBC4AAF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A7571BDE-F4BD-7754-3E73-AB87DE01B66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5D795B4-AA50-7301-A541-327AF0A18F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FB0CA49-2FA7-2CC4-1808-D069AF681662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C57A3EB8-6B98-0888-8BD6-BB7565270A34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03D71AC-ABA9-A055-F95D-371D81A61C7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4FFA308-497B-1185-6D59-B743236026B8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9938F1AF-4AE2-65DB-FA18-7A3B96FAB932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8F59AC1D-BB47-EA68-22D0-4D873302456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2897076B-AEAA-7F84-7849-484AF549E9F4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C471FFB-3D64-D47E-CAFB-1AEC0136DA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C98B0ABB-804B-5C6E-CB95-F7BC01C0857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2D04917-B7FF-D023-B00E-EBC340FF321A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5AE4BE25-C9B3-10BD-6FF5-ED9DED62A0D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2834B41E-9932-75E2-1F2E-B2FD49F2AB5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48FBB4D-4CFC-3D3A-5BBD-77334570C31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12A2929-0543-C982-B97C-E7B80C97E87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93831E06-1A27-6105-8F82-BE773B4D98B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341FD02-6150-7DD1-2AD1-BE24E156D8E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BADC614E-8449-C577-E51A-42C1F0B7D8FE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1B794C99-48BA-C079-6184-70154F558B6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B0904FD-0F1F-8262-4218-E313495AF01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5579F903-F30A-2FA6-6C5C-585AED7DD667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5AF0AE32-6791-4795-0841-C0A418491FA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BC8CF6C0-DDA5-EC59-9D65-4AEC1FC2CBD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DB92347-E8AF-ADFE-9567-A96B8D709D0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668FAC-2857-90FC-0A29-8338915929B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A89786D1-E263-C771-AEA9-E072B71B050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58CC34C9-A78E-92B6-AA92-467A9F284DE4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E9E8B49-C68E-7EB2-AFA4-D7EBDF3364A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3DD8DBF7-68FE-9CB9-0540-BA0399C103F5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90FB2D-B11E-E3E1-4509-7F4943484EE1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67564B-82D2-2597-E11E-AFD24494379F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94741B1-CA62-EED8-3D88-0FA6A43C96AF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E446615-C93D-353A-272F-714F98A7F07F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2E9CEA4-77E9-ACDD-C5E4-756FD3DFFFFF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72DAE3D-57B1-C25A-7AC8-B794AA9F3FEA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F0F51DF-7091-093E-4391-A8062B388477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88D2C33-61E3-1B89-14EB-7D7D73DEC981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12275BD-9784-36E1-7E35-665A405C82CB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2C4B17E-43A3-8598-BEFC-40BFAA8BDD33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3CC5FF-F937-DA6F-5401-E0D0C0CA17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AE5A3ED-5C70-9652-F325-BB9A26967AB8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616BFD1-9F07-2D35-89C2-693DE9DB3E13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7362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7DC4B8-1450-D799-9178-DB6D559B6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FD28B29-1A39-2E71-8C1F-7201B41FA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2B942B-FDD3-3843-513A-3A3093B00249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CF69DE-1ADE-D0B4-9DA2-DDAE25ED384A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A82FBA-6CBC-50E8-DDC3-69BA3E2ED517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C77A99-612C-23DC-3BEC-907FA947571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A7A000F-84B9-4CB9-7F87-7D34B221DC49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C0A76622-70CC-04DD-AB65-1185873FD398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8121890-9B0A-94F6-B37F-D1F17857685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82E984E2-43B1-3F5E-E0BB-A3F466A7B2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6B0DBB1-AF13-7B4F-0F5B-E35FA7B0CCC0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50660E4-D742-414E-865C-C69D8A3D88E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FFE459F0-3944-6EB3-4FAD-4EB52AD145FA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C18A8B7-A278-22F8-3D30-8F4C376DC1F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1F7733A6-7AB1-814D-481A-99084602EAB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5E9E08F7-0372-F409-A952-6D5211DCC09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5EE0DAF5-DF38-F503-1DF4-8633C8744D9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726206-42C7-354D-8F2C-8D34250FDAD6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063A1080-127A-AB1C-C6C3-C65B672C828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25604CAC-565A-6690-5342-225FD8C58F05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909B08C9-9DCB-58E6-482A-429DB5E5BF0C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638CDEB4-07F2-F07D-0E2D-9DDBC3CAC02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7E83813-82EB-42EE-BE3A-FCD30EBC8926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C4D63F09-53EC-9DDC-E856-CC60FF5B6A89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A81CE04-3AB1-D5D7-C8FA-AFC075D00B2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BA22587-849A-EDD0-6A0C-097726161EF4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rgbClr val="FCC333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EA9B147-318F-DB38-3200-97FA88D4CFC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CB9E2EC-CECB-F0A9-C0D6-FF55AA524EA3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CD352779-AAF2-2205-3242-A9CFAEDEA2B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5DF84907-F72A-9D23-0F6A-A6AE7D4E80A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E1E80D42-A723-8C34-0649-51E9E387355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C56E62CD-BD15-2761-F8C8-09C044FC65D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8842D785-0BF7-4996-0CE8-13A3946A6451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9869C9A-5B8F-3D51-918E-ABE30247D73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2774F645-6838-8265-9BD8-165B6FB700C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F377B49-A84A-63CA-4481-24FA9CB1A946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1E07634E-627F-F2C1-5227-A884D068D9B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12F0E0D7-D98A-4A17-30B4-3851BA6ED94F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24A98E0-1B03-5BA3-B118-1459CDC7486E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A33286B5-681B-387E-CAFC-D1DA4269253E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8B57F220-0046-104E-075A-B9FFFBD712D2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CA09FB55-C595-8AE5-2DA7-FE5D52FAE47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A4B24E6-45F2-4FA4-B085-7C6DEBBC4AAF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A7571BDE-F4BD-7754-3E73-AB87DE01B66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5D795B4-AA50-7301-A541-327AF0A18F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FB0CA49-2FA7-2CC4-1808-D069AF681662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C57A3EB8-6B98-0888-8BD6-BB7565270A34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03D71AC-ABA9-A055-F95D-371D81A61C7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4FFA308-497B-1185-6D59-B743236026B8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9938F1AF-4AE2-65DB-FA18-7A3B96FAB932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8F59AC1D-BB47-EA68-22D0-4D873302456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2897076B-AEAA-7F84-7849-484AF549E9F4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C471FFB-3D64-D47E-CAFB-1AEC0136DA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C98B0ABB-804B-5C6E-CB95-F7BC01C0857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2D04917-B7FF-D023-B00E-EBC340FF321A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5AE4BE25-C9B3-10BD-6FF5-ED9DED62A0D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2834B41E-9932-75E2-1F2E-B2FD49F2AB5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48FBB4D-4CFC-3D3A-5BBD-77334570C31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12A2929-0543-C982-B97C-E7B80C97E87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93831E06-1A27-6105-8F82-BE773B4D98B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341FD02-6150-7DD1-2AD1-BE24E156D8E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BADC614E-8449-C577-E51A-42C1F0B7D8FE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1B794C99-48BA-C079-6184-70154F558B6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B0904FD-0F1F-8262-4218-E313495AF01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5579F903-F30A-2FA6-6C5C-585AED7DD667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5AF0AE32-6791-4795-0841-C0A418491FA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BC8CF6C0-DDA5-EC59-9D65-4AEC1FC2CBD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DB92347-E8AF-ADFE-9567-A96B8D709D0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668FAC-2857-90FC-0A29-8338915929B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A89786D1-E263-C771-AEA9-E072B71B050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58CC34C9-A78E-92B6-AA92-467A9F284DE4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E9E8B49-C68E-7EB2-AFA4-D7EBDF3364A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3DD8DBF7-68FE-9CB9-0540-BA0399C103F5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90FB2D-B11E-E3E1-4509-7F4943484EE1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67564B-82D2-2597-E11E-AFD24494379F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94741B1-CA62-EED8-3D88-0FA6A43C96AF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E446615-C93D-353A-272F-714F98A7F07F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2E9CEA4-77E9-ACDD-C5E4-756FD3DFFFFF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72DAE3D-57B1-C25A-7AC8-B794AA9F3FEA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F0F51DF-7091-093E-4391-A8062B388477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88D2C33-61E3-1B89-14EB-7D7D73DEC981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4" name="Picture Placeholder 19">
            <a:extLst>
              <a:ext uri="{FF2B5EF4-FFF2-40B4-BE49-F238E27FC236}">
                <a16:creationId xmlns:a16="http://schemas.microsoft.com/office/drawing/2014/main" id="{2BACC421-BD08-E41D-F208-0434B96B28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2704" y="2186077"/>
            <a:ext cx="2295178" cy="1623418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96" name="Picture Placeholder 31">
            <a:extLst>
              <a:ext uri="{FF2B5EF4-FFF2-40B4-BE49-F238E27FC236}">
                <a16:creationId xmlns:a16="http://schemas.microsoft.com/office/drawing/2014/main" id="{15EA4738-5498-DF66-32FC-EBB11C13AF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8203" y="2202871"/>
            <a:ext cx="2295178" cy="162341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97" name="Picture Placeholder 29">
            <a:extLst>
              <a:ext uri="{FF2B5EF4-FFF2-40B4-BE49-F238E27FC236}">
                <a16:creationId xmlns:a16="http://schemas.microsoft.com/office/drawing/2014/main" id="{B5C58B27-43BF-96F8-5235-903D5AF29D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80453" y="2186077"/>
            <a:ext cx="2295178" cy="1623418"/>
          </a:xfrm>
          <a:custGeom>
            <a:avLst/>
            <a:gdLst>
              <a:gd name="connsiteX0" fmla="*/ 0 w 2975428"/>
              <a:gd name="connsiteY0" fmla="*/ 0 h 2104571"/>
              <a:gd name="connsiteX1" fmla="*/ 2975428 w 2975428"/>
              <a:gd name="connsiteY1" fmla="*/ 0 h 2104571"/>
              <a:gd name="connsiteX2" fmla="*/ 2975428 w 2975428"/>
              <a:gd name="connsiteY2" fmla="*/ 2104571 h 2104571"/>
              <a:gd name="connsiteX3" fmla="*/ 0 w 2975428"/>
              <a:gd name="connsiteY3" fmla="*/ 2104571 h 210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28" h="2104571">
                <a:moveTo>
                  <a:pt x="0" y="0"/>
                </a:moveTo>
                <a:lnTo>
                  <a:pt x="2975428" y="0"/>
                </a:lnTo>
                <a:lnTo>
                  <a:pt x="2975428" y="2104571"/>
                </a:lnTo>
                <a:lnTo>
                  <a:pt x="0" y="2104571"/>
                </a:lnTo>
                <a:close/>
              </a:path>
            </a:pathLst>
          </a:cu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D1C415A1-4251-7542-9FB5-64091DD44349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4F009E1-81DC-C3F0-C360-F0B2BB007C71}"/>
              </a:ext>
            </a:extLst>
          </p:cNvPr>
          <p:cNvGrpSpPr/>
          <p:nvPr/>
        </p:nvGrpSpPr>
        <p:grpSpPr>
          <a:xfrm>
            <a:off x="6819396" y="3906396"/>
            <a:ext cx="2295178" cy="1698474"/>
            <a:chOff x="6819396" y="3906396"/>
            <a:chExt cx="2295178" cy="1698474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18D83A3-5491-A716-26F6-B8950927F274}"/>
                </a:ext>
              </a:extLst>
            </p:cNvPr>
            <p:cNvSpPr/>
            <p:nvPr/>
          </p:nvSpPr>
          <p:spPr>
            <a:xfrm>
              <a:off x="6819396" y="3906396"/>
              <a:ext cx="2295178" cy="399376"/>
            </a:xfrm>
            <a:prstGeom prst="rect">
              <a:avLst/>
            </a:prstGeom>
            <a:solidFill>
              <a:srgbClr val="253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F803E32E-2639-265B-2DED-75D6A8D04062}"/>
                </a:ext>
              </a:extLst>
            </p:cNvPr>
            <p:cNvSpPr/>
            <p:nvPr/>
          </p:nvSpPr>
          <p:spPr>
            <a:xfrm>
              <a:off x="6819396" y="4305771"/>
              <a:ext cx="2295178" cy="1299099"/>
            </a:xfrm>
            <a:prstGeom prst="rect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588F92E-239C-552D-E445-BC5E55E9C956}"/>
                </a:ext>
              </a:extLst>
            </p:cNvPr>
            <p:cNvSpPr txBox="1"/>
            <p:nvPr/>
          </p:nvSpPr>
          <p:spPr>
            <a:xfrm>
              <a:off x="6819396" y="3947993"/>
              <a:ext cx="22839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مهندسی عمران 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84C1EC8-E297-DFC1-7167-E1D24F23E0E0}"/>
                </a:ext>
              </a:extLst>
            </p:cNvPr>
            <p:cNvSpPr txBox="1"/>
            <p:nvPr/>
          </p:nvSpPr>
          <p:spPr>
            <a:xfrm>
              <a:off x="6847139" y="4383283"/>
              <a:ext cx="2256242" cy="1034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555B036-D35C-BDFE-2B0A-E4B4722BB68B}"/>
              </a:ext>
            </a:extLst>
          </p:cNvPr>
          <p:cNvGrpSpPr/>
          <p:nvPr/>
        </p:nvGrpSpPr>
        <p:grpSpPr>
          <a:xfrm>
            <a:off x="3877776" y="3906396"/>
            <a:ext cx="2309049" cy="1698474"/>
            <a:chOff x="3877776" y="3906396"/>
            <a:chExt cx="2309049" cy="1698474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4896AF7-11B1-6584-FE51-302CD9D106F3}"/>
                </a:ext>
              </a:extLst>
            </p:cNvPr>
            <p:cNvSpPr/>
            <p:nvPr/>
          </p:nvSpPr>
          <p:spPr>
            <a:xfrm>
              <a:off x="3891647" y="3906396"/>
              <a:ext cx="2295178" cy="399376"/>
            </a:xfrm>
            <a:prstGeom prst="rect">
              <a:avLst/>
            </a:prstGeom>
            <a:solidFill>
              <a:srgbClr val="253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5BA19DB4-3ED3-2668-3928-C7381CD9DC8D}"/>
                </a:ext>
              </a:extLst>
            </p:cNvPr>
            <p:cNvSpPr/>
            <p:nvPr/>
          </p:nvSpPr>
          <p:spPr>
            <a:xfrm>
              <a:off x="3891647" y="4305771"/>
              <a:ext cx="2295178" cy="1299099"/>
            </a:xfrm>
            <a:prstGeom prst="rect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FC3D7FC-2F4B-4131-FA69-B142500656C0}"/>
                </a:ext>
              </a:extLst>
            </p:cNvPr>
            <p:cNvSpPr txBox="1"/>
            <p:nvPr/>
          </p:nvSpPr>
          <p:spPr>
            <a:xfrm>
              <a:off x="3877776" y="3937167"/>
              <a:ext cx="22839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مهندسی عمران 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DF47590-9BA2-DEB9-46E6-29FABCE73CB0}"/>
                </a:ext>
              </a:extLst>
            </p:cNvPr>
            <p:cNvSpPr txBox="1"/>
            <p:nvPr/>
          </p:nvSpPr>
          <p:spPr>
            <a:xfrm>
              <a:off x="3905519" y="4372457"/>
              <a:ext cx="2256242" cy="1034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7F75DD37-C7BB-2D28-3476-E30E5E2598AD}"/>
              </a:ext>
            </a:extLst>
          </p:cNvPr>
          <p:cNvGrpSpPr/>
          <p:nvPr/>
        </p:nvGrpSpPr>
        <p:grpSpPr>
          <a:xfrm>
            <a:off x="963897" y="3906396"/>
            <a:ext cx="2300774" cy="1689766"/>
            <a:chOff x="963897" y="3906396"/>
            <a:chExt cx="2300774" cy="1689766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D94E2CC-E751-A617-3487-6D62BAD09BB9}"/>
                </a:ext>
              </a:extLst>
            </p:cNvPr>
            <p:cNvSpPr/>
            <p:nvPr/>
          </p:nvSpPr>
          <p:spPr>
            <a:xfrm>
              <a:off x="963897" y="3906396"/>
              <a:ext cx="2295178" cy="399376"/>
            </a:xfrm>
            <a:prstGeom prst="rect">
              <a:avLst/>
            </a:prstGeom>
            <a:solidFill>
              <a:srgbClr val="253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D1414FC-600F-411B-28D2-DB91A24834DB}"/>
                </a:ext>
              </a:extLst>
            </p:cNvPr>
            <p:cNvSpPr/>
            <p:nvPr/>
          </p:nvSpPr>
          <p:spPr>
            <a:xfrm>
              <a:off x="963897" y="4297063"/>
              <a:ext cx="2295178" cy="1299099"/>
            </a:xfrm>
            <a:prstGeom prst="rect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EDCC9FA-5023-DBA7-4530-13FDE286810A}"/>
                </a:ext>
              </a:extLst>
            </p:cNvPr>
            <p:cNvSpPr txBox="1"/>
            <p:nvPr/>
          </p:nvSpPr>
          <p:spPr>
            <a:xfrm>
              <a:off x="980686" y="3916906"/>
              <a:ext cx="22839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مهندسی عمران 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F44F263-3838-ABB8-BC6E-479DE112183D}"/>
                </a:ext>
              </a:extLst>
            </p:cNvPr>
            <p:cNvSpPr txBox="1"/>
            <p:nvPr/>
          </p:nvSpPr>
          <p:spPr>
            <a:xfrm>
              <a:off x="1008429" y="4352196"/>
              <a:ext cx="2256242" cy="1034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pic>
        <p:nvPicPr>
          <p:cNvPr id="90" name="Picture 8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12CEA9-5EF9-4555-59A8-0DDA967B2A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91" name="Arrow: Chevron 9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6BF7ADB-C675-414B-5F4C-5643CFD00F7B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Arrow: Chevron 9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C7E90E-26BA-4835-940E-F3DF14F75D96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53544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2FFD99-E3FF-01EF-CC78-A48179D7E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E101D54-07E8-E4AD-7AC0-0E7E486507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224012-5FEC-63FC-5D8F-594C341398D3}"/>
              </a:ext>
            </a:extLst>
          </p:cNvPr>
          <p:cNvSpPr txBox="1"/>
          <p:nvPr/>
        </p:nvSpPr>
        <p:spPr>
          <a:xfrm>
            <a:off x="1483593" y="2373364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2807DB-17DF-3BD0-A74B-647D926BF438}"/>
              </a:ext>
            </a:extLst>
          </p:cNvPr>
          <p:cNvSpPr txBox="1"/>
          <p:nvPr/>
        </p:nvSpPr>
        <p:spPr>
          <a:xfrm>
            <a:off x="1483593" y="4926525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935386E-60F3-813F-2691-35C909A48F18}"/>
              </a:ext>
            </a:extLst>
          </p:cNvPr>
          <p:cNvGrpSpPr/>
          <p:nvPr/>
        </p:nvGrpSpPr>
        <p:grpSpPr>
          <a:xfrm>
            <a:off x="2334462" y="4384862"/>
            <a:ext cx="581275" cy="573663"/>
            <a:chOff x="2062939" y="4423429"/>
            <a:chExt cx="581275" cy="573663"/>
          </a:xfrm>
        </p:grpSpPr>
        <p:sp>
          <p:nvSpPr>
            <p:cNvPr id="9" name="Rounded Rectangle 33">
              <a:extLst>
                <a:ext uri="{FF2B5EF4-FFF2-40B4-BE49-F238E27FC236}">
                  <a16:creationId xmlns:a16="http://schemas.microsoft.com/office/drawing/2014/main" id="{31FE8A8D-0717-21BB-924A-D60315DD304A}"/>
                </a:ext>
              </a:extLst>
            </p:cNvPr>
            <p:cNvSpPr/>
            <p:nvPr/>
          </p:nvSpPr>
          <p:spPr>
            <a:xfrm>
              <a:off x="2062939" y="4423429"/>
              <a:ext cx="581275" cy="573663"/>
            </a:xfrm>
            <a:prstGeom prst="roundRect">
              <a:avLst>
                <a:gd name="adj" fmla="val 16001"/>
              </a:avLst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Google Shape;5288;p43">
              <a:extLst>
                <a:ext uri="{FF2B5EF4-FFF2-40B4-BE49-F238E27FC236}">
                  <a16:creationId xmlns:a16="http://schemas.microsoft.com/office/drawing/2014/main" id="{601D64CA-CF69-C240-631D-2614A47D60D4}"/>
                </a:ext>
              </a:extLst>
            </p:cNvPr>
            <p:cNvSpPr/>
            <p:nvPr/>
          </p:nvSpPr>
          <p:spPr>
            <a:xfrm flipH="1">
              <a:off x="2196727" y="4523918"/>
              <a:ext cx="339494" cy="340685"/>
            </a:xfrm>
            <a:custGeom>
              <a:avLst/>
              <a:gdLst/>
              <a:ahLst/>
              <a:cxnLst/>
              <a:rect l="l" t="t" r="r" b="b"/>
              <a:pathLst>
                <a:path w="11973" h="11957" extrusionOk="0">
                  <a:moveTo>
                    <a:pt x="5986" y="748"/>
                  </a:moveTo>
                  <a:lnTo>
                    <a:pt x="8003" y="1756"/>
                  </a:lnTo>
                  <a:lnTo>
                    <a:pt x="5986" y="2796"/>
                  </a:lnTo>
                  <a:lnTo>
                    <a:pt x="4002" y="1756"/>
                  </a:lnTo>
                  <a:lnTo>
                    <a:pt x="5986" y="748"/>
                  </a:lnTo>
                  <a:close/>
                  <a:moveTo>
                    <a:pt x="3561" y="2324"/>
                  </a:moveTo>
                  <a:lnTo>
                    <a:pt x="5671" y="3395"/>
                  </a:lnTo>
                  <a:lnTo>
                    <a:pt x="5671" y="6136"/>
                  </a:lnTo>
                  <a:lnTo>
                    <a:pt x="3561" y="5064"/>
                  </a:lnTo>
                  <a:lnTo>
                    <a:pt x="3561" y="2324"/>
                  </a:lnTo>
                  <a:close/>
                  <a:moveTo>
                    <a:pt x="8475" y="2324"/>
                  </a:moveTo>
                  <a:lnTo>
                    <a:pt x="8475" y="5064"/>
                  </a:lnTo>
                  <a:lnTo>
                    <a:pt x="6364" y="6136"/>
                  </a:lnTo>
                  <a:lnTo>
                    <a:pt x="6364" y="3395"/>
                  </a:lnTo>
                  <a:lnTo>
                    <a:pt x="8475" y="2324"/>
                  </a:lnTo>
                  <a:close/>
                  <a:moveTo>
                    <a:pt x="3214" y="5663"/>
                  </a:moveTo>
                  <a:lnTo>
                    <a:pt x="5230" y="6703"/>
                  </a:lnTo>
                  <a:lnTo>
                    <a:pt x="3214" y="7711"/>
                  </a:lnTo>
                  <a:lnTo>
                    <a:pt x="1166" y="6703"/>
                  </a:lnTo>
                  <a:lnTo>
                    <a:pt x="3214" y="5663"/>
                  </a:lnTo>
                  <a:close/>
                  <a:moveTo>
                    <a:pt x="8822" y="5663"/>
                  </a:moveTo>
                  <a:lnTo>
                    <a:pt x="10870" y="6703"/>
                  </a:lnTo>
                  <a:lnTo>
                    <a:pt x="8822" y="7711"/>
                  </a:lnTo>
                  <a:lnTo>
                    <a:pt x="6837" y="6703"/>
                  </a:lnTo>
                  <a:lnTo>
                    <a:pt x="8822" y="5663"/>
                  </a:lnTo>
                  <a:close/>
                  <a:moveTo>
                    <a:pt x="5671" y="7238"/>
                  </a:moveTo>
                  <a:lnTo>
                    <a:pt x="5671" y="9948"/>
                  </a:lnTo>
                  <a:lnTo>
                    <a:pt x="3561" y="11019"/>
                  </a:lnTo>
                  <a:lnTo>
                    <a:pt x="3561" y="8309"/>
                  </a:lnTo>
                  <a:lnTo>
                    <a:pt x="5671" y="7238"/>
                  </a:lnTo>
                  <a:close/>
                  <a:moveTo>
                    <a:pt x="11311" y="7238"/>
                  </a:moveTo>
                  <a:lnTo>
                    <a:pt x="11311" y="10011"/>
                  </a:lnTo>
                  <a:lnTo>
                    <a:pt x="9200" y="11050"/>
                  </a:lnTo>
                  <a:lnTo>
                    <a:pt x="9200" y="8309"/>
                  </a:lnTo>
                  <a:lnTo>
                    <a:pt x="11311" y="7238"/>
                  </a:lnTo>
                  <a:close/>
                  <a:moveTo>
                    <a:pt x="725" y="7270"/>
                  </a:moveTo>
                  <a:lnTo>
                    <a:pt x="2836" y="8341"/>
                  </a:lnTo>
                  <a:lnTo>
                    <a:pt x="2836" y="11082"/>
                  </a:lnTo>
                  <a:lnTo>
                    <a:pt x="725" y="10042"/>
                  </a:lnTo>
                  <a:lnTo>
                    <a:pt x="725" y="7270"/>
                  </a:lnTo>
                  <a:close/>
                  <a:moveTo>
                    <a:pt x="6364" y="7270"/>
                  </a:moveTo>
                  <a:lnTo>
                    <a:pt x="8475" y="8341"/>
                  </a:lnTo>
                  <a:lnTo>
                    <a:pt x="8475" y="11082"/>
                  </a:lnTo>
                  <a:lnTo>
                    <a:pt x="6364" y="10042"/>
                  </a:lnTo>
                  <a:lnTo>
                    <a:pt x="6364" y="7270"/>
                  </a:lnTo>
                  <a:close/>
                  <a:moveTo>
                    <a:pt x="5998" y="0"/>
                  </a:moveTo>
                  <a:cubicBezTo>
                    <a:pt x="5947" y="0"/>
                    <a:pt x="5892" y="8"/>
                    <a:pt x="5829" y="24"/>
                  </a:cubicBezTo>
                  <a:lnTo>
                    <a:pt x="3056" y="1441"/>
                  </a:lnTo>
                  <a:cubicBezTo>
                    <a:pt x="2930" y="1536"/>
                    <a:pt x="2836" y="1662"/>
                    <a:pt x="2836" y="1756"/>
                  </a:cubicBezTo>
                  <a:lnTo>
                    <a:pt x="2836" y="5064"/>
                  </a:lnTo>
                  <a:lnTo>
                    <a:pt x="221" y="6388"/>
                  </a:lnTo>
                  <a:cubicBezTo>
                    <a:pt x="95" y="6451"/>
                    <a:pt x="0" y="6577"/>
                    <a:pt x="0" y="6703"/>
                  </a:cubicBezTo>
                  <a:lnTo>
                    <a:pt x="0" y="10200"/>
                  </a:lnTo>
                  <a:cubicBezTo>
                    <a:pt x="0" y="10326"/>
                    <a:pt x="95" y="10420"/>
                    <a:pt x="221" y="10515"/>
                  </a:cubicBezTo>
                  <a:lnTo>
                    <a:pt x="3056" y="11933"/>
                  </a:lnTo>
                  <a:cubicBezTo>
                    <a:pt x="3088" y="11948"/>
                    <a:pt x="3135" y="11956"/>
                    <a:pt x="3190" y="11956"/>
                  </a:cubicBezTo>
                  <a:cubicBezTo>
                    <a:pt x="3245" y="11956"/>
                    <a:pt x="3308" y="11948"/>
                    <a:pt x="3371" y="11933"/>
                  </a:cubicBezTo>
                  <a:lnTo>
                    <a:pt x="5986" y="10578"/>
                  </a:lnTo>
                  <a:lnTo>
                    <a:pt x="8633" y="11933"/>
                  </a:lnTo>
                  <a:cubicBezTo>
                    <a:pt x="8680" y="11948"/>
                    <a:pt x="8727" y="11956"/>
                    <a:pt x="8779" y="11956"/>
                  </a:cubicBezTo>
                  <a:cubicBezTo>
                    <a:pt x="8830" y="11956"/>
                    <a:pt x="8885" y="11948"/>
                    <a:pt x="8948" y="11933"/>
                  </a:cubicBezTo>
                  <a:lnTo>
                    <a:pt x="11783" y="10515"/>
                  </a:lnTo>
                  <a:cubicBezTo>
                    <a:pt x="11909" y="10420"/>
                    <a:pt x="11972" y="10326"/>
                    <a:pt x="11972" y="10200"/>
                  </a:cubicBezTo>
                  <a:lnTo>
                    <a:pt x="11972" y="6703"/>
                  </a:lnTo>
                  <a:cubicBezTo>
                    <a:pt x="11972" y="6577"/>
                    <a:pt x="11941" y="6451"/>
                    <a:pt x="11783" y="6388"/>
                  </a:cubicBezTo>
                  <a:lnTo>
                    <a:pt x="9137" y="5064"/>
                  </a:lnTo>
                  <a:lnTo>
                    <a:pt x="9137" y="1756"/>
                  </a:lnTo>
                  <a:cubicBezTo>
                    <a:pt x="9137" y="1662"/>
                    <a:pt x="9074" y="1536"/>
                    <a:pt x="8948" y="1441"/>
                  </a:cubicBezTo>
                  <a:lnTo>
                    <a:pt x="6144" y="24"/>
                  </a:lnTo>
                  <a:cubicBezTo>
                    <a:pt x="6097" y="8"/>
                    <a:pt x="6049" y="0"/>
                    <a:pt x="5998" y="0"/>
                  </a:cubicBezTo>
                  <a:close/>
                </a:path>
              </a:pathLst>
            </a:custGeom>
            <a:solidFill>
              <a:srgbClr val="253B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6F9DA0-4560-0F3A-4C60-CD50C95CD246}"/>
              </a:ext>
            </a:extLst>
          </p:cNvPr>
          <p:cNvGrpSpPr/>
          <p:nvPr/>
        </p:nvGrpSpPr>
        <p:grpSpPr>
          <a:xfrm>
            <a:off x="2334462" y="1808756"/>
            <a:ext cx="581275" cy="573663"/>
            <a:chOff x="2100205" y="2264506"/>
            <a:chExt cx="581275" cy="573663"/>
          </a:xfrm>
        </p:grpSpPr>
        <p:sp>
          <p:nvSpPr>
            <p:cNvPr id="12" name="Rounded Rectangle 33">
              <a:extLst>
                <a:ext uri="{FF2B5EF4-FFF2-40B4-BE49-F238E27FC236}">
                  <a16:creationId xmlns:a16="http://schemas.microsoft.com/office/drawing/2014/main" id="{4941F314-6E62-B032-B9AA-59BE67A13B58}"/>
                </a:ext>
              </a:extLst>
            </p:cNvPr>
            <p:cNvSpPr/>
            <p:nvPr/>
          </p:nvSpPr>
          <p:spPr>
            <a:xfrm>
              <a:off x="2100205" y="2264506"/>
              <a:ext cx="581275" cy="573663"/>
            </a:xfrm>
            <a:prstGeom prst="roundRect">
              <a:avLst>
                <a:gd name="adj" fmla="val 16001"/>
              </a:avLst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Google Shape;5290;p43">
              <a:extLst>
                <a:ext uri="{FF2B5EF4-FFF2-40B4-BE49-F238E27FC236}">
                  <a16:creationId xmlns:a16="http://schemas.microsoft.com/office/drawing/2014/main" id="{0D8A2C88-D764-73B6-9744-2FC30CB5005B}"/>
                </a:ext>
              </a:extLst>
            </p:cNvPr>
            <p:cNvSpPr/>
            <p:nvPr/>
          </p:nvSpPr>
          <p:spPr>
            <a:xfrm flipH="1">
              <a:off x="2237739" y="2372528"/>
              <a:ext cx="339503" cy="341154"/>
            </a:xfrm>
            <a:custGeom>
              <a:avLst/>
              <a:gdLst/>
              <a:ahLst/>
              <a:cxnLst/>
              <a:rect l="l" t="t" r="r" b="b"/>
              <a:pathLst>
                <a:path w="12004" h="12004" extrusionOk="0">
                  <a:moveTo>
                    <a:pt x="2867" y="725"/>
                  </a:moveTo>
                  <a:lnTo>
                    <a:pt x="2867" y="1449"/>
                  </a:lnTo>
                  <a:lnTo>
                    <a:pt x="2174" y="1449"/>
                  </a:lnTo>
                  <a:lnTo>
                    <a:pt x="2174" y="725"/>
                  </a:lnTo>
                  <a:close/>
                  <a:moveTo>
                    <a:pt x="7971" y="3592"/>
                  </a:moveTo>
                  <a:lnTo>
                    <a:pt x="3560" y="8002"/>
                  </a:lnTo>
                  <a:lnTo>
                    <a:pt x="3560" y="3592"/>
                  </a:lnTo>
                  <a:close/>
                  <a:moveTo>
                    <a:pt x="8506" y="4064"/>
                  </a:moveTo>
                  <a:lnTo>
                    <a:pt x="8506" y="8475"/>
                  </a:lnTo>
                  <a:lnTo>
                    <a:pt x="4096" y="8475"/>
                  </a:lnTo>
                  <a:lnTo>
                    <a:pt x="8506" y="4064"/>
                  </a:lnTo>
                  <a:close/>
                  <a:moveTo>
                    <a:pt x="2867" y="3529"/>
                  </a:moveTo>
                  <a:lnTo>
                    <a:pt x="2867" y="8821"/>
                  </a:lnTo>
                  <a:cubicBezTo>
                    <a:pt x="2867" y="9011"/>
                    <a:pt x="3025" y="9168"/>
                    <a:pt x="3214" y="9168"/>
                  </a:cubicBezTo>
                  <a:lnTo>
                    <a:pt x="8506" y="9168"/>
                  </a:lnTo>
                  <a:lnTo>
                    <a:pt x="8506" y="9893"/>
                  </a:lnTo>
                  <a:lnTo>
                    <a:pt x="2174" y="9893"/>
                  </a:lnTo>
                  <a:lnTo>
                    <a:pt x="2174" y="3529"/>
                  </a:lnTo>
                  <a:close/>
                  <a:moveTo>
                    <a:pt x="11342" y="9168"/>
                  </a:moveTo>
                  <a:lnTo>
                    <a:pt x="11342" y="9893"/>
                  </a:lnTo>
                  <a:lnTo>
                    <a:pt x="10617" y="9893"/>
                  </a:lnTo>
                  <a:lnTo>
                    <a:pt x="10617" y="9168"/>
                  </a:lnTo>
                  <a:close/>
                  <a:moveTo>
                    <a:pt x="9830" y="2111"/>
                  </a:moveTo>
                  <a:lnTo>
                    <a:pt x="9830" y="11310"/>
                  </a:lnTo>
                  <a:lnTo>
                    <a:pt x="9168" y="11310"/>
                  </a:lnTo>
                  <a:lnTo>
                    <a:pt x="9168" y="3182"/>
                  </a:lnTo>
                  <a:lnTo>
                    <a:pt x="9168" y="3151"/>
                  </a:lnTo>
                  <a:cubicBezTo>
                    <a:pt x="9168" y="2993"/>
                    <a:pt x="9010" y="2836"/>
                    <a:pt x="8821" y="2836"/>
                  </a:cubicBezTo>
                  <a:lnTo>
                    <a:pt x="693" y="2836"/>
                  </a:lnTo>
                  <a:lnTo>
                    <a:pt x="693" y="2111"/>
                  </a:lnTo>
                  <a:close/>
                  <a:moveTo>
                    <a:pt x="1764" y="0"/>
                  </a:moveTo>
                  <a:cubicBezTo>
                    <a:pt x="1575" y="0"/>
                    <a:pt x="1418" y="158"/>
                    <a:pt x="1418" y="347"/>
                  </a:cubicBezTo>
                  <a:lnTo>
                    <a:pt x="1418" y="1418"/>
                  </a:lnTo>
                  <a:lnTo>
                    <a:pt x="347" y="1418"/>
                  </a:lnTo>
                  <a:cubicBezTo>
                    <a:pt x="158" y="1418"/>
                    <a:pt x="0" y="1575"/>
                    <a:pt x="0" y="1764"/>
                  </a:cubicBezTo>
                  <a:lnTo>
                    <a:pt x="0" y="3182"/>
                  </a:lnTo>
                  <a:cubicBezTo>
                    <a:pt x="0" y="3371"/>
                    <a:pt x="158" y="3529"/>
                    <a:pt x="347" y="3529"/>
                  </a:cubicBezTo>
                  <a:lnTo>
                    <a:pt x="1418" y="3529"/>
                  </a:lnTo>
                  <a:lnTo>
                    <a:pt x="1418" y="10082"/>
                  </a:lnTo>
                  <a:lnTo>
                    <a:pt x="819" y="10680"/>
                  </a:lnTo>
                  <a:cubicBezTo>
                    <a:pt x="693" y="10775"/>
                    <a:pt x="693" y="11027"/>
                    <a:pt x="819" y="11184"/>
                  </a:cubicBezTo>
                  <a:cubicBezTo>
                    <a:pt x="882" y="11247"/>
                    <a:pt x="969" y="11279"/>
                    <a:pt x="1059" y="11279"/>
                  </a:cubicBezTo>
                  <a:cubicBezTo>
                    <a:pt x="1150" y="11279"/>
                    <a:pt x="1245" y="11247"/>
                    <a:pt x="1323" y="11184"/>
                  </a:cubicBezTo>
                  <a:lnTo>
                    <a:pt x="1922" y="10586"/>
                  </a:lnTo>
                  <a:lnTo>
                    <a:pt x="8475" y="10586"/>
                  </a:lnTo>
                  <a:lnTo>
                    <a:pt x="8475" y="11657"/>
                  </a:lnTo>
                  <a:cubicBezTo>
                    <a:pt x="8475" y="11846"/>
                    <a:pt x="8601" y="12003"/>
                    <a:pt x="8821" y="12003"/>
                  </a:cubicBezTo>
                  <a:lnTo>
                    <a:pt x="10239" y="12003"/>
                  </a:lnTo>
                  <a:cubicBezTo>
                    <a:pt x="10428" y="12003"/>
                    <a:pt x="10586" y="11846"/>
                    <a:pt x="10586" y="11657"/>
                  </a:cubicBezTo>
                  <a:lnTo>
                    <a:pt x="10586" y="10586"/>
                  </a:lnTo>
                  <a:lnTo>
                    <a:pt x="11657" y="10586"/>
                  </a:lnTo>
                  <a:cubicBezTo>
                    <a:pt x="11846" y="10586"/>
                    <a:pt x="12003" y="10428"/>
                    <a:pt x="12003" y="10239"/>
                  </a:cubicBezTo>
                  <a:lnTo>
                    <a:pt x="12003" y="8821"/>
                  </a:lnTo>
                  <a:cubicBezTo>
                    <a:pt x="12003" y="8632"/>
                    <a:pt x="11846" y="8475"/>
                    <a:pt x="11657" y="8475"/>
                  </a:cubicBezTo>
                  <a:lnTo>
                    <a:pt x="10586" y="8475"/>
                  </a:lnTo>
                  <a:lnTo>
                    <a:pt x="10586" y="1922"/>
                  </a:lnTo>
                  <a:lnTo>
                    <a:pt x="11184" y="1323"/>
                  </a:lnTo>
                  <a:cubicBezTo>
                    <a:pt x="11279" y="1229"/>
                    <a:pt x="11279" y="977"/>
                    <a:pt x="11184" y="819"/>
                  </a:cubicBezTo>
                  <a:cubicBezTo>
                    <a:pt x="11121" y="756"/>
                    <a:pt x="11035" y="725"/>
                    <a:pt x="10940" y="725"/>
                  </a:cubicBezTo>
                  <a:cubicBezTo>
                    <a:pt x="10846" y="725"/>
                    <a:pt x="10743" y="756"/>
                    <a:pt x="10649" y="819"/>
                  </a:cubicBezTo>
                  <a:lnTo>
                    <a:pt x="10082" y="1418"/>
                  </a:lnTo>
                  <a:lnTo>
                    <a:pt x="3529" y="1418"/>
                  </a:lnTo>
                  <a:lnTo>
                    <a:pt x="3529" y="347"/>
                  </a:lnTo>
                  <a:cubicBezTo>
                    <a:pt x="3529" y="158"/>
                    <a:pt x="3371" y="0"/>
                    <a:pt x="3182" y="0"/>
                  </a:cubicBezTo>
                  <a:close/>
                </a:path>
              </a:pathLst>
            </a:custGeom>
            <a:solidFill>
              <a:srgbClr val="253B5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6D4DFBB2-37C6-6357-B7F2-308227CCE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A154C4-288B-2BBA-3F73-31431A9FA3C0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8055AD-154D-00AB-99B1-D1A9FF748BDE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0FA6D4-6BBC-8A73-0837-DD503A9102A1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A41455-F187-6E8E-661F-310502F8C8A5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D18E651-FA0F-D44A-5716-AAEBDFBC5449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oogle Shape;9637;p64">
            <a:extLst>
              <a:ext uri="{FF2B5EF4-FFF2-40B4-BE49-F238E27FC236}">
                <a16:creationId xmlns:a16="http://schemas.microsoft.com/office/drawing/2014/main" id="{F0A61E29-E423-F4E9-5CED-70F0141B8ED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21" name="Google Shape;9638;p64">
              <a:extLst>
                <a:ext uri="{FF2B5EF4-FFF2-40B4-BE49-F238E27FC236}">
                  <a16:creationId xmlns:a16="http://schemas.microsoft.com/office/drawing/2014/main" id="{6D5F8BBA-62F1-738B-281F-D001C3E0ED22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639;p64">
              <a:extLst>
                <a:ext uri="{FF2B5EF4-FFF2-40B4-BE49-F238E27FC236}">
                  <a16:creationId xmlns:a16="http://schemas.microsoft.com/office/drawing/2014/main" id="{2E6BCD6C-29D8-1505-10D0-9DEC5CA031A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640;p64">
              <a:extLst>
                <a:ext uri="{FF2B5EF4-FFF2-40B4-BE49-F238E27FC236}">
                  <a16:creationId xmlns:a16="http://schemas.microsoft.com/office/drawing/2014/main" id="{4AE70D9D-C7D1-79D7-3127-EBC537B7B29F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641;p64">
              <a:extLst>
                <a:ext uri="{FF2B5EF4-FFF2-40B4-BE49-F238E27FC236}">
                  <a16:creationId xmlns:a16="http://schemas.microsoft.com/office/drawing/2014/main" id="{A46DF7FA-F745-F1CB-0AF1-C61A54C63CBD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642;p64">
              <a:extLst>
                <a:ext uri="{FF2B5EF4-FFF2-40B4-BE49-F238E27FC236}">
                  <a16:creationId xmlns:a16="http://schemas.microsoft.com/office/drawing/2014/main" id="{F714B711-6885-91B7-F744-69C4DE1D54B7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643;p64">
              <a:extLst>
                <a:ext uri="{FF2B5EF4-FFF2-40B4-BE49-F238E27FC236}">
                  <a16:creationId xmlns:a16="http://schemas.microsoft.com/office/drawing/2014/main" id="{8C2439EF-1807-2A3D-03EF-F07B394F6BD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644;p64">
              <a:extLst>
                <a:ext uri="{FF2B5EF4-FFF2-40B4-BE49-F238E27FC236}">
                  <a16:creationId xmlns:a16="http://schemas.microsoft.com/office/drawing/2014/main" id="{E35F3F06-A0B4-2CBE-8FA0-4775BEEE27A0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645;p64">
              <a:extLst>
                <a:ext uri="{FF2B5EF4-FFF2-40B4-BE49-F238E27FC236}">
                  <a16:creationId xmlns:a16="http://schemas.microsoft.com/office/drawing/2014/main" id="{DD545076-B74F-BA2C-BDCF-D2A0201125A7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646;p64">
              <a:extLst>
                <a:ext uri="{FF2B5EF4-FFF2-40B4-BE49-F238E27FC236}">
                  <a16:creationId xmlns:a16="http://schemas.microsoft.com/office/drawing/2014/main" id="{D985CBF8-5212-B88F-EBF0-5FA2CD0B2DC4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647;p64">
              <a:extLst>
                <a:ext uri="{FF2B5EF4-FFF2-40B4-BE49-F238E27FC236}">
                  <a16:creationId xmlns:a16="http://schemas.microsoft.com/office/drawing/2014/main" id="{8253C257-56F8-0134-99CC-AA034BC8E2F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9201;p64">
            <a:extLst>
              <a:ext uri="{FF2B5EF4-FFF2-40B4-BE49-F238E27FC236}">
                <a16:creationId xmlns:a16="http://schemas.microsoft.com/office/drawing/2014/main" id="{0044AFFD-B6A1-326F-5E46-80D948F66808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32" name="Google Shape;9202;p64">
              <a:extLst>
                <a:ext uri="{FF2B5EF4-FFF2-40B4-BE49-F238E27FC236}">
                  <a16:creationId xmlns:a16="http://schemas.microsoft.com/office/drawing/2014/main" id="{0EC08B20-6D4C-370B-F3BB-0E5D6E52F0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03;p64">
              <a:extLst>
                <a:ext uri="{FF2B5EF4-FFF2-40B4-BE49-F238E27FC236}">
                  <a16:creationId xmlns:a16="http://schemas.microsoft.com/office/drawing/2014/main" id="{80F0C670-D280-ABD4-B727-1481ACD35E9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04;p64">
              <a:extLst>
                <a:ext uri="{FF2B5EF4-FFF2-40B4-BE49-F238E27FC236}">
                  <a16:creationId xmlns:a16="http://schemas.microsoft.com/office/drawing/2014/main" id="{D2A17B73-6AA3-4CBE-28F6-EB4970B10083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05;p64">
              <a:extLst>
                <a:ext uri="{FF2B5EF4-FFF2-40B4-BE49-F238E27FC236}">
                  <a16:creationId xmlns:a16="http://schemas.microsoft.com/office/drawing/2014/main" id="{B48F28F1-00CE-C138-F33A-620E4C95463E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06;p64">
              <a:extLst>
                <a:ext uri="{FF2B5EF4-FFF2-40B4-BE49-F238E27FC236}">
                  <a16:creationId xmlns:a16="http://schemas.microsoft.com/office/drawing/2014/main" id="{A24F3661-367F-599D-B022-AFFF4130100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07;p64">
              <a:extLst>
                <a:ext uri="{FF2B5EF4-FFF2-40B4-BE49-F238E27FC236}">
                  <a16:creationId xmlns:a16="http://schemas.microsoft.com/office/drawing/2014/main" id="{4735E821-6074-23D3-ABF2-B27D43D3B45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61;p64">
            <a:extLst>
              <a:ext uri="{FF2B5EF4-FFF2-40B4-BE49-F238E27FC236}">
                <a16:creationId xmlns:a16="http://schemas.microsoft.com/office/drawing/2014/main" id="{B3D5DFAF-F0DA-2096-87F4-A7BE40F043FB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rgbClr val="FCC333"/>
          </a:solidFill>
        </p:grpSpPr>
        <p:sp>
          <p:nvSpPr>
            <p:cNvPr id="39" name="Google Shape;9262;p64">
              <a:extLst>
                <a:ext uri="{FF2B5EF4-FFF2-40B4-BE49-F238E27FC236}">
                  <a16:creationId xmlns:a16="http://schemas.microsoft.com/office/drawing/2014/main" id="{3C6944EB-5C46-1319-0FA7-C1928A669FFA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63;p64">
              <a:extLst>
                <a:ext uri="{FF2B5EF4-FFF2-40B4-BE49-F238E27FC236}">
                  <a16:creationId xmlns:a16="http://schemas.microsoft.com/office/drawing/2014/main" id="{0D4383A0-6C87-A650-4C0D-C9444A69F77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64;p64">
              <a:extLst>
                <a:ext uri="{FF2B5EF4-FFF2-40B4-BE49-F238E27FC236}">
                  <a16:creationId xmlns:a16="http://schemas.microsoft.com/office/drawing/2014/main" id="{98A5CCD5-44B7-AEF1-C8F0-C0637740807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65;p64">
              <a:extLst>
                <a:ext uri="{FF2B5EF4-FFF2-40B4-BE49-F238E27FC236}">
                  <a16:creationId xmlns:a16="http://schemas.microsoft.com/office/drawing/2014/main" id="{079EEBE6-27B4-2B6F-D408-26EB235DDA1D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66;p64">
              <a:extLst>
                <a:ext uri="{FF2B5EF4-FFF2-40B4-BE49-F238E27FC236}">
                  <a16:creationId xmlns:a16="http://schemas.microsoft.com/office/drawing/2014/main" id="{A8BEA4F9-1021-EBB8-2B6B-572EEC22818D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67;p64">
              <a:extLst>
                <a:ext uri="{FF2B5EF4-FFF2-40B4-BE49-F238E27FC236}">
                  <a16:creationId xmlns:a16="http://schemas.microsoft.com/office/drawing/2014/main" id="{84FACD01-0EFE-2832-AFCE-E7D1F699B1C2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68;p64">
              <a:extLst>
                <a:ext uri="{FF2B5EF4-FFF2-40B4-BE49-F238E27FC236}">
                  <a16:creationId xmlns:a16="http://schemas.microsoft.com/office/drawing/2014/main" id="{9F8656F3-BB94-21AC-6A61-DEA77CE5C34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69;p64">
              <a:extLst>
                <a:ext uri="{FF2B5EF4-FFF2-40B4-BE49-F238E27FC236}">
                  <a16:creationId xmlns:a16="http://schemas.microsoft.com/office/drawing/2014/main" id="{28D22C22-7F1A-B3A9-121F-BF97A0F8BC8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70;p64">
              <a:extLst>
                <a:ext uri="{FF2B5EF4-FFF2-40B4-BE49-F238E27FC236}">
                  <a16:creationId xmlns:a16="http://schemas.microsoft.com/office/drawing/2014/main" id="{FBE9D684-3A4D-1273-F674-03C9F045D1C2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71;p64">
              <a:extLst>
                <a:ext uri="{FF2B5EF4-FFF2-40B4-BE49-F238E27FC236}">
                  <a16:creationId xmlns:a16="http://schemas.microsoft.com/office/drawing/2014/main" id="{9E650600-C3D1-827A-DB15-48830E61916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72;p64">
              <a:extLst>
                <a:ext uri="{FF2B5EF4-FFF2-40B4-BE49-F238E27FC236}">
                  <a16:creationId xmlns:a16="http://schemas.microsoft.com/office/drawing/2014/main" id="{1FFEE6CE-A146-4CD5-6389-91362D94266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73;p64">
              <a:extLst>
                <a:ext uri="{FF2B5EF4-FFF2-40B4-BE49-F238E27FC236}">
                  <a16:creationId xmlns:a16="http://schemas.microsoft.com/office/drawing/2014/main" id="{B1539A32-0879-693F-1B1D-64728F10FA85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74;p64">
              <a:extLst>
                <a:ext uri="{FF2B5EF4-FFF2-40B4-BE49-F238E27FC236}">
                  <a16:creationId xmlns:a16="http://schemas.microsoft.com/office/drawing/2014/main" id="{EDA029BE-B042-8CBC-E787-36A46FC8E743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75;p64">
              <a:extLst>
                <a:ext uri="{FF2B5EF4-FFF2-40B4-BE49-F238E27FC236}">
                  <a16:creationId xmlns:a16="http://schemas.microsoft.com/office/drawing/2014/main" id="{069163AE-46A0-2510-C803-F0E484D7877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76;p64">
              <a:extLst>
                <a:ext uri="{FF2B5EF4-FFF2-40B4-BE49-F238E27FC236}">
                  <a16:creationId xmlns:a16="http://schemas.microsoft.com/office/drawing/2014/main" id="{678656BC-FFA6-D844-00DB-C42C62495B6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77;p64">
              <a:extLst>
                <a:ext uri="{FF2B5EF4-FFF2-40B4-BE49-F238E27FC236}">
                  <a16:creationId xmlns:a16="http://schemas.microsoft.com/office/drawing/2014/main" id="{91AD5C7E-42F6-1A6F-8481-B2D4946582F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9284;p64">
            <a:extLst>
              <a:ext uri="{FF2B5EF4-FFF2-40B4-BE49-F238E27FC236}">
                <a16:creationId xmlns:a16="http://schemas.microsoft.com/office/drawing/2014/main" id="{45BA91BE-9CC8-AAAE-5422-73742FADA9D8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56" name="Google Shape;9285;p64">
              <a:extLst>
                <a:ext uri="{FF2B5EF4-FFF2-40B4-BE49-F238E27FC236}">
                  <a16:creationId xmlns:a16="http://schemas.microsoft.com/office/drawing/2014/main" id="{29D499EF-2C9D-79F8-58E1-3896B1211E5B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86;p64">
              <a:extLst>
                <a:ext uri="{FF2B5EF4-FFF2-40B4-BE49-F238E27FC236}">
                  <a16:creationId xmlns:a16="http://schemas.microsoft.com/office/drawing/2014/main" id="{B28A1CB4-8177-1BF4-9D27-F8FAA2C3A751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87;p64">
              <a:extLst>
                <a:ext uri="{FF2B5EF4-FFF2-40B4-BE49-F238E27FC236}">
                  <a16:creationId xmlns:a16="http://schemas.microsoft.com/office/drawing/2014/main" id="{D62562C4-9CD3-2784-2B0D-2D2E080AC326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88;p64">
              <a:extLst>
                <a:ext uri="{FF2B5EF4-FFF2-40B4-BE49-F238E27FC236}">
                  <a16:creationId xmlns:a16="http://schemas.microsoft.com/office/drawing/2014/main" id="{57E433EF-AA95-AA0A-1366-A7A376752E41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89;p64">
              <a:extLst>
                <a:ext uri="{FF2B5EF4-FFF2-40B4-BE49-F238E27FC236}">
                  <a16:creationId xmlns:a16="http://schemas.microsoft.com/office/drawing/2014/main" id="{6D14212A-86BF-4A9D-E232-D34FC3F02E16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290;p64">
              <a:extLst>
                <a:ext uri="{FF2B5EF4-FFF2-40B4-BE49-F238E27FC236}">
                  <a16:creationId xmlns:a16="http://schemas.microsoft.com/office/drawing/2014/main" id="{B353DC1B-46F8-150C-9EBC-12DAECB2E81E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291;p64">
              <a:extLst>
                <a:ext uri="{FF2B5EF4-FFF2-40B4-BE49-F238E27FC236}">
                  <a16:creationId xmlns:a16="http://schemas.microsoft.com/office/drawing/2014/main" id="{ECE04E78-6B17-669E-EE8B-38CB5A6930B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292;p64">
              <a:extLst>
                <a:ext uri="{FF2B5EF4-FFF2-40B4-BE49-F238E27FC236}">
                  <a16:creationId xmlns:a16="http://schemas.microsoft.com/office/drawing/2014/main" id="{5B975D7A-DE2A-B313-D4F5-896D6CEFDAAE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293;p64">
              <a:extLst>
                <a:ext uri="{FF2B5EF4-FFF2-40B4-BE49-F238E27FC236}">
                  <a16:creationId xmlns:a16="http://schemas.microsoft.com/office/drawing/2014/main" id="{1AA84D61-6011-A4BB-B932-9C7AFD26013A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294;p64">
              <a:extLst>
                <a:ext uri="{FF2B5EF4-FFF2-40B4-BE49-F238E27FC236}">
                  <a16:creationId xmlns:a16="http://schemas.microsoft.com/office/drawing/2014/main" id="{6C72112E-A7B4-7B75-F75B-3258EBBD5CF4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295;p64">
              <a:extLst>
                <a:ext uri="{FF2B5EF4-FFF2-40B4-BE49-F238E27FC236}">
                  <a16:creationId xmlns:a16="http://schemas.microsoft.com/office/drawing/2014/main" id="{2B0A95C4-9E48-8BE9-DAC6-13DDB6EB2868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96;p64">
              <a:extLst>
                <a:ext uri="{FF2B5EF4-FFF2-40B4-BE49-F238E27FC236}">
                  <a16:creationId xmlns:a16="http://schemas.microsoft.com/office/drawing/2014/main" id="{A663EAE7-5DD2-E583-E152-88EE69BA1E84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97;p64">
              <a:extLst>
                <a:ext uri="{FF2B5EF4-FFF2-40B4-BE49-F238E27FC236}">
                  <a16:creationId xmlns:a16="http://schemas.microsoft.com/office/drawing/2014/main" id="{8A313441-232F-056C-5BD9-7DFEE64C275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98;p64">
              <a:extLst>
                <a:ext uri="{FF2B5EF4-FFF2-40B4-BE49-F238E27FC236}">
                  <a16:creationId xmlns:a16="http://schemas.microsoft.com/office/drawing/2014/main" id="{1C44E751-59A0-E1CD-1EDD-4816DAD4FDF1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99;p64">
              <a:extLst>
                <a:ext uri="{FF2B5EF4-FFF2-40B4-BE49-F238E27FC236}">
                  <a16:creationId xmlns:a16="http://schemas.microsoft.com/office/drawing/2014/main" id="{08B85E35-C131-4756-F99A-BDCB8E2D99D2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300;p64">
              <a:extLst>
                <a:ext uri="{FF2B5EF4-FFF2-40B4-BE49-F238E27FC236}">
                  <a16:creationId xmlns:a16="http://schemas.microsoft.com/office/drawing/2014/main" id="{591981FA-922B-CCC8-C762-F06D9C21180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301;p64">
              <a:extLst>
                <a:ext uri="{FF2B5EF4-FFF2-40B4-BE49-F238E27FC236}">
                  <a16:creationId xmlns:a16="http://schemas.microsoft.com/office/drawing/2014/main" id="{44B061EE-7509-61B4-BC1B-F963AA1E43E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302;p64">
              <a:extLst>
                <a:ext uri="{FF2B5EF4-FFF2-40B4-BE49-F238E27FC236}">
                  <a16:creationId xmlns:a16="http://schemas.microsoft.com/office/drawing/2014/main" id="{D350A94D-A19E-6C3D-C252-DAD913F4604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303;p64">
              <a:extLst>
                <a:ext uri="{FF2B5EF4-FFF2-40B4-BE49-F238E27FC236}">
                  <a16:creationId xmlns:a16="http://schemas.microsoft.com/office/drawing/2014/main" id="{D2B0E6AE-EE16-43FC-04E1-FFC4B3FAD396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304;p64">
              <a:extLst>
                <a:ext uri="{FF2B5EF4-FFF2-40B4-BE49-F238E27FC236}">
                  <a16:creationId xmlns:a16="http://schemas.microsoft.com/office/drawing/2014/main" id="{98565756-3E7A-B299-619D-84C8827F4BF6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434;p64">
            <a:extLst>
              <a:ext uri="{FF2B5EF4-FFF2-40B4-BE49-F238E27FC236}">
                <a16:creationId xmlns:a16="http://schemas.microsoft.com/office/drawing/2014/main" id="{90BCF111-179D-7109-2768-8E31D67E67F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77" name="Google Shape;9435;p64">
              <a:extLst>
                <a:ext uri="{FF2B5EF4-FFF2-40B4-BE49-F238E27FC236}">
                  <a16:creationId xmlns:a16="http://schemas.microsoft.com/office/drawing/2014/main" id="{F3F1A458-24EB-3FC1-DFD7-D23B3F64C017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436;p64">
              <a:extLst>
                <a:ext uri="{FF2B5EF4-FFF2-40B4-BE49-F238E27FC236}">
                  <a16:creationId xmlns:a16="http://schemas.microsoft.com/office/drawing/2014/main" id="{7747A251-2F37-14F0-0F7D-75674BE9B0B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437;p64">
              <a:extLst>
                <a:ext uri="{FF2B5EF4-FFF2-40B4-BE49-F238E27FC236}">
                  <a16:creationId xmlns:a16="http://schemas.microsoft.com/office/drawing/2014/main" id="{6DBA0D7E-B1B0-C84E-B247-E3034901DBDE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438;p64">
              <a:extLst>
                <a:ext uri="{FF2B5EF4-FFF2-40B4-BE49-F238E27FC236}">
                  <a16:creationId xmlns:a16="http://schemas.microsoft.com/office/drawing/2014/main" id="{F1E95325-590B-297C-F8E1-DBB7F8EAFE6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9683;p64">
            <a:extLst>
              <a:ext uri="{FF2B5EF4-FFF2-40B4-BE49-F238E27FC236}">
                <a16:creationId xmlns:a16="http://schemas.microsoft.com/office/drawing/2014/main" id="{8B071A3B-84A2-AA2E-B872-36219E710B2B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82" name="Google Shape;9684;p64">
              <a:extLst>
                <a:ext uri="{FF2B5EF4-FFF2-40B4-BE49-F238E27FC236}">
                  <a16:creationId xmlns:a16="http://schemas.microsoft.com/office/drawing/2014/main" id="{1CA83DC9-FD3C-E9F3-E7D2-E70C36FF8EB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685;p64">
              <a:extLst>
                <a:ext uri="{FF2B5EF4-FFF2-40B4-BE49-F238E27FC236}">
                  <a16:creationId xmlns:a16="http://schemas.microsoft.com/office/drawing/2014/main" id="{6EDA663B-9832-521F-0EDE-03496033DA5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04BCC86E-2532-1D36-248A-4A593686785C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03368FA6-4C96-98B0-B106-03C735BD45D8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E2ECFE9-9AF6-3D69-E930-F6BF047F3D6F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B28B7D9-9F35-0D08-227B-48386AAF1169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C86925-05DA-2B08-ECFF-403AC26C0317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6F14D22-8DB6-4301-4B23-42B36E2AF0B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5E5C42C-C1F9-97BE-F884-6C37024EAD6C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D438925-4F48-4EA4-701D-F96142E52557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528E180-827F-5775-D7F7-79DF29DB8342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1A27946-7367-AB40-AE22-3CC3EA4717BA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EBF30-F88D-1DCC-F94D-B28BF45694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4" name="Arrow: Chevron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5B04A98-D02D-5047-8148-1E038EB87955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4" name="Arrow: Chevron 9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00BB03-7712-EDD9-131B-B5AC5ACCA5F6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9249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7DC4B8-1450-D799-9178-DB6D559B6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FD28B29-1A39-2E71-8C1F-7201B41FA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2B942B-FDD3-3843-513A-3A3093B00249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CF69DE-1ADE-D0B4-9DA2-DDAE25ED384A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A82FBA-6CBC-50E8-DDC3-69BA3E2ED517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C77A99-612C-23DC-3BEC-907FA947571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A7A000F-84B9-4CB9-7F87-7D34B221DC49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C0A76622-70CC-04DD-AB65-1185873FD398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48121890-9B0A-94F6-B37F-D1F17857685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82E984E2-43B1-3F5E-E0BB-A3F466A7B2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6B0DBB1-AF13-7B4F-0F5B-E35FA7B0CCC0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450660E4-D742-414E-865C-C69D8A3D88E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FFE459F0-3944-6EB3-4FAD-4EB52AD145FA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EC18A8B7-A278-22F8-3D30-8F4C376DC1F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1F7733A6-7AB1-814D-481A-99084602EAB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5E9E08F7-0372-F409-A952-6D5211DCC09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5EE0DAF5-DF38-F503-1DF4-8633C8744D9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28726206-42C7-354D-8F2C-8D34250FDAD6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063A1080-127A-AB1C-C6C3-C65B672C828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25604CAC-565A-6690-5342-225FD8C58F05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909B08C9-9DCB-58E6-482A-429DB5E5BF0C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638CDEB4-07F2-F07D-0E2D-9DDBC3CAC02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7E83813-82EB-42EE-BE3A-FCD30EBC8926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C4D63F09-53EC-9DDC-E856-CC60FF5B6A89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A81CE04-3AB1-D5D7-C8FA-AFC075D00B2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BA22587-849A-EDD0-6A0C-097726161EF4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rgbClr val="FCC333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4EA9B147-318F-DB38-3200-97FA88D4CFC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CB9E2EC-CECB-F0A9-C0D6-FF55AA524EA3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CD352779-AAF2-2205-3242-A9CFAEDEA2B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5DF84907-F72A-9D23-0F6A-A6AE7D4E80A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E1E80D42-A723-8C34-0649-51E9E387355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C56E62CD-BD15-2761-F8C8-09C044FC65D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8842D785-0BF7-4996-0CE8-13A3946A6451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A9869C9A-5B8F-3D51-918E-ABE30247D73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2774F645-6838-8265-9BD8-165B6FB700C3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F377B49-A84A-63CA-4481-24FA9CB1A946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1E07634E-627F-F2C1-5227-A884D068D9B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12F0E0D7-D98A-4A17-30B4-3851BA6ED94F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24A98E0-1B03-5BA3-B118-1459CDC7486E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A33286B5-681B-387E-CAFC-D1DA4269253E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8B57F220-0046-104E-075A-B9FFFBD712D2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CA09FB55-C595-8AE5-2DA7-FE5D52FAE47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AA4B24E6-45F2-4FA4-B085-7C6DEBBC4AAF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A7571BDE-F4BD-7754-3E73-AB87DE01B66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55D795B4-AA50-7301-A541-327AF0A18F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2FB0CA49-2FA7-2CC4-1808-D069AF681662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C57A3EB8-6B98-0888-8BD6-BB7565270A34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03D71AC-ABA9-A055-F95D-371D81A61C7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04FFA308-497B-1185-6D59-B743236026B8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9938F1AF-4AE2-65DB-FA18-7A3B96FAB932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8F59AC1D-BB47-EA68-22D0-4D873302456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2897076B-AEAA-7F84-7849-484AF549E9F4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C471FFB-3D64-D47E-CAFB-1AEC0136DA3C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C98B0ABB-804B-5C6E-CB95-F7BC01C0857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2D04917-B7FF-D023-B00E-EBC340FF321A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5AE4BE25-C9B3-10BD-6FF5-ED9DED62A0D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2834B41E-9932-75E2-1F2E-B2FD49F2AB5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48FBB4D-4CFC-3D3A-5BBD-77334570C31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12A2929-0543-C982-B97C-E7B80C97E87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93831E06-1A27-6105-8F82-BE773B4D98B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341FD02-6150-7DD1-2AD1-BE24E156D8E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BADC614E-8449-C577-E51A-42C1F0B7D8FE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1B794C99-48BA-C079-6184-70154F558B6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B0904FD-0F1F-8262-4218-E313495AF01E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5579F903-F30A-2FA6-6C5C-585AED7DD667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5AF0AE32-6791-4795-0841-C0A418491FA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BC8CF6C0-DDA5-EC59-9D65-4AEC1FC2CBD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DB92347-E8AF-ADFE-9567-A96B8D709D0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7D668FAC-2857-90FC-0A29-8338915929B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A89786D1-E263-C771-AEA9-E072B71B050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58CC34C9-A78E-92B6-AA92-467A9F284DE4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E9E8B49-C68E-7EB2-AFA4-D7EBDF3364A4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3DD8DBF7-68FE-9CB9-0540-BA0399C103F5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90FB2D-B11E-E3E1-4509-7F4943484EE1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67564B-82D2-2597-E11E-AFD24494379F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94741B1-CA62-EED8-3D88-0FA6A43C96AF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E446615-C93D-353A-272F-714F98A7F07F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2E9CEA4-77E9-ACDD-C5E4-756FD3DFFFFF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72DAE3D-57B1-C25A-7AC8-B794AA9F3FEA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F0F51DF-7091-093E-4391-A8062B388477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88D2C33-61E3-1B89-14EB-7D7D73DEC981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4" name="Google Shape;3023;p29">
            <a:extLst>
              <a:ext uri="{FF2B5EF4-FFF2-40B4-BE49-F238E27FC236}">
                <a16:creationId xmlns:a16="http://schemas.microsoft.com/office/drawing/2014/main" id="{95EB0498-8402-7122-1436-693D6828053B}"/>
              </a:ext>
            </a:extLst>
          </p:cNvPr>
          <p:cNvGrpSpPr/>
          <p:nvPr/>
        </p:nvGrpSpPr>
        <p:grpSpPr>
          <a:xfrm>
            <a:off x="2771830" y="1934282"/>
            <a:ext cx="4067604" cy="3436274"/>
            <a:chOff x="709825" y="238100"/>
            <a:chExt cx="6198075" cy="5236075"/>
          </a:xfrm>
          <a:solidFill>
            <a:srgbClr val="253B50"/>
          </a:solidFill>
        </p:grpSpPr>
        <p:sp>
          <p:nvSpPr>
            <p:cNvPr id="75" name="Google Shape;3024;p29">
              <a:extLst>
                <a:ext uri="{FF2B5EF4-FFF2-40B4-BE49-F238E27FC236}">
                  <a16:creationId xmlns:a16="http://schemas.microsoft.com/office/drawing/2014/main" id="{4672F0ED-21EB-7ADB-814A-5325966B80E0}"/>
                </a:ext>
              </a:extLst>
            </p:cNvPr>
            <p:cNvSpPr/>
            <p:nvPr/>
          </p:nvSpPr>
          <p:spPr>
            <a:xfrm>
              <a:off x="3570325" y="1364100"/>
              <a:ext cx="6800" cy="989475"/>
            </a:xfrm>
            <a:custGeom>
              <a:avLst/>
              <a:gdLst/>
              <a:ahLst/>
              <a:cxnLst/>
              <a:rect l="l" t="t" r="r" b="b"/>
              <a:pathLst>
                <a:path w="272" h="39579" extrusionOk="0">
                  <a:moveTo>
                    <a:pt x="136" y="1"/>
                  </a:moveTo>
                  <a:cubicBezTo>
                    <a:pt x="68" y="1"/>
                    <a:pt x="0" y="45"/>
                    <a:pt x="0" y="135"/>
                  </a:cubicBezTo>
                  <a:lnTo>
                    <a:pt x="0" y="39443"/>
                  </a:lnTo>
                  <a:cubicBezTo>
                    <a:pt x="0" y="39519"/>
                    <a:pt x="60" y="39578"/>
                    <a:pt x="136" y="39578"/>
                  </a:cubicBezTo>
                  <a:cubicBezTo>
                    <a:pt x="212" y="39578"/>
                    <a:pt x="271" y="39519"/>
                    <a:pt x="271" y="39443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025;p29">
              <a:extLst>
                <a:ext uri="{FF2B5EF4-FFF2-40B4-BE49-F238E27FC236}">
                  <a16:creationId xmlns:a16="http://schemas.microsoft.com/office/drawing/2014/main" id="{4E9A793E-56C1-DC65-6685-4EFDC5BC7129}"/>
                </a:ext>
              </a:extLst>
            </p:cNvPr>
            <p:cNvSpPr/>
            <p:nvPr/>
          </p:nvSpPr>
          <p:spPr>
            <a:xfrm>
              <a:off x="3569500" y="1363300"/>
              <a:ext cx="8425" cy="991075"/>
            </a:xfrm>
            <a:custGeom>
              <a:avLst/>
              <a:gdLst/>
              <a:ahLst/>
              <a:cxnLst/>
              <a:rect l="l" t="t" r="r" b="b"/>
              <a:pathLst>
                <a:path w="337" h="39643" extrusionOk="0">
                  <a:moveTo>
                    <a:pt x="169" y="69"/>
                  </a:moveTo>
                  <a:cubicBezTo>
                    <a:pt x="223" y="69"/>
                    <a:pt x="266" y="112"/>
                    <a:pt x="266" y="167"/>
                  </a:cubicBezTo>
                  <a:lnTo>
                    <a:pt x="266" y="39475"/>
                  </a:lnTo>
                  <a:cubicBezTo>
                    <a:pt x="266" y="39540"/>
                    <a:pt x="218" y="39572"/>
                    <a:pt x="169" y="39572"/>
                  </a:cubicBezTo>
                  <a:cubicBezTo>
                    <a:pt x="120" y="39572"/>
                    <a:pt x="71" y="39540"/>
                    <a:pt x="71" y="39475"/>
                  </a:cubicBezTo>
                  <a:lnTo>
                    <a:pt x="71" y="167"/>
                  </a:lnTo>
                  <a:cubicBezTo>
                    <a:pt x="71" y="112"/>
                    <a:pt x="115" y="69"/>
                    <a:pt x="169" y="69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39475"/>
                  </a:lnTo>
                  <a:cubicBezTo>
                    <a:pt x="1" y="39567"/>
                    <a:pt x="77" y="39643"/>
                    <a:pt x="169" y="39643"/>
                  </a:cubicBezTo>
                  <a:cubicBezTo>
                    <a:pt x="261" y="39643"/>
                    <a:pt x="337" y="39567"/>
                    <a:pt x="337" y="39475"/>
                  </a:cubicBezTo>
                  <a:lnTo>
                    <a:pt x="337" y="167"/>
                  </a:lnTo>
                  <a:cubicBezTo>
                    <a:pt x="337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026;p29">
              <a:extLst>
                <a:ext uri="{FF2B5EF4-FFF2-40B4-BE49-F238E27FC236}">
                  <a16:creationId xmlns:a16="http://schemas.microsoft.com/office/drawing/2014/main" id="{19613A16-C1B5-B806-F3AE-8DB09549734A}"/>
                </a:ext>
              </a:extLst>
            </p:cNvPr>
            <p:cNvSpPr/>
            <p:nvPr/>
          </p:nvSpPr>
          <p:spPr>
            <a:xfrm>
              <a:off x="2929500" y="2561350"/>
              <a:ext cx="1710350" cy="142350"/>
            </a:xfrm>
            <a:custGeom>
              <a:avLst/>
              <a:gdLst/>
              <a:ahLst/>
              <a:cxnLst/>
              <a:rect l="l" t="t" r="r" b="b"/>
              <a:pathLst>
                <a:path w="68414" h="5694" extrusionOk="0">
                  <a:moveTo>
                    <a:pt x="68270" y="0"/>
                  </a:moveTo>
                  <a:cubicBezTo>
                    <a:pt x="68264" y="0"/>
                    <a:pt x="68257" y="1"/>
                    <a:pt x="68251" y="2"/>
                  </a:cubicBezTo>
                  <a:lnTo>
                    <a:pt x="25780" y="5428"/>
                  </a:lnTo>
                  <a:lnTo>
                    <a:pt x="152" y="2932"/>
                  </a:lnTo>
                  <a:cubicBezTo>
                    <a:pt x="145" y="2931"/>
                    <a:pt x="139" y="2930"/>
                    <a:pt x="133" y="2930"/>
                  </a:cubicBezTo>
                  <a:cubicBezTo>
                    <a:pt x="65" y="2930"/>
                    <a:pt x="6" y="2981"/>
                    <a:pt x="6" y="3051"/>
                  </a:cubicBezTo>
                  <a:cubicBezTo>
                    <a:pt x="0" y="3126"/>
                    <a:pt x="49" y="3191"/>
                    <a:pt x="125" y="3197"/>
                  </a:cubicBezTo>
                  <a:lnTo>
                    <a:pt x="25785" y="5694"/>
                  </a:lnTo>
                  <a:lnTo>
                    <a:pt x="68283" y="267"/>
                  </a:lnTo>
                  <a:cubicBezTo>
                    <a:pt x="68359" y="256"/>
                    <a:pt x="68413" y="191"/>
                    <a:pt x="68402" y="121"/>
                  </a:cubicBezTo>
                  <a:cubicBezTo>
                    <a:pt x="68392" y="51"/>
                    <a:pt x="68337" y="0"/>
                    <a:pt x="68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027;p29">
              <a:extLst>
                <a:ext uri="{FF2B5EF4-FFF2-40B4-BE49-F238E27FC236}">
                  <a16:creationId xmlns:a16="http://schemas.microsoft.com/office/drawing/2014/main" id="{0770B494-51C5-543D-4DDD-A85FCF1919B3}"/>
                </a:ext>
              </a:extLst>
            </p:cNvPr>
            <p:cNvSpPr/>
            <p:nvPr/>
          </p:nvSpPr>
          <p:spPr>
            <a:xfrm>
              <a:off x="2928550" y="2560525"/>
              <a:ext cx="1713225" cy="144125"/>
            </a:xfrm>
            <a:custGeom>
              <a:avLst/>
              <a:gdLst/>
              <a:ahLst/>
              <a:cxnLst/>
              <a:rect l="l" t="t" r="r" b="b"/>
              <a:pathLst>
                <a:path w="68529" h="5765" extrusionOk="0">
                  <a:moveTo>
                    <a:pt x="68304" y="67"/>
                  </a:moveTo>
                  <a:cubicBezTo>
                    <a:pt x="68355" y="67"/>
                    <a:pt x="68403" y="103"/>
                    <a:pt x="68408" y="154"/>
                  </a:cubicBezTo>
                  <a:cubicBezTo>
                    <a:pt x="68413" y="208"/>
                    <a:pt x="68375" y="262"/>
                    <a:pt x="68321" y="267"/>
                  </a:cubicBezTo>
                  <a:lnTo>
                    <a:pt x="25823" y="5694"/>
                  </a:lnTo>
                  <a:lnTo>
                    <a:pt x="168" y="3197"/>
                  </a:lnTo>
                  <a:cubicBezTo>
                    <a:pt x="109" y="3192"/>
                    <a:pt x="71" y="3143"/>
                    <a:pt x="76" y="3089"/>
                  </a:cubicBezTo>
                  <a:cubicBezTo>
                    <a:pt x="76" y="3057"/>
                    <a:pt x="92" y="3035"/>
                    <a:pt x="114" y="3013"/>
                  </a:cubicBezTo>
                  <a:cubicBezTo>
                    <a:pt x="130" y="3002"/>
                    <a:pt x="147" y="2997"/>
                    <a:pt x="168" y="2997"/>
                  </a:cubicBezTo>
                  <a:lnTo>
                    <a:pt x="185" y="2997"/>
                  </a:lnTo>
                  <a:lnTo>
                    <a:pt x="25818" y="5499"/>
                  </a:lnTo>
                  <a:lnTo>
                    <a:pt x="25823" y="5499"/>
                  </a:lnTo>
                  <a:lnTo>
                    <a:pt x="68294" y="67"/>
                  </a:lnTo>
                  <a:cubicBezTo>
                    <a:pt x="68298" y="67"/>
                    <a:pt x="68301" y="67"/>
                    <a:pt x="68304" y="67"/>
                  </a:cubicBezTo>
                  <a:close/>
                  <a:moveTo>
                    <a:pt x="68308" y="1"/>
                  </a:moveTo>
                  <a:cubicBezTo>
                    <a:pt x="68302" y="1"/>
                    <a:pt x="68295" y="1"/>
                    <a:pt x="68289" y="2"/>
                  </a:cubicBezTo>
                  <a:lnTo>
                    <a:pt x="25818" y="5429"/>
                  </a:lnTo>
                  <a:lnTo>
                    <a:pt x="195" y="2932"/>
                  </a:lnTo>
                  <a:cubicBezTo>
                    <a:pt x="184" y="2929"/>
                    <a:pt x="173" y="2928"/>
                    <a:pt x="162" y="2928"/>
                  </a:cubicBezTo>
                  <a:cubicBezTo>
                    <a:pt x="130" y="2928"/>
                    <a:pt x="99" y="2939"/>
                    <a:pt x="71" y="2959"/>
                  </a:cubicBezTo>
                  <a:cubicBezTo>
                    <a:pt x="33" y="2992"/>
                    <a:pt x="11" y="3035"/>
                    <a:pt x="11" y="3078"/>
                  </a:cubicBezTo>
                  <a:cubicBezTo>
                    <a:pt x="0" y="3170"/>
                    <a:pt x="65" y="3252"/>
                    <a:pt x="157" y="3262"/>
                  </a:cubicBezTo>
                  <a:lnTo>
                    <a:pt x="25818" y="5765"/>
                  </a:lnTo>
                  <a:lnTo>
                    <a:pt x="25823" y="5765"/>
                  </a:lnTo>
                  <a:lnTo>
                    <a:pt x="68327" y="332"/>
                  </a:lnTo>
                  <a:cubicBezTo>
                    <a:pt x="68370" y="327"/>
                    <a:pt x="68413" y="305"/>
                    <a:pt x="68440" y="273"/>
                  </a:cubicBezTo>
                  <a:cubicBezTo>
                    <a:pt x="68528" y="159"/>
                    <a:pt x="68443" y="1"/>
                    <a:pt x="68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028;p29">
              <a:extLst>
                <a:ext uri="{FF2B5EF4-FFF2-40B4-BE49-F238E27FC236}">
                  <a16:creationId xmlns:a16="http://schemas.microsoft.com/office/drawing/2014/main" id="{B9961485-002E-6B24-8B48-62D44B7F11BD}"/>
                </a:ext>
              </a:extLst>
            </p:cNvPr>
            <p:cNvSpPr/>
            <p:nvPr/>
          </p:nvSpPr>
          <p:spPr>
            <a:xfrm>
              <a:off x="3570325" y="2697075"/>
              <a:ext cx="6800" cy="1374275"/>
            </a:xfrm>
            <a:custGeom>
              <a:avLst/>
              <a:gdLst/>
              <a:ahLst/>
              <a:cxnLst/>
              <a:rect l="l" t="t" r="r" b="b"/>
              <a:pathLst>
                <a:path w="272" h="54971" extrusionOk="0">
                  <a:moveTo>
                    <a:pt x="136" y="1"/>
                  </a:moveTo>
                  <a:cubicBezTo>
                    <a:pt x="68" y="1"/>
                    <a:pt x="0" y="45"/>
                    <a:pt x="0" y="135"/>
                  </a:cubicBezTo>
                  <a:lnTo>
                    <a:pt x="0" y="54835"/>
                  </a:lnTo>
                  <a:cubicBezTo>
                    <a:pt x="0" y="54911"/>
                    <a:pt x="60" y="54970"/>
                    <a:pt x="136" y="54970"/>
                  </a:cubicBezTo>
                  <a:cubicBezTo>
                    <a:pt x="212" y="54970"/>
                    <a:pt x="271" y="54911"/>
                    <a:pt x="271" y="54835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029;p29">
              <a:extLst>
                <a:ext uri="{FF2B5EF4-FFF2-40B4-BE49-F238E27FC236}">
                  <a16:creationId xmlns:a16="http://schemas.microsoft.com/office/drawing/2014/main" id="{6E4D2F96-2D4D-4216-40BA-E3BA63493720}"/>
                </a:ext>
              </a:extLst>
            </p:cNvPr>
            <p:cNvSpPr/>
            <p:nvPr/>
          </p:nvSpPr>
          <p:spPr>
            <a:xfrm>
              <a:off x="3569500" y="2696275"/>
              <a:ext cx="8425" cy="1375875"/>
            </a:xfrm>
            <a:custGeom>
              <a:avLst/>
              <a:gdLst/>
              <a:ahLst/>
              <a:cxnLst/>
              <a:rect l="l" t="t" r="r" b="b"/>
              <a:pathLst>
                <a:path w="337" h="55035" extrusionOk="0">
                  <a:moveTo>
                    <a:pt x="169" y="64"/>
                  </a:moveTo>
                  <a:cubicBezTo>
                    <a:pt x="223" y="64"/>
                    <a:pt x="266" y="112"/>
                    <a:pt x="266" y="167"/>
                  </a:cubicBezTo>
                  <a:lnTo>
                    <a:pt x="266" y="54867"/>
                  </a:lnTo>
                  <a:cubicBezTo>
                    <a:pt x="266" y="54934"/>
                    <a:pt x="218" y="54968"/>
                    <a:pt x="169" y="54968"/>
                  </a:cubicBezTo>
                  <a:cubicBezTo>
                    <a:pt x="120" y="54968"/>
                    <a:pt x="71" y="54934"/>
                    <a:pt x="71" y="54867"/>
                  </a:cubicBezTo>
                  <a:lnTo>
                    <a:pt x="71" y="167"/>
                  </a:lnTo>
                  <a:cubicBezTo>
                    <a:pt x="71" y="112"/>
                    <a:pt x="115" y="64"/>
                    <a:pt x="169" y="64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54867"/>
                  </a:lnTo>
                  <a:cubicBezTo>
                    <a:pt x="1" y="54959"/>
                    <a:pt x="77" y="55035"/>
                    <a:pt x="169" y="55035"/>
                  </a:cubicBezTo>
                  <a:cubicBezTo>
                    <a:pt x="261" y="55035"/>
                    <a:pt x="337" y="54959"/>
                    <a:pt x="337" y="54867"/>
                  </a:cubicBezTo>
                  <a:lnTo>
                    <a:pt x="337" y="167"/>
                  </a:lnTo>
                  <a:cubicBezTo>
                    <a:pt x="337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030;p29">
              <a:extLst>
                <a:ext uri="{FF2B5EF4-FFF2-40B4-BE49-F238E27FC236}">
                  <a16:creationId xmlns:a16="http://schemas.microsoft.com/office/drawing/2014/main" id="{5D3B1790-22BF-A94C-D533-E97CB2E235ED}"/>
                </a:ext>
              </a:extLst>
            </p:cNvPr>
            <p:cNvSpPr/>
            <p:nvPr/>
          </p:nvSpPr>
          <p:spPr>
            <a:xfrm>
              <a:off x="3570200" y="3764600"/>
              <a:ext cx="181975" cy="26075"/>
            </a:xfrm>
            <a:custGeom>
              <a:avLst/>
              <a:gdLst/>
              <a:ahLst/>
              <a:cxnLst/>
              <a:rect l="l" t="t" r="r" b="b"/>
              <a:pathLst>
                <a:path w="7279" h="1043" extrusionOk="0">
                  <a:moveTo>
                    <a:pt x="138" y="1"/>
                  </a:moveTo>
                  <a:cubicBezTo>
                    <a:pt x="70" y="1"/>
                    <a:pt x="11" y="52"/>
                    <a:pt x="11" y="121"/>
                  </a:cubicBezTo>
                  <a:cubicBezTo>
                    <a:pt x="0" y="197"/>
                    <a:pt x="54" y="262"/>
                    <a:pt x="125" y="268"/>
                  </a:cubicBezTo>
                  <a:lnTo>
                    <a:pt x="7084" y="1042"/>
                  </a:lnTo>
                  <a:lnTo>
                    <a:pt x="7095" y="1042"/>
                  </a:lnTo>
                  <a:cubicBezTo>
                    <a:pt x="7263" y="1042"/>
                    <a:pt x="7279" y="798"/>
                    <a:pt x="7111" y="777"/>
                  </a:cubicBezTo>
                  <a:lnTo>
                    <a:pt x="157" y="2"/>
                  </a:lnTo>
                  <a:cubicBezTo>
                    <a:pt x="151" y="1"/>
                    <a:pt x="144" y="1"/>
                    <a:pt x="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031;p29">
              <a:extLst>
                <a:ext uri="{FF2B5EF4-FFF2-40B4-BE49-F238E27FC236}">
                  <a16:creationId xmlns:a16="http://schemas.microsoft.com/office/drawing/2014/main" id="{40F52503-948B-A527-6F39-175785F7BAB9}"/>
                </a:ext>
              </a:extLst>
            </p:cNvPr>
            <p:cNvSpPr/>
            <p:nvPr/>
          </p:nvSpPr>
          <p:spPr>
            <a:xfrm>
              <a:off x="3569250" y="3763725"/>
              <a:ext cx="184025" cy="27750"/>
            </a:xfrm>
            <a:custGeom>
              <a:avLst/>
              <a:gdLst/>
              <a:ahLst/>
              <a:cxnLst/>
              <a:rect l="l" t="t" r="r" b="b"/>
              <a:pathLst>
                <a:path w="7361" h="1110" extrusionOk="0">
                  <a:moveTo>
                    <a:pt x="168" y="70"/>
                  </a:moveTo>
                  <a:cubicBezTo>
                    <a:pt x="173" y="70"/>
                    <a:pt x="184" y="70"/>
                    <a:pt x="190" y="75"/>
                  </a:cubicBezTo>
                  <a:lnTo>
                    <a:pt x="7144" y="844"/>
                  </a:lnTo>
                  <a:cubicBezTo>
                    <a:pt x="7171" y="850"/>
                    <a:pt x="7198" y="860"/>
                    <a:pt x="7214" y="882"/>
                  </a:cubicBezTo>
                  <a:cubicBezTo>
                    <a:pt x="7263" y="947"/>
                    <a:pt x="7219" y="1045"/>
                    <a:pt x="7133" y="1045"/>
                  </a:cubicBezTo>
                  <a:lnTo>
                    <a:pt x="7122" y="1045"/>
                  </a:lnTo>
                  <a:lnTo>
                    <a:pt x="168" y="270"/>
                  </a:lnTo>
                  <a:cubicBezTo>
                    <a:pt x="114" y="265"/>
                    <a:pt x="76" y="216"/>
                    <a:pt x="81" y="162"/>
                  </a:cubicBezTo>
                  <a:cubicBezTo>
                    <a:pt x="81" y="129"/>
                    <a:pt x="98" y="102"/>
                    <a:pt x="125" y="86"/>
                  </a:cubicBezTo>
                  <a:cubicBezTo>
                    <a:pt x="136" y="75"/>
                    <a:pt x="152" y="70"/>
                    <a:pt x="168" y="70"/>
                  </a:cubicBezTo>
                  <a:close/>
                  <a:moveTo>
                    <a:pt x="169" y="0"/>
                  </a:moveTo>
                  <a:cubicBezTo>
                    <a:pt x="140" y="0"/>
                    <a:pt x="111" y="11"/>
                    <a:pt x="87" y="26"/>
                  </a:cubicBezTo>
                  <a:cubicBezTo>
                    <a:pt x="43" y="59"/>
                    <a:pt x="16" y="102"/>
                    <a:pt x="11" y="151"/>
                  </a:cubicBezTo>
                  <a:cubicBezTo>
                    <a:pt x="0" y="243"/>
                    <a:pt x="71" y="330"/>
                    <a:pt x="163" y="335"/>
                  </a:cubicBezTo>
                  <a:lnTo>
                    <a:pt x="7111" y="1110"/>
                  </a:lnTo>
                  <a:lnTo>
                    <a:pt x="7133" y="1110"/>
                  </a:lnTo>
                  <a:cubicBezTo>
                    <a:pt x="7344" y="1110"/>
                    <a:pt x="7360" y="801"/>
                    <a:pt x="7154" y="779"/>
                  </a:cubicBezTo>
                  <a:lnTo>
                    <a:pt x="201" y="5"/>
                  </a:lnTo>
                  <a:cubicBezTo>
                    <a:pt x="190" y="2"/>
                    <a:pt x="180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032;p29">
              <a:extLst>
                <a:ext uri="{FF2B5EF4-FFF2-40B4-BE49-F238E27FC236}">
                  <a16:creationId xmlns:a16="http://schemas.microsoft.com/office/drawing/2014/main" id="{B4A9A205-764B-59D2-DF46-ED6156017AA5}"/>
                </a:ext>
              </a:extLst>
            </p:cNvPr>
            <p:cNvSpPr/>
            <p:nvPr/>
          </p:nvSpPr>
          <p:spPr>
            <a:xfrm>
              <a:off x="2214325" y="1533725"/>
              <a:ext cx="1364225" cy="2455825"/>
            </a:xfrm>
            <a:custGeom>
              <a:avLst/>
              <a:gdLst/>
              <a:ahLst/>
              <a:cxnLst/>
              <a:rect l="l" t="t" r="r" b="b"/>
              <a:pathLst>
                <a:path w="54569" h="98233" extrusionOk="0">
                  <a:moveTo>
                    <a:pt x="54381" y="0"/>
                  </a:moveTo>
                  <a:cubicBezTo>
                    <a:pt x="54364" y="0"/>
                    <a:pt x="54346" y="4"/>
                    <a:pt x="54327" y="11"/>
                  </a:cubicBezTo>
                  <a:lnTo>
                    <a:pt x="88" y="20889"/>
                  </a:lnTo>
                  <a:cubicBezTo>
                    <a:pt x="33" y="20911"/>
                    <a:pt x="1" y="20960"/>
                    <a:pt x="1" y="21014"/>
                  </a:cubicBezTo>
                  <a:lnTo>
                    <a:pt x="1" y="89373"/>
                  </a:lnTo>
                  <a:cubicBezTo>
                    <a:pt x="1" y="89438"/>
                    <a:pt x="50" y="89492"/>
                    <a:pt x="109" y="89503"/>
                  </a:cubicBezTo>
                  <a:lnTo>
                    <a:pt x="54354" y="98227"/>
                  </a:lnTo>
                  <a:cubicBezTo>
                    <a:pt x="54360" y="98227"/>
                    <a:pt x="54370" y="98233"/>
                    <a:pt x="54376" y="98233"/>
                  </a:cubicBezTo>
                  <a:cubicBezTo>
                    <a:pt x="54538" y="98233"/>
                    <a:pt x="54560" y="97989"/>
                    <a:pt x="54398" y="97968"/>
                  </a:cubicBezTo>
                  <a:lnTo>
                    <a:pt x="266" y="89259"/>
                  </a:lnTo>
                  <a:lnTo>
                    <a:pt x="266" y="21106"/>
                  </a:lnTo>
                  <a:lnTo>
                    <a:pt x="54425" y="260"/>
                  </a:lnTo>
                  <a:cubicBezTo>
                    <a:pt x="54569" y="203"/>
                    <a:pt x="54513" y="0"/>
                    <a:pt x="543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033;p29">
              <a:extLst>
                <a:ext uri="{FF2B5EF4-FFF2-40B4-BE49-F238E27FC236}">
                  <a16:creationId xmlns:a16="http://schemas.microsoft.com/office/drawing/2014/main" id="{52487817-D1F6-A39B-EBC7-2A013D10D315}"/>
                </a:ext>
              </a:extLst>
            </p:cNvPr>
            <p:cNvSpPr/>
            <p:nvPr/>
          </p:nvSpPr>
          <p:spPr>
            <a:xfrm>
              <a:off x="2213375" y="1532900"/>
              <a:ext cx="1366050" cy="2457475"/>
            </a:xfrm>
            <a:custGeom>
              <a:avLst/>
              <a:gdLst/>
              <a:ahLst/>
              <a:cxnLst/>
              <a:rect l="l" t="t" r="r" b="b"/>
              <a:pathLst>
                <a:path w="54642" h="98299" extrusionOk="0">
                  <a:moveTo>
                    <a:pt x="54414" y="71"/>
                  </a:moveTo>
                  <a:cubicBezTo>
                    <a:pt x="54522" y="71"/>
                    <a:pt x="54555" y="223"/>
                    <a:pt x="54452" y="261"/>
                  </a:cubicBezTo>
                  <a:lnTo>
                    <a:pt x="293" y="21106"/>
                  </a:lnTo>
                  <a:lnTo>
                    <a:pt x="272" y="21117"/>
                  </a:lnTo>
                  <a:lnTo>
                    <a:pt x="272" y="89319"/>
                  </a:lnTo>
                  <a:lnTo>
                    <a:pt x="54430" y="98033"/>
                  </a:lnTo>
                  <a:cubicBezTo>
                    <a:pt x="54484" y="98038"/>
                    <a:pt x="54522" y="98093"/>
                    <a:pt x="54511" y="98147"/>
                  </a:cubicBezTo>
                  <a:cubicBezTo>
                    <a:pt x="54501" y="98197"/>
                    <a:pt x="54459" y="98229"/>
                    <a:pt x="54409" y="98229"/>
                  </a:cubicBezTo>
                  <a:cubicBezTo>
                    <a:pt x="54405" y="98229"/>
                    <a:pt x="54402" y="98228"/>
                    <a:pt x="54398" y="98228"/>
                  </a:cubicBezTo>
                  <a:lnTo>
                    <a:pt x="153" y="89503"/>
                  </a:lnTo>
                  <a:cubicBezTo>
                    <a:pt x="109" y="89498"/>
                    <a:pt x="71" y="89454"/>
                    <a:pt x="71" y="89406"/>
                  </a:cubicBezTo>
                  <a:lnTo>
                    <a:pt x="71" y="21047"/>
                  </a:lnTo>
                  <a:cubicBezTo>
                    <a:pt x="71" y="21009"/>
                    <a:pt x="98" y="20971"/>
                    <a:pt x="136" y="20955"/>
                  </a:cubicBezTo>
                  <a:lnTo>
                    <a:pt x="54376" y="77"/>
                  </a:lnTo>
                  <a:cubicBezTo>
                    <a:pt x="54392" y="71"/>
                    <a:pt x="54403" y="71"/>
                    <a:pt x="54414" y="71"/>
                  </a:cubicBezTo>
                  <a:close/>
                  <a:moveTo>
                    <a:pt x="54412" y="0"/>
                  </a:moveTo>
                  <a:cubicBezTo>
                    <a:pt x="54392" y="0"/>
                    <a:pt x="54372" y="4"/>
                    <a:pt x="54354" y="12"/>
                  </a:cubicBezTo>
                  <a:lnTo>
                    <a:pt x="109" y="20890"/>
                  </a:lnTo>
                  <a:cubicBezTo>
                    <a:pt x="44" y="20917"/>
                    <a:pt x="1" y="20976"/>
                    <a:pt x="6" y="21047"/>
                  </a:cubicBezTo>
                  <a:lnTo>
                    <a:pt x="6" y="89406"/>
                  </a:lnTo>
                  <a:cubicBezTo>
                    <a:pt x="1" y="89487"/>
                    <a:pt x="61" y="89557"/>
                    <a:pt x="142" y="89568"/>
                  </a:cubicBezTo>
                  <a:lnTo>
                    <a:pt x="54387" y="98293"/>
                  </a:lnTo>
                  <a:cubicBezTo>
                    <a:pt x="54398" y="98298"/>
                    <a:pt x="54403" y="98298"/>
                    <a:pt x="54414" y="98298"/>
                  </a:cubicBezTo>
                  <a:cubicBezTo>
                    <a:pt x="54620" y="98298"/>
                    <a:pt x="54641" y="97995"/>
                    <a:pt x="54441" y="97963"/>
                  </a:cubicBezTo>
                  <a:lnTo>
                    <a:pt x="337" y="89259"/>
                  </a:lnTo>
                  <a:lnTo>
                    <a:pt x="337" y="21166"/>
                  </a:lnTo>
                  <a:lnTo>
                    <a:pt x="54473" y="326"/>
                  </a:lnTo>
                  <a:cubicBezTo>
                    <a:pt x="54614" y="272"/>
                    <a:pt x="54620" y="77"/>
                    <a:pt x="54479" y="17"/>
                  </a:cubicBezTo>
                  <a:cubicBezTo>
                    <a:pt x="54459" y="5"/>
                    <a:pt x="54435" y="0"/>
                    <a:pt x="54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034;p29">
              <a:extLst>
                <a:ext uri="{FF2B5EF4-FFF2-40B4-BE49-F238E27FC236}">
                  <a16:creationId xmlns:a16="http://schemas.microsoft.com/office/drawing/2014/main" id="{1C53CF90-BCCA-E6AE-E04E-12C0EABA8942}"/>
                </a:ext>
              </a:extLst>
            </p:cNvPr>
            <p:cNvSpPr/>
            <p:nvPr/>
          </p:nvSpPr>
          <p:spPr>
            <a:xfrm>
              <a:off x="4632900" y="907375"/>
              <a:ext cx="1524875" cy="3508400"/>
            </a:xfrm>
            <a:custGeom>
              <a:avLst/>
              <a:gdLst/>
              <a:ahLst/>
              <a:cxnLst/>
              <a:rect l="l" t="t" r="r" b="b"/>
              <a:pathLst>
                <a:path w="60995" h="140336" extrusionOk="0">
                  <a:moveTo>
                    <a:pt x="266" y="363"/>
                  </a:moveTo>
                  <a:lnTo>
                    <a:pt x="60723" y="35361"/>
                  </a:lnTo>
                  <a:lnTo>
                    <a:pt x="60723" y="124094"/>
                  </a:lnTo>
                  <a:lnTo>
                    <a:pt x="266" y="140027"/>
                  </a:lnTo>
                  <a:lnTo>
                    <a:pt x="266" y="363"/>
                  </a:lnTo>
                  <a:close/>
                  <a:moveTo>
                    <a:pt x="136" y="0"/>
                  </a:moveTo>
                  <a:cubicBezTo>
                    <a:pt x="65" y="0"/>
                    <a:pt x="1" y="57"/>
                    <a:pt x="1" y="136"/>
                  </a:cubicBezTo>
                  <a:lnTo>
                    <a:pt x="1" y="140201"/>
                  </a:lnTo>
                  <a:cubicBezTo>
                    <a:pt x="1" y="140244"/>
                    <a:pt x="17" y="140282"/>
                    <a:pt x="50" y="140309"/>
                  </a:cubicBezTo>
                  <a:cubicBezTo>
                    <a:pt x="77" y="140325"/>
                    <a:pt x="104" y="140336"/>
                    <a:pt x="131" y="140336"/>
                  </a:cubicBezTo>
                  <a:cubicBezTo>
                    <a:pt x="147" y="140336"/>
                    <a:pt x="158" y="140336"/>
                    <a:pt x="169" y="140331"/>
                  </a:cubicBezTo>
                  <a:lnTo>
                    <a:pt x="60891" y="124327"/>
                  </a:lnTo>
                  <a:cubicBezTo>
                    <a:pt x="60951" y="124311"/>
                    <a:pt x="60994" y="124256"/>
                    <a:pt x="60994" y="124197"/>
                  </a:cubicBezTo>
                  <a:lnTo>
                    <a:pt x="60994" y="35279"/>
                  </a:lnTo>
                  <a:cubicBezTo>
                    <a:pt x="60994" y="35236"/>
                    <a:pt x="60967" y="35187"/>
                    <a:pt x="60924" y="35166"/>
                  </a:cubicBezTo>
                  <a:lnTo>
                    <a:pt x="201" y="17"/>
                  </a:lnTo>
                  <a:cubicBezTo>
                    <a:pt x="180" y="5"/>
                    <a:pt x="158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035;p29">
              <a:extLst>
                <a:ext uri="{FF2B5EF4-FFF2-40B4-BE49-F238E27FC236}">
                  <a16:creationId xmlns:a16="http://schemas.microsoft.com/office/drawing/2014/main" id="{B3CB0B74-DE4D-6C02-A2A0-C87E55C2A92A}"/>
                </a:ext>
              </a:extLst>
            </p:cNvPr>
            <p:cNvSpPr/>
            <p:nvPr/>
          </p:nvSpPr>
          <p:spPr>
            <a:xfrm>
              <a:off x="4632100" y="906525"/>
              <a:ext cx="1526475" cy="3510075"/>
            </a:xfrm>
            <a:custGeom>
              <a:avLst/>
              <a:gdLst/>
              <a:ahLst/>
              <a:cxnLst/>
              <a:rect l="l" t="t" r="r" b="b"/>
              <a:pathLst>
                <a:path w="61059" h="140403" extrusionOk="0">
                  <a:moveTo>
                    <a:pt x="331" y="457"/>
                  </a:moveTo>
                  <a:lnTo>
                    <a:pt x="60723" y="35411"/>
                  </a:lnTo>
                  <a:lnTo>
                    <a:pt x="60723" y="124101"/>
                  </a:lnTo>
                  <a:lnTo>
                    <a:pt x="331" y="140018"/>
                  </a:lnTo>
                  <a:lnTo>
                    <a:pt x="331" y="457"/>
                  </a:lnTo>
                  <a:close/>
                  <a:moveTo>
                    <a:pt x="266" y="343"/>
                  </a:moveTo>
                  <a:lnTo>
                    <a:pt x="266" y="140110"/>
                  </a:lnTo>
                  <a:lnTo>
                    <a:pt x="60766" y="124160"/>
                  </a:lnTo>
                  <a:lnTo>
                    <a:pt x="60793" y="124155"/>
                  </a:lnTo>
                  <a:lnTo>
                    <a:pt x="60793" y="35373"/>
                  </a:lnTo>
                  <a:lnTo>
                    <a:pt x="315" y="370"/>
                  </a:lnTo>
                  <a:lnTo>
                    <a:pt x="266" y="343"/>
                  </a:lnTo>
                  <a:close/>
                  <a:moveTo>
                    <a:pt x="163" y="67"/>
                  </a:moveTo>
                  <a:cubicBezTo>
                    <a:pt x="185" y="67"/>
                    <a:pt x="201" y="72"/>
                    <a:pt x="217" y="83"/>
                  </a:cubicBezTo>
                  <a:lnTo>
                    <a:pt x="60939" y="35227"/>
                  </a:lnTo>
                  <a:cubicBezTo>
                    <a:pt x="60972" y="35248"/>
                    <a:pt x="60988" y="35281"/>
                    <a:pt x="60988" y="35313"/>
                  </a:cubicBezTo>
                  <a:lnTo>
                    <a:pt x="60988" y="124231"/>
                  </a:lnTo>
                  <a:cubicBezTo>
                    <a:pt x="60988" y="124274"/>
                    <a:pt x="60961" y="124312"/>
                    <a:pt x="60918" y="124323"/>
                  </a:cubicBezTo>
                  <a:lnTo>
                    <a:pt x="190" y="140332"/>
                  </a:lnTo>
                  <a:cubicBezTo>
                    <a:pt x="181" y="140336"/>
                    <a:pt x="171" y="140338"/>
                    <a:pt x="162" y="140338"/>
                  </a:cubicBezTo>
                  <a:cubicBezTo>
                    <a:pt x="142" y="140338"/>
                    <a:pt x="121" y="140330"/>
                    <a:pt x="103" y="140316"/>
                  </a:cubicBezTo>
                  <a:cubicBezTo>
                    <a:pt x="82" y="140300"/>
                    <a:pt x="65" y="140267"/>
                    <a:pt x="65" y="140235"/>
                  </a:cubicBezTo>
                  <a:lnTo>
                    <a:pt x="65" y="170"/>
                  </a:lnTo>
                  <a:cubicBezTo>
                    <a:pt x="65" y="110"/>
                    <a:pt x="109" y="67"/>
                    <a:pt x="163" y="67"/>
                  </a:cubicBezTo>
                  <a:close/>
                  <a:moveTo>
                    <a:pt x="166" y="1"/>
                  </a:moveTo>
                  <a:cubicBezTo>
                    <a:pt x="78" y="1"/>
                    <a:pt x="0" y="71"/>
                    <a:pt x="0" y="170"/>
                  </a:cubicBezTo>
                  <a:lnTo>
                    <a:pt x="0" y="140235"/>
                  </a:lnTo>
                  <a:cubicBezTo>
                    <a:pt x="0" y="140289"/>
                    <a:pt x="22" y="140338"/>
                    <a:pt x="65" y="140370"/>
                  </a:cubicBezTo>
                  <a:cubicBezTo>
                    <a:pt x="93" y="140392"/>
                    <a:pt x="130" y="140403"/>
                    <a:pt x="163" y="140403"/>
                  </a:cubicBezTo>
                  <a:cubicBezTo>
                    <a:pt x="179" y="140403"/>
                    <a:pt x="195" y="140403"/>
                    <a:pt x="206" y="140397"/>
                  </a:cubicBezTo>
                  <a:lnTo>
                    <a:pt x="60934" y="124393"/>
                  </a:lnTo>
                  <a:cubicBezTo>
                    <a:pt x="61004" y="124372"/>
                    <a:pt x="61059" y="124307"/>
                    <a:pt x="61059" y="124231"/>
                  </a:cubicBezTo>
                  <a:lnTo>
                    <a:pt x="61059" y="35313"/>
                  </a:lnTo>
                  <a:cubicBezTo>
                    <a:pt x="61059" y="35254"/>
                    <a:pt x="61026" y="35200"/>
                    <a:pt x="60972" y="35173"/>
                  </a:cubicBezTo>
                  <a:lnTo>
                    <a:pt x="250" y="24"/>
                  </a:lnTo>
                  <a:cubicBezTo>
                    <a:pt x="222" y="8"/>
                    <a:pt x="19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036;p29">
              <a:extLst>
                <a:ext uri="{FF2B5EF4-FFF2-40B4-BE49-F238E27FC236}">
                  <a16:creationId xmlns:a16="http://schemas.microsoft.com/office/drawing/2014/main" id="{318783F8-AD43-D2B0-7B05-44C7F177D7C3}"/>
                </a:ext>
              </a:extLst>
            </p:cNvPr>
            <p:cNvSpPr/>
            <p:nvPr/>
          </p:nvSpPr>
          <p:spPr>
            <a:xfrm>
              <a:off x="4425125" y="3669575"/>
              <a:ext cx="1733950" cy="219800"/>
            </a:xfrm>
            <a:custGeom>
              <a:avLst/>
              <a:gdLst/>
              <a:ahLst/>
              <a:cxnLst/>
              <a:rect l="l" t="t" r="r" b="b"/>
              <a:pathLst>
                <a:path w="69358" h="8792" extrusionOk="0">
                  <a:moveTo>
                    <a:pt x="69173" y="0"/>
                  </a:moveTo>
                  <a:cubicBezTo>
                    <a:pt x="69167" y="0"/>
                    <a:pt x="69160" y="0"/>
                    <a:pt x="69153" y="1"/>
                  </a:cubicBezTo>
                  <a:lnTo>
                    <a:pt x="8458" y="8526"/>
                  </a:lnTo>
                  <a:lnTo>
                    <a:pt x="199" y="7611"/>
                  </a:lnTo>
                  <a:cubicBezTo>
                    <a:pt x="192" y="7610"/>
                    <a:pt x="185" y="7609"/>
                    <a:pt x="179" y="7609"/>
                  </a:cubicBezTo>
                  <a:cubicBezTo>
                    <a:pt x="19" y="7609"/>
                    <a:pt x="0" y="7855"/>
                    <a:pt x="172" y="7876"/>
                  </a:cubicBezTo>
                  <a:lnTo>
                    <a:pt x="8464" y="8791"/>
                  </a:lnTo>
                  <a:lnTo>
                    <a:pt x="69186" y="267"/>
                  </a:lnTo>
                  <a:cubicBezTo>
                    <a:pt x="69358" y="246"/>
                    <a:pt x="69329" y="0"/>
                    <a:pt x="69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037;p29">
              <a:extLst>
                <a:ext uri="{FF2B5EF4-FFF2-40B4-BE49-F238E27FC236}">
                  <a16:creationId xmlns:a16="http://schemas.microsoft.com/office/drawing/2014/main" id="{D82AE4A3-BA6D-F1A4-8EF4-0C517342886B}"/>
                </a:ext>
              </a:extLst>
            </p:cNvPr>
            <p:cNvSpPr/>
            <p:nvPr/>
          </p:nvSpPr>
          <p:spPr>
            <a:xfrm>
              <a:off x="4424125" y="3668725"/>
              <a:ext cx="1736100" cy="221600"/>
            </a:xfrm>
            <a:custGeom>
              <a:avLst/>
              <a:gdLst/>
              <a:ahLst/>
              <a:cxnLst/>
              <a:rect l="l" t="t" r="r" b="b"/>
              <a:pathLst>
                <a:path w="69444" h="8864" extrusionOk="0">
                  <a:moveTo>
                    <a:pt x="69213" y="72"/>
                  </a:moveTo>
                  <a:cubicBezTo>
                    <a:pt x="69331" y="72"/>
                    <a:pt x="69349" y="253"/>
                    <a:pt x="69226" y="268"/>
                  </a:cubicBezTo>
                  <a:lnTo>
                    <a:pt x="8504" y="8793"/>
                  </a:lnTo>
                  <a:lnTo>
                    <a:pt x="212" y="7877"/>
                  </a:lnTo>
                  <a:cubicBezTo>
                    <a:pt x="158" y="7872"/>
                    <a:pt x="120" y="7818"/>
                    <a:pt x="125" y="7764"/>
                  </a:cubicBezTo>
                  <a:cubicBezTo>
                    <a:pt x="131" y="7715"/>
                    <a:pt x="174" y="7677"/>
                    <a:pt x="223" y="7677"/>
                  </a:cubicBezTo>
                  <a:lnTo>
                    <a:pt x="234" y="7677"/>
                  </a:lnTo>
                  <a:lnTo>
                    <a:pt x="8493" y="8598"/>
                  </a:lnTo>
                  <a:lnTo>
                    <a:pt x="8498" y="8598"/>
                  </a:lnTo>
                  <a:lnTo>
                    <a:pt x="69193" y="73"/>
                  </a:lnTo>
                  <a:cubicBezTo>
                    <a:pt x="69200" y="72"/>
                    <a:pt x="69207" y="72"/>
                    <a:pt x="69213" y="72"/>
                  </a:cubicBezTo>
                  <a:close/>
                  <a:moveTo>
                    <a:pt x="69218" y="1"/>
                  </a:moveTo>
                  <a:cubicBezTo>
                    <a:pt x="69208" y="1"/>
                    <a:pt x="69198" y="1"/>
                    <a:pt x="69188" y="3"/>
                  </a:cubicBezTo>
                  <a:lnTo>
                    <a:pt x="8498" y="8527"/>
                  </a:lnTo>
                  <a:lnTo>
                    <a:pt x="244" y="7612"/>
                  </a:lnTo>
                  <a:cubicBezTo>
                    <a:pt x="237" y="7611"/>
                    <a:pt x="230" y="7611"/>
                    <a:pt x="222" y="7611"/>
                  </a:cubicBezTo>
                  <a:cubicBezTo>
                    <a:pt x="185" y="7611"/>
                    <a:pt x="147" y="7622"/>
                    <a:pt x="120" y="7645"/>
                  </a:cubicBezTo>
                  <a:cubicBezTo>
                    <a:pt x="1" y="7737"/>
                    <a:pt x="60" y="7926"/>
                    <a:pt x="207" y="7942"/>
                  </a:cubicBezTo>
                  <a:lnTo>
                    <a:pt x="8498" y="8863"/>
                  </a:lnTo>
                  <a:lnTo>
                    <a:pt x="8504" y="8863"/>
                  </a:lnTo>
                  <a:lnTo>
                    <a:pt x="69231" y="333"/>
                  </a:lnTo>
                  <a:cubicBezTo>
                    <a:pt x="69443" y="307"/>
                    <a:pt x="69414" y="1"/>
                    <a:pt x="692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038;p29">
              <a:extLst>
                <a:ext uri="{FF2B5EF4-FFF2-40B4-BE49-F238E27FC236}">
                  <a16:creationId xmlns:a16="http://schemas.microsoft.com/office/drawing/2014/main" id="{5ABD7C2D-6438-6AFA-1A34-74A3A7CEDA82}"/>
                </a:ext>
              </a:extLst>
            </p:cNvPr>
            <p:cNvSpPr/>
            <p:nvPr/>
          </p:nvSpPr>
          <p:spPr>
            <a:xfrm>
              <a:off x="3535525" y="837950"/>
              <a:ext cx="2669625" cy="954800"/>
            </a:xfrm>
            <a:custGeom>
              <a:avLst/>
              <a:gdLst/>
              <a:ahLst/>
              <a:cxnLst/>
              <a:rect l="l" t="t" r="r" b="b"/>
              <a:pathLst>
                <a:path w="106785" h="38192" extrusionOk="0">
                  <a:moveTo>
                    <a:pt x="44021" y="281"/>
                  </a:moveTo>
                  <a:lnTo>
                    <a:pt x="106357" y="37017"/>
                  </a:lnTo>
                  <a:lnTo>
                    <a:pt x="104754" y="37905"/>
                  </a:lnTo>
                  <a:lnTo>
                    <a:pt x="44096" y="2794"/>
                  </a:lnTo>
                  <a:cubicBezTo>
                    <a:pt x="44075" y="2783"/>
                    <a:pt x="44053" y="2778"/>
                    <a:pt x="44026" y="2778"/>
                  </a:cubicBezTo>
                  <a:cubicBezTo>
                    <a:pt x="44010" y="2778"/>
                    <a:pt x="43993" y="2783"/>
                    <a:pt x="43977" y="2788"/>
                  </a:cubicBezTo>
                  <a:lnTo>
                    <a:pt x="1571" y="21018"/>
                  </a:lnTo>
                  <a:lnTo>
                    <a:pt x="363" y="19372"/>
                  </a:lnTo>
                  <a:lnTo>
                    <a:pt x="44021" y="281"/>
                  </a:lnTo>
                  <a:close/>
                  <a:moveTo>
                    <a:pt x="44024" y="1"/>
                  </a:moveTo>
                  <a:cubicBezTo>
                    <a:pt x="44008" y="1"/>
                    <a:pt x="43992" y="4"/>
                    <a:pt x="43977" y="10"/>
                  </a:cubicBezTo>
                  <a:lnTo>
                    <a:pt x="104" y="19198"/>
                  </a:lnTo>
                  <a:cubicBezTo>
                    <a:pt x="28" y="19231"/>
                    <a:pt x="1" y="19328"/>
                    <a:pt x="55" y="19399"/>
                  </a:cubicBezTo>
                  <a:lnTo>
                    <a:pt x="1420" y="21262"/>
                  </a:lnTo>
                  <a:cubicBezTo>
                    <a:pt x="1446" y="21296"/>
                    <a:pt x="1487" y="21315"/>
                    <a:pt x="1529" y="21315"/>
                  </a:cubicBezTo>
                  <a:cubicBezTo>
                    <a:pt x="1547" y="21315"/>
                    <a:pt x="1565" y="21311"/>
                    <a:pt x="1582" y="21305"/>
                  </a:cubicBezTo>
                  <a:lnTo>
                    <a:pt x="44021" y="3059"/>
                  </a:lnTo>
                  <a:lnTo>
                    <a:pt x="104689" y="38176"/>
                  </a:lnTo>
                  <a:cubicBezTo>
                    <a:pt x="104705" y="38186"/>
                    <a:pt x="104732" y="38192"/>
                    <a:pt x="104754" y="38192"/>
                  </a:cubicBezTo>
                  <a:cubicBezTo>
                    <a:pt x="104775" y="38192"/>
                    <a:pt x="104797" y="38186"/>
                    <a:pt x="104819" y="38176"/>
                  </a:cubicBezTo>
                  <a:lnTo>
                    <a:pt x="106693" y="37136"/>
                  </a:lnTo>
                  <a:cubicBezTo>
                    <a:pt x="106779" y="37082"/>
                    <a:pt x="106785" y="36957"/>
                    <a:pt x="106693" y="36903"/>
                  </a:cubicBezTo>
                  <a:lnTo>
                    <a:pt x="44096" y="21"/>
                  </a:lnTo>
                  <a:cubicBezTo>
                    <a:pt x="44073" y="8"/>
                    <a:pt x="44048" y="1"/>
                    <a:pt x="44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039;p29">
              <a:extLst>
                <a:ext uri="{FF2B5EF4-FFF2-40B4-BE49-F238E27FC236}">
                  <a16:creationId xmlns:a16="http://schemas.microsoft.com/office/drawing/2014/main" id="{72AA67B8-F168-5939-D2C3-89BAAA95B6FB}"/>
                </a:ext>
              </a:extLst>
            </p:cNvPr>
            <p:cNvSpPr/>
            <p:nvPr/>
          </p:nvSpPr>
          <p:spPr>
            <a:xfrm>
              <a:off x="3534575" y="837100"/>
              <a:ext cx="2671525" cy="956475"/>
            </a:xfrm>
            <a:custGeom>
              <a:avLst/>
              <a:gdLst/>
              <a:ahLst/>
              <a:cxnLst/>
              <a:rect l="l" t="t" r="r" b="b"/>
              <a:pathLst>
                <a:path w="106861" h="38259" extrusionOk="0">
                  <a:moveTo>
                    <a:pt x="44053" y="353"/>
                  </a:moveTo>
                  <a:lnTo>
                    <a:pt x="106330" y="37045"/>
                  </a:lnTo>
                  <a:lnTo>
                    <a:pt x="104792" y="37901"/>
                  </a:lnTo>
                  <a:lnTo>
                    <a:pt x="44151" y="2801"/>
                  </a:lnTo>
                  <a:cubicBezTo>
                    <a:pt x="44124" y="2784"/>
                    <a:pt x="44096" y="2779"/>
                    <a:pt x="44064" y="2779"/>
                  </a:cubicBezTo>
                  <a:cubicBezTo>
                    <a:pt x="44042" y="2779"/>
                    <a:pt x="44021" y="2784"/>
                    <a:pt x="43999" y="2790"/>
                  </a:cubicBezTo>
                  <a:lnTo>
                    <a:pt x="1620" y="21009"/>
                  </a:lnTo>
                  <a:lnTo>
                    <a:pt x="456" y="19422"/>
                  </a:lnTo>
                  <a:lnTo>
                    <a:pt x="44053" y="353"/>
                  </a:lnTo>
                  <a:close/>
                  <a:moveTo>
                    <a:pt x="44059" y="277"/>
                  </a:moveTo>
                  <a:lnTo>
                    <a:pt x="353" y="19395"/>
                  </a:lnTo>
                  <a:lnTo>
                    <a:pt x="1598" y="21090"/>
                  </a:lnTo>
                  <a:lnTo>
                    <a:pt x="44026" y="2855"/>
                  </a:lnTo>
                  <a:cubicBezTo>
                    <a:pt x="44041" y="2850"/>
                    <a:pt x="44055" y="2847"/>
                    <a:pt x="44069" y="2847"/>
                  </a:cubicBezTo>
                  <a:cubicBezTo>
                    <a:pt x="44087" y="2847"/>
                    <a:pt x="44103" y="2851"/>
                    <a:pt x="44118" y="2860"/>
                  </a:cubicBezTo>
                  <a:lnTo>
                    <a:pt x="104775" y="37971"/>
                  </a:lnTo>
                  <a:lnTo>
                    <a:pt x="104792" y="37977"/>
                  </a:lnTo>
                  <a:lnTo>
                    <a:pt x="106465" y="37051"/>
                  </a:lnTo>
                  <a:lnTo>
                    <a:pt x="44075" y="288"/>
                  </a:lnTo>
                  <a:lnTo>
                    <a:pt x="44059" y="277"/>
                  </a:lnTo>
                  <a:close/>
                  <a:moveTo>
                    <a:pt x="44067" y="69"/>
                  </a:moveTo>
                  <a:cubicBezTo>
                    <a:pt x="44085" y="69"/>
                    <a:pt x="44103" y="73"/>
                    <a:pt x="44118" y="82"/>
                  </a:cubicBezTo>
                  <a:lnTo>
                    <a:pt x="106714" y="36964"/>
                  </a:lnTo>
                  <a:cubicBezTo>
                    <a:pt x="106779" y="37002"/>
                    <a:pt x="106779" y="37099"/>
                    <a:pt x="106714" y="37137"/>
                  </a:cubicBezTo>
                  <a:lnTo>
                    <a:pt x="104840" y="38177"/>
                  </a:lnTo>
                  <a:cubicBezTo>
                    <a:pt x="104825" y="38187"/>
                    <a:pt x="104809" y="38191"/>
                    <a:pt x="104793" y="38191"/>
                  </a:cubicBezTo>
                  <a:cubicBezTo>
                    <a:pt x="104775" y="38191"/>
                    <a:pt x="104757" y="38186"/>
                    <a:pt x="104743" y="38177"/>
                  </a:cubicBezTo>
                  <a:lnTo>
                    <a:pt x="44075" y="3066"/>
                  </a:lnTo>
                  <a:lnTo>
                    <a:pt x="44059" y="3055"/>
                  </a:lnTo>
                  <a:lnTo>
                    <a:pt x="1604" y="21307"/>
                  </a:lnTo>
                  <a:cubicBezTo>
                    <a:pt x="1591" y="21312"/>
                    <a:pt x="1577" y="21314"/>
                    <a:pt x="1564" y="21314"/>
                  </a:cubicBezTo>
                  <a:cubicBezTo>
                    <a:pt x="1533" y="21314"/>
                    <a:pt x="1504" y="21301"/>
                    <a:pt x="1485" y="21274"/>
                  </a:cubicBezTo>
                  <a:lnTo>
                    <a:pt x="120" y="19411"/>
                  </a:lnTo>
                  <a:cubicBezTo>
                    <a:pt x="82" y="19362"/>
                    <a:pt x="98" y="19287"/>
                    <a:pt x="158" y="19259"/>
                  </a:cubicBezTo>
                  <a:lnTo>
                    <a:pt x="44026" y="77"/>
                  </a:lnTo>
                  <a:cubicBezTo>
                    <a:pt x="44038" y="72"/>
                    <a:pt x="44053" y="69"/>
                    <a:pt x="44067" y="69"/>
                  </a:cubicBezTo>
                  <a:close/>
                  <a:moveTo>
                    <a:pt x="44065" y="0"/>
                  </a:moveTo>
                  <a:cubicBezTo>
                    <a:pt x="44043" y="0"/>
                    <a:pt x="44020" y="4"/>
                    <a:pt x="43999" y="12"/>
                  </a:cubicBezTo>
                  <a:lnTo>
                    <a:pt x="131" y="19200"/>
                  </a:lnTo>
                  <a:cubicBezTo>
                    <a:pt x="33" y="19243"/>
                    <a:pt x="1" y="19368"/>
                    <a:pt x="66" y="19454"/>
                  </a:cubicBezTo>
                  <a:lnTo>
                    <a:pt x="1430" y="21312"/>
                  </a:lnTo>
                  <a:cubicBezTo>
                    <a:pt x="1464" y="21357"/>
                    <a:pt x="1513" y="21381"/>
                    <a:pt x="1564" y="21381"/>
                  </a:cubicBezTo>
                  <a:cubicBezTo>
                    <a:pt x="1586" y="21381"/>
                    <a:pt x="1609" y="21376"/>
                    <a:pt x="1631" y="21366"/>
                  </a:cubicBezTo>
                  <a:lnTo>
                    <a:pt x="44053" y="3131"/>
                  </a:lnTo>
                  <a:lnTo>
                    <a:pt x="104710" y="38237"/>
                  </a:lnTo>
                  <a:cubicBezTo>
                    <a:pt x="104732" y="38253"/>
                    <a:pt x="104765" y="38258"/>
                    <a:pt x="104792" y="38258"/>
                  </a:cubicBezTo>
                  <a:cubicBezTo>
                    <a:pt x="104819" y="38258"/>
                    <a:pt x="104846" y="38253"/>
                    <a:pt x="104873" y="38237"/>
                  </a:cubicBezTo>
                  <a:lnTo>
                    <a:pt x="106747" y="37197"/>
                  </a:lnTo>
                  <a:cubicBezTo>
                    <a:pt x="106861" y="37137"/>
                    <a:pt x="106861" y="36975"/>
                    <a:pt x="106752" y="36904"/>
                  </a:cubicBezTo>
                  <a:lnTo>
                    <a:pt x="44151" y="22"/>
                  </a:lnTo>
                  <a:cubicBezTo>
                    <a:pt x="44123" y="7"/>
                    <a:pt x="44094" y="0"/>
                    <a:pt x="44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040;p29">
              <a:extLst>
                <a:ext uri="{FF2B5EF4-FFF2-40B4-BE49-F238E27FC236}">
                  <a16:creationId xmlns:a16="http://schemas.microsoft.com/office/drawing/2014/main" id="{293A37C8-942E-1720-F136-BB361EA9DF01}"/>
                </a:ext>
              </a:extLst>
            </p:cNvPr>
            <p:cNvSpPr/>
            <p:nvPr/>
          </p:nvSpPr>
          <p:spPr>
            <a:xfrm>
              <a:off x="4632900" y="837950"/>
              <a:ext cx="6675" cy="76075"/>
            </a:xfrm>
            <a:custGeom>
              <a:avLst/>
              <a:gdLst/>
              <a:ahLst/>
              <a:cxnLst/>
              <a:rect l="l" t="t" r="r" b="b"/>
              <a:pathLst>
                <a:path w="267" h="3043" extrusionOk="0">
                  <a:moveTo>
                    <a:pt x="134" y="1"/>
                  </a:moveTo>
                  <a:cubicBezTo>
                    <a:pt x="67" y="1"/>
                    <a:pt x="1" y="45"/>
                    <a:pt x="1" y="135"/>
                  </a:cubicBezTo>
                  <a:lnTo>
                    <a:pt x="1" y="2913"/>
                  </a:lnTo>
                  <a:cubicBezTo>
                    <a:pt x="1" y="2983"/>
                    <a:pt x="61" y="3043"/>
                    <a:pt x="131" y="3043"/>
                  </a:cubicBezTo>
                  <a:cubicBezTo>
                    <a:pt x="207" y="3043"/>
                    <a:pt x="266" y="2983"/>
                    <a:pt x="266" y="2913"/>
                  </a:cubicBezTo>
                  <a:lnTo>
                    <a:pt x="266" y="135"/>
                  </a:lnTo>
                  <a:cubicBezTo>
                    <a:pt x="266" y="45"/>
                    <a:pt x="20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041;p29">
              <a:extLst>
                <a:ext uri="{FF2B5EF4-FFF2-40B4-BE49-F238E27FC236}">
                  <a16:creationId xmlns:a16="http://schemas.microsoft.com/office/drawing/2014/main" id="{6B926DBE-0F26-073F-03C2-FE8A134F35EE}"/>
                </a:ext>
              </a:extLst>
            </p:cNvPr>
            <p:cNvSpPr/>
            <p:nvPr/>
          </p:nvSpPr>
          <p:spPr>
            <a:xfrm>
              <a:off x="4632100" y="837150"/>
              <a:ext cx="8275" cy="77825"/>
            </a:xfrm>
            <a:custGeom>
              <a:avLst/>
              <a:gdLst/>
              <a:ahLst/>
              <a:cxnLst/>
              <a:rect l="l" t="t" r="r" b="b"/>
              <a:pathLst>
                <a:path w="331" h="3113" extrusionOk="0">
                  <a:moveTo>
                    <a:pt x="163" y="64"/>
                  </a:moveTo>
                  <a:cubicBezTo>
                    <a:pt x="223" y="64"/>
                    <a:pt x="266" y="112"/>
                    <a:pt x="266" y="167"/>
                  </a:cubicBezTo>
                  <a:lnTo>
                    <a:pt x="266" y="2945"/>
                  </a:lnTo>
                  <a:cubicBezTo>
                    <a:pt x="266" y="3010"/>
                    <a:pt x="216" y="3042"/>
                    <a:pt x="166" y="3042"/>
                  </a:cubicBezTo>
                  <a:cubicBezTo>
                    <a:pt x="116" y="3042"/>
                    <a:pt x="65" y="3010"/>
                    <a:pt x="65" y="2945"/>
                  </a:cubicBezTo>
                  <a:lnTo>
                    <a:pt x="65" y="167"/>
                  </a:lnTo>
                  <a:cubicBezTo>
                    <a:pt x="65" y="112"/>
                    <a:pt x="109" y="64"/>
                    <a:pt x="163" y="64"/>
                  </a:cubicBezTo>
                  <a:close/>
                  <a:moveTo>
                    <a:pt x="166" y="0"/>
                  </a:moveTo>
                  <a:cubicBezTo>
                    <a:pt x="83" y="0"/>
                    <a:pt x="0" y="56"/>
                    <a:pt x="0" y="167"/>
                  </a:cubicBezTo>
                  <a:lnTo>
                    <a:pt x="0" y="2945"/>
                  </a:lnTo>
                  <a:cubicBezTo>
                    <a:pt x="0" y="3037"/>
                    <a:pt x="71" y="3113"/>
                    <a:pt x="163" y="3113"/>
                  </a:cubicBezTo>
                  <a:cubicBezTo>
                    <a:pt x="255" y="3113"/>
                    <a:pt x="331" y="3037"/>
                    <a:pt x="331" y="2945"/>
                  </a:cubicBezTo>
                  <a:lnTo>
                    <a:pt x="331" y="167"/>
                  </a:lnTo>
                  <a:cubicBezTo>
                    <a:pt x="331" y="56"/>
                    <a:pt x="248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042;p29">
              <a:extLst>
                <a:ext uri="{FF2B5EF4-FFF2-40B4-BE49-F238E27FC236}">
                  <a16:creationId xmlns:a16="http://schemas.microsoft.com/office/drawing/2014/main" id="{39499624-152F-EBC4-E87E-C0F9BC41D0FE}"/>
                </a:ext>
              </a:extLst>
            </p:cNvPr>
            <p:cNvSpPr/>
            <p:nvPr/>
          </p:nvSpPr>
          <p:spPr>
            <a:xfrm>
              <a:off x="2929625" y="2243500"/>
              <a:ext cx="1709950" cy="397775"/>
            </a:xfrm>
            <a:custGeom>
              <a:avLst/>
              <a:gdLst/>
              <a:ahLst/>
              <a:cxnLst/>
              <a:rect l="l" t="t" r="r" b="b"/>
              <a:pathLst>
                <a:path w="68398" h="15911" extrusionOk="0">
                  <a:moveTo>
                    <a:pt x="45911" y="270"/>
                  </a:moveTo>
                  <a:lnTo>
                    <a:pt x="68132" y="5767"/>
                  </a:lnTo>
                  <a:lnTo>
                    <a:pt x="68132" y="12688"/>
                  </a:lnTo>
                  <a:lnTo>
                    <a:pt x="45846" y="8664"/>
                  </a:lnTo>
                  <a:cubicBezTo>
                    <a:pt x="45838" y="8662"/>
                    <a:pt x="45830" y="8660"/>
                    <a:pt x="45822" y="8660"/>
                  </a:cubicBezTo>
                  <a:cubicBezTo>
                    <a:pt x="45815" y="8660"/>
                    <a:pt x="45808" y="8662"/>
                    <a:pt x="45802" y="8664"/>
                  </a:cubicBezTo>
                  <a:lnTo>
                    <a:pt x="266" y="15624"/>
                  </a:lnTo>
                  <a:lnTo>
                    <a:pt x="266" y="9634"/>
                  </a:lnTo>
                  <a:lnTo>
                    <a:pt x="45911" y="270"/>
                  </a:lnTo>
                  <a:close/>
                  <a:moveTo>
                    <a:pt x="45916" y="0"/>
                  </a:moveTo>
                  <a:cubicBezTo>
                    <a:pt x="45905" y="0"/>
                    <a:pt x="45895" y="2"/>
                    <a:pt x="45884" y="5"/>
                  </a:cubicBezTo>
                  <a:lnTo>
                    <a:pt x="104" y="9396"/>
                  </a:lnTo>
                  <a:cubicBezTo>
                    <a:pt x="44" y="9406"/>
                    <a:pt x="1" y="9461"/>
                    <a:pt x="1" y="9526"/>
                  </a:cubicBezTo>
                  <a:lnTo>
                    <a:pt x="1" y="15775"/>
                  </a:lnTo>
                  <a:cubicBezTo>
                    <a:pt x="1" y="15851"/>
                    <a:pt x="60" y="15911"/>
                    <a:pt x="131" y="15911"/>
                  </a:cubicBezTo>
                  <a:lnTo>
                    <a:pt x="152" y="15911"/>
                  </a:lnTo>
                  <a:lnTo>
                    <a:pt x="45819" y="8930"/>
                  </a:lnTo>
                  <a:lnTo>
                    <a:pt x="68240" y="12981"/>
                  </a:lnTo>
                  <a:cubicBezTo>
                    <a:pt x="68247" y="12982"/>
                    <a:pt x="68253" y="12982"/>
                    <a:pt x="68260" y="12982"/>
                  </a:cubicBezTo>
                  <a:cubicBezTo>
                    <a:pt x="68293" y="12982"/>
                    <a:pt x="68326" y="12972"/>
                    <a:pt x="68349" y="12954"/>
                  </a:cubicBezTo>
                  <a:cubicBezTo>
                    <a:pt x="68381" y="12927"/>
                    <a:pt x="68397" y="12889"/>
                    <a:pt x="68397" y="12851"/>
                  </a:cubicBezTo>
                  <a:lnTo>
                    <a:pt x="68397" y="5664"/>
                  </a:lnTo>
                  <a:cubicBezTo>
                    <a:pt x="68397" y="5605"/>
                    <a:pt x="68354" y="5550"/>
                    <a:pt x="68294" y="5534"/>
                  </a:cubicBezTo>
                  <a:lnTo>
                    <a:pt x="45943" y="5"/>
                  </a:lnTo>
                  <a:cubicBezTo>
                    <a:pt x="45935" y="2"/>
                    <a:pt x="45926" y="0"/>
                    <a:pt x="459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043;p29">
              <a:extLst>
                <a:ext uri="{FF2B5EF4-FFF2-40B4-BE49-F238E27FC236}">
                  <a16:creationId xmlns:a16="http://schemas.microsoft.com/office/drawing/2014/main" id="{06A816C2-A99F-68F3-B818-47865157AEB0}"/>
                </a:ext>
              </a:extLst>
            </p:cNvPr>
            <p:cNvSpPr/>
            <p:nvPr/>
          </p:nvSpPr>
          <p:spPr>
            <a:xfrm>
              <a:off x="2928675" y="2242675"/>
              <a:ext cx="1711700" cy="399425"/>
            </a:xfrm>
            <a:custGeom>
              <a:avLst/>
              <a:gdLst/>
              <a:ahLst/>
              <a:cxnLst/>
              <a:rect l="l" t="t" r="r" b="b"/>
              <a:pathLst>
                <a:path w="68468" h="15977" extrusionOk="0">
                  <a:moveTo>
                    <a:pt x="45949" y="335"/>
                  </a:moveTo>
                  <a:lnTo>
                    <a:pt x="68137" y="5827"/>
                  </a:lnTo>
                  <a:lnTo>
                    <a:pt x="68137" y="12684"/>
                  </a:lnTo>
                  <a:lnTo>
                    <a:pt x="45889" y="8665"/>
                  </a:lnTo>
                  <a:cubicBezTo>
                    <a:pt x="45881" y="8662"/>
                    <a:pt x="45872" y="8661"/>
                    <a:pt x="45862" y="8661"/>
                  </a:cubicBezTo>
                  <a:cubicBezTo>
                    <a:pt x="45853" y="8661"/>
                    <a:pt x="45843" y="8662"/>
                    <a:pt x="45835" y="8665"/>
                  </a:cubicBezTo>
                  <a:lnTo>
                    <a:pt x="337" y="15614"/>
                  </a:lnTo>
                  <a:lnTo>
                    <a:pt x="337" y="9694"/>
                  </a:lnTo>
                  <a:lnTo>
                    <a:pt x="45949" y="335"/>
                  </a:lnTo>
                  <a:close/>
                  <a:moveTo>
                    <a:pt x="45949" y="270"/>
                  </a:moveTo>
                  <a:lnTo>
                    <a:pt x="299" y="9634"/>
                  </a:lnTo>
                  <a:lnTo>
                    <a:pt x="272" y="9640"/>
                  </a:lnTo>
                  <a:lnTo>
                    <a:pt x="272" y="15695"/>
                  </a:lnTo>
                  <a:lnTo>
                    <a:pt x="45846" y="8730"/>
                  </a:lnTo>
                  <a:lnTo>
                    <a:pt x="45878" y="8730"/>
                  </a:lnTo>
                  <a:lnTo>
                    <a:pt x="68202" y="12765"/>
                  </a:lnTo>
                  <a:lnTo>
                    <a:pt x="68202" y="5778"/>
                  </a:lnTo>
                  <a:lnTo>
                    <a:pt x="45954" y="270"/>
                  </a:lnTo>
                  <a:close/>
                  <a:moveTo>
                    <a:pt x="45949" y="65"/>
                  </a:moveTo>
                  <a:cubicBezTo>
                    <a:pt x="45960" y="65"/>
                    <a:pt x="45965" y="70"/>
                    <a:pt x="45976" y="70"/>
                  </a:cubicBezTo>
                  <a:lnTo>
                    <a:pt x="68327" y="5600"/>
                  </a:lnTo>
                  <a:cubicBezTo>
                    <a:pt x="68370" y="5610"/>
                    <a:pt x="68403" y="5654"/>
                    <a:pt x="68403" y="5697"/>
                  </a:cubicBezTo>
                  <a:lnTo>
                    <a:pt x="68403" y="12884"/>
                  </a:lnTo>
                  <a:cubicBezTo>
                    <a:pt x="68403" y="12911"/>
                    <a:pt x="68387" y="12938"/>
                    <a:pt x="68365" y="12960"/>
                  </a:cubicBezTo>
                  <a:cubicBezTo>
                    <a:pt x="68347" y="12973"/>
                    <a:pt x="68326" y="12983"/>
                    <a:pt x="68300" y="12983"/>
                  </a:cubicBezTo>
                  <a:cubicBezTo>
                    <a:pt x="68295" y="12983"/>
                    <a:pt x="68289" y="12982"/>
                    <a:pt x="68284" y="12981"/>
                  </a:cubicBezTo>
                  <a:lnTo>
                    <a:pt x="45862" y="8930"/>
                  </a:lnTo>
                  <a:lnTo>
                    <a:pt x="45857" y="8930"/>
                  </a:lnTo>
                  <a:lnTo>
                    <a:pt x="185" y="15911"/>
                  </a:lnTo>
                  <a:cubicBezTo>
                    <a:pt x="158" y="15911"/>
                    <a:pt x="125" y="15906"/>
                    <a:pt x="104" y="15884"/>
                  </a:cubicBezTo>
                  <a:cubicBezTo>
                    <a:pt x="82" y="15868"/>
                    <a:pt x="71" y="15841"/>
                    <a:pt x="71" y="15808"/>
                  </a:cubicBezTo>
                  <a:lnTo>
                    <a:pt x="71" y="9559"/>
                  </a:lnTo>
                  <a:cubicBezTo>
                    <a:pt x="71" y="9510"/>
                    <a:pt x="104" y="9472"/>
                    <a:pt x="152" y="9461"/>
                  </a:cubicBezTo>
                  <a:lnTo>
                    <a:pt x="45927" y="70"/>
                  </a:lnTo>
                  <a:cubicBezTo>
                    <a:pt x="45938" y="70"/>
                    <a:pt x="45943" y="65"/>
                    <a:pt x="45949" y="65"/>
                  </a:cubicBezTo>
                  <a:close/>
                  <a:moveTo>
                    <a:pt x="45954" y="1"/>
                  </a:moveTo>
                  <a:cubicBezTo>
                    <a:pt x="45942" y="1"/>
                    <a:pt x="45930" y="2"/>
                    <a:pt x="45916" y="5"/>
                  </a:cubicBezTo>
                  <a:lnTo>
                    <a:pt x="136" y="9396"/>
                  </a:lnTo>
                  <a:cubicBezTo>
                    <a:pt x="60" y="9407"/>
                    <a:pt x="1" y="9477"/>
                    <a:pt x="6" y="9559"/>
                  </a:cubicBezTo>
                  <a:lnTo>
                    <a:pt x="6" y="15808"/>
                  </a:lnTo>
                  <a:cubicBezTo>
                    <a:pt x="1" y="15857"/>
                    <a:pt x="22" y="15906"/>
                    <a:pt x="60" y="15938"/>
                  </a:cubicBezTo>
                  <a:cubicBezTo>
                    <a:pt x="93" y="15966"/>
                    <a:pt x="131" y="15976"/>
                    <a:pt x="169" y="15976"/>
                  </a:cubicBezTo>
                  <a:lnTo>
                    <a:pt x="196" y="15976"/>
                  </a:lnTo>
                  <a:lnTo>
                    <a:pt x="45857" y="8995"/>
                  </a:lnTo>
                  <a:lnTo>
                    <a:pt x="68273" y="13046"/>
                  </a:lnTo>
                  <a:cubicBezTo>
                    <a:pt x="68283" y="13049"/>
                    <a:pt x="68293" y="13050"/>
                    <a:pt x="68303" y="13050"/>
                  </a:cubicBezTo>
                  <a:cubicBezTo>
                    <a:pt x="68341" y="13050"/>
                    <a:pt x="68378" y="13034"/>
                    <a:pt x="68408" y="13009"/>
                  </a:cubicBezTo>
                  <a:cubicBezTo>
                    <a:pt x="68446" y="12981"/>
                    <a:pt x="68468" y="12933"/>
                    <a:pt x="68468" y="12884"/>
                  </a:cubicBezTo>
                  <a:lnTo>
                    <a:pt x="68468" y="5697"/>
                  </a:lnTo>
                  <a:cubicBezTo>
                    <a:pt x="68468" y="5621"/>
                    <a:pt x="68419" y="5556"/>
                    <a:pt x="68343" y="5535"/>
                  </a:cubicBezTo>
                  <a:lnTo>
                    <a:pt x="45992" y="5"/>
                  </a:lnTo>
                  <a:cubicBezTo>
                    <a:pt x="45979" y="2"/>
                    <a:pt x="45966" y="1"/>
                    <a:pt x="45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044;p29">
              <a:extLst>
                <a:ext uri="{FF2B5EF4-FFF2-40B4-BE49-F238E27FC236}">
                  <a16:creationId xmlns:a16="http://schemas.microsoft.com/office/drawing/2014/main" id="{4B79508A-6A04-1619-20C8-07A8B6B3391B}"/>
                </a:ext>
              </a:extLst>
            </p:cNvPr>
            <p:cNvSpPr/>
            <p:nvPr/>
          </p:nvSpPr>
          <p:spPr>
            <a:xfrm>
              <a:off x="4071825" y="2243475"/>
              <a:ext cx="8975" cy="223275"/>
            </a:xfrm>
            <a:custGeom>
              <a:avLst/>
              <a:gdLst/>
              <a:ahLst/>
              <a:cxnLst/>
              <a:rect l="l" t="t" r="r" b="b"/>
              <a:pathLst>
                <a:path w="359" h="8931" extrusionOk="0">
                  <a:moveTo>
                    <a:pt x="223" y="0"/>
                  </a:moveTo>
                  <a:cubicBezTo>
                    <a:pt x="152" y="0"/>
                    <a:pt x="93" y="60"/>
                    <a:pt x="93" y="130"/>
                  </a:cubicBezTo>
                  <a:lnTo>
                    <a:pt x="1" y="8795"/>
                  </a:lnTo>
                  <a:cubicBezTo>
                    <a:pt x="1" y="8866"/>
                    <a:pt x="60" y="8931"/>
                    <a:pt x="131" y="8931"/>
                  </a:cubicBezTo>
                  <a:lnTo>
                    <a:pt x="136" y="8931"/>
                  </a:lnTo>
                  <a:cubicBezTo>
                    <a:pt x="207" y="8931"/>
                    <a:pt x="266" y="8871"/>
                    <a:pt x="266" y="8795"/>
                  </a:cubicBezTo>
                  <a:lnTo>
                    <a:pt x="358" y="136"/>
                  </a:lnTo>
                  <a:cubicBezTo>
                    <a:pt x="358" y="60"/>
                    <a:pt x="299" y="0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045;p29">
              <a:extLst>
                <a:ext uri="{FF2B5EF4-FFF2-40B4-BE49-F238E27FC236}">
                  <a16:creationId xmlns:a16="http://schemas.microsoft.com/office/drawing/2014/main" id="{2CF491A1-C89F-85C1-D57B-426F84043F6E}"/>
                </a:ext>
              </a:extLst>
            </p:cNvPr>
            <p:cNvSpPr/>
            <p:nvPr/>
          </p:nvSpPr>
          <p:spPr>
            <a:xfrm>
              <a:off x="4071025" y="2242625"/>
              <a:ext cx="10650" cy="224950"/>
            </a:xfrm>
            <a:custGeom>
              <a:avLst/>
              <a:gdLst/>
              <a:ahLst/>
              <a:cxnLst/>
              <a:rect l="l" t="t" r="r" b="b"/>
              <a:pathLst>
                <a:path w="426" h="8998" extrusionOk="0">
                  <a:moveTo>
                    <a:pt x="256" y="67"/>
                  </a:moveTo>
                  <a:lnTo>
                    <a:pt x="256" y="67"/>
                  </a:lnTo>
                  <a:cubicBezTo>
                    <a:pt x="315" y="72"/>
                    <a:pt x="358" y="116"/>
                    <a:pt x="358" y="170"/>
                  </a:cubicBezTo>
                  <a:lnTo>
                    <a:pt x="266" y="8829"/>
                  </a:lnTo>
                  <a:cubicBezTo>
                    <a:pt x="266" y="8884"/>
                    <a:pt x="222" y="8927"/>
                    <a:pt x="168" y="8927"/>
                  </a:cubicBezTo>
                  <a:lnTo>
                    <a:pt x="168" y="8965"/>
                  </a:lnTo>
                  <a:lnTo>
                    <a:pt x="163" y="8927"/>
                  </a:lnTo>
                  <a:cubicBezTo>
                    <a:pt x="136" y="8927"/>
                    <a:pt x="114" y="8916"/>
                    <a:pt x="92" y="8900"/>
                  </a:cubicBezTo>
                  <a:cubicBezTo>
                    <a:pt x="76" y="8878"/>
                    <a:pt x="65" y="8857"/>
                    <a:pt x="65" y="8829"/>
                  </a:cubicBezTo>
                  <a:lnTo>
                    <a:pt x="157" y="170"/>
                  </a:lnTo>
                  <a:cubicBezTo>
                    <a:pt x="157" y="111"/>
                    <a:pt x="198" y="69"/>
                    <a:pt x="256" y="67"/>
                  </a:cubicBezTo>
                  <a:close/>
                  <a:moveTo>
                    <a:pt x="256" y="0"/>
                  </a:moveTo>
                  <a:cubicBezTo>
                    <a:pt x="173" y="0"/>
                    <a:pt x="90" y="54"/>
                    <a:pt x="87" y="164"/>
                  </a:cubicBezTo>
                  <a:lnTo>
                    <a:pt x="0" y="8829"/>
                  </a:lnTo>
                  <a:cubicBezTo>
                    <a:pt x="0" y="8873"/>
                    <a:pt x="16" y="8916"/>
                    <a:pt x="44" y="8949"/>
                  </a:cubicBezTo>
                  <a:cubicBezTo>
                    <a:pt x="76" y="8981"/>
                    <a:pt x="119" y="8997"/>
                    <a:pt x="163" y="8997"/>
                  </a:cubicBezTo>
                  <a:lnTo>
                    <a:pt x="168" y="8997"/>
                  </a:lnTo>
                  <a:cubicBezTo>
                    <a:pt x="255" y="8997"/>
                    <a:pt x="331" y="8922"/>
                    <a:pt x="331" y="8829"/>
                  </a:cubicBezTo>
                  <a:lnTo>
                    <a:pt x="423" y="170"/>
                  </a:lnTo>
                  <a:cubicBezTo>
                    <a:pt x="425" y="57"/>
                    <a:pt x="341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046;p29">
              <a:extLst>
                <a:ext uri="{FF2B5EF4-FFF2-40B4-BE49-F238E27FC236}">
                  <a16:creationId xmlns:a16="http://schemas.microsoft.com/office/drawing/2014/main" id="{CD884B39-EACB-1A06-C121-9B610D3929C0}"/>
                </a:ext>
              </a:extLst>
            </p:cNvPr>
            <p:cNvSpPr/>
            <p:nvPr/>
          </p:nvSpPr>
          <p:spPr>
            <a:xfrm>
              <a:off x="2214200" y="3589825"/>
              <a:ext cx="1364125" cy="133550"/>
            </a:xfrm>
            <a:custGeom>
              <a:avLst/>
              <a:gdLst/>
              <a:ahLst/>
              <a:cxnLst/>
              <a:rect l="l" t="t" r="r" b="b"/>
              <a:pathLst>
                <a:path w="54565" h="5342" extrusionOk="0">
                  <a:moveTo>
                    <a:pt x="134" y="0"/>
                  </a:moveTo>
                  <a:cubicBezTo>
                    <a:pt x="66" y="0"/>
                    <a:pt x="11" y="56"/>
                    <a:pt x="6" y="120"/>
                  </a:cubicBezTo>
                  <a:cubicBezTo>
                    <a:pt x="0" y="196"/>
                    <a:pt x="55" y="261"/>
                    <a:pt x="125" y="267"/>
                  </a:cubicBezTo>
                  <a:lnTo>
                    <a:pt x="54370" y="5336"/>
                  </a:lnTo>
                  <a:cubicBezTo>
                    <a:pt x="54370" y="5341"/>
                    <a:pt x="54375" y="5341"/>
                    <a:pt x="54381" y="5341"/>
                  </a:cubicBezTo>
                  <a:cubicBezTo>
                    <a:pt x="54549" y="5341"/>
                    <a:pt x="54565" y="5087"/>
                    <a:pt x="54392" y="5071"/>
                  </a:cubicBezTo>
                  <a:lnTo>
                    <a:pt x="152" y="1"/>
                  </a:lnTo>
                  <a:cubicBezTo>
                    <a:pt x="146" y="0"/>
                    <a:pt x="14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047;p29">
              <a:extLst>
                <a:ext uri="{FF2B5EF4-FFF2-40B4-BE49-F238E27FC236}">
                  <a16:creationId xmlns:a16="http://schemas.microsoft.com/office/drawing/2014/main" id="{30EEFB7A-979C-5515-18CD-93B2D22713A7}"/>
                </a:ext>
              </a:extLst>
            </p:cNvPr>
            <p:cNvSpPr/>
            <p:nvPr/>
          </p:nvSpPr>
          <p:spPr>
            <a:xfrm>
              <a:off x="2213250" y="3589000"/>
              <a:ext cx="1366175" cy="135175"/>
            </a:xfrm>
            <a:custGeom>
              <a:avLst/>
              <a:gdLst/>
              <a:ahLst/>
              <a:cxnLst/>
              <a:rect l="l" t="t" r="r" b="b"/>
              <a:pathLst>
                <a:path w="54647" h="5407" extrusionOk="0">
                  <a:moveTo>
                    <a:pt x="185" y="67"/>
                  </a:moveTo>
                  <a:lnTo>
                    <a:pt x="54430" y="5141"/>
                  </a:lnTo>
                  <a:cubicBezTo>
                    <a:pt x="54457" y="5141"/>
                    <a:pt x="54478" y="5152"/>
                    <a:pt x="54495" y="5174"/>
                  </a:cubicBezTo>
                  <a:cubicBezTo>
                    <a:pt x="54549" y="5239"/>
                    <a:pt x="54506" y="5336"/>
                    <a:pt x="54419" y="5336"/>
                  </a:cubicBezTo>
                  <a:lnTo>
                    <a:pt x="54408" y="5336"/>
                  </a:lnTo>
                  <a:lnTo>
                    <a:pt x="168" y="267"/>
                  </a:lnTo>
                  <a:cubicBezTo>
                    <a:pt x="114" y="262"/>
                    <a:pt x="71" y="213"/>
                    <a:pt x="76" y="159"/>
                  </a:cubicBezTo>
                  <a:cubicBezTo>
                    <a:pt x="82" y="132"/>
                    <a:pt x="93" y="105"/>
                    <a:pt x="120" y="83"/>
                  </a:cubicBezTo>
                  <a:cubicBezTo>
                    <a:pt x="131" y="72"/>
                    <a:pt x="152" y="67"/>
                    <a:pt x="168" y="67"/>
                  </a:cubicBezTo>
                  <a:close/>
                  <a:moveTo>
                    <a:pt x="173" y="0"/>
                  </a:moveTo>
                  <a:cubicBezTo>
                    <a:pt x="138" y="0"/>
                    <a:pt x="103" y="11"/>
                    <a:pt x="76" y="29"/>
                  </a:cubicBezTo>
                  <a:cubicBezTo>
                    <a:pt x="38" y="61"/>
                    <a:pt x="17" y="105"/>
                    <a:pt x="11" y="153"/>
                  </a:cubicBezTo>
                  <a:cubicBezTo>
                    <a:pt x="1" y="246"/>
                    <a:pt x="71" y="327"/>
                    <a:pt x="163" y="332"/>
                  </a:cubicBezTo>
                  <a:lnTo>
                    <a:pt x="54403" y="5407"/>
                  </a:lnTo>
                  <a:lnTo>
                    <a:pt x="54419" y="5407"/>
                  </a:lnTo>
                  <a:cubicBezTo>
                    <a:pt x="54630" y="5407"/>
                    <a:pt x="54646" y="5093"/>
                    <a:pt x="54435" y="5071"/>
                  </a:cubicBezTo>
                  <a:lnTo>
                    <a:pt x="196" y="2"/>
                  </a:lnTo>
                  <a:cubicBezTo>
                    <a:pt x="188" y="1"/>
                    <a:pt x="181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048;p29">
              <a:extLst>
                <a:ext uri="{FF2B5EF4-FFF2-40B4-BE49-F238E27FC236}">
                  <a16:creationId xmlns:a16="http://schemas.microsoft.com/office/drawing/2014/main" id="{0155588F-C7A2-FEBD-9133-81B0E4DDD785}"/>
                </a:ext>
              </a:extLst>
            </p:cNvPr>
            <p:cNvSpPr/>
            <p:nvPr/>
          </p:nvSpPr>
          <p:spPr>
            <a:xfrm>
              <a:off x="3744300" y="2895275"/>
              <a:ext cx="688800" cy="1271800"/>
            </a:xfrm>
            <a:custGeom>
              <a:avLst/>
              <a:gdLst/>
              <a:ahLst/>
              <a:cxnLst/>
              <a:rect l="l" t="t" r="r" b="b"/>
              <a:pathLst>
                <a:path w="27552" h="50872" extrusionOk="0">
                  <a:moveTo>
                    <a:pt x="27286" y="271"/>
                  </a:moveTo>
                  <a:lnTo>
                    <a:pt x="27286" y="50579"/>
                  </a:lnTo>
                  <a:lnTo>
                    <a:pt x="266" y="45861"/>
                  </a:lnTo>
                  <a:lnTo>
                    <a:pt x="266" y="1847"/>
                  </a:lnTo>
                  <a:lnTo>
                    <a:pt x="27286" y="271"/>
                  </a:lnTo>
                  <a:close/>
                  <a:moveTo>
                    <a:pt x="27410" y="0"/>
                  </a:moveTo>
                  <a:lnTo>
                    <a:pt x="125" y="1587"/>
                  </a:lnTo>
                  <a:cubicBezTo>
                    <a:pt x="55" y="1592"/>
                    <a:pt x="1" y="1652"/>
                    <a:pt x="1" y="1722"/>
                  </a:cubicBezTo>
                  <a:lnTo>
                    <a:pt x="1" y="45975"/>
                  </a:lnTo>
                  <a:cubicBezTo>
                    <a:pt x="1" y="46040"/>
                    <a:pt x="44" y="46094"/>
                    <a:pt x="109" y="46105"/>
                  </a:cubicBezTo>
                  <a:lnTo>
                    <a:pt x="27394" y="50871"/>
                  </a:lnTo>
                  <a:lnTo>
                    <a:pt x="27416" y="50871"/>
                  </a:lnTo>
                  <a:cubicBezTo>
                    <a:pt x="27492" y="50871"/>
                    <a:pt x="27551" y="50812"/>
                    <a:pt x="27551" y="50741"/>
                  </a:cubicBezTo>
                  <a:lnTo>
                    <a:pt x="27551" y="130"/>
                  </a:lnTo>
                  <a:cubicBezTo>
                    <a:pt x="27551" y="98"/>
                    <a:pt x="27535" y="60"/>
                    <a:pt x="27508" y="38"/>
                  </a:cubicBezTo>
                  <a:cubicBezTo>
                    <a:pt x="27481" y="11"/>
                    <a:pt x="27448" y="0"/>
                    <a:pt x="27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049;p29">
              <a:extLst>
                <a:ext uri="{FF2B5EF4-FFF2-40B4-BE49-F238E27FC236}">
                  <a16:creationId xmlns:a16="http://schemas.microsoft.com/office/drawing/2014/main" id="{44755461-9555-E3CE-5C72-99402349B321}"/>
                </a:ext>
              </a:extLst>
            </p:cNvPr>
            <p:cNvSpPr/>
            <p:nvPr/>
          </p:nvSpPr>
          <p:spPr>
            <a:xfrm>
              <a:off x="3743350" y="2894425"/>
              <a:ext cx="690550" cy="1273575"/>
            </a:xfrm>
            <a:custGeom>
              <a:avLst/>
              <a:gdLst/>
              <a:ahLst/>
              <a:cxnLst/>
              <a:rect l="l" t="t" r="r" b="b"/>
              <a:pathLst>
                <a:path w="27622" h="50943" extrusionOk="0">
                  <a:moveTo>
                    <a:pt x="27286" y="343"/>
                  </a:moveTo>
                  <a:lnTo>
                    <a:pt x="27286" y="50575"/>
                  </a:lnTo>
                  <a:lnTo>
                    <a:pt x="337" y="45868"/>
                  </a:lnTo>
                  <a:lnTo>
                    <a:pt x="337" y="1913"/>
                  </a:lnTo>
                  <a:lnTo>
                    <a:pt x="27286" y="343"/>
                  </a:lnTo>
                  <a:close/>
                  <a:moveTo>
                    <a:pt x="27356" y="272"/>
                  </a:moveTo>
                  <a:lnTo>
                    <a:pt x="272" y="1848"/>
                  </a:lnTo>
                  <a:lnTo>
                    <a:pt x="272" y="45923"/>
                  </a:lnTo>
                  <a:lnTo>
                    <a:pt x="27318" y="50651"/>
                  </a:lnTo>
                  <a:lnTo>
                    <a:pt x="27356" y="50656"/>
                  </a:lnTo>
                  <a:lnTo>
                    <a:pt x="27356" y="272"/>
                  </a:lnTo>
                  <a:close/>
                  <a:moveTo>
                    <a:pt x="27448" y="67"/>
                  </a:moveTo>
                  <a:cubicBezTo>
                    <a:pt x="27475" y="67"/>
                    <a:pt x="27503" y="77"/>
                    <a:pt x="27524" y="94"/>
                  </a:cubicBezTo>
                  <a:cubicBezTo>
                    <a:pt x="27546" y="115"/>
                    <a:pt x="27557" y="137"/>
                    <a:pt x="27557" y="164"/>
                  </a:cubicBezTo>
                  <a:lnTo>
                    <a:pt x="27557" y="50775"/>
                  </a:lnTo>
                  <a:cubicBezTo>
                    <a:pt x="27557" y="50802"/>
                    <a:pt x="27540" y="50829"/>
                    <a:pt x="27519" y="50851"/>
                  </a:cubicBezTo>
                  <a:cubicBezTo>
                    <a:pt x="27501" y="50864"/>
                    <a:pt x="27476" y="50874"/>
                    <a:pt x="27452" y="50874"/>
                  </a:cubicBezTo>
                  <a:cubicBezTo>
                    <a:pt x="27447" y="50874"/>
                    <a:pt x="27442" y="50874"/>
                    <a:pt x="27438" y="50873"/>
                  </a:cubicBezTo>
                  <a:lnTo>
                    <a:pt x="153" y="46107"/>
                  </a:lnTo>
                  <a:cubicBezTo>
                    <a:pt x="104" y="46096"/>
                    <a:pt x="71" y="46052"/>
                    <a:pt x="71" y="46009"/>
                  </a:cubicBezTo>
                  <a:lnTo>
                    <a:pt x="71" y="1756"/>
                  </a:lnTo>
                  <a:cubicBezTo>
                    <a:pt x="71" y="1702"/>
                    <a:pt x="109" y="1659"/>
                    <a:pt x="163" y="1653"/>
                  </a:cubicBezTo>
                  <a:lnTo>
                    <a:pt x="27448" y="67"/>
                  </a:lnTo>
                  <a:close/>
                  <a:moveTo>
                    <a:pt x="27461" y="1"/>
                  </a:moveTo>
                  <a:cubicBezTo>
                    <a:pt x="27455" y="1"/>
                    <a:pt x="27449" y="1"/>
                    <a:pt x="27443" y="2"/>
                  </a:cubicBezTo>
                  <a:lnTo>
                    <a:pt x="158" y="1588"/>
                  </a:lnTo>
                  <a:cubicBezTo>
                    <a:pt x="71" y="1594"/>
                    <a:pt x="1" y="1664"/>
                    <a:pt x="1" y="1756"/>
                  </a:cubicBezTo>
                  <a:lnTo>
                    <a:pt x="1" y="46009"/>
                  </a:lnTo>
                  <a:cubicBezTo>
                    <a:pt x="1" y="46090"/>
                    <a:pt x="60" y="46155"/>
                    <a:pt x="142" y="46172"/>
                  </a:cubicBezTo>
                  <a:lnTo>
                    <a:pt x="27427" y="50938"/>
                  </a:lnTo>
                  <a:cubicBezTo>
                    <a:pt x="27438" y="50938"/>
                    <a:pt x="27443" y="50943"/>
                    <a:pt x="27454" y="50943"/>
                  </a:cubicBezTo>
                  <a:cubicBezTo>
                    <a:pt x="27492" y="50943"/>
                    <a:pt x="27535" y="50927"/>
                    <a:pt x="27562" y="50900"/>
                  </a:cubicBezTo>
                  <a:cubicBezTo>
                    <a:pt x="27600" y="50867"/>
                    <a:pt x="27622" y="50824"/>
                    <a:pt x="27622" y="50775"/>
                  </a:cubicBezTo>
                  <a:lnTo>
                    <a:pt x="27622" y="164"/>
                  </a:lnTo>
                  <a:cubicBezTo>
                    <a:pt x="27622" y="121"/>
                    <a:pt x="27605" y="77"/>
                    <a:pt x="27568" y="45"/>
                  </a:cubicBezTo>
                  <a:cubicBezTo>
                    <a:pt x="27539" y="16"/>
                    <a:pt x="27503" y="1"/>
                    <a:pt x="274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050;p29">
              <a:extLst>
                <a:ext uri="{FF2B5EF4-FFF2-40B4-BE49-F238E27FC236}">
                  <a16:creationId xmlns:a16="http://schemas.microsoft.com/office/drawing/2014/main" id="{C5C24711-277B-745B-3FFD-48383313D1BB}"/>
                </a:ext>
              </a:extLst>
            </p:cNvPr>
            <p:cNvSpPr/>
            <p:nvPr/>
          </p:nvSpPr>
          <p:spPr>
            <a:xfrm>
              <a:off x="3293850" y="2906900"/>
              <a:ext cx="1140450" cy="1588500"/>
            </a:xfrm>
            <a:custGeom>
              <a:avLst/>
              <a:gdLst/>
              <a:ahLst/>
              <a:cxnLst/>
              <a:rect l="l" t="t" r="r" b="b"/>
              <a:pathLst>
                <a:path w="45618" h="63540" extrusionOk="0">
                  <a:moveTo>
                    <a:pt x="45428" y="1"/>
                  </a:moveTo>
                  <a:lnTo>
                    <a:pt x="19275" y="1615"/>
                  </a:lnTo>
                  <a:cubicBezTo>
                    <a:pt x="19205" y="1615"/>
                    <a:pt x="19151" y="1674"/>
                    <a:pt x="19151" y="1745"/>
                  </a:cubicBezTo>
                  <a:lnTo>
                    <a:pt x="19151" y="45218"/>
                  </a:lnTo>
                  <a:lnTo>
                    <a:pt x="8622" y="46859"/>
                  </a:lnTo>
                  <a:cubicBezTo>
                    <a:pt x="8557" y="46870"/>
                    <a:pt x="8509" y="46924"/>
                    <a:pt x="8509" y="46994"/>
                  </a:cubicBezTo>
                  <a:lnTo>
                    <a:pt x="8509" y="50926"/>
                  </a:lnTo>
                  <a:lnTo>
                    <a:pt x="114" y="52182"/>
                  </a:lnTo>
                  <a:cubicBezTo>
                    <a:pt x="49" y="52188"/>
                    <a:pt x="0" y="52247"/>
                    <a:pt x="0" y="52312"/>
                  </a:cubicBezTo>
                  <a:lnTo>
                    <a:pt x="0" y="56759"/>
                  </a:lnTo>
                  <a:cubicBezTo>
                    <a:pt x="0" y="56824"/>
                    <a:pt x="38" y="56873"/>
                    <a:pt x="98" y="56889"/>
                  </a:cubicBezTo>
                  <a:lnTo>
                    <a:pt x="26722" y="63540"/>
                  </a:lnTo>
                  <a:lnTo>
                    <a:pt x="26787" y="63540"/>
                  </a:lnTo>
                  <a:lnTo>
                    <a:pt x="45466" y="58757"/>
                  </a:lnTo>
                  <a:cubicBezTo>
                    <a:pt x="45537" y="58741"/>
                    <a:pt x="45580" y="58665"/>
                    <a:pt x="45564" y="58595"/>
                  </a:cubicBezTo>
                  <a:cubicBezTo>
                    <a:pt x="45550" y="58534"/>
                    <a:pt x="45492" y="58494"/>
                    <a:pt x="45431" y="58494"/>
                  </a:cubicBezTo>
                  <a:cubicBezTo>
                    <a:pt x="45421" y="58494"/>
                    <a:pt x="45411" y="58495"/>
                    <a:pt x="45401" y="58497"/>
                  </a:cubicBezTo>
                  <a:lnTo>
                    <a:pt x="26755" y="63269"/>
                  </a:lnTo>
                  <a:lnTo>
                    <a:pt x="266" y="56656"/>
                  </a:lnTo>
                  <a:lnTo>
                    <a:pt x="266" y="52426"/>
                  </a:lnTo>
                  <a:lnTo>
                    <a:pt x="8660" y="51170"/>
                  </a:lnTo>
                  <a:cubicBezTo>
                    <a:pt x="8725" y="51159"/>
                    <a:pt x="8774" y="51105"/>
                    <a:pt x="8774" y="51040"/>
                  </a:cubicBezTo>
                  <a:lnTo>
                    <a:pt x="8774" y="47108"/>
                  </a:lnTo>
                  <a:lnTo>
                    <a:pt x="19308" y="45461"/>
                  </a:lnTo>
                  <a:cubicBezTo>
                    <a:pt x="19373" y="45451"/>
                    <a:pt x="19416" y="45396"/>
                    <a:pt x="19416" y="45331"/>
                  </a:cubicBezTo>
                  <a:lnTo>
                    <a:pt x="19416" y="1869"/>
                  </a:lnTo>
                  <a:lnTo>
                    <a:pt x="45445" y="272"/>
                  </a:lnTo>
                  <a:cubicBezTo>
                    <a:pt x="45618" y="261"/>
                    <a:pt x="45607" y="1"/>
                    <a:pt x="454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051;p29">
              <a:extLst>
                <a:ext uri="{FF2B5EF4-FFF2-40B4-BE49-F238E27FC236}">
                  <a16:creationId xmlns:a16="http://schemas.microsoft.com/office/drawing/2014/main" id="{9126C23C-6122-CA44-121E-268419612856}"/>
                </a:ext>
              </a:extLst>
            </p:cNvPr>
            <p:cNvSpPr/>
            <p:nvPr/>
          </p:nvSpPr>
          <p:spPr>
            <a:xfrm>
              <a:off x="3292900" y="2906100"/>
              <a:ext cx="1142500" cy="1590250"/>
            </a:xfrm>
            <a:custGeom>
              <a:avLst/>
              <a:gdLst/>
              <a:ahLst/>
              <a:cxnLst/>
              <a:rect l="l" t="t" r="r" b="b"/>
              <a:pathLst>
                <a:path w="45700" h="63610" extrusionOk="0">
                  <a:moveTo>
                    <a:pt x="45477" y="71"/>
                  </a:moveTo>
                  <a:cubicBezTo>
                    <a:pt x="45602" y="71"/>
                    <a:pt x="45605" y="260"/>
                    <a:pt x="45477" y="266"/>
                  </a:cubicBezTo>
                  <a:lnTo>
                    <a:pt x="19454" y="1869"/>
                  </a:lnTo>
                  <a:lnTo>
                    <a:pt x="19422" y="1869"/>
                  </a:lnTo>
                  <a:lnTo>
                    <a:pt x="19422" y="45363"/>
                  </a:lnTo>
                  <a:cubicBezTo>
                    <a:pt x="19422" y="45412"/>
                    <a:pt x="19389" y="45456"/>
                    <a:pt x="19340" y="45461"/>
                  </a:cubicBezTo>
                  <a:lnTo>
                    <a:pt x="8779" y="47107"/>
                  </a:lnTo>
                  <a:lnTo>
                    <a:pt x="8779" y="51072"/>
                  </a:lnTo>
                  <a:cubicBezTo>
                    <a:pt x="8779" y="51120"/>
                    <a:pt x="8742" y="51164"/>
                    <a:pt x="8693" y="51169"/>
                  </a:cubicBezTo>
                  <a:lnTo>
                    <a:pt x="298" y="52426"/>
                  </a:lnTo>
                  <a:lnTo>
                    <a:pt x="271" y="52431"/>
                  </a:lnTo>
                  <a:lnTo>
                    <a:pt x="271" y="56715"/>
                  </a:lnTo>
                  <a:lnTo>
                    <a:pt x="26782" y="63333"/>
                  </a:lnTo>
                  <a:lnTo>
                    <a:pt x="26793" y="63339"/>
                  </a:lnTo>
                  <a:lnTo>
                    <a:pt x="45450" y="58562"/>
                  </a:lnTo>
                  <a:cubicBezTo>
                    <a:pt x="45456" y="58560"/>
                    <a:pt x="45463" y="58560"/>
                    <a:pt x="45469" y="58560"/>
                  </a:cubicBezTo>
                  <a:cubicBezTo>
                    <a:pt x="45512" y="58560"/>
                    <a:pt x="45555" y="58591"/>
                    <a:pt x="45569" y="58638"/>
                  </a:cubicBezTo>
                  <a:cubicBezTo>
                    <a:pt x="45586" y="58692"/>
                    <a:pt x="45553" y="58746"/>
                    <a:pt x="45499" y="58757"/>
                  </a:cubicBezTo>
                  <a:lnTo>
                    <a:pt x="26814" y="63534"/>
                  </a:lnTo>
                  <a:cubicBezTo>
                    <a:pt x="26809" y="63536"/>
                    <a:pt x="26801" y="63538"/>
                    <a:pt x="26792" y="63538"/>
                  </a:cubicBezTo>
                  <a:cubicBezTo>
                    <a:pt x="26783" y="63538"/>
                    <a:pt x="26774" y="63536"/>
                    <a:pt x="26765" y="63534"/>
                  </a:cubicBezTo>
                  <a:lnTo>
                    <a:pt x="147" y="56888"/>
                  </a:lnTo>
                  <a:cubicBezTo>
                    <a:pt x="103" y="56878"/>
                    <a:pt x="71" y="56840"/>
                    <a:pt x="71" y="56791"/>
                  </a:cubicBezTo>
                  <a:lnTo>
                    <a:pt x="71" y="52344"/>
                  </a:lnTo>
                  <a:cubicBezTo>
                    <a:pt x="71" y="52296"/>
                    <a:pt x="109" y="52252"/>
                    <a:pt x="157" y="52247"/>
                  </a:cubicBezTo>
                  <a:lnTo>
                    <a:pt x="8552" y="50991"/>
                  </a:lnTo>
                  <a:lnTo>
                    <a:pt x="8579" y="50985"/>
                  </a:lnTo>
                  <a:lnTo>
                    <a:pt x="8579" y="47026"/>
                  </a:lnTo>
                  <a:cubicBezTo>
                    <a:pt x="8579" y="46972"/>
                    <a:pt x="8617" y="46934"/>
                    <a:pt x="8660" y="46923"/>
                  </a:cubicBezTo>
                  <a:lnTo>
                    <a:pt x="19221" y="45277"/>
                  </a:lnTo>
                  <a:lnTo>
                    <a:pt x="19221" y="1777"/>
                  </a:lnTo>
                  <a:cubicBezTo>
                    <a:pt x="19221" y="1723"/>
                    <a:pt x="19265" y="1679"/>
                    <a:pt x="19319" y="1679"/>
                  </a:cubicBezTo>
                  <a:lnTo>
                    <a:pt x="45466" y="71"/>
                  </a:lnTo>
                  <a:lnTo>
                    <a:pt x="45472" y="71"/>
                  </a:lnTo>
                  <a:cubicBezTo>
                    <a:pt x="45474" y="71"/>
                    <a:pt x="45475" y="71"/>
                    <a:pt x="45477" y="71"/>
                  </a:cubicBezTo>
                  <a:close/>
                  <a:moveTo>
                    <a:pt x="45461" y="0"/>
                  </a:moveTo>
                  <a:lnTo>
                    <a:pt x="19313" y="1609"/>
                  </a:lnTo>
                  <a:cubicBezTo>
                    <a:pt x="19227" y="1614"/>
                    <a:pt x="19156" y="1690"/>
                    <a:pt x="19156" y="1777"/>
                  </a:cubicBezTo>
                  <a:lnTo>
                    <a:pt x="19156" y="45217"/>
                  </a:lnTo>
                  <a:lnTo>
                    <a:pt x="8655" y="46858"/>
                  </a:lnTo>
                  <a:cubicBezTo>
                    <a:pt x="8568" y="46869"/>
                    <a:pt x="8509" y="46939"/>
                    <a:pt x="8509" y="47026"/>
                  </a:cubicBezTo>
                  <a:lnTo>
                    <a:pt x="8509" y="50926"/>
                  </a:lnTo>
                  <a:lnTo>
                    <a:pt x="147" y="52177"/>
                  </a:lnTo>
                  <a:cubicBezTo>
                    <a:pt x="65" y="52193"/>
                    <a:pt x="0" y="52263"/>
                    <a:pt x="0" y="52344"/>
                  </a:cubicBezTo>
                  <a:lnTo>
                    <a:pt x="0" y="56791"/>
                  </a:lnTo>
                  <a:cubicBezTo>
                    <a:pt x="0" y="56867"/>
                    <a:pt x="55" y="56937"/>
                    <a:pt x="130" y="56953"/>
                  </a:cubicBezTo>
                  <a:lnTo>
                    <a:pt x="26749" y="63604"/>
                  </a:lnTo>
                  <a:cubicBezTo>
                    <a:pt x="26765" y="63604"/>
                    <a:pt x="26776" y="63609"/>
                    <a:pt x="26793" y="63609"/>
                  </a:cubicBezTo>
                  <a:cubicBezTo>
                    <a:pt x="26809" y="63609"/>
                    <a:pt x="26820" y="63604"/>
                    <a:pt x="26836" y="63604"/>
                  </a:cubicBezTo>
                  <a:lnTo>
                    <a:pt x="45515" y="58822"/>
                  </a:lnTo>
                  <a:cubicBezTo>
                    <a:pt x="45602" y="58800"/>
                    <a:pt x="45656" y="58708"/>
                    <a:pt x="45634" y="58621"/>
                  </a:cubicBezTo>
                  <a:cubicBezTo>
                    <a:pt x="45616" y="58543"/>
                    <a:pt x="45546" y="58492"/>
                    <a:pt x="45473" y="58492"/>
                  </a:cubicBezTo>
                  <a:cubicBezTo>
                    <a:pt x="45460" y="58492"/>
                    <a:pt x="45447" y="58494"/>
                    <a:pt x="45434" y="58497"/>
                  </a:cubicBezTo>
                  <a:lnTo>
                    <a:pt x="26793" y="63268"/>
                  </a:lnTo>
                  <a:lnTo>
                    <a:pt x="336" y="56661"/>
                  </a:lnTo>
                  <a:lnTo>
                    <a:pt x="336" y="52491"/>
                  </a:lnTo>
                  <a:lnTo>
                    <a:pt x="8704" y="51234"/>
                  </a:lnTo>
                  <a:cubicBezTo>
                    <a:pt x="8785" y="51223"/>
                    <a:pt x="8844" y="51153"/>
                    <a:pt x="8844" y="51072"/>
                  </a:cubicBezTo>
                  <a:lnTo>
                    <a:pt x="8844" y="47167"/>
                  </a:lnTo>
                  <a:lnTo>
                    <a:pt x="19351" y="45526"/>
                  </a:lnTo>
                  <a:cubicBezTo>
                    <a:pt x="19432" y="45515"/>
                    <a:pt x="19492" y="45445"/>
                    <a:pt x="19492" y="45363"/>
                  </a:cubicBezTo>
                  <a:lnTo>
                    <a:pt x="19492" y="1934"/>
                  </a:lnTo>
                  <a:lnTo>
                    <a:pt x="45483" y="336"/>
                  </a:lnTo>
                  <a:cubicBezTo>
                    <a:pt x="45699" y="320"/>
                    <a:pt x="45688" y="0"/>
                    <a:pt x="45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052;p29">
              <a:extLst>
                <a:ext uri="{FF2B5EF4-FFF2-40B4-BE49-F238E27FC236}">
                  <a16:creationId xmlns:a16="http://schemas.microsoft.com/office/drawing/2014/main" id="{21A82DCD-2602-25EA-28E6-07B2F428128C}"/>
                </a:ext>
              </a:extLst>
            </p:cNvPr>
            <p:cNvSpPr/>
            <p:nvPr/>
          </p:nvSpPr>
          <p:spPr>
            <a:xfrm>
              <a:off x="3506275" y="4078325"/>
              <a:ext cx="1134525" cy="337450"/>
            </a:xfrm>
            <a:custGeom>
              <a:avLst/>
              <a:gdLst/>
              <a:ahLst/>
              <a:cxnLst/>
              <a:rect l="l" t="t" r="r" b="b"/>
              <a:pathLst>
                <a:path w="45381" h="13498" extrusionOk="0">
                  <a:moveTo>
                    <a:pt x="146" y="0"/>
                  </a:moveTo>
                  <a:cubicBezTo>
                    <a:pt x="79" y="0"/>
                    <a:pt x="21" y="42"/>
                    <a:pt x="12" y="110"/>
                  </a:cubicBezTo>
                  <a:cubicBezTo>
                    <a:pt x="1" y="180"/>
                    <a:pt x="44" y="251"/>
                    <a:pt x="120" y="267"/>
                  </a:cubicBezTo>
                  <a:lnTo>
                    <a:pt x="27741" y="5472"/>
                  </a:lnTo>
                  <a:cubicBezTo>
                    <a:pt x="27752" y="5474"/>
                    <a:pt x="27761" y="5476"/>
                    <a:pt x="27770" y="5476"/>
                  </a:cubicBezTo>
                  <a:cubicBezTo>
                    <a:pt x="27779" y="5476"/>
                    <a:pt x="27787" y="5474"/>
                    <a:pt x="27795" y="5472"/>
                  </a:cubicBezTo>
                  <a:lnTo>
                    <a:pt x="36807" y="3582"/>
                  </a:lnTo>
                  <a:lnTo>
                    <a:pt x="36807" y="11770"/>
                  </a:lnTo>
                  <a:cubicBezTo>
                    <a:pt x="36807" y="11835"/>
                    <a:pt x="36850" y="11889"/>
                    <a:pt x="36915" y="11900"/>
                  </a:cubicBezTo>
                  <a:lnTo>
                    <a:pt x="45174" y="13498"/>
                  </a:lnTo>
                  <a:lnTo>
                    <a:pt x="45196" y="13498"/>
                  </a:lnTo>
                  <a:cubicBezTo>
                    <a:pt x="45358" y="13498"/>
                    <a:pt x="45380" y="13265"/>
                    <a:pt x="45223" y="13233"/>
                  </a:cubicBezTo>
                  <a:lnTo>
                    <a:pt x="37072" y="11662"/>
                  </a:lnTo>
                  <a:lnTo>
                    <a:pt x="37072" y="3419"/>
                  </a:lnTo>
                  <a:cubicBezTo>
                    <a:pt x="37072" y="3376"/>
                    <a:pt x="37051" y="3338"/>
                    <a:pt x="37023" y="3316"/>
                  </a:cubicBezTo>
                  <a:cubicBezTo>
                    <a:pt x="36999" y="3296"/>
                    <a:pt x="36969" y="3285"/>
                    <a:pt x="36940" y="3285"/>
                  </a:cubicBezTo>
                  <a:cubicBezTo>
                    <a:pt x="36930" y="3285"/>
                    <a:pt x="36920" y="3286"/>
                    <a:pt x="36910" y="3289"/>
                  </a:cubicBezTo>
                  <a:lnTo>
                    <a:pt x="27768" y="5206"/>
                  </a:lnTo>
                  <a:lnTo>
                    <a:pt x="169" y="2"/>
                  </a:lnTo>
                  <a:cubicBezTo>
                    <a:pt x="161" y="1"/>
                    <a:pt x="153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053;p29">
              <a:extLst>
                <a:ext uri="{FF2B5EF4-FFF2-40B4-BE49-F238E27FC236}">
                  <a16:creationId xmlns:a16="http://schemas.microsoft.com/office/drawing/2014/main" id="{A34DC331-C49A-6850-5E5E-47EAF25448C9}"/>
                </a:ext>
              </a:extLst>
            </p:cNvPr>
            <p:cNvSpPr/>
            <p:nvPr/>
          </p:nvSpPr>
          <p:spPr>
            <a:xfrm>
              <a:off x="3505325" y="4077425"/>
              <a:ext cx="1136675" cy="339175"/>
            </a:xfrm>
            <a:custGeom>
              <a:avLst/>
              <a:gdLst/>
              <a:ahLst/>
              <a:cxnLst/>
              <a:rect l="l" t="t" r="r" b="b"/>
              <a:pathLst>
                <a:path w="45467" h="13567" extrusionOk="0">
                  <a:moveTo>
                    <a:pt x="181" y="68"/>
                  </a:moveTo>
                  <a:cubicBezTo>
                    <a:pt x="188" y="68"/>
                    <a:pt x="194" y="69"/>
                    <a:pt x="201" y="70"/>
                  </a:cubicBezTo>
                  <a:lnTo>
                    <a:pt x="27795" y="5275"/>
                  </a:lnTo>
                  <a:lnTo>
                    <a:pt x="27806" y="5275"/>
                  </a:lnTo>
                  <a:lnTo>
                    <a:pt x="36953" y="3358"/>
                  </a:lnTo>
                  <a:cubicBezTo>
                    <a:pt x="36961" y="3356"/>
                    <a:pt x="36969" y="3356"/>
                    <a:pt x="36977" y="3356"/>
                  </a:cubicBezTo>
                  <a:cubicBezTo>
                    <a:pt x="36999" y="3356"/>
                    <a:pt x="37019" y="3362"/>
                    <a:pt x="37040" y="3374"/>
                  </a:cubicBezTo>
                  <a:cubicBezTo>
                    <a:pt x="37061" y="3396"/>
                    <a:pt x="37078" y="3423"/>
                    <a:pt x="37078" y="3455"/>
                  </a:cubicBezTo>
                  <a:lnTo>
                    <a:pt x="37078" y="11725"/>
                  </a:lnTo>
                  <a:lnTo>
                    <a:pt x="45256" y="13301"/>
                  </a:lnTo>
                  <a:cubicBezTo>
                    <a:pt x="45283" y="13307"/>
                    <a:pt x="45304" y="13323"/>
                    <a:pt x="45321" y="13344"/>
                  </a:cubicBezTo>
                  <a:cubicBezTo>
                    <a:pt x="45364" y="13409"/>
                    <a:pt x="45315" y="13502"/>
                    <a:pt x="45234" y="13502"/>
                  </a:cubicBezTo>
                  <a:cubicBezTo>
                    <a:pt x="45229" y="13502"/>
                    <a:pt x="45223" y="13502"/>
                    <a:pt x="45218" y="13496"/>
                  </a:cubicBezTo>
                  <a:lnTo>
                    <a:pt x="36959" y="11904"/>
                  </a:lnTo>
                  <a:cubicBezTo>
                    <a:pt x="36910" y="11898"/>
                    <a:pt x="36877" y="11855"/>
                    <a:pt x="36877" y="11806"/>
                  </a:cubicBezTo>
                  <a:lnTo>
                    <a:pt x="36877" y="3574"/>
                  </a:lnTo>
                  <a:lnTo>
                    <a:pt x="27827" y="5475"/>
                  </a:lnTo>
                  <a:cubicBezTo>
                    <a:pt x="27822" y="5478"/>
                    <a:pt x="27815" y="5479"/>
                    <a:pt x="27808" y="5479"/>
                  </a:cubicBezTo>
                  <a:cubicBezTo>
                    <a:pt x="27802" y="5479"/>
                    <a:pt x="27795" y="5478"/>
                    <a:pt x="27790" y="5475"/>
                  </a:cubicBezTo>
                  <a:lnTo>
                    <a:pt x="163" y="271"/>
                  </a:lnTo>
                  <a:cubicBezTo>
                    <a:pt x="109" y="260"/>
                    <a:pt x="71" y="206"/>
                    <a:pt x="82" y="151"/>
                  </a:cubicBezTo>
                  <a:cubicBezTo>
                    <a:pt x="88" y="124"/>
                    <a:pt x="104" y="103"/>
                    <a:pt x="125" y="86"/>
                  </a:cubicBezTo>
                  <a:cubicBezTo>
                    <a:pt x="142" y="74"/>
                    <a:pt x="161" y="68"/>
                    <a:pt x="181" y="68"/>
                  </a:cubicBezTo>
                  <a:close/>
                  <a:moveTo>
                    <a:pt x="177" y="1"/>
                  </a:moveTo>
                  <a:cubicBezTo>
                    <a:pt x="146" y="1"/>
                    <a:pt x="115" y="11"/>
                    <a:pt x="88" y="27"/>
                  </a:cubicBezTo>
                  <a:cubicBezTo>
                    <a:pt x="50" y="54"/>
                    <a:pt x="23" y="97"/>
                    <a:pt x="17" y="141"/>
                  </a:cubicBezTo>
                  <a:cubicBezTo>
                    <a:pt x="1" y="233"/>
                    <a:pt x="60" y="319"/>
                    <a:pt x="153" y="336"/>
                  </a:cubicBezTo>
                  <a:lnTo>
                    <a:pt x="27773" y="5540"/>
                  </a:lnTo>
                  <a:cubicBezTo>
                    <a:pt x="27784" y="5543"/>
                    <a:pt x="27795" y="5544"/>
                    <a:pt x="27806" y="5544"/>
                  </a:cubicBezTo>
                  <a:cubicBezTo>
                    <a:pt x="27817" y="5544"/>
                    <a:pt x="27827" y="5543"/>
                    <a:pt x="27838" y="5540"/>
                  </a:cubicBezTo>
                  <a:lnTo>
                    <a:pt x="36807" y="3661"/>
                  </a:lnTo>
                  <a:lnTo>
                    <a:pt x="36807" y="11806"/>
                  </a:lnTo>
                  <a:cubicBezTo>
                    <a:pt x="36807" y="11888"/>
                    <a:pt x="36866" y="11958"/>
                    <a:pt x="36942" y="11974"/>
                  </a:cubicBezTo>
                  <a:lnTo>
                    <a:pt x="45201" y="13567"/>
                  </a:lnTo>
                  <a:lnTo>
                    <a:pt x="45234" y="13567"/>
                  </a:lnTo>
                  <a:cubicBezTo>
                    <a:pt x="45440" y="13567"/>
                    <a:pt x="45467" y="13274"/>
                    <a:pt x="45266" y="13236"/>
                  </a:cubicBezTo>
                  <a:lnTo>
                    <a:pt x="37143" y="11671"/>
                  </a:lnTo>
                  <a:lnTo>
                    <a:pt x="37143" y="3455"/>
                  </a:lnTo>
                  <a:cubicBezTo>
                    <a:pt x="37143" y="3401"/>
                    <a:pt x="37121" y="3358"/>
                    <a:pt x="37083" y="3325"/>
                  </a:cubicBezTo>
                  <a:cubicBezTo>
                    <a:pt x="37047" y="3298"/>
                    <a:pt x="37007" y="3286"/>
                    <a:pt x="36966" y="3286"/>
                  </a:cubicBezTo>
                  <a:cubicBezTo>
                    <a:pt x="36958" y="3286"/>
                    <a:pt x="36950" y="3286"/>
                    <a:pt x="36942" y="3287"/>
                  </a:cubicBezTo>
                  <a:lnTo>
                    <a:pt x="27806" y="5210"/>
                  </a:lnTo>
                  <a:lnTo>
                    <a:pt x="212" y="5"/>
                  </a:lnTo>
                  <a:cubicBezTo>
                    <a:pt x="200" y="2"/>
                    <a:pt x="18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054;p29">
              <a:extLst>
                <a:ext uri="{FF2B5EF4-FFF2-40B4-BE49-F238E27FC236}">
                  <a16:creationId xmlns:a16="http://schemas.microsoft.com/office/drawing/2014/main" id="{26732AEA-F011-9C48-48E7-B0C3004743BD}"/>
                </a:ext>
              </a:extLst>
            </p:cNvPr>
            <p:cNvSpPr/>
            <p:nvPr/>
          </p:nvSpPr>
          <p:spPr>
            <a:xfrm>
              <a:off x="3506150" y="4179550"/>
              <a:ext cx="697725" cy="144975"/>
            </a:xfrm>
            <a:custGeom>
              <a:avLst/>
              <a:gdLst/>
              <a:ahLst/>
              <a:cxnLst/>
              <a:rect l="l" t="t" r="r" b="b"/>
              <a:pathLst>
                <a:path w="27909" h="5799" extrusionOk="0">
                  <a:moveTo>
                    <a:pt x="146" y="1"/>
                  </a:moveTo>
                  <a:cubicBezTo>
                    <a:pt x="85" y="1"/>
                    <a:pt x="26" y="45"/>
                    <a:pt x="17" y="107"/>
                  </a:cubicBezTo>
                  <a:cubicBezTo>
                    <a:pt x="0" y="177"/>
                    <a:pt x="49" y="247"/>
                    <a:pt x="120" y="264"/>
                  </a:cubicBezTo>
                  <a:lnTo>
                    <a:pt x="27746" y="5793"/>
                  </a:lnTo>
                  <a:cubicBezTo>
                    <a:pt x="27757" y="5799"/>
                    <a:pt x="27762" y="5799"/>
                    <a:pt x="27773" y="5799"/>
                  </a:cubicBezTo>
                  <a:cubicBezTo>
                    <a:pt x="27849" y="5799"/>
                    <a:pt x="27908" y="5739"/>
                    <a:pt x="27908" y="5663"/>
                  </a:cubicBezTo>
                  <a:lnTo>
                    <a:pt x="27908" y="1293"/>
                  </a:lnTo>
                  <a:cubicBezTo>
                    <a:pt x="27908" y="1203"/>
                    <a:pt x="27840" y="1159"/>
                    <a:pt x="27773" y="1159"/>
                  </a:cubicBezTo>
                  <a:cubicBezTo>
                    <a:pt x="27705" y="1159"/>
                    <a:pt x="27637" y="1203"/>
                    <a:pt x="27637" y="1293"/>
                  </a:cubicBezTo>
                  <a:lnTo>
                    <a:pt x="27637" y="5501"/>
                  </a:lnTo>
                  <a:lnTo>
                    <a:pt x="174" y="4"/>
                  </a:lnTo>
                  <a:cubicBezTo>
                    <a:pt x="164" y="2"/>
                    <a:pt x="155" y="1"/>
                    <a:pt x="1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055;p29">
              <a:extLst>
                <a:ext uri="{FF2B5EF4-FFF2-40B4-BE49-F238E27FC236}">
                  <a16:creationId xmlns:a16="http://schemas.microsoft.com/office/drawing/2014/main" id="{24E2EA59-F0A6-D550-E3C6-F0107A60A40D}"/>
                </a:ext>
              </a:extLst>
            </p:cNvPr>
            <p:cNvSpPr/>
            <p:nvPr/>
          </p:nvSpPr>
          <p:spPr>
            <a:xfrm>
              <a:off x="3505325" y="4178700"/>
              <a:ext cx="699350" cy="146650"/>
            </a:xfrm>
            <a:custGeom>
              <a:avLst/>
              <a:gdLst/>
              <a:ahLst/>
              <a:cxnLst/>
              <a:rect l="l" t="t" r="r" b="b"/>
              <a:pathLst>
                <a:path w="27974" h="5866" extrusionOk="0">
                  <a:moveTo>
                    <a:pt x="180" y="65"/>
                  </a:moveTo>
                  <a:cubicBezTo>
                    <a:pt x="185" y="65"/>
                    <a:pt x="196" y="70"/>
                    <a:pt x="201" y="70"/>
                  </a:cubicBezTo>
                  <a:lnTo>
                    <a:pt x="27665" y="5567"/>
                  </a:lnTo>
                  <a:lnTo>
                    <a:pt x="27708" y="5578"/>
                  </a:lnTo>
                  <a:lnTo>
                    <a:pt x="27708" y="1327"/>
                  </a:lnTo>
                  <a:cubicBezTo>
                    <a:pt x="27708" y="1262"/>
                    <a:pt x="27757" y="1229"/>
                    <a:pt x="27806" y="1229"/>
                  </a:cubicBezTo>
                  <a:cubicBezTo>
                    <a:pt x="27855" y="1229"/>
                    <a:pt x="27903" y="1262"/>
                    <a:pt x="27903" y="1327"/>
                  </a:cubicBezTo>
                  <a:lnTo>
                    <a:pt x="27903" y="5697"/>
                  </a:lnTo>
                  <a:cubicBezTo>
                    <a:pt x="27903" y="5730"/>
                    <a:pt x="27892" y="5757"/>
                    <a:pt x="27871" y="5773"/>
                  </a:cubicBezTo>
                  <a:cubicBezTo>
                    <a:pt x="27850" y="5790"/>
                    <a:pt x="27829" y="5797"/>
                    <a:pt x="27806" y="5797"/>
                  </a:cubicBezTo>
                  <a:cubicBezTo>
                    <a:pt x="27799" y="5797"/>
                    <a:pt x="27792" y="5796"/>
                    <a:pt x="27784" y="5795"/>
                  </a:cubicBezTo>
                  <a:lnTo>
                    <a:pt x="163" y="265"/>
                  </a:lnTo>
                  <a:cubicBezTo>
                    <a:pt x="136" y="260"/>
                    <a:pt x="115" y="244"/>
                    <a:pt x="98" y="222"/>
                  </a:cubicBezTo>
                  <a:cubicBezTo>
                    <a:pt x="82" y="200"/>
                    <a:pt x="77" y="173"/>
                    <a:pt x="82" y="146"/>
                  </a:cubicBezTo>
                  <a:cubicBezTo>
                    <a:pt x="93" y="103"/>
                    <a:pt x="131" y="65"/>
                    <a:pt x="180" y="65"/>
                  </a:cubicBezTo>
                  <a:close/>
                  <a:moveTo>
                    <a:pt x="174" y="1"/>
                  </a:moveTo>
                  <a:cubicBezTo>
                    <a:pt x="97" y="1"/>
                    <a:pt x="31" y="56"/>
                    <a:pt x="17" y="135"/>
                  </a:cubicBezTo>
                  <a:cubicBezTo>
                    <a:pt x="1" y="227"/>
                    <a:pt x="55" y="314"/>
                    <a:pt x="147" y="330"/>
                  </a:cubicBezTo>
                  <a:lnTo>
                    <a:pt x="27773" y="5860"/>
                  </a:lnTo>
                  <a:cubicBezTo>
                    <a:pt x="27784" y="5865"/>
                    <a:pt x="27795" y="5865"/>
                    <a:pt x="27806" y="5865"/>
                  </a:cubicBezTo>
                  <a:cubicBezTo>
                    <a:pt x="27898" y="5865"/>
                    <a:pt x="27974" y="5789"/>
                    <a:pt x="27974" y="5697"/>
                  </a:cubicBezTo>
                  <a:lnTo>
                    <a:pt x="27974" y="1327"/>
                  </a:lnTo>
                  <a:cubicBezTo>
                    <a:pt x="27974" y="1216"/>
                    <a:pt x="27890" y="1160"/>
                    <a:pt x="27806" y="1160"/>
                  </a:cubicBezTo>
                  <a:cubicBezTo>
                    <a:pt x="27722" y="1160"/>
                    <a:pt x="27638" y="1216"/>
                    <a:pt x="27638" y="1327"/>
                  </a:cubicBezTo>
                  <a:lnTo>
                    <a:pt x="27638" y="5497"/>
                  </a:lnTo>
                  <a:lnTo>
                    <a:pt x="212" y="5"/>
                  </a:lnTo>
                  <a:cubicBezTo>
                    <a:pt x="199" y="2"/>
                    <a:pt x="187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056;p29">
              <a:extLst>
                <a:ext uri="{FF2B5EF4-FFF2-40B4-BE49-F238E27FC236}">
                  <a16:creationId xmlns:a16="http://schemas.microsoft.com/office/drawing/2014/main" id="{0C4FA76D-BC7B-2ED6-2CA9-4E701CA46B48}"/>
                </a:ext>
              </a:extLst>
            </p:cNvPr>
            <p:cNvSpPr/>
            <p:nvPr/>
          </p:nvSpPr>
          <p:spPr>
            <a:xfrm>
              <a:off x="3292375" y="4211350"/>
              <a:ext cx="911750" cy="154875"/>
            </a:xfrm>
            <a:custGeom>
              <a:avLst/>
              <a:gdLst/>
              <a:ahLst/>
              <a:cxnLst/>
              <a:rect l="l" t="t" r="r" b="b"/>
              <a:pathLst>
                <a:path w="36470" h="6195" extrusionOk="0">
                  <a:moveTo>
                    <a:pt x="188" y="1"/>
                  </a:moveTo>
                  <a:cubicBezTo>
                    <a:pt x="42" y="1"/>
                    <a:pt x="1" y="229"/>
                    <a:pt x="162" y="264"/>
                  </a:cubicBezTo>
                  <a:lnTo>
                    <a:pt x="26786" y="6189"/>
                  </a:lnTo>
                  <a:cubicBezTo>
                    <a:pt x="26792" y="6195"/>
                    <a:pt x="26803" y="6195"/>
                    <a:pt x="26814" y="6195"/>
                  </a:cubicBezTo>
                  <a:lnTo>
                    <a:pt x="26835" y="6195"/>
                  </a:lnTo>
                  <a:lnTo>
                    <a:pt x="36345" y="4521"/>
                  </a:lnTo>
                  <a:cubicBezTo>
                    <a:pt x="36421" y="4510"/>
                    <a:pt x="36470" y="4440"/>
                    <a:pt x="36454" y="4370"/>
                  </a:cubicBezTo>
                  <a:cubicBezTo>
                    <a:pt x="36444" y="4304"/>
                    <a:pt x="36390" y="4258"/>
                    <a:pt x="36329" y="4258"/>
                  </a:cubicBezTo>
                  <a:cubicBezTo>
                    <a:pt x="36320" y="4258"/>
                    <a:pt x="36311" y="4259"/>
                    <a:pt x="36302" y="4261"/>
                  </a:cubicBezTo>
                  <a:lnTo>
                    <a:pt x="26819" y="5924"/>
                  </a:lnTo>
                  <a:lnTo>
                    <a:pt x="222" y="4"/>
                  </a:lnTo>
                  <a:cubicBezTo>
                    <a:pt x="210" y="2"/>
                    <a:pt x="199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057;p29">
              <a:extLst>
                <a:ext uri="{FF2B5EF4-FFF2-40B4-BE49-F238E27FC236}">
                  <a16:creationId xmlns:a16="http://schemas.microsoft.com/office/drawing/2014/main" id="{10D5E31E-7A1D-A572-F08D-D12141D57A3C}"/>
                </a:ext>
              </a:extLst>
            </p:cNvPr>
            <p:cNvSpPr/>
            <p:nvPr/>
          </p:nvSpPr>
          <p:spPr>
            <a:xfrm>
              <a:off x="3291125" y="4210525"/>
              <a:ext cx="913825" cy="156525"/>
            </a:xfrm>
            <a:custGeom>
              <a:avLst/>
              <a:gdLst/>
              <a:ahLst/>
              <a:cxnLst/>
              <a:rect l="l" t="t" r="r" b="b"/>
              <a:pathLst>
                <a:path w="36553" h="6261" extrusionOk="0">
                  <a:moveTo>
                    <a:pt x="230" y="69"/>
                  </a:moveTo>
                  <a:cubicBezTo>
                    <a:pt x="233" y="69"/>
                    <a:pt x="236" y="70"/>
                    <a:pt x="239" y="70"/>
                  </a:cubicBezTo>
                  <a:lnTo>
                    <a:pt x="261" y="70"/>
                  </a:lnTo>
                  <a:lnTo>
                    <a:pt x="26858" y="5990"/>
                  </a:lnTo>
                  <a:lnTo>
                    <a:pt x="26864" y="5995"/>
                  </a:lnTo>
                  <a:lnTo>
                    <a:pt x="36358" y="4327"/>
                  </a:lnTo>
                  <a:cubicBezTo>
                    <a:pt x="36363" y="4325"/>
                    <a:pt x="36370" y="4325"/>
                    <a:pt x="36376" y="4325"/>
                  </a:cubicBezTo>
                  <a:cubicBezTo>
                    <a:pt x="36393" y="4325"/>
                    <a:pt x="36412" y="4330"/>
                    <a:pt x="36428" y="4338"/>
                  </a:cubicBezTo>
                  <a:cubicBezTo>
                    <a:pt x="36450" y="4354"/>
                    <a:pt x="36466" y="4381"/>
                    <a:pt x="36471" y="4408"/>
                  </a:cubicBezTo>
                  <a:cubicBezTo>
                    <a:pt x="36482" y="4462"/>
                    <a:pt x="36444" y="4516"/>
                    <a:pt x="36390" y="4522"/>
                  </a:cubicBezTo>
                  <a:lnTo>
                    <a:pt x="26880" y="6190"/>
                  </a:lnTo>
                  <a:cubicBezTo>
                    <a:pt x="26874" y="6193"/>
                    <a:pt x="26868" y="6194"/>
                    <a:pt x="26861" y="6194"/>
                  </a:cubicBezTo>
                  <a:cubicBezTo>
                    <a:pt x="26854" y="6194"/>
                    <a:pt x="26847" y="6193"/>
                    <a:pt x="26842" y="6190"/>
                  </a:cubicBezTo>
                  <a:lnTo>
                    <a:pt x="218" y="265"/>
                  </a:lnTo>
                  <a:cubicBezTo>
                    <a:pt x="163" y="254"/>
                    <a:pt x="131" y="200"/>
                    <a:pt x="142" y="146"/>
                  </a:cubicBezTo>
                  <a:cubicBezTo>
                    <a:pt x="152" y="101"/>
                    <a:pt x="190" y="69"/>
                    <a:pt x="230" y="69"/>
                  </a:cubicBezTo>
                  <a:close/>
                  <a:moveTo>
                    <a:pt x="234" y="0"/>
                  </a:moveTo>
                  <a:cubicBezTo>
                    <a:pt x="52" y="0"/>
                    <a:pt x="0" y="285"/>
                    <a:pt x="207" y="330"/>
                  </a:cubicBezTo>
                  <a:lnTo>
                    <a:pt x="26826" y="6255"/>
                  </a:lnTo>
                  <a:cubicBezTo>
                    <a:pt x="26836" y="6260"/>
                    <a:pt x="26853" y="6260"/>
                    <a:pt x="26864" y="6260"/>
                  </a:cubicBezTo>
                  <a:lnTo>
                    <a:pt x="26891" y="6260"/>
                  </a:lnTo>
                  <a:lnTo>
                    <a:pt x="36401" y="4592"/>
                  </a:lnTo>
                  <a:cubicBezTo>
                    <a:pt x="36493" y="4576"/>
                    <a:pt x="36553" y="4489"/>
                    <a:pt x="36536" y="4397"/>
                  </a:cubicBezTo>
                  <a:cubicBezTo>
                    <a:pt x="36531" y="4349"/>
                    <a:pt x="36504" y="4311"/>
                    <a:pt x="36466" y="4284"/>
                  </a:cubicBezTo>
                  <a:cubicBezTo>
                    <a:pt x="36438" y="4268"/>
                    <a:pt x="36407" y="4258"/>
                    <a:pt x="36378" y="4258"/>
                  </a:cubicBezTo>
                  <a:cubicBezTo>
                    <a:pt x="36367" y="4258"/>
                    <a:pt x="36357" y="4259"/>
                    <a:pt x="36347" y="4262"/>
                  </a:cubicBezTo>
                  <a:lnTo>
                    <a:pt x="26869" y="5925"/>
                  </a:lnTo>
                  <a:lnTo>
                    <a:pt x="277" y="5"/>
                  </a:lnTo>
                  <a:cubicBezTo>
                    <a:pt x="262" y="2"/>
                    <a:pt x="248" y="0"/>
                    <a:pt x="2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058;p29">
              <a:extLst>
                <a:ext uri="{FF2B5EF4-FFF2-40B4-BE49-F238E27FC236}">
                  <a16:creationId xmlns:a16="http://schemas.microsoft.com/office/drawing/2014/main" id="{269A0D69-C276-A511-DD90-FBCA88170BBD}"/>
                </a:ext>
              </a:extLst>
            </p:cNvPr>
            <p:cNvSpPr/>
            <p:nvPr/>
          </p:nvSpPr>
          <p:spPr>
            <a:xfrm>
              <a:off x="3959325" y="4285400"/>
              <a:ext cx="6775" cy="292600"/>
            </a:xfrm>
            <a:custGeom>
              <a:avLst/>
              <a:gdLst/>
              <a:ahLst/>
              <a:cxnLst/>
              <a:rect l="l" t="t" r="r" b="b"/>
              <a:pathLst>
                <a:path w="271" h="11704" extrusionOk="0">
                  <a:moveTo>
                    <a:pt x="136" y="1"/>
                  </a:moveTo>
                  <a:cubicBezTo>
                    <a:pt x="68" y="1"/>
                    <a:pt x="0" y="46"/>
                    <a:pt x="0" y="135"/>
                  </a:cubicBezTo>
                  <a:lnTo>
                    <a:pt x="0" y="11568"/>
                  </a:lnTo>
                  <a:cubicBezTo>
                    <a:pt x="0" y="11644"/>
                    <a:pt x="60" y="11703"/>
                    <a:pt x="136" y="11703"/>
                  </a:cubicBezTo>
                  <a:cubicBezTo>
                    <a:pt x="211" y="11703"/>
                    <a:pt x="271" y="11644"/>
                    <a:pt x="271" y="11568"/>
                  </a:cubicBezTo>
                  <a:lnTo>
                    <a:pt x="271" y="135"/>
                  </a:lnTo>
                  <a:cubicBezTo>
                    <a:pt x="271" y="46"/>
                    <a:pt x="203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059;p29">
              <a:extLst>
                <a:ext uri="{FF2B5EF4-FFF2-40B4-BE49-F238E27FC236}">
                  <a16:creationId xmlns:a16="http://schemas.microsoft.com/office/drawing/2014/main" id="{439E21D5-14CD-FA5C-CF37-2E67C965AAB4}"/>
                </a:ext>
              </a:extLst>
            </p:cNvPr>
            <p:cNvSpPr/>
            <p:nvPr/>
          </p:nvSpPr>
          <p:spPr>
            <a:xfrm>
              <a:off x="3958500" y="4284600"/>
              <a:ext cx="8425" cy="294200"/>
            </a:xfrm>
            <a:custGeom>
              <a:avLst/>
              <a:gdLst/>
              <a:ahLst/>
              <a:cxnLst/>
              <a:rect l="l" t="t" r="r" b="b"/>
              <a:pathLst>
                <a:path w="337" h="11768" extrusionOk="0">
                  <a:moveTo>
                    <a:pt x="169" y="69"/>
                  </a:moveTo>
                  <a:cubicBezTo>
                    <a:pt x="223" y="69"/>
                    <a:pt x="266" y="113"/>
                    <a:pt x="266" y="167"/>
                  </a:cubicBezTo>
                  <a:lnTo>
                    <a:pt x="266" y="11600"/>
                  </a:lnTo>
                  <a:cubicBezTo>
                    <a:pt x="266" y="11667"/>
                    <a:pt x="217" y="11701"/>
                    <a:pt x="169" y="11701"/>
                  </a:cubicBezTo>
                  <a:cubicBezTo>
                    <a:pt x="120" y="11701"/>
                    <a:pt x="71" y="11667"/>
                    <a:pt x="71" y="11600"/>
                  </a:cubicBezTo>
                  <a:lnTo>
                    <a:pt x="71" y="167"/>
                  </a:lnTo>
                  <a:cubicBezTo>
                    <a:pt x="71" y="113"/>
                    <a:pt x="114" y="69"/>
                    <a:pt x="169" y="69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11600"/>
                  </a:lnTo>
                  <a:cubicBezTo>
                    <a:pt x="1" y="11692"/>
                    <a:pt x="77" y="11768"/>
                    <a:pt x="169" y="11768"/>
                  </a:cubicBezTo>
                  <a:cubicBezTo>
                    <a:pt x="261" y="11768"/>
                    <a:pt x="336" y="11692"/>
                    <a:pt x="336" y="11600"/>
                  </a:cubicBezTo>
                  <a:lnTo>
                    <a:pt x="336" y="167"/>
                  </a:lnTo>
                  <a:cubicBezTo>
                    <a:pt x="336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060;p29">
              <a:extLst>
                <a:ext uri="{FF2B5EF4-FFF2-40B4-BE49-F238E27FC236}">
                  <a16:creationId xmlns:a16="http://schemas.microsoft.com/office/drawing/2014/main" id="{4B8FCA7C-4616-C82B-411E-A527C2B54C06}"/>
                </a:ext>
              </a:extLst>
            </p:cNvPr>
            <p:cNvSpPr/>
            <p:nvPr/>
          </p:nvSpPr>
          <p:spPr>
            <a:xfrm>
              <a:off x="3742650" y="2934900"/>
              <a:ext cx="37975" cy="19025"/>
            </a:xfrm>
            <a:custGeom>
              <a:avLst/>
              <a:gdLst/>
              <a:ahLst/>
              <a:cxnLst/>
              <a:rect l="l" t="t" r="r" b="b"/>
              <a:pathLst>
                <a:path w="1519" h="761" extrusionOk="0">
                  <a:moveTo>
                    <a:pt x="193" y="0"/>
                  </a:moveTo>
                  <a:cubicBezTo>
                    <a:pt x="66" y="0"/>
                    <a:pt x="0" y="195"/>
                    <a:pt x="143" y="256"/>
                  </a:cubicBezTo>
                  <a:lnTo>
                    <a:pt x="1280" y="749"/>
                  </a:lnTo>
                  <a:cubicBezTo>
                    <a:pt x="1296" y="755"/>
                    <a:pt x="1312" y="760"/>
                    <a:pt x="1334" y="760"/>
                  </a:cubicBezTo>
                  <a:cubicBezTo>
                    <a:pt x="1480" y="760"/>
                    <a:pt x="1518" y="560"/>
                    <a:pt x="1388" y="506"/>
                  </a:cubicBezTo>
                  <a:lnTo>
                    <a:pt x="251" y="13"/>
                  </a:lnTo>
                  <a:cubicBezTo>
                    <a:pt x="231" y="4"/>
                    <a:pt x="212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061;p29">
              <a:extLst>
                <a:ext uri="{FF2B5EF4-FFF2-40B4-BE49-F238E27FC236}">
                  <a16:creationId xmlns:a16="http://schemas.microsoft.com/office/drawing/2014/main" id="{5858BF6F-535C-B40D-0775-A282D00502B8}"/>
                </a:ext>
              </a:extLst>
            </p:cNvPr>
            <p:cNvSpPr/>
            <p:nvPr/>
          </p:nvSpPr>
          <p:spPr>
            <a:xfrm>
              <a:off x="3741400" y="2934025"/>
              <a:ext cx="40425" cy="20700"/>
            </a:xfrm>
            <a:custGeom>
              <a:avLst/>
              <a:gdLst/>
              <a:ahLst/>
              <a:cxnLst/>
              <a:rect l="l" t="t" r="r" b="b"/>
              <a:pathLst>
                <a:path w="1617" h="828" extrusionOk="0">
                  <a:moveTo>
                    <a:pt x="247" y="69"/>
                  </a:moveTo>
                  <a:cubicBezTo>
                    <a:pt x="263" y="69"/>
                    <a:pt x="274" y="75"/>
                    <a:pt x="290" y="80"/>
                  </a:cubicBezTo>
                  <a:lnTo>
                    <a:pt x="1422" y="568"/>
                  </a:lnTo>
                  <a:cubicBezTo>
                    <a:pt x="1531" y="615"/>
                    <a:pt x="1483" y="762"/>
                    <a:pt x="1385" y="762"/>
                  </a:cubicBezTo>
                  <a:cubicBezTo>
                    <a:pt x="1371" y="762"/>
                    <a:pt x="1356" y="759"/>
                    <a:pt x="1341" y="752"/>
                  </a:cubicBezTo>
                  <a:lnTo>
                    <a:pt x="209" y="259"/>
                  </a:lnTo>
                  <a:cubicBezTo>
                    <a:pt x="160" y="237"/>
                    <a:pt x="133" y="183"/>
                    <a:pt x="155" y="129"/>
                  </a:cubicBezTo>
                  <a:cubicBezTo>
                    <a:pt x="171" y="96"/>
                    <a:pt x="209" y="69"/>
                    <a:pt x="247" y="69"/>
                  </a:cubicBezTo>
                  <a:close/>
                  <a:moveTo>
                    <a:pt x="242" y="0"/>
                  </a:moveTo>
                  <a:cubicBezTo>
                    <a:pt x="84" y="0"/>
                    <a:pt x="1" y="248"/>
                    <a:pt x="182" y="324"/>
                  </a:cubicBezTo>
                  <a:lnTo>
                    <a:pt x="1319" y="817"/>
                  </a:lnTo>
                  <a:cubicBezTo>
                    <a:pt x="1335" y="822"/>
                    <a:pt x="1362" y="828"/>
                    <a:pt x="1384" y="828"/>
                  </a:cubicBezTo>
                  <a:cubicBezTo>
                    <a:pt x="1563" y="828"/>
                    <a:pt x="1617" y="578"/>
                    <a:pt x="1449" y="508"/>
                  </a:cubicBezTo>
                  <a:lnTo>
                    <a:pt x="312" y="15"/>
                  </a:lnTo>
                  <a:cubicBezTo>
                    <a:pt x="288" y="5"/>
                    <a:pt x="264" y="0"/>
                    <a:pt x="2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062;p29">
              <a:extLst>
                <a:ext uri="{FF2B5EF4-FFF2-40B4-BE49-F238E27FC236}">
                  <a16:creationId xmlns:a16="http://schemas.microsoft.com/office/drawing/2014/main" id="{5E581459-F788-BB3E-DBDA-1164A0044370}"/>
                </a:ext>
              </a:extLst>
            </p:cNvPr>
            <p:cNvSpPr/>
            <p:nvPr/>
          </p:nvSpPr>
          <p:spPr>
            <a:xfrm>
              <a:off x="3846950" y="3004100"/>
              <a:ext cx="498275" cy="183250"/>
            </a:xfrm>
            <a:custGeom>
              <a:avLst/>
              <a:gdLst/>
              <a:ahLst/>
              <a:cxnLst/>
              <a:rect l="l" t="t" r="r" b="b"/>
              <a:pathLst>
                <a:path w="19931" h="7330" extrusionOk="0">
                  <a:moveTo>
                    <a:pt x="19660" y="272"/>
                  </a:moveTo>
                  <a:lnTo>
                    <a:pt x="19660" y="7058"/>
                  </a:lnTo>
                  <a:lnTo>
                    <a:pt x="265" y="7058"/>
                  </a:lnTo>
                  <a:lnTo>
                    <a:pt x="265" y="1036"/>
                  </a:lnTo>
                  <a:lnTo>
                    <a:pt x="19660" y="272"/>
                  </a:lnTo>
                  <a:close/>
                  <a:moveTo>
                    <a:pt x="19804" y="0"/>
                  </a:moveTo>
                  <a:cubicBezTo>
                    <a:pt x="19799" y="0"/>
                    <a:pt x="19794" y="1"/>
                    <a:pt x="19789" y="1"/>
                  </a:cubicBezTo>
                  <a:lnTo>
                    <a:pt x="130" y="776"/>
                  </a:lnTo>
                  <a:cubicBezTo>
                    <a:pt x="60" y="781"/>
                    <a:pt x="0" y="835"/>
                    <a:pt x="0" y="911"/>
                  </a:cubicBezTo>
                  <a:lnTo>
                    <a:pt x="0" y="7194"/>
                  </a:lnTo>
                  <a:cubicBezTo>
                    <a:pt x="0" y="7269"/>
                    <a:pt x="60" y="7329"/>
                    <a:pt x="135" y="7329"/>
                  </a:cubicBezTo>
                  <a:lnTo>
                    <a:pt x="19795" y="7329"/>
                  </a:lnTo>
                  <a:cubicBezTo>
                    <a:pt x="19865" y="7329"/>
                    <a:pt x="19925" y="7269"/>
                    <a:pt x="19930" y="7194"/>
                  </a:cubicBezTo>
                  <a:lnTo>
                    <a:pt x="19930" y="137"/>
                  </a:lnTo>
                  <a:cubicBezTo>
                    <a:pt x="19930" y="99"/>
                    <a:pt x="19914" y="61"/>
                    <a:pt x="19887" y="39"/>
                  </a:cubicBezTo>
                  <a:cubicBezTo>
                    <a:pt x="19863" y="16"/>
                    <a:pt x="19836" y="0"/>
                    <a:pt x="19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063;p29">
              <a:extLst>
                <a:ext uri="{FF2B5EF4-FFF2-40B4-BE49-F238E27FC236}">
                  <a16:creationId xmlns:a16="http://schemas.microsoft.com/office/drawing/2014/main" id="{2B586FDC-AB4C-9AD7-078B-C70C9053EF5C}"/>
                </a:ext>
              </a:extLst>
            </p:cNvPr>
            <p:cNvSpPr/>
            <p:nvPr/>
          </p:nvSpPr>
          <p:spPr>
            <a:xfrm>
              <a:off x="3846125" y="3003275"/>
              <a:ext cx="499900" cy="184875"/>
            </a:xfrm>
            <a:custGeom>
              <a:avLst/>
              <a:gdLst/>
              <a:ahLst/>
              <a:cxnLst/>
              <a:rect l="l" t="t" r="r" b="b"/>
              <a:pathLst>
                <a:path w="19996" h="7395" extrusionOk="0">
                  <a:moveTo>
                    <a:pt x="19660" y="343"/>
                  </a:moveTo>
                  <a:lnTo>
                    <a:pt x="19660" y="7059"/>
                  </a:lnTo>
                  <a:lnTo>
                    <a:pt x="336" y="7059"/>
                  </a:lnTo>
                  <a:lnTo>
                    <a:pt x="336" y="1101"/>
                  </a:lnTo>
                  <a:lnTo>
                    <a:pt x="19660" y="343"/>
                  </a:lnTo>
                  <a:close/>
                  <a:moveTo>
                    <a:pt x="19725" y="273"/>
                  </a:moveTo>
                  <a:lnTo>
                    <a:pt x="298" y="1036"/>
                  </a:lnTo>
                  <a:lnTo>
                    <a:pt x="266" y="1036"/>
                  </a:lnTo>
                  <a:lnTo>
                    <a:pt x="266" y="7129"/>
                  </a:lnTo>
                  <a:lnTo>
                    <a:pt x="19725" y="7129"/>
                  </a:lnTo>
                  <a:lnTo>
                    <a:pt x="19725" y="273"/>
                  </a:lnTo>
                  <a:close/>
                  <a:moveTo>
                    <a:pt x="19833" y="67"/>
                  </a:moveTo>
                  <a:cubicBezTo>
                    <a:pt x="19860" y="67"/>
                    <a:pt x="19882" y="78"/>
                    <a:pt x="19898" y="94"/>
                  </a:cubicBezTo>
                  <a:cubicBezTo>
                    <a:pt x="19915" y="116"/>
                    <a:pt x="19925" y="137"/>
                    <a:pt x="19925" y="170"/>
                  </a:cubicBezTo>
                  <a:lnTo>
                    <a:pt x="19925" y="7227"/>
                  </a:lnTo>
                  <a:cubicBezTo>
                    <a:pt x="19925" y="7281"/>
                    <a:pt x="19882" y="7324"/>
                    <a:pt x="19828" y="7324"/>
                  </a:cubicBezTo>
                  <a:lnTo>
                    <a:pt x="168" y="7324"/>
                  </a:lnTo>
                  <a:cubicBezTo>
                    <a:pt x="114" y="7324"/>
                    <a:pt x="66" y="7281"/>
                    <a:pt x="66" y="7227"/>
                  </a:cubicBezTo>
                  <a:lnTo>
                    <a:pt x="66" y="944"/>
                  </a:lnTo>
                  <a:cubicBezTo>
                    <a:pt x="66" y="890"/>
                    <a:pt x="109" y="847"/>
                    <a:pt x="163" y="841"/>
                  </a:cubicBezTo>
                  <a:lnTo>
                    <a:pt x="19828" y="67"/>
                  </a:lnTo>
                  <a:close/>
                  <a:moveTo>
                    <a:pt x="19839" y="1"/>
                  </a:moveTo>
                  <a:cubicBezTo>
                    <a:pt x="19834" y="1"/>
                    <a:pt x="19828" y="1"/>
                    <a:pt x="19822" y="2"/>
                  </a:cubicBezTo>
                  <a:lnTo>
                    <a:pt x="163" y="776"/>
                  </a:lnTo>
                  <a:cubicBezTo>
                    <a:pt x="71" y="776"/>
                    <a:pt x="1" y="852"/>
                    <a:pt x="1" y="944"/>
                  </a:cubicBezTo>
                  <a:lnTo>
                    <a:pt x="1" y="7227"/>
                  </a:lnTo>
                  <a:cubicBezTo>
                    <a:pt x="1" y="7319"/>
                    <a:pt x="76" y="7395"/>
                    <a:pt x="168" y="7395"/>
                  </a:cubicBezTo>
                  <a:lnTo>
                    <a:pt x="19828" y="7395"/>
                  </a:lnTo>
                  <a:cubicBezTo>
                    <a:pt x="19920" y="7395"/>
                    <a:pt x="19996" y="7319"/>
                    <a:pt x="19996" y="7227"/>
                  </a:cubicBezTo>
                  <a:lnTo>
                    <a:pt x="19996" y="170"/>
                  </a:lnTo>
                  <a:cubicBezTo>
                    <a:pt x="19996" y="121"/>
                    <a:pt x="19974" y="78"/>
                    <a:pt x="19942" y="45"/>
                  </a:cubicBezTo>
                  <a:cubicBezTo>
                    <a:pt x="19913" y="17"/>
                    <a:pt x="19877" y="1"/>
                    <a:pt x="198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064;p29">
              <a:extLst>
                <a:ext uri="{FF2B5EF4-FFF2-40B4-BE49-F238E27FC236}">
                  <a16:creationId xmlns:a16="http://schemas.microsoft.com/office/drawing/2014/main" id="{A8921B12-FD1D-AA64-4053-7E2910B06D20}"/>
                </a:ext>
              </a:extLst>
            </p:cNvPr>
            <p:cNvSpPr/>
            <p:nvPr/>
          </p:nvSpPr>
          <p:spPr>
            <a:xfrm>
              <a:off x="3846950" y="3273300"/>
              <a:ext cx="498275" cy="163300"/>
            </a:xfrm>
            <a:custGeom>
              <a:avLst/>
              <a:gdLst/>
              <a:ahLst/>
              <a:cxnLst/>
              <a:rect l="l" t="t" r="r" b="b"/>
              <a:pathLst>
                <a:path w="19931" h="6532" extrusionOk="0">
                  <a:moveTo>
                    <a:pt x="265" y="271"/>
                  </a:moveTo>
                  <a:lnTo>
                    <a:pt x="19660" y="471"/>
                  </a:lnTo>
                  <a:lnTo>
                    <a:pt x="19660" y="6261"/>
                  </a:lnTo>
                  <a:lnTo>
                    <a:pt x="265" y="5687"/>
                  </a:lnTo>
                  <a:lnTo>
                    <a:pt x="265" y="271"/>
                  </a:lnTo>
                  <a:close/>
                  <a:moveTo>
                    <a:pt x="135" y="0"/>
                  </a:moveTo>
                  <a:cubicBezTo>
                    <a:pt x="98" y="0"/>
                    <a:pt x="65" y="16"/>
                    <a:pt x="38" y="38"/>
                  </a:cubicBezTo>
                  <a:cubicBezTo>
                    <a:pt x="16" y="65"/>
                    <a:pt x="0" y="98"/>
                    <a:pt x="0" y="135"/>
                  </a:cubicBezTo>
                  <a:lnTo>
                    <a:pt x="0" y="5817"/>
                  </a:lnTo>
                  <a:cubicBezTo>
                    <a:pt x="0" y="5887"/>
                    <a:pt x="60" y="5947"/>
                    <a:pt x="130" y="5952"/>
                  </a:cubicBezTo>
                  <a:lnTo>
                    <a:pt x="19789" y="6532"/>
                  </a:lnTo>
                  <a:lnTo>
                    <a:pt x="19795" y="6532"/>
                  </a:lnTo>
                  <a:cubicBezTo>
                    <a:pt x="19865" y="6532"/>
                    <a:pt x="19930" y="6472"/>
                    <a:pt x="19930" y="6402"/>
                  </a:cubicBezTo>
                  <a:lnTo>
                    <a:pt x="19930" y="341"/>
                  </a:lnTo>
                  <a:cubicBezTo>
                    <a:pt x="19930" y="265"/>
                    <a:pt x="19871" y="206"/>
                    <a:pt x="19795" y="206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065;p29">
              <a:extLst>
                <a:ext uri="{FF2B5EF4-FFF2-40B4-BE49-F238E27FC236}">
                  <a16:creationId xmlns:a16="http://schemas.microsoft.com/office/drawing/2014/main" id="{7EF83FFA-AE83-E9FF-4853-D747FC968345}"/>
                </a:ext>
              </a:extLst>
            </p:cNvPr>
            <p:cNvSpPr/>
            <p:nvPr/>
          </p:nvSpPr>
          <p:spPr>
            <a:xfrm>
              <a:off x="3846125" y="3272475"/>
              <a:ext cx="499900" cy="165075"/>
            </a:xfrm>
            <a:custGeom>
              <a:avLst/>
              <a:gdLst/>
              <a:ahLst/>
              <a:cxnLst/>
              <a:rect l="l" t="t" r="r" b="b"/>
              <a:pathLst>
                <a:path w="19996" h="6603" extrusionOk="0">
                  <a:moveTo>
                    <a:pt x="336" y="336"/>
                  </a:moveTo>
                  <a:lnTo>
                    <a:pt x="19660" y="537"/>
                  </a:lnTo>
                  <a:lnTo>
                    <a:pt x="19660" y="6261"/>
                  </a:lnTo>
                  <a:lnTo>
                    <a:pt x="336" y="5687"/>
                  </a:lnTo>
                  <a:lnTo>
                    <a:pt x="336" y="336"/>
                  </a:lnTo>
                  <a:close/>
                  <a:moveTo>
                    <a:pt x="266" y="266"/>
                  </a:moveTo>
                  <a:lnTo>
                    <a:pt x="266" y="5752"/>
                  </a:lnTo>
                  <a:lnTo>
                    <a:pt x="19693" y="6332"/>
                  </a:lnTo>
                  <a:lnTo>
                    <a:pt x="19725" y="6332"/>
                  </a:lnTo>
                  <a:lnTo>
                    <a:pt x="19725" y="472"/>
                  </a:lnTo>
                  <a:lnTo>
                    <a:pt x="298" y="266"/>
                  </a:lnTo>
                  <a:close/>
                  <a:moveTo>
                    <a:pt x="168" y="66"/>
                  </a:moveTo>
                  <a:lnTo>
                    <a:pt x="19828" y="271"/>
                  </a:lnTo>
                  <a:cubicBezTo>
                    <a:pt x="19882" y="271"/>
                    <a:pt x="19925" y="315"/>
                    <a:pt x="19925" y="374"/>
                  </a:cubicBezTo>
                  <a:lnTo>
                    <a:pt x="19925" y="6435"/>
                  </a:lnTo>
                  <a:cubicBezTo>
                    <a:pt x="19925" y="6462"/>
                    <a:pt x="19915" y="6483"/>
                    <a:pt x="19898" y="6505"/>
                  </a:cubicBezTo>
                  <a:cubicBezTo>
                    <a:pt x="19877" y="6521"/>
                    <a:pt x="19855" y="6532"/>
                    <a:pt x="19828" y="6532"/>
                  </a:cubicBezTo>
                  <a:lnTo>
                    <a:pt x="19828" y="6565"/>
                  </a:lnTo>
                  <a:lnTo>
                    <a:pt x="19822" y="6532"/>
                  </a:lnTo>
                  <a:lnTo>
                    <a:pt x="163" y="5953"/>
                  </a:lnTo>
                  <a:cubicBezTo>
                    <a:pt x="109" y="5947"/>
                    <a:pt x="66" y="5904"/>
                    <a:pt x="66" y="5850"/>
                  </a:cubicBezTo>
                  <a:lnTo>
                    <a:pt x="66" y="168"/>
                  </a:lnTo>
                  <a:cubicBezTo>
                    <a:pt x="66" y="141"/>
                    <a:pt x="76" y="114"/>
                    <a:pt x="98" y="98"/>
                  </a:cubicBezTo>
                  <a:cubicBezTo>
                    <a:pt x="114" y="76"/>
                    <a:pt x="141" y="66"/>
                    <a:pt x="168" y="66"/>
                  </a:cubicBezTo>
                  <a:close/>
                  <a:moveTo>
                    <a:pt x="168" y="1"/>
                  </a:moveTo>
                  <a:cubicBezTo>
                    <a:pt x="125" y="1"/>
                    <a:pt x="82" y="17"/>
                    <a:pt x="49" y="49"/>
                  </a:cubicBezTo>
                  <a:cubicBezTo>
                    <a:pt x="17" y="82"/>
                    <a:pt x="1" y="125"/>
                    <a:pt x="1" y="168"/>
                  </a:cubicBezTo>
                  <a:lnTo>
                    <a:pt x="1" y="5850"/>
                  </a:lnTo>
                  <a:cubicBezTo>
                    <a:pt x="1" y="5942"/>
                    <a:pt x="71" y="6012"/>
                    <a:pt x="163" y="6018"/>
                  </a:cubicBezTo>
                  <a:lnTo>
                    <a:pt x="19822" y="6603"/>
                  </a:lnTo>
                  <a:lnTo>
                    <a:pt x="19828" y="6603"/>
                  </a:lnTo>
                  <a:cubicBezTo>
                    <a:pt x="19920" y="6603"/>
                    <a:pt x="19996" y="6527"/>
                    <a:pt x="19996" y="6435"/>
                  </a:cubicBezTo>
                  <a:lnTo>
                    <a:pt x="19996" y="374"/>
                  </a:lnTo>
                  <a:cubicBezTo>
                    <a:pt x="19996" y="282"/>
                    <a:pt x="19920" y="206"/>
                    <a:pt x="19828" y="206"/>
                  </a:cubicBezTo>
                  <a:lnTo>
                    <a:pt x="1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066;p29">
              <a:extLst>
                <a:ext uri="{FF2B5EF4-FFF2-40B4-BE49-F238E27FC236}">
                  <a16:creationId xmlns:a16="http://schemas.microsoft.com/office/drawing/2014/main" id="{4260EE2E-7214-259C-8BE7-B0AEBCBA0582}"/>
                </a:ext>
              </a:extLst>
            </p:cNvPr>
            <p:cNvSpPr/>
            <p:nvPr/>
          </p:nvSpPr>
          <p:spPr>
            <a:xfrm>
              <a:off x="3513875" y="2561375"/>
              <a:ext cx="411200" cy="74500"/>
            </a:xfrm>
            <a:custGeom>
              <a:avLst/>
              <a:gdLst/>
              <a:ahLst/>
              <a:cxnLst/>
              <a:rect l="l" t="t" r="r" b="b"/>
              <a:pathLst>
                <a:path w="16448" h="2980" extrusionOk="0">
                  <a:moveTo>
                    <a:pt x="8221" y="266"/>
                  </a:moveTo>
                  <a:cubicBezTo>
                    <a:pt x="13155" y="266"/>
                    <a:pt x="16183" y="981"/>
                    <a:pt x="16183" y="1490"/>
                  </a:cubicBezTo>
                  <a:cubicBezTo>
                    <a:pt x="16183" y="2004"/>
                    <a:pt x="13155" y="2714"/>
                    <a:pt x="8221" y="2714"/>
                  </a:cubicBezTo>
                  <a:cubicBezTo>
                    <a:pt x="3293" y="2714"/>
                    <a:pt x="265" y="2004"/>
                    <a:pt x="265" y="1490"/>
                  </a:cubicBezTo>
                  <a:cubicBezTo>
                    <a:pt x="265" y="981"/>
                    <a:pt x="3293" y="266"/>
                    <a:pt x="8221" y="266"/>
                  </a:cubicBezTo>
                  <a:close/>
                  <a:moveTo>
                    <a:pt x="8221" y="1"/>
                  </a:moveTo>
                  <a:cubicBezTo>
                    <a:pt x="4138" y="1"/>
                    <a:pt x="0" y="515"/>
                    <a:pt x="0" y="1490"/>
                  </a:cubicBezTo>
                  <a:cubicBezTo>
                    <a:pt x="0" y="2470"/>
                    <a:pt x="4138" y="2979"/>
                    <a:pt x="8221" y="2979"/>
                  </a:cubicBezTo>
                  <a:cubicBezTo>
                    <a:pt x="12310" y="2979"/>
                    <a:pt x="16448" y="2470"/>
                    <a:pt x="16448" y="1490"/>
                  </a:cubicBezTo>
                  <a:cubicBezTo>
                    <a:pt x="16448" y="515"/>
                    <a:pt x="12310" y="1"/>
                    <a:pt x="8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067;p29">
              <a:extLst>
                <a:ext uri="{FF2B5EF4-FFF2-40B4-BE49-F238E27FC236}">
                  <a16:creationId xmlns:a16="http://schemas.microsoft.com/office/drawing/2014/main" id="{F4BDE78E-B45F-3560-9890-81374C562D76}"/>
                </a:ext>
              </a:extLst>
            </p:cNvPr>
            <p:cNvSpPr/>
            <p:nvPr/>
          </p:nvSpPr>
          <p:spPr>
            <a:xfrm>
              <a:off x="3512925" y="2560575"/>
              <a:ext cx="412975" cy="76250"/>
            </a:xfrm>
            <a:custGeom>
              <a:avLst/>
              <a:gdLst/>
              <a:ahLst/>
              <a:cxnLst/>
              <a:rect l="l" t="t" r="r" b="b"/>
              <a:pathLst>
                <a:path w="16519" h="3050" extrusionOk="0">
                  <a:moveTo>
                    <a:pt x="8259" y="336"/>
                  </a:moveTo>
                  <a:cubicBezTo>
                    <a:pt x="10480" y="336"/>
                    <a:pt x="12549" y="482"/>
                    <a:pt x="14081" y="753"/>
                  </a:cubicBezTo>
                  <a:cubicBezTo>
                    <a:pt x="15636" y="1029"/>
                    <a:pt x="16188" y="1338"/>
                    <a:pt x="16188" y="1522"/>
                  </a:cubicBezTo>
                  <a:cubicBezTo>
                    <a:pt x="16188" y="1706"/>
                    <a:pt x="15636" y="2020"/>
                    <a:pt x="14081" y="2291"/>
                  </a:cubicBezTo>
                  <a:cubicBezTo>
                    <a:pt x="12549" y="2562"/>
                    <a:pt x="10480" y="2713"/>
                    <a:pt x="8259" y="2713"/>
                  </a:cubicBezTo>
                  <a:cubicBezTo>
                    <a:pt x="6044" y="2713"/>
                    <a:pt x="3975" y="2562"/>
                    <a:pt x="2437" y="2291"/>
                  </a:cubicBezTo>
                  <a:cubicBezTo>
                    <a:pt x="888" y="2020"/>
                    <a:pt x="336" y="1706"/>
                    <a:pt x="336" y="1522"/>
                  </a:cubicBezTo>
                  <a:cubicBezTo>
                    <a:pt x="336" y="1338"/>
                    <a:pt x="888" y="1029"/>
                    <a:pt x="2437" y="753"/>
                  </a:cubicBezTo>
                  <a:cubicBezTo>
                    <a:pt x="3975" y="482"/>
                    <a:pt x="6044" y="336"/>
                    <a:pt x="8259" y="336"/>
                  </a:cubicBezTo>
                  <a:close/>
                  <a:moveTo>
                    <a:pt x="8259" y="265"/>
                  </a:moveTo>
                  <a:cubicBezTo>
                    <a:pt x="3553" y="265"/>
                    <a:pt x="271" y="926"/>
                    <a:pt x="271" y="1522"/>
                  </a:cubicBezTo>
                  <a:cubicBezTo>
                    <a:pt x="271" y="2118"/>
                    <a:pt x="3553" y="2778"/>
                    <a:pt x="8259" y="2778"/>
                  </a:cubicBezTo>
                  <a:cubicBezTo>
                    <a:pt x="12971" y="2778"/>
                    <a:pt x="16253" y="2118"/>
                    <a:pt x="16253" y="1522"/>
                  </a:cubicBezTo>
                  <a:cubicBezTo>
                    <a:pt x="16253" y="926"/>
                    <a:pt x="12971" y="265"/>
                    <a:pt x="8259" y="265"/>
                  </a:cubicBezTo>
                  <a:close/>
                  <a:moveTo>
                    <a:pt x="8259" y="65"/>
                  </a:moveTo>
                  <a:cubicBezTo>
                    <a:pt x="12235" y="65"/>
                    <a:pt x="16453" y="580"/>
                    <a:pt x="16453" y="1522"/>
                  </a:cubicBezTo>
                  <a:cubicBezTo>
                    <a:pt x="16453" y="2470"/>
                    <a:pt x="12235" y="2979"/>
                    <a:pt x="8259" y="2979"/>
                  </a:cubicBezTo>
                  <a:cubicBezTo>
                    <a:pt x="4290" y="2979"/>
                    <a:pt x="71" y="2470"/>
                    <a:pt x="71" y="1522"/>
                  </a:cubicBezTo>
                  <a:cubicBezTo>
                    <a:pt x="71" y="580"/>
                    <a:pt x="4290" y="65"/>
                    <a:pt x="8259" y="65"/>
                  </a:cubicBezTo>
                  <a:close/>
                  <a:moveTo>
                    <a:pt x="8259" y="0"/>
                  </a:moveTo>
                  <a:cubicBezTo>
                    <a:pt x="6158" y="0"/>
                    <a:pt x="4095" y="135"/>
                    <a:pt x="2611" y="379"/>
                  </a:cubicBezTo>
                  <a:cubicBezTo>
                    <a:pt x="455" y="726"/>
                    <a:pt x="0" y="1192"/>
                    <a:pt x="0" y="1522"/>
                  </a:cubicBezTo>
                  <a:cubicBezTo>
                    <a:pt x="0" y="1852"/>
                    <a:pt x="455" y="2318"/>
                    <a:pt x="2611" y="2670"/>
                  </a:cubicBezTo>
                  <a:cubicBezTo>
                    <a:pt x="4095" y="2908"/>
                    <a:pt x="6158" y="3049"/>
                    <a:pt x="8259" y="3049"/>
                  </a:cubicBezTo>
                  <a:cubicBezTo>
                    <a:pt x="10366" y="3049"/>
                    <a:pt x="12424" y="2908"/>
                    <a:pt x="13913" y="2670"/>
                  </a:cubicBezTo>
                  <a:cubicBezTo>
                    <a:pt x="16069" y="2318"/>
                    <a:pt x="16518" y="1852"/>
                    <a:pt x="16518" y="1522"/>
                  </a:cubicBezTo>
                  <a:cubicBezTo>
                    <a:pt x="16518" y="1192"/>
                    <a:pt x="16069" y="726"/>
                    <a:pt x="13913" y="379"/>
                  </a:cubicBezTo>
                  <a:cubicBezTo>
                    <a:pt x="12424" y="135"/>
                    <a:pt x="10366" y="0"/>
                    <a:pt x="8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068;p29">
              <a:extLst>
                <a:ext uri="{FF2B5EF4-FFF2-40B4-BE49-F238E27FC236}">
                  <a16:creationId xmlns:a16="http://schemas.microsoft.com/office/drawing/2014/main" id="{AC1164BF-3C9A-11A1-DB2D-858EA786BCAB}"/>
                </a:ext>
              </a:extLst>
            </p:cNvPr>
            <p:cNvSpPr/>
            <p:nvPr/>
          </p:nvSpPr>
          <p:spPr>
            <a:xfrm>
              <a:off x="4464350" y="3244025"/>
              <a:ext cx="138125" cy="188650"/>
            </a:xfrm>
            <a:custGeom>
              <a:avLst/>
              <a:gdLst/>
              <a:ahLst/>
              <a:cxnLst/>
              <a:rect l="l" t="t" r="r" b="b"/>
              <a:pathLst>
                <a:path w="5525" h="7546" extrusionOk="0">
                  <a:moveTo>
                    <a:pt x="5259" y="272"/>
                  </a:moveTo>
                  <a:lnTo>
                    <a:pt x="5259" y="7275"/>
                  </a:lnTo>
                  <a:lnTo>
                    <a:pt x="266" y="7129"/>
                  </a:lnTo>
                  <a:lnTo>
                    <a:pt x="266" y="418"/>
                  </a:lnTo>
                  <a:lnTo>
                    <a:pt x="5259" y="272"/>
                  </a:lnTo>
                  <a:close/>
                  <a:moveTo>
                    <a:pt x="5402" y="0"/>
                  </a:moveTo>
                  <a:cubicBezTo>
                    <a:pt x="5398" y="0"/>
                    <a:pt x="5393" y="1"/>
                    <a:pt x="5389" y="1"/>
                  </a:cubicBezTo>
                  <a:lnTo>
                    <a:pt x="130" y="158"/>
                  </a:lnTo>
                  <a:cubicBezTo>
                    <a:pt x="60" y="158"/>
                    <a:pt x="0" y="218"/>
                    <a:pt x="0" y="288"/>
                  </a:cubicBezTo>
                  <a:lnTo>
                    <a:pt x="0" y="7258"/>
                  </a:lnTo>
                  <a:cubicBezTo>
                    <a:pt x="0" y="7334"/>
                    <a:pt x="60" y="7394"/>
                    <a:pt x="130" y="7394"/>
                  </a:cubicBezTo>
                  <a:lnTo>
                    <a:pt x="5389" y="7546"/>
                  </a:lnTo>
                  <a:lnTo>
                    <a:pt x="5394" y="7546"/>
                  </a:lnTo>
                  <a:cubicBezTo>
                    <a:pt x="5427" y="7546"/>
                    <a:pt x="5459" y="7535"/>
                    <a:pt x="5486" y="7508"/>
                  </a:cubicBezTo>
                  <a:cubicBezTo>
                    <a:pt x="5508" y="7486"/>
                    <a:pt x="5524" y="7448"/>
                    <a:pt x="5524" y="7410"/>
                  </a:cubicBezTo>
                  <a:lnTo>
                    <a:pt x="5524" y="131"/>
                  </a:lnTo>
                  <a:cubicBezTo>
                    <a:pt x="5524" y="99"/>
                    <a:pt x="5508" y="61"/>
                    <a:pt x="5486" y="34"/>
                  </a:cubicBezTo>
                  <a:cubicBezTo>
                    <a:pt x="5463" y="15"/>
                    <a:pt x="5431" y="0"/>
                    <a:pt x="54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069;p29">
              <a:extLst>
                <a:ext uri="{FF2B5EF4-FFF2-40B4-BE49-F238E27FC236}">
                  <a16:creationId xmlns:a16="http://schemas.microsoft.com/office/drawing/2014/main" id="{67B481D6-D7F6-9617-04DA-DBBD8E7E8AA2}"/>
                </a:ext>
              </a:extLst>
            </p:cNvPr>
            <p:cNvSpPr/>
            <p:nvPr/>
          </p:nvSpPr>
          <p:spPr>
            <a:xfrm>
              <a:off x="4463525" y="3243100"/>
              <a:ext cx="139750" cy="190400"/>
            </a:xfrm>
            <a:custGeom>
              <a:avLst/>
              <a:gdLst/>
              <a:ahLst/>
              <a:cxnLst/>
              <a:rect l="l" t="t" r="r" b="b"/>
              <a:pathLst>
                <a:path w="5590" h="7616" extrusionOk="0">
                  <a:moveTo>
                    <a:pt x="5260" y="342"/>
                  </a:moveTo>
                  <a:lnTo>
                    <a:pt x="5260" y="7279"/>
                  </a:lnTo>
                  <a:lnTo>
                    <a:pt x="337" y="7133"/>
                  </a:lnTo>
                  <a:lnTo>
                    <a:pt x="337" y="488"/>
                  </a:lnTo>
                  <a:lnTo>
                    <a:pt x="5260" y="342"/>
                  </a:lnTo>
                  <a:close/>
                  <a:moveTo>
                    <a:pt x="5325" y="271"/>
                  </a:moveTo>
                  <a:lnTo>
                    <a:pt x="266" y="423"/>
                  </a:lnTo>
                  <a:lnTo>
                    <a:pt x="266" y="7198"/>
                  </a:lnTo>
                  <a:lnTo>
                    <a:pt x="5325" y="7344"/>
                  </a:lnTo>
                  <a:lnTo>
                    <a:pt x="5325" y="271"/>
                  </a:lnTo>
                  <a:close/>
                  <a:moveTo>
                    <a:pt x="5433" y="71"/>
                  </a:moveTo>
                  <a:cubicBezTo>
                    <a:pt x="5454" y="71"/>
                    <a:pt x="5476" y="82"/>
                    <a:pt x="5492" y="98"/>
                  </a:cubicBezTo>
                  <a:cubicBezTo>
                    <a:pt x="5514" y="114"/>
                    <a:pt x="5525" y="141"/>
                    <a:pt x="5525" y="168"/>
                  </a:cubicBezTo>
                  <a:lnTo>
                    <a:pt x="5525" y="7447"/>
                  </a:lnTo>
                  <a:cubicBezTo>
                    <a:pt x="5525" y="7507"/>
                    <a:pt x="5482" y="7550"/>
                    <a:pt x="5427" y="7550"/>
                  </a:cubicBezTo>
                  <a:lnTo>
                    <a:pt x="5427" y="7583"/>
                  </a:lnTo>
                  <a:lnTo>
                    <a:pt x="5422" y="7550"/>
                  </a:lnTo>
                  <a:lnTo>
                    <a:pt x="163" y="7398"/>
                  </a:lnTo>
                  <a:cubicBezTo>
                    <a:pt x="109" y="7398"/>
                    <a:pt x="66" y="7350"/>
                    <a:pt x="66" y="7295"/>
                  </a:cubicBezTo>
                  <a:lnTo>
                    <a:pt x="66" y="325"/>
                  </a:lnTo>
                  <a:cubicBezTo>
                    <a:pt x="66" y="271"/>
                    <a:pt x="109" y="228"/>
                    <a:pt x="163" y="228"/>
                  </a:cubicBezTo>
                  <a:lnTo>
                    <a:pt x="5422" y="71"/>
                  </a:lnTo>
                  <a:close/>
                  <a:moveTo>
                    <a:pt x="5422" y="0"/>
                  </a:moveTo>
                  <a:lnTo>
                    <a:pt x="163" y="157"/>
                  </a:lnTo>
                  <a:cubicBezTo>
                    <a:pt x="71" y="163"/>
                    <a:pt x="1" y="233"/>
                    <a:pt x="1" y="325"/>
                  </a:cubicBezTo>
                  <a:lnTo>
                    <a:pt x="1" y="7295"/>
                  </a:lnTo>
                  <a:cubicBezTo>
                    <a:pt x="1" y="7388"/>
                    <a:pt x="71" y="7463"/>
                    <a:pt x="163" y="7463"/>
                  </a:cubicBezTo>
                  <a:lnTo>
                    <a:pt x="5422" y="7615"/>
                  </a:lnTo>
                  <a:lnTo>
                    <a:pt x="5427" y="7615"/>
                  </a:lnTo>
                  <a:cubicBezTo>
                    <a:pt x="5519" y="7615"/>
                    <a:pt x="5590" y="7545"/>
                    <a:pt x="5590" y="7447"/>
                  </a:cubicBezTo>
                  <a:lnTo>
                    <a:pt x="5590" y="168"/>
                  </a:lnTo>
                  <a:cubicBezTo>
                    <a:pt x="5590" y="125"/>
                    <a:pt x="5574" y="82"/>
                    <a:pt x="5541" y="49"/>
                  </a:cubicBezTo>
                  <a:cubicBezTo>
                    <a:pt x="5509" y="17"/>
                    <a:pt x="5465" y="0"/>
                    <a:pt x="54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070;p29">
              <a:extLst>
                <a:ext uri="{FF2B5EF4-FFF2-40B4-BE49-F238E27FC236}">
                  <a16:creationId xmlns:a16="http://schemas.microsoft.com/office/drawing/2014/main" id="{E281B100-F3D4-B237-19B0-E4B97D8C9F8C}"/>
                </a:ext>
              </a:extLst>
            </p:cNvPr>
            <p:cNvSpPr/>
            <p:nvPr/>
          </p:nvSpPr>
          <p:spPr>
            <a:xfrm>
              <a:off x="4492650" y="3273300"/>
              <a:ext cx="83275" cy="51200"/>
            </a:xfrm>
            <a:custGeom>
              <a:avLst/>
              <a:gdLst/>
              <a:ahLst/>
              <a:cxnLst/>
              <a:rect l="l" t="t" r="r" b="b"/>
              <a:pathLst>
                <a:path w="3331" h="2048" extrusionOk="0">
                  <a:moveTo>
                    <a:pt x="3066" y="271"/>
                  </a:moveTo>
                  <a:lnTo>
                    <a:pt x="3066" y="1717"/>
                  </a:lnTo>
                  <a:lnTo>
                    <a:pt x="266" y="1776"/>
                  </a:lnTo>
                  <a:lnTo>
                    <a:pt x="266" y="363"/>
                  </a:lnTo>
                  <a:lnTo>
                    <a:pt x="3066" y="271"/>
                  </a:lnTo>
                  <a:close/>
                  <a:moveTo>
                    <a:pt x="3195" y="0"/>
                  </a:moveTo>
                  <a:lnTo>
                    <a:pt x="130" y="103"/>
                  </a:lnTo>
                  <a:cubicBezTo>
                    <a:pt x="54" y="103"/>
                    <a:pt x="0" y="163"/>
                    <a:pt x="0" y="233"/>
                  </a:cubicBezTo>
                  <a:lnTo>
                    <a:pt x="0" y="1912"/>
                  </a:lnTo>
                  <a:cubicBezTo>
                    <a:pt x="0" y="1988"/>
                    <a:pt x="60" y="2047"/>
                    <a:pt x="136" y="2047"/>
                  </a:cubicBezTo>
                  <a:lnTo>
                    <a:pt x="3201" y="1982"/>
                  </a:lnTo>
                  <a:cubicBezTo>
                    <a:pt x="3277" y="1982"/>
                    <a:pt x="3331" y="1923"/>
                    <a:pt x="3331" y="1852"/>
                  </a:cubicBezTo>
                  <a:lnTo>
                    <a:pt x="3331" y="130"/>
                  </a:lnTo>
                  <a:cubicBezTo>
                    <a:pt x="3331" y="92"/>
                    <a:pt x="3320" y="60"/>
                    <a:pt x="3293" y="33"/>
                  </a:cubicBezTo>
                  <a:cubicBezTo>
                    <a:pt x="3266" y="11"/>
                    <a:pt x="3233" y="0"/>
                    <a:pt x="3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071;p29">
              <a:extLst>
                <a:ext uri="{FF2B5EF4-FFF2-40B4-BE49-F238E27FC236}">
                  <a16:creationId xmlns:a16="http://schemas.microsoft.com/office/drawing/2014/main" id="{70A2F907-29FF-268A-4A04-B43A73AB54C7}"/>
                </a:ext>
              </a:extLst>
            </p:cNvPr>
            <p:cNvSpPr/>
            <p:nvPr/>
          </p:nvSpPr>
          <p:spPr>
            <a:xfrm>
              <a:off x="4491825" y="3272350"/>
              <a:ext cx="85050" cy="52950"/>
            </a:xfrm>
            <a:custGeom>
              <a:avLst/>
              <a:gdLst/>
              <a:ahLst/>
              <a:cxnLst/>
              <a:rect l="l" t="t" r="r" b="b"/>
              <a:pathLst>
                <a:path w="3402" h="2118" extrusionOk="0">
                  <a:moveTo>
                    <a:pt x="3066" y="341"/>
                  </a:moveTo>
                  <a:lnTo>
                    <a:pt x="3066" y="1722"/>
                  </a:lnTo>
                  <a:lnTo>
                    <a:pt x="331" y="1777"/>
                  </a:lnTo>
                  <a:lnTo>
                    <a:pt x="331" y="433"/>
                  </a:lnTo>
                  <a:lnTo>
                    <a:pt x="3066" y="341"/>
                  </a:lnTo>
                  <a:close/>
                  <a:moveTo>
                    <a:pt x="3131" y="271"/>
                  </a:moveTo>
                  <a:lnTo>
                    <a:pt x="266" y="368"/>
                  </a:lnTo>
                  <a:lnTo>
                    <a:pt x="266" y="1847"/>
                  </a:lnTo>
                  <a:lnTo>
                    <a:pt x="3131" y="1793"/>
                  </a:lnTo>
                  <a:lnTo>
                    <a:pt x="3131" y="271"/>
                  </a:lnTo>
                  <a:close/>
                  <a:moveTo>
                    <a:pt x="3228" y="71"/>
                  </a:moveTo>
                  <a:cubicBezTo>
                    <a:pt x="3256" y="71"/>
                    <a:pt x="3283" y="81"/>
                    <a:pt x="3304" y="98"/>
                  </a:cubicBezTo>
                  <a:cubicBezTo>
                    <a:pt x="3321" y="114"/>
                    <a:pt x="3331" y="141"/>
                    <a:pt x="3331" y="168"/>
                  </a:cubicBezTo>
                  <a:lnTo>
                    <a:pt x="3331" y="1890"/>
                  </a:lnTo>
                  <a:cubicBezTo>
                    <a:pt x="3331" y="1944"/>
                    <a:pt x="3288" y="1988"/>
                    <a:pt x="3234" y="1988"/>
                  </a:cubicBezTo>
                  <a:lnTo>
                    <a:pt x="169" y="2047"/>
                  </a:lnTo>
                  <a:cubicBezTo>
                    <a:pt x="141" y="2047"/>
                    <a:pt x="114" y="2037"/>
                    <a:pt x="98" y="2020"/>
                  </a:cubicBezTo>
                  <a:cubicBezTo>
                    <a:pt x="76" y="2004"/>
                    <a:pt x="66" y="1977"/>
                    <a:pt x="66" y="1950"/>
                  </a:cubicBezTo>
                  <a:lnTo>
                    <a:pt x="66" y="271"/>
                  </a:lnTo>
                  <a:cubicBezTo>
                    <a:pt x="66" y="217"/>
                    <a:pt x="109" y="173"/>
                    <a:pt x="163" y="173"/>
                  </a:cubicBezTo>
                  <a:lnTo>
                    <a:pt x="3228" y="71"/>
                  </a:lnTo>
                  <a:close/>
                  <a:moveTo>
                    <a:pt x="3228" y="0"/>
                  </a:moveTo>
                  <a:lnTo>
                    <a:pt x="158" y="103"/>
                  </a:lnTo>
                  <a:cubicBezTo>
                    <a:pt x="71" y="108"/>
                    <a:pt x="1" y="184"/>
                    <a:pt x="1" y="271"/>
                  </a:cubicBezTo>
                  <a:lnTo>
                    <a:pt x="1" y="1950"/>
                  </a:lnTo>
                  <a:cubicBezTo>
                    <a:pt x="1" y="1993"/>
                    <a:pt x="17" y="2037"/>
                    <a:pt x="49" y="2069"/>
                  </a:cubicBezTo>
                  <a:cubicBezTo>
                    <a:pt x="82" y="2102"/>
                    <a:pt x="120" y="2118"/>
                    <a:pt x="169" y="2118"/>
                  </a:cubicBezTo>
                  <a:lnTo>
                    <a:pt x="3234" y="2053"/>
                  </a:lnTo>
                  <a:cubicBezTo>
                    <a:pt x="3326" y="2053"/>
                    <a:pt x="3402" y="1977"/>
                    <a:pt x="3402" y="1890"/>
                  </a:cubicBezTo>
                  <a:lnTo>
                    <a:pt x="3402" y="168"/>
                  </a:lnTo>
                  <a:cubicBezTo>
                    <a:pt x="3402" y="125"/>
                    <a:pt x="3380" y="81"/>
                    <a:pt x="3348" y="49"/>
                  </a:cubicBezTo>
                  <a:cubicBezTo>
                    <a:pt x="3315" y="16"/>
                    <a:pt x="3272" y="0"/>
                    <a:pt x="3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072;p29">
              <a:extLst>
                <a:ext uri="{FF2B5EF4-FFF2-40B4-BE49-F238E27FC236}">
                  <a16:creationId xmlns:a16="http://schemas.microsoft.com/office/drawing/2014/main" id="{0902B442-811F-1265-351E-20FEAAFDFC12}"/>
                </a:ext>
              </a:extLst>
            </p:cNvPr>
            <p:cNvSpPr/>
            <p:nvPr/>
          </p:nvSpPr>
          <p:spPr>
            <a:xfrm>
              <a:off x="4491550" y="3344650"/>
              <a:ext cx="87225" cy="6650"/>
            </a:xfrm>
            <a:custGeom>
              <a:avLst/>
              <a:gdLst/>
              <a:ahLst/>
              <a:cxnLst/>
              <a:rect l="l" t="t" r="r" b="b"/>
              <a:pathLst>
                <a:path w="3489" h="266" extrusionOk="0">
                  <a:moveTo>
                    <a:pt x="180" y="0"/>
                  </a:moveTo>
                  <a:cubicBezTo>
                    <a:pt x="1" y="0"/>
                    <a:pt x="1" y="266"/>
                    <a:pt x="180" y="266"/>
                  </a:cubicBezTo>
                  <a:lnTo>
                    <a:pt x="3310" y="266"/>
                  </a:lnTo>
                  <a:cubicBezTo>
                    <a:pt x="3489" y="266"/>
                    <a:pt x="3489" y="0"/>
                    <a:pt x="3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073;p29">
              <a:extLst>
                <a:ext uri="{FF2B5EF4-FFF2-40B4-BE49-F238E27FC236}">
                  <a16:creationId xmlns:a16="http://schemas.microsoft.com/office/drawing/2014/main" id="{67316677-7410-FB47-D0EE-75FE3287E715}"/>
                </a:ext>
              </a:extLst>
            </p:cNvPr>
            <p:cNvSpPr/>
            <p:nvPr/>
          </p:nvSpPr>
          <p:spPr>
            <a:xfrm>
              <a:off x="4490350" y="3343700"/>
              <a:ext cx="89500" cy="8425"/>
            </a:xfrm>
            <a:custGeom>
              <a:avLst/>
              <a:gdLst/>
              <a:ahLst/>
              <a:cxnLst/>
              <a:rect l="l" t="t" r="r" b="b"/>
              <a:pathLst>
                <a:path w="3580" h="337" extrusionOk="0">
                  <a:moveTo>
                    <a:pt x="3358" y="71"/>
                  </a:moveTo>
                  <a:cubicBezTo>
                    <a:pt x="3488" y="71"/>
                    <a:pt x="3488" y="271"/>
                    <a:pt x="3358" y="271"/>
                  </a:cubicBezTo>
                  <a:lnTo>
                    <a:pt x="228" y="271"/>
                  </a:lnTo>
                  <a:cubicBezTo>
                    <a:pt x="92" y="271"/>
                    <a:pt x="92" y="71"/>
                    <a:pt x="228" y="71"/>
                  </a:cubicBezTo>
                  <a:close/>
                  <a:moveTo>
                    <a:pt x="228" y="0"/>
                  </a:moveTo>
                  <a:cubicBezTo>
                    <a:pt x="0" y="0"/>
                    <a:pt x="0" y="336"/>
                    <a:pt x="228" y="336"/>
                  </a:cubicBezTo>
                  <a:lnTo>
                    <a:pt x="3358" y="336"/>
                  </a:lnTo>
                  <a:cubicBezTo>
                    <a:pt x="3580" y="336"/>
                    <a:pt x="3580" y="0"/>
                    <a:pt x="3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074;p29">
              <a:extLst>
                <a:ext uri="{FF2B5EF4-FFF2-40B4-BE49-F238E27FC236}">
                  <a16:creationId xmlns:a16="http://schemas.microsoft.com/office/drawing/2014/main" id="{E6B704A0-1494-DF7C-A71B-CDCF77E517D8}"/>
                </a:ext>
              </a:extLst>
            </p:cNvPr>
            <p:cNvSpPr/>
            <p:nvPr/>
          </p:nvSpPr>
          <p:spPr>
            <a:xfrm>
              <a:off x="4491550" y="3369950"/>
              <a:ext cx="85600" cy="6800"/>
            </a:xfrm>
            <a:custGeom>
              <a:avLst/>
              <a:gdLst/>
              <a:ahLst/>
              <a:cxnLst/>
              <a:rect l="l" t="t" r="r" b="b"/>
              <a:pathLst>
                <a:path w="3424" h="272" extrusionOk="0">
                  <a:moveTo>
                    <a:pt x="180" y="1"/>
                  </a:moveTo>
                  <a:cubicBezTo>
                    <a:pt x="1" y="1"/>
                    <a:pt x="1" y="272"/>
                    <a:pt x="180" y="272"/>
                  </a:cubicBezTo>
                  <a:lnTo>
                    <a:pt x="3245" y="272"/>
                  </a:lnTo>
                  <a:cubicBezTo>
                    <a:pt x="3424" y="272"/>
                    <a:pt x="3424" y="1"/>
                    <a:pt x="32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075;p29">
              <a:extLst>
                <a:ext uri="{FF2B5EF4-FFF2-40B4-BE49-F238E27FC236}">
                  <a16:creationId xmlns:a16="http://schemas.microsoft.com/office/drawing/2014/main" id="{300A71E2-9768-7C35-E4D0-FF051C46E317}"/>
                </a:ext>
              </a:extLst>
            </p:cNvPr>
            <p:cNvSpPr/>
            <p:nvPr/>
          </p:nvSpPr>
          <p:spPr>
            <a:xfrm>
              <a:off x="4490350" y="3369150"/>
              <a:ext cx="87875" cy="8425"/>
            </a:xfrm>
            <a:custGeom>
              <a:avLst/>
              <a:gdLst/>
              <a:ahLst/>
              <a:cxnLst/>
              <a:rect l="l" t="t" r="r" b="b"/>
              <a:pathLst>
                <a:path w="3515" h="337" extrusionOk="0">
                  <a:moveTo>
                    <a:pt x="3293" y="71"/>
                  </a:moveTo>
                  <a:cubicBezTo>
                    <a:pt x="3423" y="71"/>
                    <a:pt x="3423" y="266"/>
                    <a:pt x="3293" y="266"/>
                  </a:cubicBezTo>
                  <a:lnTo>
                    <a:pt x="228" y="266"/>
                  </a:lnTo>
                  <a:cubicBezTo>
                    <a:pt x="92" y="266"/>
                    <a:pt x="92" y="71"/>
                    <a:pt x="228" y="71"/>
                  </a:cubicBezTo>
                  <a:close/>
                  <a:moveTo>
                    <a:pt x="228" y="0"/>
                  </a:moveTo>
                  <a:cubicBezTo>
                    <a:pt x="0" y="0"/>
                    <a:pt x="0" y="336"/>
                    <a:pt x="228" y="336"/>
                  </a:cubicBezTo>
                  <a:lnTo>
                    <a:pt x="3293" y="336"/>
                  </a:lnTo>
                  <a:cubicBezTo>
                    <a:pt x="3515" y="336"/>
                    <a:pt x="3515" y="0"/>
                    <a:pt x="3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076;p29">
              <a:extLst>
                <a:ext uri="{FF2B5EF4-FFF2-40B4-BE49-F238E27FC236}">
                  <a16:creationId xmlns:a16="http://schemas.microsoft.com/office/drawing/2014/main" id="{5F538C7F-3FF7-FB3C-E028-C8D99D4F6D5F}"/>
                </a:ext>
              </a:extLst>
            </p:cNvPr>
            <p:cNvSpPr/>
            <p:nvPr/>
          </p:nvSpPr>
          <p:spPr>
            <a:xfrm>
              <a:off x="4491550" y="3392450"/>
              <a:ext cx="85600" cy="8125"/>
            </a:xfrm>
            <a:custGeom>
              <a:avLst/>
              <a:gdLst/>
              <a:ahLst/>
              <a:cxnLst/>
              <a:rect l="l" t="t" r="r" b="b"/>
              <a:pathLst>
                <a:path w="3424" h="325" extrusionOk="0">
                  <a:moveTo>
                    <a:pt x="180" y="0"/>
                  </a:moveTo>
                  <a:cubicBezTo>
                    <a:pt x="1" y="0"/>
                    <a:pt x="1" y="265"/>
                    <a:pt x="174" y="265"/>
                  </a:cubicBezTo>
                  <a:lnTo>
                    <a:pt x="3239" y="325"/>
                  </a:lnTo>
                  <a:lnTo>
                    <a:pt x="3245" y="325"/>
                  </a:lnTo>
                  <a:cubicBezTo>
                    <a:pt x="3418" y="325"/>
                    <a:pt x="3424" y="60"/>
                    <a:pt x="3245" y="54"/>
                  </a:cubicBez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077;p29">
              <a:extLst>
                <a:ext uri="{FF2B5EF4-FFF2-40B4-BE49-F238E27FC236}">
                  <a16:creationId xmlns:a16="http://schemas.microsoft.com/office/drawing/2014/main" id="{53B26A98-D06E-C8CD-94C5-6B05F67F076C}"/>
                </a:ext>
              </a:extLst>
            </p:cNvPr>
            <p:cNvSpPr/>
            <p:nvPr/>
          </p:nvSpPr>
          <p:spPr>
            <a:xfrm>
              <a:off x="4490350" y="3391625"/>
              <a:ext cx="87875" cy="9775"/>
            </a:xfrm>
            <a:custGeom>
              <a:avLst/>
              <a:gdLst/>
              <a:ahLst/>
              <a:cxnLst/>
              <a:rect l="l" t="t" r="r" b="b"/>
              <a:pathLst>
                <a:path w="3515" h="391" extrusionOk="0">
                  <a:moveTo>
                    <a:pt x="228" y="66"/>
                  </a:moveTo>
                  <a:lnTo>
                    <a:pt x="3293" y="125"/>
                  </a:lnTo>
                  <a:cubicBezTo>
                    <a:pt x="3423" y="125"/>
                    <a:pt x="3423" y="320"/>
                    <a:pt x="3293" y="320"/>
                  </a:cubicBezTo>
                  <a:lnTo>
                    <a:pt x="3293" y="358"/>
                  </a:lnTo>
                  <a:lnTo>
                    <a:pt x="3287" y="320"/>
                  </a:lnTo>
                  <a:lnTo>
                    <a:pt x="222" y="266"/>
                  </a:lnTo>
                  <a:cubicBezTo>
                    <a:pt x="195" y="266"/>
                    <a:pt x="173" y="255"/>
                    <a:pt x="152" y="233"/>
                  </a:cubicBezTo>
                  <a:cubicBezTo>
                    <a:pt x="135" y="217"/>
                    <a:pt x="125" y="190"/>
                    <a:pt x="125" y="163"/>
                  </a:cubicBezTo>
                  <a:cubicBezTo>
                    <a:pt x="125" y="109"/>
                    <a:pt x="173" y="66"/>
                    <a:pt x="228" y="66"/>
                  </a:cubicBezTo>
                  <a:close/>
                  <a:moveTo>
                    <a:pt x="228" y="1"/>
                  </a:moveTo>
                  <a:cubicBezTo>
                    <a:pt x="6" y="1"/>
                    <a:pt x="0" y="331"/>
                    <a:pt x="222" y="331"/>
                  </a:cubicBezTo>
                  <a:lnTo>
                    <a:pt x="3287" y="390"/>
                  </a:lnTo>
                  <a:lnTo>
                    <a:pt x="3293" y="390"/>
                  </a:lnTo>
                  <a:cubicBezTo>
                    <a:pt x="3515" y="390"/>
                    <a:pt x="3515" y="60"/>
                    <a:pt x="3293" y="55"/>
                  </a:cubicBezTo>
                  <a:lnTo>
                    <a:pt x="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078;p29">
              <a:extLst>
                <a:ext uri="{FF2B5EF4-FFF2-40B4-BE49-F238E27FC236}">
                  <a16:creationId xmlns:a16="http://schemas.microsoft.com/office/drawing/2014/main" id="{7D748C59-3393-1648-8311-8D7248BC0DB8}"/>
                </a:ext>
              </a:extLst>
            </p:cNvPr>
            <p:cNvSpPr/>
            <p:nvPr/>
          </p:nvSpPr>
          <p:spPr>
            <a:xfrm>
              <a:off x="5073225" y="2822825"/>
              <a:ext cx="804800" cy="754325"/>
            </a:xfrm>
            <a:custGeom>
              <a:avLst/>
              <a:gdLst/>
              <a:ahLst/>
              <a:cxnLst/>
              <a:rect l="l" t="t" r="r" b="b"/>
              <a:pathLst>
                <a:path w="32192" h="30173" extrusionOk="0">
                  <a:moveTo>
                    <a:pt x="266" y="288"/>
                  </a:moveTo>
                  <a:lnTo>
                    <a:pt x="31927" y="4734"/>
                  </a:lnTo>
                  <a:lnTo>
                    <a:pt x="31927" y="27887"/>
                  </a:lnTo>
                  <a:lnTo>
                    <a:pt x="266" y="29896"/>
                  </a:lnTo>
                  <a:lnTo>
                    <a:pt x="266" y="288"/>
                  </a:lnTo>
                  <a:close/>
                  <a:moveTo>
                    <a:pt x="152" y="1"/>
                  </a:moveTo>
                  <a:cubicBezTo>
                    <a:pt x="114" y="1"/>
                    <a:pt x="76" y="11"/>
                    <a:pt x="49" y="33"/>
                  </a:cubicBezTo>
                  <a:cubicBezTo>
                    <a:pt x="17" y="60"/>
                    <a:pt x="0" y="98"/>
                    <a:pt x="0" y="136"/>
                  </a:cubicBezTo>
                  <a:lnTo>
                    <a:pt x="0" y="30037"/>
                  </a:lnTo>
                  <a:cubicBezTo>
                    <a:pt x="0" y="30113"/>
                    <a:pt x="60" y="30172"/>
                    <a:pt x="136" y="30172"/>
                  </a:cubicBezTo>
                  <a:cubicBezTo>
                    <a:pt x="136" y="30172"/>
                    <a:pt x="141" y="30172"/>
                    <a:pt x="141" y="30167"/>
                  </a:cubicBezTo>
                  <a:lnTo>
                    <a:pt x="32067" y="28147"/>
                  </a:lnTo>
                  <a:cubicBezTo>
                    <a:pt x="32138" y="28141"/>
                    <a:pt x="32192" y="28082"/>
                    <a:pt x="32192" y="28011"/>
                  </a:cubicBezTo>
                  <a:lnTo>
                    <a:pt x="32192" y="4620"/>
                  </a:lnTo>
                  <a:cubicBezTo>
                    <a:pt x="32192" y="4550"/>
                    <a:pt x="32143" y="4496"/>
                    <a:pt x="32078" y="4485"/>
                  </a:cubicBezTo>
                  <a:lnTo>
                    <a:pt x="1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079;p29">
              <a:extLst>
                <a:ext uri="{FF2B5EF4-FFF2-40B4-BE49-F238E27FC236}">
                  <a16:creationId xmlns:a16="http://schemas.microsoft.com/office/drawing/2014/main" id="{24FDB6D0-B51E-B7F5-885F-5AC9D1F8BA42}"/>
                </a:ext>
              </a:extLst>
            </p:cNvPr>
            <p:cNvSpPr/>
            <p:nvPr/>
          </p:nvSpPr>
          <p:spPr>
            <a:xfrm>
              <a:off x="5072400" y="2822000"/>
              <a:ext cx="806450" cy="755950"/>
            </a:xfrm>
            <a:custGeom>
              <a:avLst/>
              <a:gdLst/>
              <a:ahLst/>
              <a:cxnLst/>
              <a:rect l="l" t="t" r="r" b="b"/>
              <a:pathLst>
                <a:path w="32258" h="30238" extrusionOk="0">
                  <a:moveTo>
                    <a:pt x="337" y="358"/>
                  </a:moveTo>
                  <a:lnTo>
                    <a:pt x="31927" y="4794"/>
                  </a:lnTo>
                  <a:lnTo>
                    <a:pt x="31927" y="27887"/>
                  </a:lnTo>
                  <a:lnTo>
                    <a:pt x="337" y="29891"/>
                  </a:lnTo>
                  <a:lnTo>
                    <a:pt x="337" y="358"/>
                  </a:lnTo>
                  <a:close/>
                  <a:moveTo>
                    <a:pt x="266" y="283"/>
                  </a:moveTo>
                  <a:lnTo>
                    <a:pt x="266" y="29962"/>
                  </a:lnTo>
                  <a:lnTo>
                    <a:pt x="31960" y="27952"/>
                  </a:lnTo>
                  <a:lnTo>
                    <a:pt x="31992" y="27952"/>
                  </a:lnTo>
                  <a:lnTo>
                    <a:pt x="31992" y="4740"/>
                  </a:lnTo>
                  <a:lnTo>
                    <a:pt x="304" y="288"/>
                  </a:lnTo>
                  <a:lnTo>
                    <a:pt x="266" y="283"/>
                  </a:lnTo>
                  <a:close/>
                  <a:moveTo>
                    <a:pt x="179" y="71"/>
                  </a:moveTo>
                  <a:lnTo>
                    <a:pt x="32106" y="4550"/>
                  </a:lnTo>
                  <a:cubicBezTo>
                    <a:pt x="32155" y="4561"/>
                    <a:pt x="32193" y="4599"/>
                    <a:pt x="32193" y="4653"/>
                  </a:cubicBezTo>
                  <a:lnTo>
                    <a:pt x="32193" y="28044"/>
                  </a:lnTo>
                  <a:cubicBezTo>
                    <a:pt x="32193" y="28098"/>
                    <a:pt x="32149" y="28142"/>
                    <a:pt x="32100" y="28142"/>
                  </a:cubicBezTo>
                  <a:lnTo>
                    <a:pt x="169" y="30167"/>
                  </a:lnTo>
                  <a:cubicBezTo>
                    <a:pt x="142" y="30167"/>
                    <a:pt x="120" y="30156"/>
                    <a:pt x="98" y="30140"/>
                  </a:cubicBezTo>
                  <a:cubicBezTo>
                    <a:pt x="77" y="30124"/>
                    <a:pt x="66" y="30097"/>
                    <a:pt x="66" y="30070"/>
                  </a:cubicBezTo>
                  <a:lnTo>
                    <a:pt x="66" y="169"/>
                  </a:lnTo>
                  <a:cubicBezTo>
                    <a:pt x="66" y="142"/>
                    <a:pt x="82" y="115"/>
                    <a:pt x="104" y="93"/>
                  </a:cubicBezTo>
                  <a:cubicBezTo>
                    <a:pt x="120" y="77"/>
                    <a:pt x="147" y="71"/>
                    <a:pt x="174" y="71"/>
                  </a:cubicBezTo>
                  <a:close/>
                  <a:moveTo>
                    <a:pt x="172" y="0"/>
                  </a:moveTo>
                  <a:cubicBezTo>
                    <a:pt x="129" y="0"/>
                    <a:pt x="89" y="16"/>
                    <a:pt x="60" y="44"/>
                  </a:cubicBezTo>
                  <a:cubicBezTo>
                    <a:pt x="22" y="71"/>
                    <a:pt x="1" y="120"/>
                    <a:pt x="1" y="169"/>
                  </a:cubicBezTo>
                  <a:lnTo>
                    <a:pt x="1" y="30070"/>
                  </a:lnTo>
                  <a:cubicBezTo>
                    <a:pt x="1" y="30113"/>
                    <a:pt x="17" y="30162"/>
                    <a:pt x="55" y="30189"/>
                  </a:cubicBezTo>
                  <a:cubicBezTo>
                    <a:pt x="82" y="30221"/>
                    <a:pt x="125" y="30238"/>
                    <a:pt x="169" y="30238"/>
                  </a:cubicBezTo>
                  <a:lnTo>
                    <a:pt x="179" y="30238"/>
                  </a:lnTo>
                  <a:lnTo>
                    <a:pt x="32100" y="28212"/>
                  </a:lnTo>
                  <a:cubicBezTo>
                    <a:pt x="32193" y="28207"/>
                    <a:pt x="32257" y="28131"/>
                    <a:pt x="32257" y="28044"/>
                  </a:cubicBezTo>
                  <a:lnTo>
                    <a:pt x="32257" y="4653"/>
                  </a:lnTo>
                  <a:cubicBezTo>
                    <a:pt x="32257" y="4567"/>
                    <a:pt x="32198" y="4496"/>
                    <a:pt x="32117" y="4485"/>
                  </a:cubicBezTo>
                  <a:lnTo>
                    <a:pt x="190" y="1"/>
                  </a:lnTo>
                  <a:cubicBezTo>
                    <a:pt x="184" y="0"/>
                    <a:pt x="178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080;p29">
              <a:extLst>
                <a:ext uri="{FF2B5EF4-FFF2-40B4-BE49-F238E27FC236}">
                  <a16:creationId xmlns:a16="http://schemas.microsoft.com/office/drawing/2014/main" id="{C4ECE7E4-B998-F49E-4F8A-5239FD1CD819}"/>
                </a:ext>
              </a:extLst>
            </p:cNvPr>
            <p:cNvSpPr/>
            <p:nvPr/>
          </p:nvSpPr>
          <p:spPr>
            <a:xfrm>
              <a:off x="5072000" y="2929425"/>
              <a:ext cx="767175" cy="634050"/>
            </a:xfrm>
            <a:custGeom>
              <a:avLst/>
              <a:gdLst/>
              <a:ahLst/>
              <a:cxnLst/>
              <a:rect l="l" t="t" r="r" b="b"/>
              <a:pathLst>
                <a:path w="30687" h="25362" extrusionOk="0">
                  <a:moveTo>
                    <a:pt x="30551" y="0"/>
                  </a:moveTo>
                  <a:cubicBezTo>
                    <a:pt x="30484" y="0"/>
                    <a:pt x="30416" y="45"/>
                    <a:pt x="30416" y="134"/>
                  </a:cubicBezTo>
                  <a:lnTo>
                    <a:pt x="30416" y="23466"/>
                  </a:lnTo>
                  <a:lnTo>
                    <a:pt x="174" y="25096"/>
                  </a:lnTo>
                  <a:cubicBezTo>
                    <a:pt x="1" y="25101"/>
                    <a:pt x="11" y="25361"/>
                    <a:pt x="185" y="25361"/>
                  </a:cubicBezTo>
                  <a:lnTo>
                    <a:pt x="190" y="25361"/>
                  </a:lnTo>
                  <a:lnTo>
                    <a:pt x="30557" y="23726"/>
                  </a:lnTo>
                  <a:cubicBezTo>
                    <a:pt x="30627" y="23720"/>
                    <a:pt x="30687" y="23661"/>
                    <a:pt x="30687" y="23590"/>
                  </a:cubicBezTo>
                  <a:lnTo>
                    <a:pt x="30687" y="134"/>
                  </a:lnTo>
                  <a:cubicBezTo>
                    <a:pt x="30687" y="45"/>
                    <a:pt x="30619" y="0"/>
                    <a:pt x="30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081;p29">
              <a:extLst>
                <a:ext uri="{FF2B5EF4-FFF2-40B4-BE49-F238E27FC236}">
                  <a16:creationId xmlns:a16="http://schemas.microsoft.com/office/drawing/2014/main" id="{E038B4D1-6B25-F4B8-DBBB-24ED12F7B4A7}"/>
                </a:ext>
              </a:extLst>
            </p:cNvPr>
            <p:cNvSpPr/>
            <p:nvPr/>
          </p:nvSpPr>
          <p:spPr>
            <a:xfrm>
              <a:off x="5070925" y="2928600"/>
              <a:ext cx="769075" cy="635675"/>
            </a:xfrm>
            <a:custGeom>
              <a:avLst/>
              <a:gdLst/>
              <a:ahLst/>
              <a:cxnLst/>
              <a:rect l="l" t="t" r="r" b="b"/>
              <a:pathLst>
                <a:path w="30763" h="25427" extrusionOk="0">
                  <a:moveTo>
                    <a:pt x="30594" y="70"/>
                  </a:moveTo>
                  <a:cubicBezTo>
                    <a:pt x="30648" y="70"/>
                    <a:pt x="30692" y="113"/>
                    <a:pt x="30692" y="167"/>
                  </a:cubicBezTo>
                  <a:lnTo>
                    <a:pt x="30692" y="23623"/>
                  </a:lnTo>
                  <a:cubicBezTo>
                    <a:pt x="30692" y="23677"/>
                    <a:pt x="30654" y="23721"/>
                    <a:pt x="30600" y="23726"/>
                  </a:cubicBezTo>
                  <a:lnTo>
                    <a:pt x="233" y="25362"/>
                  </a:lnTo>
                  <a:lnTo>
                    <a:pt x="228" y="25362"/>
                  </a:lnTo>
                  <a:cubicBezTo>
                    <a:pt x="98" y="25362"/>
                    <a:pt x="92" y="25167"/>
                    <a:pt x="222" y="25161"/>
                  </a:cubicBezTo>
                  <a:lnTo>
                    <a:pt x="30464" y="23531"/>
                  </a:lnTo>
                  <a:lnTo>
                    <a:pt x="30497" y="23531"/>
                  </a:lnTo>
                  <a:lnTo>
                    <a:pt x="30497" y="167"/>
                  </a:lnTo>
                  <a:cubicBezTo>
                    <a:pt x="30497" y="113"/>
                    <a:pt x="30540" y="70"/>
                    <a:pt x="30594" y="70"/>
                  </a:cubicBezTo>
                  <a:close/>
                  <a:moveTo>
                    <a:pt x="30594" y="1"/>
                  </a:moveTo>
                  <a:cubicBezTo>
                    <a:pt x="30510" y="1"/>
                    <a:pt x="30426" y="56"/>
                    <a:pt x="30426" y="167"/>
                  </a:cubicBezTo>
                  <a:lnTo>
                    <a:pt x="30426" y="23466"/>
                  </a:lnTo>
                  <a:lnTo>
                    <a:pt x="217" y="25091"/>
                  </a:lnTo>
                  <a:cubicBezTo>
                    <a:pt x="0" y="25107"/>
                    <a:pt x="11" y="25427"/>
                    <a:pt x="228" y="25427"/>
                  </a:cubicBezTo>
                  <a:lnTo>
                    <a:pt x="233" y="25427"/>
                  </a:lnTo>
                  <a:lnTo>
                    <a:pt x="30605" y="23791"/>
                  </a:lnTo>
                  <a:cubicBezTo>
                    <a:pt x="30692" y="23786"/>
                    <a:pt x="30762" y="23715"/>
                    <a:pt x="30762" y="23623"/>
                  </a:cubicBezTo>
                  <a:lnTo>
                    <a:pt x="30762" y="167"/>
                  </a:lnTo>
                  <a:cubicBezTo>
                    <a:pt x="30762" y="56"/>
                    <a:pt x="30678" y="1"/>
                    <a:pt x="30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082;p29">
              <a:extLst>
                <a:ext uri="{FF2B5EF4-FFF2-40B4-BE49-F238E27FC236}">
                  <a16:creationId xmlns:a16="http://schemas.microsoft.com/office/drawing/2014/main" id="{F69172E8-0197-4DB2-E9FB-DA2F0AAF15EC}"/>
                </a:ext>
              </a:extLst>
            </p:cNvPr>
            <p:cNvSpPr/>
            <p:nvPr/>
          </p:nvSpPr>
          <p:spPr>
            <a:xfrm>
              <a:off x="5832250" y="3515875"/>
              <a:ext cx="47000" cy="10625"/>
            </a:xfrm>
            <a:custGeom>
              <a:avLst/>
              <a:gdLst/>
              <a:ahLst/>
              <a:cxnLst/>
              <a:rect l="l" t="t" r="r" b="b"/>
              <a:pathLst>
                <a:path w="1880" h="425" extrusionOk="0">
                  <a:moveTo>
                    <a:pt x="134" y="1"/>
                  </a:moveTo>
                  <a:cubicBezTo>
                    <a:pt x="70" y="1"/>
                    <a:pt x="11" y="52"/>
                    <a:pt x="6" y="121"/>
                  </a:cubicBezTo>
                  <a:cubicBezTo>
                    <a:pt x="0" y="197"/>
                    <a:pt x="55" y="262"/>
                    <a:pt x="130" y="268"/>
                  </a:cubicBezTo>
                  <a:lnTo>
                    <a:pt x="1685" y="425"/>
                  </a:lnTo>
                  <a:lnTo>
                    <a:pt x="1701" y="425"/>
                  </a:lnTo>
                  <a:cubicBezTo>
                    <a:pt x="1869" y="425"/>
                    <a:pt x="1880" y="176"/>
                    <a:pt x="1712" y="159"/>
                  </a:cubicBezTo>
                  <a:lnTo>
                    <a:pt x="152" y="2"/>
                  </a:lnTo>
                  <a:cubicBezTo>
                    <a:pt x="146" y="1"/>
                    <a:pt x="14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083;p29">
              <a:extLst>
                <a:ext uri="{FF2B5EF4-FFF2-40B4-BE49-F238E27FC236}">
                  <a16:creationId xmlns:a16="http://schemas.microsoft.com/office/drawing/2014/main" id="{81D9887F-EDA8-E5C6-D0C5-E407AA18D9D1}"/>
                </a:ext>
              </a:extLst>
            </p:cNvPr>
            <p:cNvSpPr/>
            <p:nvPr/>
          </p:nvSpPr>
          <p:spPr>
            <a:xfrm>
              <a:off x="5831425" y="3515025"/>
              <a:ext cx="49050" cy="12300"/>
            </a:xfrm>
            <a:custGeom>
              <a:avLst/>
              <a:gdLst/>
              <a:ahLst/>
              <a:cxnLst/>
              <a:rect l="l" t="t" r="r" b="b"/>
              <a:pathLst>
                <a:path w="1962" h="492" extrusionOk="0">
                  <a:moveTo>
                    <a:pt x="185" y="69"/>
                  </a:moveTo>
                  <a:lnTo>
                    <a:pt x="1739" y="226"/>
                  </a:lnTo>
                  <a:cubicBezTo>
                    <a:pt x="1767" y="226"/>
                    <a:pt x="1794" y="242"/>
                    <a:pt x="1810" y="264"/>
                  </a:cubicBezTo>
                  <a:cubicBezTo>
                    <a:pt x="1826" y="280"/>
                    <a:pt x="1832" y="307"/>
                    <a:pt x="1832" y="334"/>
                  </a:cubicBezTo>
                  <a:cubicBezTo>
                    <a:pt x="1826" y="383"/>
                    <a:pt x="1783" y="421"/>
                    <a:pt x="1734" y="426"/>
                  </a:cubicBezTo>
                  <a:cubicBezTo>
                    <a:pt x="1729" y="426"/>
                    <a:pt x="1723" y="426"/>
                    <a:pt x="1723" y="421"/>
                  </a:cubicBezTo>
                  <a:lnTo>
                    <a:pt x="163" y="269"/>
                  </a:lnTo>
                  <a:cubicBezTo>
                    <a:pt x="136" y="264"/>
                    <a:pt x="115" y="253"/>
                    <a:pt x="98" y="231"/>
                  </a:cubicBezTo>
                  <a:cubicBezTo>
                    <a:pt x="82" y="210"/>
                    <a:pt x="71" y="183"/>
                    <a:pt x="77" y="161"/>
                  </a:cubicBezTo>
                  <a:cubicBezTo>
                    <a:pt x="77" y="128"/>
                    <a:pt x="93" y="107"/>
                    <a:pt x="115" y="85"/>
                  </a:cubicBezTo>
                  <a:cubicBezTo>
                    <a:pt x="131" y="74"/>
                    <a:pt x="147" y="69"/>
                    <a:pt x="169" y="69"/>
                  </a:cubicBezTo>
                  <a:close/>
                  <a:moveTo>
                    <a:pt x="163" y="0"/>
                  </a:moveTo>
                  <a:cubicBezTo>
                    <a:pt x="129" y="0"/>
                    <a:pt x="97" y="15"/>
                    <a:pt x="71" y="36"/>
                  </a:cubicBezTo>
                  <a:cubicBezTo>
                    <a:pt x="33" y="63"/>
                    <a:pt x="12" y="107"/>
                    <a:pt x="6" y="150"/>
                  </a:cubicBezTo>
                  <a:cubicBezTo>
                    <a:pt x="1" y="242"/>
                    <a:pt x="66" y="323"/>
                    <a:pt x="158" y="334"/>
                  </a:cubicBezTo>
                  <a:lnTo>
                    <a:pt x="1712" y="491"/>
                  </a:lnTo>
                  <a:lnTo>
                    <a:pt x="1734" y="491"/>
                  </a:lnTo>
                  <a:cubicBezTo>
                    <a:pt x="1945" y="491"/>
                    <a:pt x="1961" y="177"/>
                    <a:pt x="1750" y="155"/>
                  </a:cubicBezTo>
                  <a:lnTo>
                    <a:pt x="191" y="4"/>
                  </a:lnTo>
                  <a:cubicBezTo>
                    <a:pt x="181" y="1"/>
                    <a:pt x="172" y="0"/>
                    <a:pt x="1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084;p29">
              <a:extLst>
                <a:ext uri="{FF2B5EF4-FFF2-40B4-BE49-F238E27FC236}">
                  <a16:creationId xmlns:a16="http://schemas.microsoft.com/office/drawing/2014/main" id="{0B93F19E-656E-CC5F-1A73-BBD889CA7CCD}"/>
                </a:ext>
              </a:extLst>
            </p:cNvPr>
            <p:cNvSpPr/>
            <p:nvPr/>
          </p:nvSpPr>
          <p:spPr>
            <a:xfrm>
              <a:off x="5506350" y="2883650"/>
              <a:ext cx="6800" cy="656525"/>
            </a:xfrm>
            <a:custGeom>
              <a:avLst/>
              <a:gdLst/>
              <a:ahLst/>
              <a:cxnLst/>
              <a:rect l="l" t="t" r="r" b="b"/>
              <a:pathLst>
                <a:path w="272" h="26261" extrusionOk="0">
                  <a:moveTo>
                    <a:pt x="136" y="1"/>
                  </a:moveTo>
                  <a:cubicBezTo>
                    <a:pt x="68" y="1"/>
                    <a:pt x="1" y="45"/>
                    <a:pt x="1" y="135"/>
                  </a:cubicBezTo>
                  <a:lnTo>
                    <a:pt x="1" y="26125"/>
                  </a:lnTo>
                  <a:cubicBezTo>
                    <a:pt x="1" y="26201"/>
                    <a:pt x="66" y="26261"/>
                    <a:pt x="136" y="26261"/>
                  </a:cubicBezTo>
                  <a:cubicBezTo>
                    <a:pt x="212" y="26261"/>
                    <a:pt x="271" y="26201"/>
                    <a:pt x="271" y="26125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085;p29">
              <a:extLst>
                <a:ext uri="{FF2B5EF4-FFF2-40B4-BE49-F238E27FC236}">
                  <a16:creationId xmlns:a16="http://schemas.microsoft.com/office/drawing/2014/main" id="{06D29190-C373-71AE-5A0B-62256BE25F0F}"/>
                </a:ext>
              </a:extLst>
            </p:cNvPr>
            <p:cNvSpPr/>
            <p:nvPr/>
          </p:nvSpPr>
          <p:spPr>
            <a:xfrm>
              <a:off x="5505550" y="2882850"/>
              <a:ext cx="8400" cy="658150"/>
            </a:xfrm>
            <a:custGeom>
              <a:avLst/>
              <a:gdLst/>
              <a:ahLst/>
              <a:cxnLst/>
              <a:rect l="l" t="t" r="r" b="b"/>
              <a:pathLst>
                <a:path w="336" h="26326" extrusionOk="0">
                  <a:moveTo>
                    <a:pt x="168" y="69"/>
                  </a:moveTo>
                  <a:cubicBezTo>
                    <a:pt x="222" y="69"/>
                    <a:pt x="265" y="113"/>
                    <a:pt x="265" y="167"/>
                  </a:cubicBezTo>
                  <a:lnTo>
                    <a:pt x="265" y="26157"/>
                  </a:lnTo>
                  <a:cubicBezTo>
                    <a:pt x="265" y="26222"/>
                    <a:pt x="217" y="26255"/>
                    <a:pt x="168" y="26255"/>
                  </a:cubicBezTo>
                  <a:cubicBezTo>
                    <a:pt x="119" y="26255"/>
                    <a:pt x="70" y="26222"/>
                    <a:pt x="70" y="26157"/>
                  </a:cubicBezTo>
                  <a:lnTo>
                    <a:pt x="70" y="167"/>
                  </a:lnTo>
                  <a:cubicBezTo>
                    <a:pt x="70" y="113"/>
                    <a:pt x="114" y="69"/>
                    <a:pt x="168" y="69"/>
                  </a:cubicBezTo>
                  <a:close/>
                  <a:moveTo>
                    <a:pt x="168" y="0"/>
                  </a:moveTo>
                  <a:cubicBezTo>
                    <a:pt x="84" y="0"/>
                    <a:pt x="0" y="56"/>
                    <a:pt x="0" y="167"/>
                  </a:cubicBezTo>
                  <a:lnTo>
                    <a:pt x="0" y="26157"/>
                  </a:lnTo>
                  <a:cubicBezTo>
                    <a:pt x="0" y="26249"/>
                    <a:pt x="76" y="26325"/>
                    <a:pt x="168" y="26325"/>
                  </a:cubicBezTo>
                  <a:cubicBezTo>
                    <a:pt x="260" y="26325"/>
                    <a:pt x="336" y="26249"/>
                    <a:pt x="336" y="26157"/>
                  </a:cubicBezTo>
                  <a:lnTo>
                    <a:pt x="336" y="167"/>
                  </a:lnTo>
                  <a:cubicBezTo>
                    <a:pt x="336" y="56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086;p29">
              <a:extLst>
                <a:ext uri="{FF2B5EF4-FFF2-40B4-BE49-F238E27FC236}">
                  <a16:creationId xmlns:a16="http://schemas.microsoft.com/office/drawing/2014/main" id="{069A5831-DCA5-3CEA-A517-31F4313FDCA7}"/>
                </a:ext>
              </a:extLst>
            </p:cNvPr>
            <p:cNvSpPr/>
            <p:nvPr/>
          </p:nvSpPr>
          <p:spPr>
            <a:xfrm>
              <a:off x="5525175" y="2886225"/>
              <a:ext cx="6650" cy="652875"/>
            </a:xfrm>
            <a:custGeom>
              <a:avLst/>
              <a:gdLst/>
              <a:ahLst/>
              <a:cxnLst/>
              <a:rect l="l" t="t" r="r" b="b"/>
              <a:pathLst>
                <a:path w="266" h="26115" extrusionOk="0">
                  <a:moveTo>
                    <a:pt x="133" y="1"/>
                  </a:moveTo>
                  <a:cubicBezTo>
                    <a:pt x="67" y="1"/>
                    <a:pt x="0" y="45"/>
                    <a:pt x="0" y="135"/>
                  </a:cubicBezTo>
                  <a:lnTo>
                    <a:pt x="0" y="25984"/>
                  </a:lnTo>
                  <a:cubicBezTo>
                    <a:pt x="0" y="26055"/>
                    <a:pt x="60" y="26114"/>
                    <a:pt x="136" y="26114"/>
                  </a:cubicBezTo>
                  <a:cubicBezTo>
                    <a:pt x="206" y="26114"/>
                    <a:pt x="266" y="26055"/>
                    <a:pt x="266" y="25984"/>
                  </a:cubicBezTo>
                  <a:lnTo>
                    <a:pt x="266" y="135"/>
                  </a:lnTo>
                  <a:cubicBezTo>
                    <a:pt x="266" y="45"/>
                    <a:pt x="199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3087;p29">
              <a:extLst>
                <a:ext uri="{FF2B5EF4-FFF2-40B4-BE49-F238E27FC236}">
                  <a16:creationId xmlns:a16="http://schemas.microsoft.com/office/drawing/2014/main" id="{E50323DE-E2D5-FB8C-47A7-587C8494B263}"/>
                </a:ext>
              </a:extLst>
            </p:cNvPr>
            <p:cNvSpPr/>
            <p:nvPr/>
          </p:nvSpPr>
          <p:spPr>
            <a:xfrm>
              <a:off x="5524350" y="2885425"/>
              <a:ext cx="8300" cy="654475"/>
            </a:xfrm>
            <a:custGeom>
              <a:avLst/>
              <a:gdLst/>
              <a:ahLst/>
              <a:cxnLst/>
              <a:rect l="l" t="t" r="r" b="b"/>
              <a:pathLst>
                <a:path w="332" h="26179" extrusionOk="0">
                  <a:moveTo>
                    <a:pt x="169" y="69"/>
                  </a:moveTo>
                  <a:cubicBezTo>
                    <a:pt x="223" y="69"/>
                    <a:pt x="266" y="112"/>
                    <a:pt x="266" y="167"/>
                  </a:cubicBezTo>
                  <a:lnTo>
                    <a:pt x="266" y="26016"/>
                  </a:lnTo>
                  <a:cubicBezTo>
                    <a:pt x="266" y="26081"/>
                    <a:pt x="216" y="26114"/>
                    <a:pt x="166" y="26114"/>
                  </a:cubicBezTo>
                  <a:cubicBezTo>
                    <a:pt x="116" y="26114"/>
                    <a:pt x="66" y="26081"/>
                    <a:pt x="66" y="26016"/>
                  </a:cubicBezTo>
                  <a:lnTo>
                    <a:pt x="66" y="167"/>
                  </a:lnTo>
                  <a:cubicBezTo>
                    <a:pt x="66" y="112"/>
                    <a:pt x="109" y="69"/>
                    <a:pt x="169" y="69"/>
                  </a:cubicBezTo>
                  <a:close/>
                  <a:moveTo>
                    <a:pt x="166" y="0"/>
                  </a:moveTo>
                  <a:cubicBezTo>
                    <a:pt x="83" y="0"/>
                    <a:pt x="1" y="56"/>
                    <a:pt x="1" y="167"/>
                  </a:cubicBezTo>
                  <a:lnTo>
                    <a:pt x="1" y="26016"/>
                  </a:lnTo>
                  <a:cubicBezTo>
                    <a:pt x="1" y="26108"/>
                    <a:pt x="77" y="26179"/>
                    <a:pt x="169" y="26179"/>
                  </a:cubicBezTo>
                  <a:cubicBezTo>
                    <a:pt x="261" y="26179"/>
                    <a:pt x="331" y="26108"/>
                    <a:pt x="331" y="26016"/>
                  </a:cubicBezTo>
                  <a:lnTo>
                    <a:pt x="331" y="167"/>
                  </a:lnTo>
                  <a:cubicBezTo>
                    <a:pt x="331" y="56"/>
                    <a:pt x="249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088;p29">
              <a:extLst>
                <a:ext uri="{FF2B5EF4-FFF2-40B4-BE49-F238E27FC236}">
                  <a16:creationId xmlns:a16="http://schemas.microsoft.com/office/drawing/2014/main" id="{8A67AC7B-7574-F727-C677-4EE0297589AD}"/>
                </a:ext>
              </a:extLst>
            </p:cNvPr>
            <p:cNvSpPr/>
            <p:nvPr/>
          </p:nvSpPr>
          <p:spPr>
            <a:xfrm>
              <a:off x="5073225" y="1576375"/>
              <a:ext cx="804800" cy="990975"/>
            </a:xfrm>
            <a:custGeom>
              <a:avLst/>
              <a:gdLst/>
              <a:ahLst/>
              <a:cxnLst/>
              <a:rect l="l" t="t" r="r" b="b"/>
              <a:pathLst>
                <a:path w="32192" h="39639" extrusionOk="0">
                  <a:moveTo>
                    <a:pt x="266" y="341"/>
                  </a:moveTo>
                  <a:lnTo>
                    <a:pt x="31927" y="14964"/>
                  </a:lnTo>
                  <a:lnTo>
                    <a:pt x="31927" y="39336"/>
                  </a:lnTo>
                  <a:lnTo>
                    <a:pt x="266" y="31558"/>
                  </a:lnTo>
                  <a:lnTo>
                    <a:pt x="266" y="341"/>
                  </a:lnTo>
                  <a:close/>
                  <a:moveTo>
                    <a:pt x="137" y="0"/>
                  </a:moveTo>
                  <a:cubicBezTo>
                    <a:pt x="67" y="0"/>
                    <a:pt x="0" y="57"/>
                    <a:pt x="0" y="136"/>
                  </a:cubicBezTo>
                  <a:lnTo>
                    <a:pt x="0" y="31667"/>
                  </a:lnTo>
                  <a:cubicBezTo>
                    <a:pt x="0" y="31726"/>
                    <a:pt x="44" y="31780"/>
                    <a:pt x="103" y="31797"/>
                  </a:cubicBezTo>
                  <a:lnTo>
                    <a:pt x="32030" y="39633"/>
                  </a:lnTo>
                  <a:cubicBezTo>
                    <a:pt x="32040" y="39639"/>
                    <a:pt x="32051" y="39639"/>
                    <a:pt x="32062" y="39639"/>
                  </a:cubicBezTo>
                  <a:cubicBezTo>
                    <a:pt x="32132" y="39639"/>
                    <a:pt x="32192" y="39579"/>
                    <a:pt x="32192" y="39503"/>
                  </a:cubicBezTo>
                  <a:lnTo>
                    <a:pt x="32192" y="14878"/>
                  </a:lnTo>
                  <a:cubicBezTo>
                    <a:pt x="32192" y="14823"/>
                    <a:pt x="32165" y="14780"/>
                    <a:pt x="32116" y="14758"/>
                  </a:cubicBezTo>
                  <a:lnTo>
                    <a:pt x="190" y="11"/>
                  </a:lnTo>
                  <a:cubicBezTo>
                    <a:pt x="173" y="4"/>
                    <a:pt x="155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089;p29">
              <a:extLst>
                <a:ext uri="{FF2B5EF4-FFF2-40B4-BE49-F238E27FC236}">
                  <a16:creationId xmlns:a16="http://schemas.microsoft.com/office/drawing/2014/main" id="{22AFB229-764B-D799-6172-BA298C3D351D}"/>
                </a:ext>
              </a:extLst>
            </p:cNvPr>
            <p:cNvSpPr/>
            <p:nvPr/>
          </p:nvSpPr>
          <p:spPr>
            <a:xfrm>
              <a:off x="5072400" y="1575525"/>
              <a:ext cx="806450" cy="992650"/>
            </a:xfrm>
            <a:custGeom>
              <a:avLst/>
              <a:gdLst/>
              <a:ahLst/>
              <a:cxnLst/>
              <a:rect l="l" t="t" r="r" b="b"/>
              <a:pathLst>
                <a:path w="32258" h="39706" extrusionOk="0">
                  <a:moveTo>
                    <a:pt x="337" y="430"/>
                  </a:moveTo>
                  <a:lnTo>
                    <a:pt x="31927" y="15020"/>
                  </a:lnTo>
                  <a:lnTo>
                    <a:pt x="31927" y="39326"/>
                  </a:lnTo>
                  <a:lnTo>
                    <a:pt x="337" y="31565"/>
                  </a:lnTo>
                  <a:lnTo>
                    <a:pt x="337" y="430"/>
                  </a:lnTo>
                  <a:close/>
                  <a:moveTo>
                    <a:pt x="266" y="321"/>
                  </a:moveTo>
                  <a:lnTo>
                    <a:pt x="266" y="31619"/>
                  </a:lnTo>
                  <a:lnTo>
                    <a:pt x="31949" y="39402"/>
                  </a:lnTo>
                  <a:lnTo>
                    <a:pt x="31992" y="39413"/>
                  </a:lnTo>
                  <a:lnTo>
                    <a:pt x="31992" y="14977"/>
                  </a:lnTo>
                  <a:lnTo>
                    <a:pt x="315" y="343"/>
                  </a:lnTo>
                  <a:lnTo>
                    <a:pt x="266" y="321"/>
                  </a:lnTo>
                  <a:close/>
                  <a:moveTo>
                    <a:pt x="169" y="67"/>
                  </a:moveTo>
                  <a:cubicBezTo>
                    <a:pt x="179" y="67"/>
                    <a:pt x="196" y="72"/>
                    <a:pt x="207" y="78"/>
                  </a:cubicBezTo>
                  <a:lnTo>
                    <a:pt x="32133" y="14820"/>
                  </a:lnTo>
                  <a:cubicBezTo>
                    <a:pt x="32171" y="14836"/>
                    <a:pt x="32193" y="14874"/>
                    <a:pt x="32193" y="14912"/>
                  </a:cubicBezTo>
                  <a:lnTo>
                    <a:pt x="32193" y="39537"/>
                  </a:lnTo>
                  <a:cubicBezTo>
                    <a:pt x="32193" y="39570"/>
                    <a:pt x="32176" y="39597"/>
                    <a:pt x="32155" y="39619"/>
                  </a:cubicBezTo>
                  <a:cubicBezTo>
                    <a:pt x="32134" y="39631"/>
                    <a:pt x="32114" y="39637"/>
                    <a:pt x="32091" y="39637"/>
                  </a:cubicBezTo>
                  <a:cubicBezTo>
                    <a:pt x="32084" y="39637"/>
                    <a:pt x="32076" y="39636"/>
                    <a:pt x="32068" y="39635"/>
                  </a:cubicBezTo>
                  <a:lnTo>
                    <a:pt x="142" y="31798"/>
                  </a:lnTo>
                  <a:cubicBezTo>
                    <a:pt x="98" y="31787"/>
                    <a:pt x="66" y="31744"/>
                    <a:pt x="66" y="31701"/>
                  </a:cubicBezTo>
                  <a:lnTo>
                    <a:pt x="66" y="170"/>
                  </a:lnTo>
                  <a:cubicBezTo>
                    <a:pt x="66" y="132"/>
                    <a:pt x="87" y="105"/>
                    <a:pt x="115" y="83"/>
                  </a:cubicBezTo>
                  <a:cubicBezTo>
                    <a:pt x="131" y="72"/>
                    <a:pt x="147" y="67"/>
                    <a:pt x="169" y="67"/>
                  </a:cubicBezTo>
                  <a:close/>
                  <a:moveTo>
                    <a:pt x="165" y="1"/>
                  </a:moveTo>
                  <a:cubicBezTo>
                    <a:pt x="77" y="1"/>
                    <a:pt x="1" y="72"/>
                    <a:pt x="1" y="170"/>
                  </a:cubicBezTo>
                  <a:lnTo>
                    <a:pt x="1" y="31701"/>
                  </a:lnTo>
                  <a:cubicBezTo>
                    <a:pt x="1" y="31777"/>
                    <a:pt x="55" y="31842"/>
                    <a:pt x="125" y="31863"/>
                  </a:cubicBezTo>
                  <a:lnTo>
                    <a:pt x="32052" y="39700"/>
                  </a:lnTo>
                  <a:cubicBezTo>
                    <a:pt x="32068" y="39705"/>
                    <a:pt x="32079" y="39705"/>
                    <a:pt x="32095" y="39705"/>
                  </a:cubicBezTo>
                  <a:cubicBezTo>
                    <a:pt x="32187" y="39705"/>
                    <a:pt x="32257" y="39630"/>
                    <a:pt x="32257" y="39537"/>
                  </a:cubicBezTo>
                  <a:lnTo>
                    <a:pt x="32257" y="14912"/>
                  </a:lnTo>
                  <a:cubicBezTo>
                    <a:pt x="32257" y="14847"/>
                    <a:pt x="32220" y="14787"/>
                    <a:pt x="32160" y="14760"/>
                  </a:cubicBezTo>
                  <a:lnTo>
                    <a:pt x="239" y="18"/>
                  </a:lnTo>
                  <a:cubicBezTo>
                    <a:pt x="215" y="6"/>
                    <a:pt x="189" y="1"/>
                    <a:pt x="1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090;p29">
              <a:extLst>
                <a:ext uri="{FF2B5EF4-FFF2-40B4-BE49-F238E27FC236}">
                  <a16:creationId xmlns:a16="http://schemas.microsoft.com/office/drawing/2014/main" id="{C9EDFDC8-7435-CC56-A17A-7E021A4D6BCA}"/>
                </a:ext>
              </a:extLst>
            </p:cNvPr>
            <p:cNvSpPr/>
            <p:nvPr/>
          </p:nvSpPr>
          <p:spPr>
            <a:xfrm>
              <a:off x="5071725" y="1620950"/>
              <a:ext cx="767450" cy="936800"/>
            </a:xfrm>
            <a:custGeom>
              <a:avLst/>
              <a:gdLst/>
              <a:ahLst/>
              <a:cxnLst/>
              <a:rect l="l" t="t" r="r" b="b"/>
              <a:pathLst>
                <a:path w="30698" h="37472" extrusionOk="0">
                  <a:moveTo>
                    <a:pt x="189" y="1"/>
                  </a:moveTo>
                  <a:cubicBezTo>
                    <a:pt x="63" y="1"/>
                    <a:pt x="0" y="193"/>
                    <a:pt x="142" y="259"/>
                  </a:cubicBezTo>
                  <a:lnTo>
                    <a:pt x="30427" y="13571"/>
                  </a:lnTo>
                  <a:lnTo>
                    <a:pt x="30427" y="37341"/>
                  </a:lnTo>
                  <a:cubicBezTo>
                    <a:pt x="30427" y="37412"/>
                    <a:pt x="30486" y="37471"/>
                    <a:pt x="30562" y="37471"/>
                  </a:cubicBezTo>
                  <a:cubicBezTo>
                    <a:pt x="30638" y="37471"/>
                    <a:pt x="30698" y="37412"/>
                    <a:pt x="30698" y="37341"/>
                  </a:cubicBezTo>
                  <a:lnTo>
                    <a:pt x="30698" y="13485"/>
                  </a:lnTo>
                  <a:cubicBezTo>
                    <a:pt x="30698" y="13430"/>
                    <a:pt x="30665" y="13382"/>
                    <a:pt x="30616" y="13360"/>
                  </a:cubicBezTo>
                  <a:lnTo>
                    <a:pt x="250" y="15"/>
                  </a:lnTo>
                  <a:cubicBezTo>
                    <a:pt x="228" y="5"/>
                    <a:pt x="208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091;p29">
              <a:extLst>
                <a:ext uri="{FF2B5EF4-FFF2-40B4-BE49-F238E27FC236}">
                  <a16:creationId xmlns:a16="http://schemas.microsoft.com/office/drawing/2014/main" id="{76E02150-EB0F-C096-9BB7-24D33F1C7DDA}"/>
                </a:ext>
              </a:extLst>
            </p:cNvPr>
            <p:cNvSpPr/>
            <p:nvPr/>
          </p:nvSpPr>
          <p:spPr>
            <a:xfrm>
              <a:off x="5070475" y="1620075"/>
              <a:ext cx="769525" cy="938625"/>
            </a:xfrm>
            <a:custGeom>
              <a:avLst/>
              <a:gdLst/>
              <a:ahLst/>
              <a:cxnLst/>
              <a:rect l="l" t="t" r="r" b="b"/>
              <a:pathLst>
                <a:path w="30781" h="37545" extrusionOk="0">
                  <a:moveTo>
                    <a:pt x="246" y="72"/>
                  </a:moveTo>
                  <a:cubicBezTo>
                    <a:pt x="256" y="72"/>
                    <a:pt x="273" y="72"/>
                    <a:pt x="284" y="77"/>
                  </a:cubicBezTo>
                  <a:lnTo>
                    <a:pt x="30650" y="13427"/>
                  </a:lnTo>
                  <a:cubicBezTo>
                    <a:pt x="30688" y="13444"/>
                    <a:pt x="30710" y="13476"/>
                    <a:pt x="30710" y="13520"/>
                  </a:cubicBezTo>
                  <a:lnTo>
                    <a:pt x="30710" y="37376"/>
                  </a:lnTo>
                  <a:cubicBezTo>
                    <a:pt x="30710" y="37441"/>
                    <a:pt x="30661" y="37474"/>
                    <a:pt x="30612" y="37474"/>
                  </a:cubicBezTo>
                  <a:cubicBezTo>
                    <a:pt x="30564" y="37474"/>
                    <a:pt x="30515" y="37441"/>
                    <a:pt x="30515" y="37376"/>
                  </a:cubicBezTo>
                  <a:lnTo>
                    <a:pt x="30515" y="13579"/>
                  </a:lnTo>
                  <a:lnTo>
                    <a:pt x="202" y="262"/>
                  </a:lnTo>
                  <a:cubicBezTo>
                    <a:pt x="154" y="240"/>
                    <a:pt x="132" y="180"/>
                    <a:pt x="154" y="132"/>
                  </a:cubicBezTo>
                  <a:cubicBezTo>
                    <a:pt x="170" y="94"/>
                    <a:pt x="202" y="72"/>
                    <a:pt x="246" y="72"/>
                  </a:cubicBezTo>
                  <a:close/>
                  <a:moveTo>
                    <a:pt x="238" y="1"/>
                  </a:moveTo>
                  <a:cubicBezTo>
                    <a:pt x="81" y="1"/>
                    <a:pt x="0" y="245"/>
                    <a:pt x="175" y="321"/>
                  </a:cubicBezTo>
                  <a:lnTo>
                    <a:pt x="30444" y="13628"/>
                  </a:lnTo>
                  <a:lnTo>
                    <a:pt x="30444" y="37376"/>
                  </a:lnTo>
                  <a:cubicBezTo>
                    <a:pt x="30444" y="37468"/>
                    <a:pt x="30520" y="37544"/>
                    <a:pt x="30612" y="37544"/>
                  </a:cubicBezTo>
                  <a:cubicBezTo>
                    <a:pt x="30704" y="37544"/>
                    <a:pt x="30780" y="37468"/>
                    <a:pt x="30780" y="37376"/>
                  </a:cubicBezTo>
                  <a:lnTo>
                    <a:pt x="30780" y="13520"/>
                  </a:lnTo>
                  <a:cubicBezTo>
                    <a:pt x="30780" y="13449"/>
                    <a:pt x="30742" y="13390"/>
                    <a:pt x="30677" y="13362"/>
                  </a:cubicBezTo>
                  <a:lnTo>
                    <a:pt x="311" y="18"/>
                  </a:lnTo>
                  <a:cubicBezTo>
                    <a:pt x="285" y="6"/>
                    <a:pt x="261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092;p29">
              <a:extLst>
                <a:ext uri="{FF2B5EF4-FFF2-40B4-BE49-F238E27FC236}">
                  <a16:creationId xmlns:a16="http://schemas.microsoft.com/office/drawing/2014/main" id="{CBA90EA0-0490-7D96-9993-4851F362E19E}"/>
                </a:ext>
              </a:extLst>
            </p:cNvPr>
            <p:cNvSpPr/>
            <p:nvPr/>
          </p:nvSpPr>
          <p:spPr>
            <a:xfrm>
              <a:off x="5831175" y="1944925"/>
              <a:ext cx="47275" cy="16400"/>
            </a:xfrm>
            <a:custGeom>
              <a:avLst/>
              <a:gdLst/>
              <a:ahLst/>
              <a:cxnLst/>
              <a:rect l="l" t="t" r="r" b="b"/>
              <a:pathLst>
                <a:path w="1891" h="656" extrusionOk="0">
                  <a:moveTo>
                    <a:pt x="1746" y="0"/>
                  </a:moveTo>
                  <a:cubicBezTo>
                    <a:pt x="1734" y="0"/>
                    <a:pt x="1723" y="2"/>
                    <a:pt x="1712" y="6"/>
                  </a:cubicBezTo>
                  <a:lnTo>
                    <a:pt x="152" y="396"/>
                  </a:lnTo>
                  <a:cubicBezTo>
                    <a:pt x="0" y="433"/>
                    <a:pt x="27" y="656"/>
                    <a:pt x="184" y="656"/>
                  </a:cubicBezTo>
                  <a:cubicBezTo>
                    <a:pt x="195" y="656"/>
                    <a:pt x="206" y="656"/>
                    <a:pt x="217" y="650"/>
                  </a:cubicBezTo>
                  <a:lnTo>
                    <a:pt x="1777" y="266"/>
                  </a:lnTo>
                  <a:cubicBezTo>
                    <a:pt x="1847" y="249"/>
                    <a:pt x="1890" y="173"/>
                    <a:pt x="1869" y="103"/>
                  </a:cubicBezTo>
                  <a:cubicBezTo>
                    <a:pt x="1855" y="44"/>
                    <a:pt x="1803" y="0"/>
                    <a:pt x="17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093;p29">
              <a:extLst>
                <a:ext uri="{FF2B5EF4-FFF2-40B4-BE49-F238E27FC236}">
                  <a16:creationId xmlns:a16="http://schemas.microsoft.com/office/drawing/2014/main" id="{16CF805B-E4B3-694F-1F8B-C612F8E96481}"/>
                </a:ext>
              </a:extLst>
            </p:cNvPr>
            <p:cNvSpPr/>
            <p:nvPr/>
          </p:nvSpPr>
          <p:spPr>
            <a:xfrm>
              <a:off x="5831175" y="1944100"/>
              <a:ext cx="48225" cy="18025"/>
            </a:xfrm>
            <a:custGeom>
              <a:avLst/>
              <a:gdLst/>
              <a:ahLst/>
              <a:cxnLst/>
              <a:rect l="l" t="t" r="r" b="b"/>
              <a:pathLst>
                <a:path w="1929" h="721" extrusionOk="0">
                  <a:moveTo>
                    <a:pt x="1744" y="66"/>
                  </a:moveTo>
                  <a:cubicBezTo>
                    <a:pt x="1760" y="66"/>
                    <a:pt x="1777" y="71"/>
                    <a:pt x="1787" y="77"/>
                  </a:cubicBezTo>
                  <a:cubicBezTo>
                    <a:pt x="1814" y="93"/>
                    <a:pt x="1831" y="114"/>
                    <a:pt x="1836" y="147"/>
                  </a:cubicBezTo>
                  <a:cubicBezTo>
                    <a:pt x="1852" y="196"/>
                    <a:pt x="1820" y="250"/>
                    <a:pt x="1766" y="266"/>
                  </a:cubicBezTo>
                  <a:lnTo>
                    <a:pt x="206" y="651"/>
                  </a:lnTo>
                  <a:cubicBezTo>
                    <a:pt x="201" y="656"/>
                    <a:pt x="190" y="656"/>
                    <a:pt x="184" y="656"/>
                  </a:cubicBezTo>
                  <a:cubicBezTo>
                    <a:pt x="141" y="656"/>
                    <a:pt x="98" y="624"/>
                    <a:pt x="87" y="580"/>
                  </a:cubicBezTo>
                  <a:cubicBezTo>
                    <a:pt x="81" y="553"/>
                    <a:pt x="87" y="526"/>
                    <a:pt x="98" y="504"/>
                  </a:cubicBezTo>
                  <a:cubicBezTo>
                    <a:pt x="114" y="483"/>
                    <a:pt x="136" y="466"/>
                    <a:pt x="163" y="461"/>
                  </a:cubicBezTo>
                  <a:lnTo>
                    <a:pt x="1717" y="71"/>
                  </a:lnTo>
                  <a:cubicBezTo>
                    <a:pt x="1728" y="71"/>
                    <a:pt x="1739" y="66"/>
                    <a:pt x="1744" y="66"/>
                  </a:cubicBezTo>
                  <a:close/>
                  <a:moveTo>
                    <a:pt x="1741" y="1"/>
                  </a:moveTo>
                  <a:cubicBezTo>
                    <a:pt x="1727" y="1"/>
                    <a:pt x="1713" y="2"/>
                    <a:pt x="1701" y="6"/>
                  </a:cubicBezTo>
                  <a:lnTo>
                    <a:pt x="146" y="396"/>
                  </a:lnTo>
                  <a:cubicBezTo>
                    <a:pt x="54" y="418"/>
                    <a:pt x="0" y="504"/>
                    <a:pt x="22" y="596"/>
                  </a:cubicBezTo>
                  <a:cubicBezTo>
                    <a:pt x="38" y="672"/>
                    <a:pt x="108" y="721"/>
                    <a:pt x="184" y="721"/>
                  </a:cubicBezTo>
                  <a:cubicBezTo>
                    <a:pt x="201" y="721"/>
                    <a:pt x="211" y="721"/>
                    <a:pt x="222" y="716"/>
                  </a:cubicBezTo>
                  <a:lnTo>
                    <a:pt x="1782" y="331"/>
                  </a:lnTo>
                  <a:cubicBezTo>
                    <a:pt x="1874" y="309"/>
                    <a:pt x="1928" y="217"/>
                    <a:pt x="1901" y="125"/>
                  </a:cubicBezTo>
                  <a:cubicBezTo>
                    <a:pt x="1890" y="82"/>
                    <a:pt x="1863" y="44"/>
                    <a:pt x="1820" y="22"/>
                  </a:cubicBezTo>
                  <a:cubicBezTo>
                    <a:pt x="1798" y="8"/>
                    <a:pt x="1769" y="1"/>
                    <a:pt x="1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094;p29">
              <a:extLst>
                <a:ext uri="{FF2B5EF4-FFF2-40B4-BE49-F238E27FC236}">
                  <a16:creationId xmlns:a16="http://schemas.microsoft.com/office/drawing/2014/main" id="{9EF4D44E-36E2-D7ED-9653-DA122A632DBB}"/>
                </a:ext>
              </a:extLst>
            </p:cNvPr>
            <p:cNvSpPr/>
            <p:nvPr/>
          </p:nvSpPr>
          <p:spPr>
            <a:xfrm>
              <a:off x="5525175" y="1819575"/>
              <a:ext cx="6650" cy="662750"/>
            </a:xfrm>
            <a:custGeom>
              <a:avLst/>
              <a:gdLst/>
              <a:ahLst/>
              <a:cxnLst/>
              <a:rect l="l" t="t" r="r" b="b"/>
              <a:pathLst>
                <a:path w="266" h="26510" extrusionOk="0">
                  <a:moveTo>
                    <a:pt x="133" y="0"/>
                  </a:moveTo>
                  <a:cubicBezTo>
                    <a:pt x="67" y="0"/>
                    <a:pt x="0" y="45"/>
                    <a:pt x="0" y="135"/>
                  </a:cubicBezTo>
                  <a:lnTo>
                    <a:pt x="0" y="26374"/>
                  </a:lnTo>
                  <a:cubicBezTo>
                    <a:pt x="0" y="26450"/>
                    <a:pt x="60" y="26510"/>
                    <a:pt x="136" y="26510"/>
                  </a:cubicBezTo>
                  <a:cubicBezTo>
                    <a:pt x="206" y="26510"/>
                    <a:pt x="266" y="26450"/>
                    <a:pt x="266" y="26374"/>
                  </a:cubicBezTo>
                  <a:lnTo>
                    <a:pt x="266" y="135"/>
                  </a:lnTo>
                  <a:cubicBezTo>
                    <a:pt x="266" y="45"/>
                    <a:pt x="199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095;p29">
              <a:extLst>
                <a:ext uri="{FF2B5EF4-FFF2-40B4-BE49-F238E27FC236}">
                  <a16:creationId xmlns:a16="http://schemas.microsoft.com/office/drawing/2014/main" id="{95757002-C905-F7D0-7FE1-F5FDA0A65BF8}"/>
                </a:ext>
              </a:extLst>
            </p:cNvPr>
            <p:cNvSpPr/>
            <p:nvPr/>
          </p:nvSpPr>
          <p:spPr>
            <a:xfrm>
              <a:off x="5524350" y="1818750"/>
              <a:ext cx="8350" cy="664400"/>
            </a:xfrm>
            <a:custGeom>
              <a:avLst/>
              <a:gdLst/>
              <a:ahLst/>
              <a:cxnLst/>
              <a:rect l="l" t="t" r="r" b="b"/>
              <a:pathLst>
                <a:path w="334" h="26576" extrusionOk="0">
                  <a:moveTo>
                    <a:pt x="169" y="70"/>
                  </a:moveTo>
                  <a:cubicBezTo>
                    <a:pt x="223" y="70"/>
                    <a:pt x="266" y="113"/>
                    <a:pt x="266" y="168"/>
                  </a:cubicBezTo>
                  <a:lnTo>
                    <a:pt x="266" y="26407"/>
                  </a:lnTo>
                  <a:cubicBezTo>
                    <a:pt x="266" y="26475"/>
                    <a:pt x="216" y="26509"/>
                    <a:pt x="166" y="26509"/>
                  </a:cubicBezTo>
                  <a:cubicBezTo>
                    <a:pt x="116" y="26509"/>
                    <a:pt x="66" y="26475"/>
                    <a:pt x="66" y="26407"/>
                  </a:cubicBezTo>
                  <a:lnTo>
                    <a:pt x="66" y="168"/>
                  </a:lnTo>
                  <a:cubicBezTo>
                    <a:pt x="66" y="113"/>
                    <a:pt x="109" y="70"/>
                    <a:pt x="169" y="70"/>
                  </a:cubicBezTo>
                  <a:close/>
                  <a:moveTo>
                    <a:pt x="168" y="1"/>
                  </a:moveTo>
                  <a:cubicBezTo>
                    <a:pt x="85" y="1"/>
                    <a:pt x="1" y="56"/>
                    <a:pt x="1" y="168"/>
                  </a:cubicBezTo>
                  <a:lnTo>
                    <a:pt x="1" y="26407"/>
                  </a:lnTo>
                  <a:cubicBezTo>
                    <a:pt x="1" y="26499"/>
                    <a:pt x="77" y="26575"/>
                    <a:pt x="169" y="26575"/>
                  </a:cubicBezTo>
                  <a:cubicBezTo>
                    <a:pt x="261" y="26575"/>
                    <a:pt x="331" y="26499"/>
                    <a:pt x="331" y="26407"/>
                  </a:cubicBezTo>
                  <a:lnTo>
                    <a:pt x="331" y="168"/>
                  </a:lnTo>
                  <a:cubicBezTo>
                    <a:pt x="334" y="56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096;p29">
              <a:extLst>
                <a:ext uri="{FF2B5EF4-FFF2-40B4-BE49-F238E27FC236}">
                  <a16:creationId xmlns:a16="http://schemas.microsoft.com/office/drawing/2014/main" id="{1BA8F08B-F6D1-96AC-934D-EC5685C168B5}"/>
                </a:ext>
              </a:extLst>
            </p:cNvPr>
            <p:cNvSpPr/>
            <p:nvPr/>
          </p:nvSpPr>
          <p:spPr>
            <a:xfrm>
              <a:off x="5506350" y="1811325"/>
              <a:ext cx="6800" cy="666400"/>
            </a:xfrm>
            <a:custGeom>
              <a:avLst/>
              <a:gdLst/>
              <a:ahLst/>
              <a:cxnLst/>
              <a:rect l="l" t="t" r="r" b="b"/>
              <a:pathLst>
                <a:path w="272" h="26656" extrusionOk="0">
                  <a:moveTo>
                    <a:pt x="136" y="0"/>
                  </a:moveTo>
                  <a:cubicBezTo>
                    <a:pt x="68" y="0"/>
                    <a:pt x="1" y="45"/>
                    <a:pt x="1" y="134"/>
                  </a:cubicBezTo>
                  <a:lnTo>
                    <a:pt x="1" y="26520"/>
                  </a:lnTo>
                  <a:cubicBezTo>
                    <a:pt x="1" y="26596"/>
                    <a:pt x="66" y="26656"/>
                    <a:pt x="136" y="26656"/>
                  </a:cubicBezTo>
                  <a:cubicBezTo>
                    <a:pt x="212" y="26656"/>
                    <a:pt x="271" y="26596"/>
                    <a:pt x="271" y="26520"/>
                  </a:cubicBezTo>
                  <a:lnTo>
                    <a:pt x="271" y="134"/>
                  </a:lnTo>
                  <a:cubicBezTo>
                    <a:pt x="271" y="45"/>
                    <a:pt x="204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3097;p29">
              <a:extLst>
                <a:ext uri="{FF2B5EF4-FFF2-40B4-BE49-F238E27FC236}">
                  <a16:creationId xmlns:a16="http://schemas.microsoft.com/office/drawing/2014/main" id="{97C67ACC-EF3A-E61F-75C2-180F823837A9}"/>
                </a:ext>
              </a:extLst>
            </p:cNvPr>
            <p:cNvSpPr/>
            <p:nvPr/>
          </p:nvSpPr>
          <p:spPr>
            <a:xfrm>
              <a:off x="5505550" y="1810500"/>
              <a:ext cx="8400" cy="668050"/>
            </a:xfrm>
            <a:custGeom>
              <a:avLst/>
              <a:gdLst/>
              <a:ahLst/>
              <a:cxnLst/>
              <a:rect l="l" t="t" r="r" b="b"/>
              <a:pathLst>
                <a:path w="336" h="26722" extrusionOk="0">
                  <a:moveTo>
                    <a:pt x="168" y="70"/>
                  </a:moveTo>
                  <a:cubicBezTo>
                    <a:pt x="222" y="70"/>
                    <a:pt x="265" y="113"/>
                    <a:pt x="265" y="167"/>
                  </a:cubicBezTo>
                  <a:lnTo>
                    <a:pt x="265" y="26553"/>
                  </a:lnTo>
                  <a:cubicBezTo>
                    <a:pt x="265" y="26621"/>
                    <a:pt x="217" y="26655"/>
                    <a:pt x="168" y="26655"/>
                  </a:cubicBezTo>
                  <a:cubicBezTo>
                    <a:pt x="119" y="26655"/>
                    <a:pt x="70" y="26621"/>
                    <a:pt x="70" y="26553"/>
                  </a:cubicBezTo>
                  <a:lnTo>
                    <a:pt x="70" y="167"/>
                  </a:lnTo>
                  <a:cubicBezTo>
                    <a:pt x="70" y="113"/>
                    <a:pt x="114" y="70"/>
                    <a:pt x="168" y="70"/>
                  </a:cubicBezTo>
                  <a:close/>
                  <a:moveTo>
                    <a:pt x="168" y="1"/>
                  </a:moveTo>
                  <a:cubicBezTo>
                    <a:pt x="84" y="1"/>
                    <a:pt x="0" y="56"/>
                    <a:pt x="0" y="167"/>
                  </a:cubicBezTo>
                  <a:lnTo>
                    <a:pt x="0" y="26553"/>
                  </a:lnTo>
                  <a:cubicBezTo>
                    <a:pt x="0" y="26645"/>
                    <a:pt x="76" y="26721"/>
                    <a:pt x="168" y="26721"/>
                  </a:cubicBezTo>
                  <a:cubicBezTo>
                    <a:pt x="260" y="26721"/>
                    <a:pt x="336" y="26645"/>
                    <a:pt x="336" y="26553"/>
                  </a:cubicBezTo>
                  <a:lnTo>
                    <a:pt x="336" y="167"/>
                  </a:lnTo>
                  <a:cubicBezTo>
                    <a:pt x="336" y="56"/>
                    <a:pt x="252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3098;p29">
              <a:extLst>
                <a:ext uri="{FF2B5EF4-FFF2-40B4-BE49-F238E27FC236}">
                  <a16:creationId xmlns:a16="http://schemas.microsoft.com/office/drawing/2014/main" id="{B9D9B8CD-AFB0-C143-4BD6-C94C960D3BD6}"/>
                </a:ext>
              </a:extLst>
            </p:cNvPr>
            <p:cNvSpPr/>
            <p:nvPr/>
          </p:nvSpPr>
          <p:spPr>
            <a:xfrm>
              <a:off x="3249975" y="501875"/>
              <a:ext cx="1156850" cy="1044050"/>
            </a:xfrm>
            <a:custGeom>
              <a:avLst/>
              <a:gdLst/>
              <a:ahLst/>
              <a:cxnLst/>
              <a:rect l="l" t="t" r="r" b="b"/>
              <a:pathLst>
                <a:path w="46274" h="41762" extrusionOk="0">
                  <a:moveTo>
                    <a:pt x="21578" y="1"/>
                  </a:moveTo>
                  <a:cubicBezTo>
                    <a:pt x="21554" y="1"/>
                    <a:pt x="21530" y="7"/>
                    <a:pt x="21507" y="22"/>
                  </a:cubicBezTo>
                  <a:lnTo>
                    <a:pt x="66" y="12744"/>
                  </a:lnTo>
                  <a:cubicBezTo>
                    <a:pt x="28" y="12771"/>
                    <a:pt x="1" y="12814"/>
                    <a:pt x="1" y="12863"/>
                  </a:cubicBezTo>
                  <a:lnTo>
                    <a:pt x="1" y="15473"/>
                  </a:lnTo>
                  <a:cubicBezTo>
                    <a:pt x="1" y="15527"/>
                    <a:pt x="33" y="15576"/>
                    <a:pt x="87" y="15592"/>
                  </a:cubicBezTo>
                  <a:lnTo>
                    <a:pt x="7984" y="18706"/>
                  </a:lnTo>
                  <a:lnTo>
                    <a:pt x="7984" y="41626"/>
                  </a:lnTo>
                  <a:cubicBezTo>
                    <a:pt x="7984" y="41702"/>
                    <a:pt x="8043" y="41762"/>
                    <a:pt x="8114" y="41762"/>
                  </a:cubicBezTo>
                  <a:cubicBezTo>
                    <a:pt x="8189" y="41762"/>
                    <a:pt x="8249" y="41702"/>
                    <a:pt x="8249" y="41626"/>
                  </a:cubicBezTo>
                  <a:lnTo>
                    <a:pt x="8249" y="18614"/>
                  </a:lnTo>
                  <a:cubicBezTo>
                    <a:pt x="8249" y="18560"/>
                    <a:pt x="8216" y="18511"/>
                    <a:pt x="8162" y="18490"/>
                  </a:cubicBezTo>
                  <a:lnTo>
                    <a:pt x="266" y="15381"/>
                  </a:lnTo>
                  <a:lnTo>
                    <a:pt x="266" y="12939"/>
                  </a:lnTo>
                  <a:lnTo>
                    <a:pt x="21577" y="287"/>
                  </a:lnTo>
                  <a:lnTo>
                    <a:pt x="46008" y="13653"/>
                  </a:lnTo>
                  <a:lnTo>
                    <a:pt x="46008" y="17650"/>
                  </a:lnTo>
                  <a:cubicBezTo>
                    <a:pt x="46008" y="17740"/>
                    <a:pt x="46074" y="17784"/>
                    <a:pt x="46141" y="17784"/>
                  </a:cubicBezTo>
                  <a:cubicBezTo>
                    <a:pt x="46207" y="17784"/>
                    <a:pt x="46274" y="17740"/>
                    <a:pt x="46274" y="17650"/>
                  </a:cubicBezTo>
                  <a:lnTo>
                    <a:pt x="46274" y="13578"/>
                  </a:lnTo>
                  <a:cubicBezTo>
                    <a:pt x="46274" y="13529"/>
                    <a:pt x="46246" y="13486"/>
                    <a:pt x="46203" y="13458"/>
                  </a:cubicBezTo>
                  <a:lnTo>
                    <a:pt x="21642" y="16"/>
                  </a:lnTo>
                  <a:cubicBezTo>
                    <a:pt x="21622" y="6"/>
                    <a:pt x="21600" y="1"/>
                    <a:pt x="21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3099;p29">
              <a:extLst>
                <a:ext uri="{FF2B5EF4-FFF2-40B4-BE49-F238E27FC236}">
                  <a16:creationId xmlns:a16="http://schemas.microsoft.com/office/drawing/2014/main" id="{DBD3B702-20D8-A58D-6BA0-D1A33B89F19D}"/>
                </a:ext>
              </a:extLst>
            </p:cNvPr>
            <p:cNvSpPr/>
            <p:nvPr/>
          </p:nvSpPr>
          <p:spPr>
            <a:xfrm>
              <a:off x="3249175" y="501075"/>
              <a:ext cx="1158450" cy="1045675"/>
            </a:xfrm>
            <a:custGeom>
              <a:avLst/>
              <a:gdLst/>
              <a:ahLst/>
              <a:cxnLst/>
              <a:rect l="l" t="t" r="r" b="b"/>
              <a:pathLst>
                <a:path w="46338" h="41827" extrusionOk="0">
                  <a:moveTo>
                    <a:pt x="21609" y="65"/>
                  </a:moveTo>
                  <a:cubicBezTo>
                    <a:pt x="21626" y="65"/>
                    <a:pt x="21642" y="70"/>
                    <a:pt x="21658" y="81"/>
                  </a:cubicBezTo>
                  <a:lnTo>
                    <a:pt x="46219" y="13523"/>
                  </a:lnTo>
                  <a:cubicBezTo>
                    <a:pt x="46251" y="13539"/>
                    <a:pt x="46273" y="13572"/>
                    <a:pt x="46273" y="13610"/>
                  </a:cubicBezTo>
                  <a:lnTo>
                    <a:pt x="46273" y="17682"/>
                  </a:lnTo>
                  <a:cubicBezTo>
                    <a:pt x="46270" y="17747"/>
                    <a:pt x="46220" y="17780"/>
                    <a:pt x="46171" y="17780"/>
                  </a:cubicBezTo>
                  <a:cubicBezTo>
                    <a:pt x="46121" y="17780"/>
                    <a:pt x="46073" y="17747"/>
                    <a:pt x="46073" y="17682"/>
                  </a:cubicBezTo>
                  <a:lnTo>
                    <a:pt x="46073" y="13669"/>
                  </a:lnTo>
                  <a:lnTo>
                    <a:pt x="21626" y="292"/>
                  </a:lnTo>
                  <a:lnTo>
                    <a:pt x="21609" y="281"/>
                  </a:lnTo>
                  <a:lnTo>
                    <a:pt x="282" y="12938"/>
                  </a:lnTo>
                  <a:lnTo>
                    <a:pt x="265" y="12949"/>
                  </a:lnTo>
                  <a:lnTo>
                    <a:pt x="265" y="15435"/>
                  </a:lnTo>
                  <a:lnTo>
                    <a:pt x="8183" y="18554"/>
                  </a:lnTo>
                  <a:cubicBezTo>
                    <a:pt x="8221" y="18571"/>
                    <a:pt x="8248" y="18608"/>
                    <a:pt x="8248" y="18646"/>
                  </a:cubicBezTo>
                  <a:lnTo>
                    <a:pt x="8248" y="41658"/>
                  </a:lnTo>
                  <a:cubicBezTo>
                    <a:pt x="8248" y="41726"/>
                    <a:pt x="8198" y="41760"/>
                    <a:pt x="8148" y="41760"/>
                  </a:cubicBezTo>
                  <a:cubicBezTo>
                    <a:pt x="8098" y="41760"/>
                    <a:pt x="8048" y="41726"/>
                    <a:pt x="8048" y="41658"/>
                  </a:cubicBezTo>
                  <a:lnTo>
                    <a:pt x="8048" y="18717"/>
                  </a:lnTo>
                  <a:lnTo>
                    <a:pt x="130" y="15597"/>
                  </a:lnTo>
                  <a:cubicBezTo>
                    <a:pt x="92" y="15581"/>
                    <a:pt x="65" y="15543"/>
                    <a:pt x="65" y="15505"/>
                  </a:cubicBezTo>
                  <a:lnTo>
                    <a:pt x="65" y="12895"/>
                  </a:lnTo>
                  <a:cubicBezTo>
                    <a:pt x="65" y="12857"/>
                    <a:pt x="87" y="12824"/>
                    <a:pt x="114" y="12808"/>
                  </a:cubicBezTo>
                  <a:lnTo>
                    <a:pt x="21555" y="81"/>
                  </a:lnTo>
                  <a:cubicBezTo>
                    <a:pt x="21571" y="70"/>
                    <a:pt x="21593" y="65"/>
                    <a:pt x="21609" y="65"/>
                  </a:cubicBezTo>
                  <a:close/>
                  <a:moveTo>
                    <a:pt x="21605" y="1"/>
                  </a:moveTo>
                  <a:cubicBezTo>
                    <a:pt x="21575" y="1"/>
                    <a:pt x="21547" y="8"/>
                    <a:pt x="21523" y="21"/>
                  </a:cubicBezTo>
                  <a:lnTo>
                    <a:pt x="81" y="12748"/>
                  </a:lnTo>
                  <a:cubicBezTo>
                    <a:pt x="33" y="12781"/>
                    <a:pt x="0" y="12835"/>
                    <a:pt x="0" y="12895"/>
                  </a:cubicBezTo>
                  <a:lnTo>
                    <a:pt x="0" y="15505"/>
                  </a:lnTo>
                  <a:cubicBezTo>
                    <a:pt x="0" y="15570"/>
                    <a:pt x="43" y="15635"/>
                    <a:pt x="103" y="15657"/>
                  </a:cubicBezTo>
                  <a:lnTo>
                    <a:pt x="7978" y="18760"/>
                  </a:lnTo>
                  <a:lnTo>
                    <a:pt x="7978" y="41658"/>
                  </a:lnTo>
                  <a:cubicBezTo>
                    <a:pt x="7978" y="41756"/>
                    <a:pt x="8053" y="41826"/>
                    <a:pt x="8146" y="41826"/>
                  </a:cubicBezTo>
                  <a:cubicBezTo>
                    <a:pt x="8238" y="41826"/>
                    <a:pt x="8313" y="41756"/>
                    <a:pt x="8313" y="41658"/>
                  </a:cubicBezTo>
                  <a:lnTo>
                    <a:pt x="8313" y="18646"/>
                  </a:lnTo>
                  <a:cubicBezTo>
                    <a:pt x="8313" y="18576"/>
                    <a:pt x="8270" y="18516"/>
                    <a:pt x="8211" y="18489"/>
                  </a:cubicBezTo>
                  <a:lnTo>
                    <a:pt x="336" y="15391"/>
                  </a:lnTo>
                  <a:lnTo>
                    <a:pt x="336" y="12987"/>
                  </a:lnTo>
                  <a:lnTo>
                    <a:pt x="21609" y="357"/>
                  </a:lnTo>
                  <a:lnTo>
                    <a:pt x="46002" y="13707"/>
                  </a:lnTo>
                  <a:lnTo>
                    <a:pt x="46002" y="17682"/>
                  </a:lnTo>
                  <a:cubicBezTo>
                    <a:pt x="46002" y="17793"/>
                    <a:pt x="46086" y="17849"/>
                    <a:pt x="46170" y="17849"/>
                  </a:cubicBezTo>
                  <a:cubicBezTo>
                    <a:pt x="46254" y="17849"/>
                    <a:pt x="46338" y="17793"/>
                    <a:pt x="46338" y="17682"/>
                  </a:cubicBezTo>
                  <a:lnTo>
                    <a:pt x="46338" y="13610"/>
                  </a:lnTo>
                  <a:cubicBezTo>
                    <a:pt x="46338" y="13550"/>
                    <a:pt x="46306" y="13490"/>
                    <a:pt x="46251" y="13463"/>
                  </a:cubicBezTo>
                  <a:lnTo>
                    <a:pt x="21691" y="21"/>
                  </a:lnTo>
                  <a:cubicBezTo>
                    <a:pt x="21663" y="8"/>
                    <a:pt x="21634" y="1"/>
                    <a:pt x="21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3100;p29">
              <a:extLst>
                <a:ext uri="{FF2B5EF4-FFF2-40B4-BE49-F238E27FC236}">
                  <a16:creationId xmlns:a16="http://schemas.microsoft.com/office/drawing/2014/main" id="{4AF0DEB5-DEC1-69CF-A756-B2DE45268E35}"/>
                </a:ext>
              </a:extLst>
            </p:cNvPr>
            <p:cNvSpPr/>
            <p:nvPr/>
          </p:nvSpPr>
          <p:spPr>
            <a:xfrm>
              <a:off x="3447950" y="936675"/>
              <a:ext cx="59700" cy="589225"/>
            </a:xfrm>
            <a:custGeom>
              <a:avLst/>
              <a:gdLst/>
              <a:ahLst/>
              <a:cxnLst/>
              <a:rect l="l" t="t" r="r" b="b"/>
              <a:pathLst>
                <a:path w="2388" h="23569" extrusionOk="0">
                  <a:moveTo>
                    <a:pt x="2248" y="1"/>
                  </a:moveTo>
                  <a:cubicBezTo>
                    <a:pt x="2228" y="1"/>
                    <a:pt x="2207" y="5"/>
                    <a:pt x="2188" y="15"/>
                  </a:cubicBezTo>
                  <a:lnTo>
                    <a:pt x="135" y="1103"/>
                  </a:lnTo>
                  <a:cubicBezTo>
                    <a:pt x="1" y="1177"/>
                    <a:pt x="72" y="1358"/>
                    <a:pt x="194" y="1358"/>
                  </a:cubicBezTo>
                  <a:cubicBezTo>
                    <a:pt x="215" y="1358"/>
                    <a:pt x="237" y="1353"/>
                    <a:pt x="260" y="1341"/>
                  </a:cubicBezTo>
                  <a:lnTo>
                    <a:pt x="2117" y="356"/>
                  </a:lnTo>
                  <a:lnTo>
                    <a:pt x="2117" y="23438"/>
                  </a:lnTo>
                  <a:cubicBezTo>
                    <a:pt x="2117" y="23509"/>
                    <a:pt x="2177" y="23568"/>
                    <a:pt x="2253" y="23568"/>
                  </a:cubicBezTo>
                  <a:cubicBezTo>
                    <a:pt x="2323" y="23568"/>
                    <a:pt x="2383" y="23509"/>
                    <a:pt x="2388" y="23438"/>
                  </a:cubicBezTo>
                  <a:lnTo>
                    <a:pt x="2388" y="134"/>
                  </a:lnTo>
                  <a:cubicBezTo>
                    <a:pt x="2384" y="57"/>
                    <a:pt x="2320" y="1"/>
                    <a:pt x="22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3101;p29">
              <a:extLst>
                <a:ext uri="{FF2B5EF4-FFF2-40B4-BE49-F238E27FC236}">
                  <a16:creationId xmlns:a16="http://schemas.microsoft.com/office/drawing/2014/main" id="{30EA6D22-09BB-EC06-341D-05733BDBC278}"/>
                </a:ext>
              </a:extLst>
            </p:cNvPr>
            <p:cNvSpPr/>
            <p:nvPr/>
          </p:nvSpPr>
          <p:spPr>
            <a:xfrm>
              <a:off x="3446650" y="935850"/>
              <a:ext cx="61825" cy="591000"/>
            </a:xfrm>
            <a:custGeom>
              <a:avLst/>
              <a:gdLst/>
              <a:ahLst/>
              <a:cxnLst/>
              <a:rect l="l" t="t" r="r" b="b"/>
              <a:pathLst>
                <a:path w="2473" h="23640" extrusionOk="0">
                  <a:moveTo>
                    <a:pt x="2304" y="67"/>
                  </a:moveTo>
                  <a:cubicBezTo>
                    <a:pt x="2355" y="67"/>
                    <a:pt x="2402" y="109"/>
                    <a:pt x="2402" y="167"/>
                  </a:cubicBezTo>
                  <a:lnTo>
                    <a:pt x="2402" y="23471"/>
                  </a:lnTo>
                  <a:cubicBezTo>
                    <a:pt x="2402" y="23536"/>
                    <a:pt x="2352" y="23569"/>
                    <a:pt x="2303" y="23569"/>
                  </a:cubicBezTo>
                  <a:cubicBezTo>
                    <a:pt x="2253" y="23569"/>
                    <a:pt x="2204" y="23536"/>
                    <a:pt x="2207" y="23471"/>
                  </a:cubicBezTo>
                  <a:lnTo>
                    <a:pt x="2207" y="335"/>
                  </a:lnTo>
                  <a:lnTo>
                    <a:pt x="295" y="1342"/>
                  </a:lnTo>
                  <a:cubicBezTo>
                    <a:pt x="279" y="1351"/>
                    <a:pt x="262" y="1355"/>
                    <a:pt x="246" y="1355"/>
                  </a:cubicBezTo>
                  <a:cubicBezTo>
                    <a:pt x="211" y="1355"/>
                    <a:pt x="178" y="1337"/>
                    <a:pt x="160" y="1304"/>
                  </a:cubicBezTo>
                  <a:cubicBezTo>
                    <a:pt x="133" y="1255"/>
                    <a:pt x="154" y="1196"/>
                    <a:pt x="203" y="1169"/>
                  </a:cubicBezTo>
                  <a:lnTo>
                    <a:pt x="2256" y="80"/>
                  </a:lnTo>
                  <a:cubicBezTo>
                    <a:pt x="2271" y="71"/>
                    <a:pt x="2288" y="67"/>
                    <a:pt x="2304" y="67"/>
                  </a:cubicBezTo>
                  <a:close/>
                  <a:moveTo>
                    <a:pt x="2303" y="1"/>
                  </a:moveTo>
                  <a:cubicBezTo>
                    <a:pt x="2277" y="1"/>
                    <a:pt x="2249" y="7"/>
                    <a:pt x="2223" y="21"/>
                  </a:cubicBezTo>
                  <a:lnTo>
                    <a:pt x="171" y="1109"/>
                  </a:lnTo>
                  <a:cubicBezTo>
                    <a:pt x="0" y="1197"/>
                    <a:pt x="88" y="1425"/>
                    <a:pt x="242" y="1425"/>
                  </a:cubicBezTo>
                  <a:cubicBezTo>
                    <a:pt x="269" y="1425"/>
                    <a:pt x="298" y="1418"/>
                    <a:pt x="328" y="1402"/>
                  </a:cubicBezTo>
                  <a:lnTo>
                    <a:pt x="2137" y="443"/>
                  </a:lnTo>
                  <a:lnTo>
                    <a:pt x="2137" y="23471"/>
                  </a:lnTo>
                  <a:cubicBezTo>
                    <a:pt x="2137" y="23563"/>
                    <a:pt x="2212" y="23639"/>
                    <a:pt x="2305" y="23639"/>
                  </a:cubicBezTo>
                  <a:cubicBezTo>
                    <a:pt x="2397" y="23639"/>
                    <a:pt x="2472" y="23563"/>
                    <a:pt x="2472" y="23471"/>
                  </a:cubicBezTo>
                  <a:lnTo>
                    <a:pt x="2472" y="167"/>
                  </a:lnTo>
                  <a:cubicBezTo>
                    <a:pt x="2472" y="71"/>
                    <a:pt x="2392" y="1"/>
                    <a:pt x="23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3102;p29">
              <a:extLst>
                <a:ext uri="{FF2B5EF4-FFF2-40B4-BE49-F238E27FC236}">
                  <a16:creationId xmlns:a16="http://schemas.microsoft.com/office/drawing/2014/main" id="{C389A259-D887-B65B-2F29-AEEBC5FD59D5}"/>
                </a:ext>
              </a:extLst>
            </p:cNvPr>
            <p:cNvSpPr/>
            <p:nvPr/>
          </p:nvSpPr>
          <p:spPr>
            <a:xfrm>
              <a:off x="3499325" y="936575"/>
              <a:ext cx="405575" cy="179075"/>
            </a:xfrm>
            <a:custGeom>
              <a:avLst/>
              <a:gdLst/>
              <a:ahLst/>
              <a:cxnLst/>
              <a:rect l="l" t="t" r="r" b="b"/>
              <a:pathLst>
                <a:path w="16223" h="7163" extrusionOk="0">
                  <a:moveTo>
                    <a:pt x="195" y="1"/>
                  </a:moveTo>
                  <a:cubicBezTo>
                    <a:pt x="67" y="1"/>
                    <a:pt x="1" y="200"/>
                    <a:pt x="143" y="262"/>
                  </a:cubicBezTo>
                  <a:lnTo>
                    <a:pt x="15985" y="7151"/>
                  </a:lnTo>
                  <a:cubicBezTo>
                    <a:pt x="16001" y="7162"/>
                    <a:pt x="16017" y="7162"/>
                    <a:pt x="16039" y="7162"/>
                  </a:cubicBezTo>
                  <a:cubicBezTo>
                    <a:pt x="16185" y="7162"/>
                    <a:pt x="16223" y="6967"/>
                    <a:pt x="16093" y="6908"/>
                  </a:cubicBezTo>
                  <a:lnTo>
                    <a:pt x="252" y="13"/>
                  </a:lnTo>
                  <a:cubicBezTo>
                    <a:pt x="232" y="5"/>
                    <a:pt x="213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3103;p29">
              <a:extLst>
                <a:ext uri="{FF2B5EF4-FFF2-40B4-BE49-F238E27FC236}">
                  <a16:creationId xmlns:a16="http://schemas.microsoft.com/office/drawing/2014/main" id="{D0B796FF-273E-699A-54FB-938B7EDD5C2C}"/>
                </a:ext>
              </a:extLst>
            </p:cNvPr>
            <p:cNvSpPr/>
            <p:nvPr/>
          </p:nvSpPr>
          <p:spPr>
            <a:xfrm>
              <a:off x="3498125" y="935800"/>
              <a:ext cx="408000" cy="180800"/>
            </a:xfrm>
            <a:custGeom>
              <a:avLst/>
              <a:gdLst/>
              <a:ahLst/>
              <a:cxnLst/>
              <a:rect l="l" t="t" r="r" b="b"/>
              <a:pathLst>
                <a:path w="16320" h="7232" extrusionOk="0">
                  <a:moveTo>
                    <a:pt x="246" y="71"/>
                  </a:moveTo>
                  <a:cubicBezTo>
                    <a:pt x="256" y="71"/>
                    <a:pt x="273" y="71"/>
                    <a:pt x="283" y="77"/>
                  </a:cubicBezTo>
                  <a:lnTo>
                    <a:pt x="16125" y="6971"/>
                  </a:lnTo>
                  <a:cubicBezTo>
                    <a:pt x="16174" y="6993"/>
                    <a:pt x="16201" y="7052"/>
                    <a:pt x="16179" y="7101"/>
                  </a:cubicBezTo>
                  <a:cubicBezTo>
                    <a:pt x="16158" y="7139"/>
                    <a:pt x="16120" y="7161"/>
                    <a:pt x="16079" y="7161"/>
                  </a:cubicBezTo>
                  <a:cubicBezTo>
                    <a:pt x="16068" y="7161"/>
                    <a:pt x="16056" y="7159"/>
                    <a:pt x="16044" y="7155"/>
                  </a:cubicBezTo>
                  <a:lnTo>
                    <a:pt x="208" y="261"/>
                  </a:lnTo>
                  <a:cubicBezTo>
                    <a:pt x="153" y="239"/>
                    <a:pt x="132" y="180"/>
                    <a:pt x="153" y="131"/>
                  </a:cubicBezTo>
                  <a:cubicBezTo>
                    <a:pt x="170" y="93"/>
                    <a:pt x="208" y="71"/>
                    <a:pt x="246" y="71"/>
                  </a:cubicBezTo>
                  <a:close/>
                  <a:moveTo>
                    <a:pt x="236" y="0"/>
                  </a:moveTo>
                  <a:cubicBezTo>
                    <a:pt x="77" y="0"/>
                    <a:pt x="1" y="245"/>
                    <a:pt x="181" y="320"/>
                  </a:cubicBezTo>
                  <a:lnTo>
                    <a:pt x="16022" y="7215"/>
                  </a:lnTo>
                  <a:cubicBezTo>
                    <a:pt x="16038" y="7226"/>
                    <a:pt x="16065" y="7231"/>
                    <a:pt x="16087" y="7231"/>
                  </a:cubicBezTo>
                  <a:cubicBezTo>
                    <a:pt x="16266" y="7231"/>
                    <a:pt x="16320" y="6982"/>
                    <a:pt x="16152" y="6906"/>
                  </a:cubicBezTo>
                  <a:lnTo>
                    <a:pt x="311" y="17"/>
                  </a:lnTo>
                  <a:cubicBezTo>
                    <a:pt x="284" y="5"/>
                    <a:pt x="259" y="0"/>
                    <a:pt x="2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3104;p29">
              <a:extLst>
                <a:ext uri="{FF2B5EF4-FFF2-40B4-BE49-F238E27FC236}">
                  <a16:creationId xmlns:a16="http://schemas.microsoft.com/office/drawing/2014/main" id="{C13B4ACF-F377-F5F5-E588-5F9D759AB9F8}"/>
                </a:ext>
              </a:extLst>
            </p:cNvPr>
            <p:cNvSpPr/>
            <p:nvPr/>
          </p:nvSpPr>
          <p:spPr>
            <a:xfrm>
              <a:off x="3896900" y="692650"/>
              <a:ext cx="77325" cy="473900"/>
            </a:xfrm>
            <a:custGeom>
              <a:avLst/>
              <a:gdLst/>
              <a:ahLst/>
              <a:cxnLst/>
              <a:rect l="l" t="t" r="r" b="b"/>
              <a:pathLst>
                <a:path w="3093" h="18956" extrusionOk="0">
                  <a:moveTo>
                    <a:pt x="2963" y="0"/>
                  </a:moveTo>
                  <a:cubicBezTo>
                    <a:pt x="2940" y="0"/>
                    <a:pt x="2917" y="5"/>
                    <a:pt x="2898" y="16"/>
                  </a:cubicBezTo>
                  <a:lnTo>
                    <a:pt x="71" y="1495"/>
                  </a:lnTo>
                  <a:cubicBezTo>
                    <a:pt x="28" y="1516"/>
                    <a:pt x="0" y="1560"/>
                    <a:pt x="0" y="1609"/>
                  </a:cubicBezTo>
                  <a:lnTo>
                    <a:pt x="0" y="18820"/>
                  </a:lnTo>
                  <a:cubicBezTo>
                    <a:pt x="0" y="18896"/>
                    <a:pt x="60" y="18955"/>
                    <a:pt x="136" y="18955"/>
                  </a:cubicBezTo>
                  <a:cubicBezTo>
                    <a:pt x="206" y="18955"/>
                    <a:pt x="266" y="18896"/>
                    <a:pt x="266" y="18820"/>
                  </a:cubicBezTo>
                  <a:lnTo>
                    <a:pt x="266" y="1690"/>
                  </a:lnTo>
                  <a:lnTo>
                    <a:pt x="2828" y="352"/>
                  </a:lnTo>
                  <a:lnTo>
                    <a:pt x="2828" y="17585"/>
                  </a:lnTo>
                  <a:cubicBezTo>
                    <a:pt x="2828" y="17675"/>
                    <a:pt x="2894" y="17719"/>
                    <a:pt x="2960" y="17719"/>
                  </a:cubicBezTo>
                  <a:cubicBezTo>
                    <a:pt x="3027" y="17719"/>
                    <a:pt x="3093" y="17675"/>
                    <a:pt x="3093" y="17585"/>
                  </a:cubicBezTo>
                  <a:lnTo>
                    <a:pt x="3093" y="130"/>
                  </a:lnTo>
                  <a:cubicBezTo>
                    <a:pt x="3093" y="87"/>
                    <a:pt x="3066" y="43"/>
                    <a:pt x="3028" y="16"/>
                  </a:cubicBezTo>
                  <a:cubicBezTo>
                    <a:pt x="3009" y="5"/>
                    <a:pt x="2986" y="0"/>
                    <a:pt x="29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3105;p29">
              <a:extLst>
                <a:ext uri="{FF2B5EF4-FFF2-40B4-BE49-F238E27FC236}">
                  <a16:creationId xmlns:a16="http://schemas.microsoft.com/office/drawing/2014/main" id="{841D1AC0-7730-B7EB-3F8D-9F047A85C34E}"/>
                </a:ext>
              </a:extLst>
            </p:cNvPr>
            <p:cNvSpPr/>
            <p:nvPr/>
          </p:nvSpPr>
          <p:spPr>
            <a:xfrm>
              <a:off x="3896075" y="691725"/>
              <a:ext cx="78975" cy="475625"/>
            </a:xfrm>
            <a:custGeom>
              <a:avLst/>
              <a:gdLst/>
              <a:ahLst/>
              <a:cxnLst/>
              <a:rect l="l" t="t" r="r" b="b"/>
              <a:pathLst>
                <a:path w="3159" h="19025" extrusionOk="0">
                  <a:moveTo>
                    <a:pt x="2991" y="69"/>
                  </a:moveTo>
                  <a:cubicBezTo>
                    <a:pt x="3045" y="69"/>
                    <a:pt x="3093" y="113"/>
                    <a:pt x="3093" y="167"/>
                  </a:cubicBezTo>
                  <a:lnTo>
                    <a:pt x="3093" y="17622"/>
                  </a:lnTo>
                  <a:cubicBezTo>
                    <a:pt x="3093" y="17687"/>
                    <a:pt x="3043" y="17720"/>
                    <a:pt x="2993" y="17720"/>
                  </a:cubicBezTo>
                  <a:cubicBezTo>
                    <a:pt x="2943" y="17720"/>
                    <a:pt x="2893" y="17687"/>
                    <a:pt x="2893" y="17622"/>
                  </a:cubicBezTo>
                  <a:lnTo>
                    <a:pt x="2893" y="335"/>
                  </a:lnTo>
                  <a:lnTo>
                    <a:pt x="266" y="1705"/>
                  </a:lnTo>
                  <a:lnTo>
                    <a:pt x="266" y="18857"/>
                  </a:lnTo>
                  <a:cubicBezTo>
                    <a:pt x="266" y="18922"/>
                    <a:pt x="216" y="18955"/>
                    <a:pt x="166" y="18955"/>
                  </a:cubicBezTo>
                  <a:cubicBezTo>
                    <a:pt x="116" y="18955"/>
                    <a:pt x="66" y="18922"/>
                    <a:pt x="66" y="18857"/>
                  </a:cubicBezTo>
                  <a:lnTo>
                    <a:pt x="66" y="1646"/>
                  </a:lnTo>
                  <a:cubicBezTo>
                    <a:pt x="66" y="1613"/>
                    <a:pt x="88" y="1575"/>
                    <a:pt x="120" y="1559"/>
                  </a:cubicBezTo>
                  <a:lnTo>
                    <a:pt x="2947" y="80"/>
                  </a:lnTo>
                  <a:cubicBezTo>
                    <a:pt x="2958" y="75"/>
                    <a:pt x="2974" y="69"/>
                    <a:pt x="2991" y="69"/>
                  </a:cubicBezTo>
                  <a:close/>
                  <a:moveTo>
                    <a:pt x="2992" y="1"/>
                  </a:moveTo>
                  <a:cubicBezTo>
                    <a:pt x="2966" y="1"/>
                    <a:pt x="2940" y="7"/>
                    <a:pt x="2915" y="21"/>
                  </a:cubicBezTo>
                  <a:lnTo>
                    <a:pt x="88" y="1499"/>
                  </a:lnTo>
                  <a:cubicBezTo>
                    <a:pt x="33" y="1526"/>
                    <a:pt x="1" y="1586"/>
                    <a:pt x="1" y="1646"/>
                  </a:cubicBezTo>
                  <a:lnTo>
                    <a:pt x="1" y="18857"/>
                  </a:lnTo>
                  <a:cubicBezTo>
                    <a:pt x="1" y="18949"/>
                    <a:pt x="77" y="19025"/>
                    <a:pt x="169" y="19025"/>
                  </a:cubicBezTo>
                  <a:cubicBezTo>
                    <a:pt x="261" y="19025"/>
                    <a:pt x="337" y="18949"/>
                    <a:pt x="337" y="18857"/>
                  </a:cubicBezTo>
                  <a:lnTo>
                    <a:pt x="337" y="1748"/>
                  </a:lnTo>
                  <a:lnTo>
                    <a:pt x="2823" y="443"/>
                  </a:lnTo>
                  <a:lnTo>
                    <a:pt x="2823" y="17622"/>
                  </a:lnTo>
                  <a:cubicBezTo>
                    <a:pt x="2823" y="17733"/>
                    <a:pt x="2907" y="17789"/>
                    <a:pt x="2991" y="17789"/>
                  </a:cubicBezTo>
                  <a:cubicBezTo>
                    <a:pt x="3074" y="17789"/>
                    <a:pt x="3158" y="17733"/>
                    <a:pt x="3158" y="17622"/>
                  </a:cubicBezTo>
                  <a:lnTo>
                    <a:pt x="3158" y="167"/>
                  </a:lnTo>
                  <a:cubicBezTo>
                    <a:pt x="3158" y="71"/>
                    <a:pt x="3078" y="1"/>
                    <a:pt x="2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106;p29">
              <a:extLst>
                <a:ext uri="{FF2B5EF4-FFF2-40B4-BE49-F238E27FC236}">
                  <a16:creationId xmlns:a16="http://schemas.microsoft.com/office/drawing/2014/main" id="{92989631-3DD7-CD94-581E-9DB687DF3B49}"/>
                </a:ext>
              </a:extLst>
            </p:cNvPr>
            <p:cNvSpPr/>
            <p:nvPr/>
          </p:nvSpPr>
          <p:spPr>
            <a:xfrm>
              <a:off x="3248750" y="591100"/>
              <a:ext cx="727050" cy="300875"/>
            </a:xfrm>
            <a:custGeom>
              <a:avLst/>
              <a:gdLst/>
              <a:ahLst/>
              <a:cxnLst/>
              <a:rect l="l" t="t" r="r" b="b"/>
              <a:pathLst>
                <a:path w="29082" h="12035" extrusionOk="0">
                  <a:moveTo>
                    <a:pt x="21634" y="0"/>
                  </a:moveTo>
                  <a:cubicBezTo>
                    <a:pt x="21611" y="0"/>
                    <a:pt x="21588" y="6"/>
                    <a:pt x="21567" y="16"/>
                  </a:cubicBezTo>
                  <a:lnTo>
                    <a:pt x="120" y="11785"/>
                  </a:lnTo>
                  <a:cubicBezTo>
                    <a:pt x="1" y="11850"/>
                    <a:pt x="44" y="12034"/>
                    <a:pt x="185" y="12034"/>
                  </a:cubicBezTo>
                  <a:cubicBezTo>
                    <a:pt x="207" y="12034"/>
                    <a:pt x="228" y="12029"/>
                    <a:pt x="245" y="12018"/>
                  </a:cubicBezTo>
                  <a:lnTo>
                    <a:pt x="21632" y="287"/>
                  </a:lnTo>
                  <a:lnTo>
                    <a:pt x="28819" y="4311"/>
                  </a:lnTo>
                  <a:cubicBezTo>
                    <a:pt x="28842" y="4324"/>
                    <a:pt x="28866" y="4330"/>
                    <a:pt x="28888" y="4330"/>
                  </a:cubicBezTo>
                  <a:cubicBezTo>
                    <a:pt x="29009" y="4330"/>
                    <a:pt x="29082" y="4152"/>
                    <a:pt x="28949" y="4078"/>
                  </a:cubicBezTo>
                  <a:lnTo>
                    <a:pt x="21697" y="16"/>
                  </a:lnTo>
                  <a:cubicBezTo>
                    <a:pt x="21678" y="6"/>
                    <a:pt x="21656" y="0"/>
                    <a:pt x="216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107;p29">
              <a:extLst>
                <a:ext uri="{FF2B5EF4-FFF2-40B4-BE49-F238E27FC236}">
                  <a16:creationId xmlns:a16="http://schemas.microsoft.com/office/drawing/2014/main" id="{0F71026F-9965-3E48-C2DD-88CE1ECAA377}"/>
                </a:ext>
              </a:extLst>
            </p:cNvPr>
            <p:cNvSpPr/>
            <p:nvPr/>
          </p:nvSpPr>
          <p:spPr>
            <a:xfrm>
              <a:off x="3247550" y="590300"/>
              <a:ext cx="728575" cy="302475"/>
            </a:xfrm>
            <a:custGeom>
              <a:avLst/>
              <a:gdLst/>
              <a:ahLst/>
              <a:cxnLst/>
              <a:rect l="l" t="t" r="r" b="b"/>
              <a:pathLst>
                <a:path w="29143" h="12099" extrusionOk="0">
                  <a:moveTo>
                    <a:pt x="21680" y="65"/>
                  </a:moveTo>
                  <a:cubicBezTo>
                    <a:pt x="21696" y="65"/>
                    <a:pt x="21712" y="70"/>
                    <a:pt x="21728" y="81"/>
                  </a:cubicBezTo>
                  <a:lnTo>
                    <a:pt x="28980" y="4137"/>
                  </a:lnTo>
                  <a:cubicBezTo>
                    <a:pt x="29029" y="4164"/>
                    <a:pt x="29045" y="4229"/>
                    <a:pt x="29018" y="4273"/>
                  </a:cubicBezTo>
                  <a:cubicBezTo>
                    <a:pt x="29007" y="4300"/>
                    <a:pt x="28986" y="4316"/>
                    <a:pt x="28959" y="4321"/>
                  </a:cubicBezTo>
                  <a:cubicBezTo>
                    <a:pt x="28949" y="4323"/>
                    <a:pt x="28939" y="4325"/>
                    <a:pt x="28929" y="4325"/>
                  </a:cubicBezTo>
                  <a:cubicBezTo>
                    <a:pt x="28912" y="4325"/>
                    <a:pt x="28897" y="4321"/>
                    <a:pt x="28883" y="4311"/>
                  </a:cubicBezTo>
                  <a:lnTo>
                    <a:pt x="21696" y="292"/>
                  </a:lnTo>
                  <a:lnTo>
                    <a:pt x="21680" y="281"/>
                  </a:lnTo>
                  <a:lnTo>
                    <a:pt x="276" y="12023"/>
                  </a:lnTo>
                  <a:cubicBezTo>
                    <a:pt x="264" y="12029"/>
                    <a:pt x="250" y="12032"/>
                    <a:pt x="235" y="12032"/>
                  </a:cubicBezTo>
                  <a:cubicBezTo>
                    <a:pt x="201" y="12032"/>
                    <a:pt x="166" y="12014"/>
                    <a:pt x="146" y="11979"/>
                  </a:cubicBezTo>
                  <a:cubicBezTo>
                    <a:pt x="119" y="11936"/>
                    <a:pt x="136" y="11871"/>
                    <a:pt x="184" y="11849"/>
                  </a:cubicBezTo>
                  <a:lnTo>
                    <a:pt x="21636" y="81"/>
                  </a:lnTo>
                  <a:cubicBezTo>
                    <a:pt x="21647" y="70"/>
                    <a:pt x="21663" y="65"/>
                    <a:pt x="21680" y="65"/>
                  </a:cubicBezTo>
                  <a:close/>
                  <a:moveTo>
                    <a:pt x="21682" y="1"/>
                  </a:moveTo>
                  <a:cubicBezTo>
                    <a:pt x="21654" y="1"/>
                    <a:pt x="21626" y="8"/>
                    <a:pt x="21598" y="21"/>
                  </a:cubicBezTo>
                  <a:lnTo>
                    <a:pt x="152" y="11790"/>
                  </a:lnTo>
                  <a:cubicBezTo>
                    <a:pt x="0" y="11871"/>
                    <a:pt x="60" y="12099"/>
                    <a:pt x="233" y="12099"/>
                  </a:cubicBezTo>
                  <a:cubicBezTo>
                    <a:pt x="260" y="12099"/>
                    <a:pt x="287" y="12093"/>
                    <a:pt x="309" y="12082"/>
                  </a:cubicBezTo>
                  <a:lnTo>
                    <a:pt x="21680" y="357"/>
                  </a:lnTo>
                  <a:lnTo>
                    <a:pt x="28850" y="4370"/>
                  </a:lnTo>
                  <a:cubicBezTo>
                    <a:pt x="28876" y="4385"/>
                    <a:pt x="28906" y="4392"/>
                    <a:pt x="28934" y="4392"/>
                  </a:cubicBezTo>
                  <a:cubicBezTo>
                    <a:pt x="28948" y="4392"/>
                    <a:pt x="28962" y="4390"/>
                    <a:pt x="28975" y="4386"/>
                  </a:cubicBezTo>
                  <a:cubicBezTo>
                    <a:pt x="29121" y="4349"/>
                    <a:pt x="29143" y="4154"/>
                    <a:pt x="29013" y="4083"/>
                  </a:cubicBezTo>
                  <a:lnTo>
                    <a:pt x="21761" y="21"/>
                  </a:lnTo>
                  <a:cubicBezTo>
                    <a:pt x="21737" y="8"/>
                    <a:pt x="21710" y="1"/>
                    <a:pt x="216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108;p29">
              <a:extLst>
                <a:ext uri="{FF2B5EF4-FFF2-40B4-BE49-F238E27FC236}">
                  <a16:creationId xmlns:a16="http://schemas.microsoft.com/office/drawing/2014/main" id="{0D3DE1DF-EA8D-8BC9-5DC8-EC74553EBEF3}"/>
                </a:ext>
              </a:extLst>
            </p:cNvPr>
            <p:cNvSpPr/>
            <p:nvPr/>
          </p:nvSpPr>
          <p:spPr>
            <a:xfrm>
              <a:off x="3786000" y="501875"/>
              <a:ext cx="6950" cy="96000"/>
            </a:xfrm>
            <a:custGeom>
              <a:avLst/>
              <a:gdLst/>
              <a:ahLst/>
              <a:cxnLst/>
              <a:rect l="l" t="t" r="r" b="b"/>
              <a:pathLst>
                <a:path w="278" h="3840" extrusionOk="0">
                  <a:moveTo>
                    <a:pt x="136" y="0"/>
                  </a:moveTo>
                  <a:cubicBezTo>
                    <a:pt x="60" y="0"/>
                    <a:pt x="1" y="60"/>
                    <a:pt x="1" y="135"/>
                  </a:cubicBezTo>
                  <a:lnTo>
                    <a:pt x="12" y="3705"/>
                  </a:lnTo>
                  <a:cubicBezTo>
                    <a:pt x="12" y="3780"/>
                    <a:pt x="71" y="3840"/>
                    <a:pt x="142" y="3840"/>
                  </a:cubicBezTo>
                  <a:cubicBezTo>
                    <a:pt x="218" y="3834"/>
                    <a:pt x="277" y="3775"/>
                    <a:pt x="277" y="3705"/>
                  </a:cubicBezTo>
                  <a:lnTo>
                    <a:pt x="266" y="135"/>
                  </a:lnTo>
                  <a:cubicBezTo>
                    <a:pt x="266" y="60"/>
                    <a:pt x="207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109;p29">
              <a:extLst>
                <a:ext uri="{FF2B5EF4-FFF2-40B4-BE49-F238E27FC236}">
                  <a16:creationId xmlns:a16="http://schemas.microsoft.com/office/drawing/2014/main" id="{FBE208F5-E1E2-B729-E32B-D9D8B223E1B3}"/>
                </a:ext>
              </a:extLst>
            </p:cNvPr>
            <p:cNvSpPr/>
            <p:nvPr/>
          </p:nvSpPr>
          <p:spPr>
            <a:xfrm>
              <a:off x="3785200" y="501075"/>
              <a:ext cx="8550" cy="97625"/>
            </a:xfrm>
            <a:custGeom>
              <a:avLst/>
              <a:gdLst/>
              <a:ahLst/>
              <a:cxnLst/>
              <a:rect l="l" t="t" r="r" b="b"/>
              <a:pathLst>
                <a:path w="342" h="3905" extrusionOk="0">
                  <a:moveTo>
                    <a:pt x="168" y="65"/>
                  </a:moveTo>
                  <a:cubicBezTo>
                    <a:pt x="222" y="65"/>
                    <a:pt x="266" y="113"/>
                    <a:pt x="266" y="167"/>
                  </a:cubicBezTo>
                  <a:lnTo>
                    <a:pt x="277" y="3737"/>
                  </a:lnTo>
                  <a:cubicBezTo>
                    <a:pt x="277" y="3791"/>
                    <a:pt x="233" y="3834"/>
                    <a:pt x="174" y="3834"/>
                  </a:cubicBezTo>
                  <a:cubicBezTo>
                    <a:pt x="120" y="3834"/>
                    <a:pt x="76" y="3791"/>
                    <a:pt x="76" y="3737"/>
                  </a:cubicBezTo>
                  <a:lnTo>
                    <a:pt x="65" y="167"/>
                  </a:lnTo>
                  <a:cubicBezTo>
                    <a:pt x="65" y="113"/>
                    <a:pt x="114" y="65"/>
                    <a:pt x="168" y="65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6" y="3737"/>
                  </a:lnTo>
                  <a:cubicBezTo>
                    <a:pt x="6" y="3829"/>
                    <a:pt x="82" y="3904"/>
                    <a:pt x="174" y="3904"/>
                  </a:cubicBezTo>
                  <a:cubicBezTo>
                    <a:pt x="266" y="3904"/>
                    <a:pt x="342" y="3829"/>
                    <a:pt x="342" y="3737"/>
                  </a:cubicBezTo>
                  <a:lnTo>
                    <a:pt x="336" y="167"/>
                  </a:lnTo>
                  <a:cubicBezTo>
                    <a:pt x="333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110;p29">
              <a:extLst>
                <a:ext uri="{FF2B5EF4-FFF2-40B4-BE49-F238E27FC236}">
                  <a16:creationId xmlns:a16="http://schemas.microsoft.com/office/drawing/2014/main" id="{47CF15A3-4BBD-4BAD-84CA-9B31C4336D0A}"/>
                </a:ext>
              </a:extLst>
            </p:cNvPr>
            <p:cNvSpPr/>
            <p:nvPr/>
          </p:nvSpPr>
          <p:spPr>
            <a:xfrm>
              <a:off x="2395900" y="2917575"/>
              <a:ext cx="869125" cy="577250"/>
            </a:xfrm>
            <a:custGeom>
              <a:avLst/>
              <a:gdLst/>
              <a:ahLst/>
              <a:cxnLst/>
              <a:rect l="l" t="t" r="r" b="b"/>
              <a:pathLst>
                <a:path w="34765" h="23090" extrusionOk="0">
                  <a:moveTo>
                    <a:pt x="34494" y="283"/>
                  </a:moveTo>
                  <a:lnTo>
                    <a:pt x="34494" y="22813"/>
                  </a:lnTo>
                  <a:lnTo>
                    <a:pt x="266" y="21335"/>
                  </a:lnTo>
                  <a:lnTo>
                    <a:pt x="266" y="3462"/>
                  </a:lnTo>
                  <a:lnTo>
                    <a:pt x="34494" y="283"/>
                  </a:lnTo>
                  <a:close/>
                  <a:moveTo>
                    <a:pt x="34633" y="1"/>
                  </a:moveTo>
                  <a:cubicBezTo>
                    <a:pt x="34629" y="1"/>
                    <a:pt x="34624" y="1"/>
                    <a:pt x="34619" y="2"/>
                  </a:cubicBezTo>
                  <a:lnTo>
                    <a:pt x="120" y="3208"/>
                  </a:lnTo>
                  <a:cubicBezTo>
                    <a:pt x="55" y="3219"/>
                    <a:pt x="1" y="3273"/>
                    <a:pt x="1" y="3343"/>
                  </a:cubicBezTo>
                  <a:lnTo>
                    <a:pt x="1" y="21459"/>
                  </a:lnTo>
                  <a:cubicBezTo>
                    <a:pt x="1" y="21530"/>
                    <a:pt x="55" y="21589"/>
                    <a:pt x="130" y="21595"/>
                  </a:cubicBezTo>
                  <a:lnTo>
                    <a:pt x="34624" y="23089"/>
                  </a:lnTo>
                  <a:lnTo>
                    <a:pt x="34629" y="23089"/>
                  </a:lnTo>
                  <a:cubicBezTo>
                    <a:pt x="34705" y="23089"/>
                    <a:pt x="34765" y="23030"/>
                    <a:pt x="34765" y="22954"/>
                  </a:cubicBezTo>
                  <a:lnTo>
                    <a:pt x="34765" y="132"/>
                  </a:lnTo>
                  <a:cubicBezTo>
                    <a:pt x="34765" y="99"/>
                    <a:pt x="34749" y="61"/>
                    <a:pt x="34721" y="34"/>
                  </a:cubicBezTo>
                  <a:cubicBezTo>
                    <a:pt x="34698" y="15"/>
                    <a:pt x="34666" y="1"/>
                    <a:pt x="346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111;p29">
              <a:extLst>
                <a:ext uri="{FF2B5EF4-FFF2-40B4-BE49-F238E27FC236}">
                  <a16:creationId xmlns:a16="http://schemas.microsoft.com/office/drawing/2014/main" id="{A82F3AD2-D181-1BA2-ACF2-31774A5C8FD2}"/>
                </a:ext>
              </a:extLst>
            </p:cNvPr>
            <p:cNvSpPr/>
            <p:nvPr/>
          </p:nvSpPr>
          <p:spPr>
            <a:xfrm>
              <a:off x="2395100" y="2916775"/>
              <a:ext cx="870750" cy="578850"/>
            </a:xfrm>
            <a:custGeom>
              <a:avLst/>
              <a:gdLst/>
              <a:ahLst/>
              <a:cxnLst/>
              <a:rect l="l" t="t" r="r" b="b"/>
              <a:pathLst>
                <a:path w="34830" h="23154" extrusionOk="0">
                  <a:moveTo>
                    <a:pt x="34493" y="348"/>
                  </a:moveTo>
                  <a:lnTo>
                    <a:pt x="34493" y="22813"/>
                  </a:lnTo>
                  <a:lnTo>
                    <a:pt x="330" y="21334"/>
                  </a:lnTo>
                  <a:lnTo>
                    <a:pt x="330" y="3527"/>
                  </a:lnTo>
                  <a:lnTo>
                    <a:pt x="34493" y="348"/>
                  </a:lnTo>
                  <a:close/>
                  <a:moveTo>
                    <a:pt x="34564" y="277"/>
                  </a:moveTo>
                  <a:lnTo>
                    <a:pt x="298" y="3462"/>
                  </a:lnTo>
                  <a:lnTo>
                    <a:pt x="265" y="3467"/>
                  </a:lnTo>
                  <a:lnTo>
                    <a:pt x="265" y="21399"/>
                  </a:lnTo>
                  <a:lnTo>
                    <a:pt x="34526" y="22883"/>
                  </a:lnTo>
                  <a:lnTo>
                    <a:pt x="34564" y="22883"/>
                  </a:lnTo>
                  <a:lnTo>
                    <a:pt x="34564" y="277"/>
                  </a:lnTo>
                  <a:close/>
                  <a:moveTo>
                    <a:pt x="34661" y="66"/>
                  </a:moveTo>
                  <a:cubicBezTo>
                    <a:pt x="34688" y="66"/>
                    <a:pt x="34710" y="77"/>
                    <a:pt x="34732" y="93"/>
                  </a:cubicBezTo>
                  <a:cubicBezTo>
                    <a:pt x="34748" y="109"/>
                    <a:pt x="34764" y="137"/>
                    <a:pt x="34759" y="164"/>
                  </a:cubicBezTo>
                  <a:lnTo>
                    <a:pt x="34759" y="22986"/>
                  </a:lnTo>
                  <a:cubicBezTo>
                    <a:pt x="34759" y="23013"/>
                    <a:pt x="34748" y="23040"/>
                    <a:pt x="34732" y="23056"/>
                  </a:cubicBezTo>
                  <a:cubicBezTo>
                    <a:pt x="34710" y="23078"/>
                    <a:pt x="34688" y="23083"/>
                    <a:pt x="34661" y="23083"/>
                  </a:cubicBezTo>
                  <a:lnTo>
                    <a:pt x="34661" y="23121"/>
                  </a:lnTo>
                  <a:lnTo>
                    <a:pt x="34656" y="23083"/>
                  </a:lnTo>
                  <a:lnTo>
                    <a:pt x="162" y="21594"/>
                  </a:lnTo>
                  <a:cubicBezTo>
                    <a:pt x="108" y="21589"/>
                    <a:pt x="65" y="21545"/>
                    <a:pt x="65" y="21491"/>
                  </a:cubicBezTo>
                  <a:lnTo>
                    <a:pt x="65" y="3375"/>
                  </a:lnTo>
                  <a:cubicBezTo>
                    <a:pt x="65" y="3321"/>
                    <a:pt x="103" y="3283"/>
                    <a:pt x="157" y="3278"/>
                  </a:cubicBezTo>
                  <a:lnTo>
                    <a:pt x="34656" y="66"/>
                  </a:lnTo>
                  <a:close/>
                  <a:moveTo>
                    <a:pt x="34663" y="0"/>
                  </a:moveTo>
                  <a:cubicBezTo>
                    <a:pt x="34657" y="0"/>
                    <a:pt x="34651" y="0"/>
                    <a:pt x="34645" y="1"/>
                  </a:cubicBezTo>
                  <a:lnTo>
                    <a:pt x="152" y="3207"/>
                  </a:lnTo>
                  <a:cubicBezTo>
                    <a:pt x="65" y="3218"/>
                    <a:pt x="0" y="3289"/>
                    <a:pt x="0" y="3375"/>
                  </a:cubicBezTo>
                  <a:lnTo>
                    <a:pt x="0" y="21491"/>
                  </a:lnTo>
                  <a:cubicBezTo>
                    <a:pt x="0" y="21583"/>
                    <a:pt x="70" y="21654"/>
                    <a:pt x="157" y="21659"/>
                  </a:cubicBezTo>
                  <a:lnTo>
                    <a:pt x="34656" y="23154"/>
                  </a:lnTo>
                  <a:lnTo>
                    <a:pt x="34661" y="23154"/>
                  </a:lnTo>
                  <a:cubicBezTo>
                    <a:pt x="34705" y="23154"/>
                    <a:pt x="34748" y="23138"/>
                    <a:pt x="34775" y="23105"/>
                  </a:cubicBezTo>
                  <a:cubicBezTo>
                    <a:pt x="34813" y="23073"/>
                    <a:pt x="34829" y="23029"/>
                    <a:pt x="34829" y="22986"/>
                  </a:cubicBezTo>
                  <a:lnTo>
                    <a:pt x="34829" y="164"/>
                  </a:lnTo>
                  <a:cubicBezTo>
                    <a:pt x="34829" y="120"/>
                    <a:pt x="34808" y="72"/>
                    <a:pt x="34775" y="44"/>
                  </a:cubicBezTo>
                  <a:cubicBezTo>
                    <a:pt x="34742" y="16"/>
                    <a:pt x="34705" y="0"/>
                    <a:pt x="34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112;p29">
              <a:extLst>
                <a:ext uri="{FF2B5EF4-FFF2-40B4-BE49-F238E27FC236}">
                  <a16:creationId xmlns:a16="http://schemas.microsoft.com/office/drawing/2014/main" id="{80F4674C-4B63-810E-3191-5DA573429EE7}"/>
                </a:ext>
              </a:extLst>
            </p:cNvPr>
            <p:cNvSpPr/>
            <p:nvPr/>
          </p:nvSpPr>
          <p:spPr>
            <a:xfrm>
              <a:off x="2394450" y="2928275"/>
              <a:ext cx="870725" cy="83850"/>
            </a:xfrm>
            <a:custGeom>
              <a:avLst/>
              <a:gdLst/>
              <a:ahLst/>
              <a:cxnLst/>
              <a:rect l="l" t="t" r="r" b="b"/>
              <a:pathLst>
                <a:path w="34829" h="3354" extrusionOk="0">
                  <a:moveTo>
                    <a:pt x="34695" y="0"/>
                  </a:moveTo>
                  <a:cubicBezTo>
                    <a:pt x="34689" y="0"/>
                    <a:pt x="34683" y="1"/>
                    <a:pt x="34677" y="1"/>
                  </a:cubicBezTo>
                  <a:lnTo>
                    <a:pt x="1375" y="3083"/>
                  </a:lnTo>
                  <a:lnTo>
                    <a:pt x="226" y="2785"/>
                  </a:lnTo>
                  <a:cubicBezTo>
                    <a:pt x="213" y="2782"/>
                    <a:pt x="201" y="2780"/>
                    <a:pt x="189" y="2780"/>
                  </a:cubicBezTo>
                  <a:cubicBezTo>
                    <a:pt x="45" y="2780"/>
                    <a:pt x="1" y="3005"/>
                    <a:pt x="156" y="3045"/>
                  </a:cubicBezTo>
                  <a:lnTo>
                    <a:pt x="1331" y="3348"/>
                  </a:lnTo>
                  <a:cubicBezTo>
                    <a:pt x="1342" y="3348"/>
                    <a:pt x="1353" y="3354"/>
                    <a:pt x="1364" y="3354"/>
                  </a:cubicBezTo>
                  <a:lnTo>
                    <a:pt x="1375" y="3354"/>
                  </a:lnTo>
                  <a:lnTo>
                    <a:pt x="34698" y="267"/>
                  </a:lnTo>
                  <a:cubicBezTo>
                    <a:pt x="34774" y="256"/>
                    <a:pt x="34828" y="191"/>
                    <a:pt x="34823" y="121"/>
                  </a:cubicBezTo>
                  <a:cubicBezTo>
                    <a:pt x="34813" y="51"/>
                    <a:pt x="34758" y="0"/>
                    <a:pt x="34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113;p29">
              <a:extLst>
                <a:ext uri="{FF2B5EF4-FFF2-40B4-BE49-F238E27FC236}">
                  <a16:creationId xmlns:a16="http://schemas.microsoft.com/office/drawing/2014/main" id="{92C95044-4AA9-B39E-8F58-C86F564D2CB2}"/>
                </a:ext>
              </a:extLst>
            </p:cNvPr>
            <p:cNvSpPr/>
            <p:nvPr/>
          </p:nvSpPr>
          <p:spPr>
            <a:xfrm>
              <a:off x="2393200" y="2927325"/>
              <a:ext cx="872775" cy="85625"/>
            </a:xfrm>
            <a:custGeom>
              <a:avLst/>
              <a:gdLst/>
              <a:ahLst/>
              <a:cxnLst/>
              <a:rect l="l" t="t" r="r" b="b"/>
              <a:pathLst>
                <a:path w="34911" h="3425" extrusionOk="0">
                  <a:moveTo>
                    <a:pt x="34749" y="70"/>
                  </a:moveTo>
                  <a:cubicBezTo>
                    <a:pt x="34766" y="70"/>
                    <a:pt x="34785" y="76"/>
                    <a:pt x="34797" y="88"/>
                  </a:cubicBezTo>
                  <a:cubicBezTo>
                    <a:pt x="34819" y="104"/>
                    <a:pt x="34835" y="132"/>
                    <a:pt x="34835" y="159"/>
                  </a:cubicBezTo>
                  <a:cubicBezTo>
                    <a:pt x="34840" y="213"/>
                    <a:pt x="34802" y="262"/>
                    <a:pt x="34748" y="267"/>
                  </a:cubicBezTo>
                  <a:lnTo>
                    <a:pt x="1419" y="3354"/>
                  </a:lnTo>
                  <a:cubicBezTo>
                    <a:pt x="1419" y="3359"/>
                    <a:pt x="1419" y="3359"/>
                    <a:pt x="1414" y="3359"/>
                  </a:cubicBezTo>
                  <a:cubicBezTo>
                    <a:pt x="1408" y="3359"/>
                    <a:pt x="1397" y="3354"/>
                    <a:pt x="1387" y="3354"/>
                  </a:cubicBezTo>
                  <a:lnTo>
                    <a:pt x="217" y="3051"/>
                  </a:lnTo>
                  <a:cubicBezTo>
                    <a:pt x="103" y="3018"/>
                    <a:pt x="125" y="2856"/>
                    <a:pt x="244" y="2856"/>
                  </a:cubicBezTo>
                  <a:lnTo>
                    <a:pt x="266" y="2856"/>
                  </a:lnTo>
                  <a:lnTo>
                    <a:pt x="1419" y="3159"/>
                  </a:lnTo>
                  <a:lnTo>
                    <a:pt x="34732" y="72"/>
                  </a:lnTo>
                  <a:cubicBezTo>
                    <a:pt x="34737" y="71"/>
                    <a:pt x="34743" y="70"/>
                    <a:pt x="34749" y="70"/>
                  </a:cubicBezTo>
                  <a:close/>
                  <a:moveTo>
                    <a:pt x="34743" y="0"/>
                  </a:moveTo>
                  <a:cubicBezTo>
                    <a:pt x="34736" y="0"/>
                    <a:pt x="34728" y="1"/>
                    <a:pt x="34721" y="2"/>
                  </a:cubicBezTo>
                  <a:lnTo>
                    <a:pt x="1425" y="3089"/>
                  </a:lnTo>
                  <a:lnTo>
                    <a:pt x="282" y="2791"/>
                  </a:lnTo>
                  <a:cubicBezTo>
                    <a:pt x="265" y="2787"/>
                    <a:pt x="249" y="2785"/>
                    <a:pt x="235" y="2785"/>
                  </a:cubicBezTo>
                  <a:cubicBezTo>
                    <a:pt x="55" y="2785"/>
                    <a:pt x="1" y="3066"/>
                    <a:pt x="201" y="3116"/>
                  </a:cubicBezTo>
                  <a:lnTo>
                    <a:pt x="1370" y="3419"/>
                  </a:lnTo>
                  <a:cubicBezTo>
                    <a:pt x="1387" y="3424"/>
                    <a:pt x="1397" y="3424"/>
                    <a:pt x="1414" y="3424"/>
                  </a:cubicBezTo>
                  <a:lnTo>
                    <a:pt x="1430" y="3424"/>
                  </a:lnTo>
                  <a:lnTo>
                    <a:pt x="34754" y="337"/>
                  </a:lnTo>
                  <a:cubicBezTo>
                    <a:pt x="34846" y="327"/>
                    <a:pt x="34911" y="245"/>
                    <a:pt x="34905" y="153"/>
                  </a:cubicBezTo>
                  <a:cubicBezTo>
                    <a:pt x="34900" y="104"/>
                    <a:pt x="34878" y="67"/>
                    <a:pt x="34840" y="34"/>
                  </a:cubicBezTo>
                  <a:cubicBezTo>
                    <a:pt x="34813" y="12"/>
                    <a:pt x="34779" y="0"/>
                    <a:pt x="34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114;p29">
              <a:extLst>
                <a:ext uri="{FF2B5EF4-FFF2-40B4-BE49-F238E27FC236}">
                  <a16:creationId xmlns:a16="http://schemas.microsoft.com/office/drawing/2014/main" id="{7C0D1F25-5FCB-94FB-AF36-4C15D1878239}"/>
                </a:ext>
              </a:extLst>
            </p:cNvPr>
            <p:cNvSpPr/>
            <p:nvPr/>
          </p:nvSpPr>
          <p:spPr>
            <a:xfrm>
              <a:off x="2425150" y="3005375"/>
              <a:ext cx="6650" cy="453300"/>
            </a:xfrm>
            <a:custGeom>
              <a:avLst/>
              <a:gdLst/>
              <a:ahLst/>
              <a:cxnLst/>
              <a:rect l="l" t="t" r="r" b="b"/>
              <a:pathLst>
                <a:path w="266" h="18132" extrusionOk="0">
                  <a:moveTo>
                    <a:pt x="133" y="0"/>
                  </a:moveTo>
                  <a:cubicBezTo>
                    <a:pt x="67" y="0"/>
                    <a:pt x="0" y="45"/>
                    <a:pt x="0" y="135"/>
                  </a:cubicBezTo>
                  <a:lnTo>
                    <a:pt x="0" y="18001"/>
                  </a:lnTo>
                  <a:cubicBezTo>
                    <a:pt x="0" y="18072"/>
                    <a:pt x="60" y="18131"/>
                    <a:pt x="136" y="18131"/>
                  </a:cubicBezTo>
                  <a:cubicBezTo>
                    <a:pt x="206" y="18131"/>
                    <a:pt x="266" y="18072"/>
                    <a:pt x="266" y="18001"/>
                  </a:cubicBezTo>
                  <a:lnTo>
                    <a:pt x="266" y="135"/>
                  </a:lnTo>
                  <a:cubicBezTo>
                    <a:pt x="266" y="45"/>
                    <a:pt x="199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115;p29">
              <a:extLst>
                <a:ext uri="{FF2B5EF4-FFF2-40B4-BE49-F238E27FC236}">
                  <a16:creationId xmlns:a16="http://schemas.microsoft.com/office/drawing/2014/main" id="{1E3C0DB6-7763-21D8-404D-F2F804E51895}"/>
                </a:ext>
              </a:extLst>
            </p:cNvPr>
            <p:cNvSpPr/>
            <p:nvPr/>
          </p:nvSpPr>
          <p:spPr>
            <a:xfrm>
              <a:off x="2424325" y="3004550"/>
              <a:ext cx="8425" cy="454925"/>
            </a:xfrm>
            <a:custGeom>
              <a:avLst/>
              <a:gdLst/>
              <a:ahLst/>
              <a:cxnLst/>
              <a:rect l="l" t="t" r="r" b="b"/>
              <a:pathLst>
                <a:path w="337" h="18197" extrusionOk="0">
                  <a:moveTo>
                    <a:pt x="169" y="70"/>
                  </a:moveTo>
                  <a:cubicBezTo>
                    <a:pt x="223" y="70"/>
                    <a:pt x="266" y="113"/>
                    <a:pt x="266" y="168"/>
                  </a:cubicBezTo>
                  <a:lnTo>
                    <a:pt x="266" y="18034"/>
                  </a:lnTo>
                  <a:cubicBezTo>
                    <a:pt x="266" y="18099"/>
                    <a:pt x="216" y="18132"/>
                    <a:pt x="166" y="18132"/>
                  </a:cubicBezTo>
                  <a:cubicBezTo>
                    <a:pt x="116" y="18132"/>
                    <a:pt x="66" y="18099"/>
                    <a:pt x="66" y="18034"/>
                  </a:cubicBezTo>
                  <a:lnTo>
                    <a:pt x="66" y="168"/>
                  </a:lnTo>
                  <a:cubicBezTo>
                    <a:pt x="66" y="113"/>
                    <a:pt x="115" y="70"/>
                    <a:pt x="169" y="70"/>
                  </a:cubicBezTo>
                  <a:close/>
                  <a:moveTo>
                    <a:pt x="169" y="1"/>
                  </a:moveTo>
                  <a:cubicBezTo>
                    <a:pt x="85" y="1"/>
                    <a:pt x="1" y="56"/>
                    <a:pt x="1" y="168"/>
                  </a:cubicBezTo>
                  <a:lnTo>
                    <a:pt x="1" y="18034"/>
                  </a:lnTo>
                  <a:cubicBezTo>
                    <a:pt x="1" y="18126"/>
                    <a:pt x="77" y="18197"/>
                    <a:pt x="169" y="18197"/>
                  </a:cubicBezTo>
                  <a:cubicBezTo>
                    <a:pt x="261" y="18197"/>
                    <a:pt x="337" y="18126"/>
                    <a:pt x="337" y="18034"/>
                  </a:cubicBezTo>
                  <a:lnTo>
                    <a:pt x="337" y="168"/>
                  </a:lnTo>
                  <a:cubicBezTo>
                    <a:pt x="337" y="56"/>
                    <a:pt x="253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116;p29">
              <a:extLst>
                <a:ext uri="{FF2B5EF4-FFF2-40B4-BE49-F238E27FC236}">
                  <a16:creationId xmlns:a16="http://schemas.microsoft.com/office/drawing/2014/main" id="{B3685290-DDF6-20B4-EB84-7D7BA64CA4AC}"/>
                </a:ext>
              </a:extLst>
            </p:cNvPr>
            <p:cNvSpPr/>
            <p:nvPr/>
          </p:nvSpPr>
          <p:spPr>
            <a:xfrm>
              <a:off x="2804650" y="2970300"/>
              <a:ext cx="6800" cy="504900"/>
            </a:xfrm>
            <a:custGeom>
              <a:avLst/>
              <a:gdLst/>
              <a:ahLst/>
              <a:cxnLst/>
              <a:rect l="l" t="t" r="r" b="b"/>
              <a:pathLst>
                <a:path w="272" h="20196" extrusionOk="0">
                  <a:moveTo>
                    <a:pt x="136" y="1"/>
                  </a:moveTo>
                  <a:cubicBezTo>
                    <a:pt x="69" y="1"/>
                    <a:pt x="1" y="45"/>
                    <a:pt x="1" y="135"/>
                  </a:cubicBezTo>
                  <a:lnTo>
                    <a:pt x="1" y="20060"/>
                  </a:lnTo>
                  <a:cubicBezTo>
                    <a:pt x="1" y="20136"/>
                    <a:pt x="60" y="20195"/>
                    <a:pt x="136" y="20195"/>
                  </a:cubicBezTo>
                  <a:cubicBezTo>
                    <a:pt x="212" y="20195"/>
                    <a:pt x="272" y="20136"/>
                    <a:pt x="272" y="20060"/>
                  </a:cubicBezTo>
                  <a:lnTo>
                    <a:pt x="272" y="135"/>
                  </a:lnTo>
                  <a:cubicBezTo>
                    <a:pt x="272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117;p29">
              <a:extLst>
                <a:ext uri="{FF2B5EF4-FFF2-40B4-BE49-F238E27FC236}">
                  <a16:creationId xmlns:a16="http://schemas.microsoft.com/office/drawing/2014/main" id="{C8B29E7A-28CC-0155-5697-58123B40A58E}"/>
                </a:ext>
              </a:extLst>
            </p:cNvPr>
            <p:cNvSpPr/>
            <p:nvPr/>
          </p:nvSpPr>
          <p:spPr>
            <a:xfrm>
              <a:off x="2803850" y="2969400"/>
              <a:ext cx="8425" cy="506600"/>
            </a:xfrm>
            <a:custGeom>
              <a:avLst/>
              <a:gdLst/>
              <a:ahLst/>
              <a:cxnLst/>
              <a:rect l="l" t="t" r="r" b="b"/>
              <a:pathLst>
                <a:path w="337" h="20264" extrusionOk="0">
                  <a:moveTo>
                    <a:pt x="168" y="68"/>
                  </a:moveTo>
                  <a:cubicBezTo>
                    <a:pt x="222" y="68"/>
                    <a:pt x="266" y="111"/>
                    <a:pt x="266" y="171"/>
                  </a:cubicBezTo>
                  <a:lnTo>
                    <a:pt x="266" y="20096"/>
                  </a:lnTo>
                  <a:cubicBezTo>
                    <a:pt x="266" y="20161"/>
                    <a:pt x="217" y="20193"/>
                    <a:pt x="168" y="20193"/>
                  </a:cubicBezTo>
                  <a:cubicBezTo>
                    <a:pt x="120" y="20193"/>
                    <a:pt x="71" y="20161"/>
                    <a:pt x="71" y="20096"/>
                  </a:cubicBezTo>
                  <a:lnTo>
                    <a:pt x="71" y="171"/>
                  </a:lnTo>
                  <a:cubicBezTo>
                    <a:pt x="71" y="111"/>
                    <a:pt x="114" y="68"/>
                    <a:pt x="168" y="68"/>
                  </a:cubicBezTo>
                  <a:close/>
                  <a:moveTo>
                    <a:pt x="168" y="0"/>
                  </a:moveTo>
                  <a:cubicBezTo>
                    <a:pt x="84" y="0"/>
                    <a:pt x="0" y="57"/>
                    <a:pt x="0" y="171"/>
                  </a:cubicBezTo>
                  <a:lnTo>
                    <a:pt x="0" y="20096"/>
                  </a:lnTo>
                  <a:cubicBezTo>
                    <a:pt x="0" y="20188"/>
                    <a:pt x="76" y="20264"/>
                    <a:pt x="168" y="20264"/>
                  </a:cubicBezTo>
                  <a:cubicBezTo>
                    <a:pt x="260" y="20264"/>
                    <a:pt x="336" y="20188"/>
                    <a:pt x="336" y="20096"/>
                  </a:cubicBezTo>
                  <a:lnTo>
                    <a:pt x="336" y="171"/>
                  </a:lnTo>
                  <a:cubicBezTo>
                    <a:pt x="336" y="57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118;p29">
              <a:extLst>
                <a:ext uri="{FF2B5EF4-FFF2-40B4-BE49-F238E27FC236}">
                  <a16:creationId xmlns:a16="http://schemas.microsoft.com/office/drawing/2014/main" id="{52C1620B-5C50-7062-A741-A0448FF2EEDF}"/>
                </a:ext>
              </a:extLst>
            </p:cNvPr>
            <p:cNvSpPr/>
            <p:nvPr/>
          </p:nvSpPr>
          <p:spPr>
            <a:xfrm>
              <a:off x="2784475" y="2972175"/>
              <a:ext cx="6675" cy="502075"/>
            </a:xfrm>
            <a:custGeom>
              <a:avLst/>
              <a:gdLst/>
              <a:ahLst/>
              <a:cxnLst/>
              <a:rect l="l" t="t" r="r" b="b"/>
              <a:pathLst>
                <a:path w="267" h="20083" extrusionOk="0">
                  <a:moveTo>
                    <a:pt x="134" y="0"/>
                  </a:moveTo>
                  <a:cubicBezTo>
                    <a:pt x="67" y="0"/>
                    <a:pt x="1" y="44"/>
                    <a:pt x="1" y="130"/>
                  </a:cubicBezTo>
                  <a:lnTo>
                    <a:pt x="1" y="19952"/>
                  </a:lnTo>
                  <a:cubicBezTo>
                    <a:pt x="1" y="20023"/>
                    <a:pt x="61" y="20082"/>
                    <a:pt x="136" y="20082"/>
                  </a:cubicBezTo>
                  <a:cubicBezTo>
                    <a:pt x="207" y="20082"/>
                    <a:pt x="266" y="20023"/>
                    <a:pt x="266" y="19952"/>
                  </a:cubicBezTo>
                  <a:lnTo>
                    <a:pt x="266" y="130"/>
                  </a:lnTo>
                  <a:cubicBezTo>
                    <a:pt x="266" y="44"/>
                    <a:pt x="20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119;p29">
              <a:extLst>
                <a:ext uri="{FF2B5EF4-FFF2-40B4-BE49-F238E27FC236}">
                  <a16:creationId xmlns:a16="http://schemas.microsoft.com/office/drawing/2014/main" id="{F6EDB4AC-4D0B-BFBE-2919-CE13868E2C11}"/>
                </a:ext>
              </a:extLst>
            </p:cNvPr>
            <p:cNvSpPr/>
            <p:nvPr/>
          </p:nvSpPr>
          <p:spPr>
            <a:xfrm>
              <a:off x="2783675" y="2971250"/>
              <a:ext cx="8425" cy="503800"/>
            </a:xfrm>
            <a:custGeom>
              <a:avLst/>
              <a:gdLst/>
              <a:ahLst/>
              <a:cxnLst/>
              <a:rect l="l" t="t" r="r" b="b"/>
              <a:pathLst>
                <a:path w="337" h="20152" extrusionOk="0">
                  <a:moveTo>
                    <a:pt x="168" y="70"/>
                  </a:moveTo>
                  <a:cubicBezTo>
                    <a:pt x="223" y="70"/>
                    <a:pt x="266" y="113"/>
                    <a:pt x="266" y="167"/>
                  </a:cubicBezTo>
                  <a:lnTo>
                    <a:pt x="266" y="19989"/>
                  </a:lnTo>
                  <a:cubicBezTo>
                    <a:pt x="266" y="20054"/>
                    <a:pt x="216" y="20087"/>
                    <a:pt x="166" y="20087"/>
                  </a:cubicBezTo>
                  <a:cubicBezTo>
                    <a:pt x="116" y="20087"/>
                    <a:pt x="65" y="20054"/>
                    <a:pt x="65" y="19989"/>
                  </a:cubicBezTo>
                  <a:lnTo>
                    <a:pt x="65" y="167"/>
                  </a:lnTo>
                  <a:cubicBezTo>
                    <a:pt x="65" y="113"/>
                    <a:pt x="114" y="70"/>
                    <a:pt x="168" y="70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19989"/>
                  </a:lnTo>
                  <a:cubicBezTo>
                    <a:pt x="0" y="20081"/>
                    <a:pt x="76" y="20152"/>
                    <a:pt x="168" y="20152"/>
                  </a:cubicBezTo>
                  <a:cubicBezTo>
                    <a:pt x="260" y="20152"/>
                    <a:pt x="336" y="20081"/>
                    <a:pt x="336" y="19989"/>
                  </a:cubicBezTo>
                  <a:lnTo>
                    <a:pt x="336" y="167"/>
                  </a:lnTo>
                  <a:cubicBezTo>
                    <a:pt x="334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120;p29">
              <a:extLst>
                <a:ext uri="{FF2B5EF4-FFF2-40B4-BE49-F238E27FC236}">
                  <a16:creationId xmlns:a16="http://schemas.microsoft.com/office/drawing/2014/main" id="{B9A1B021-F484-D8C1-7471-D99BDF0B3AE7}"/>
                </a:ext>
              </a:extLst>
            </p:cNvPr>
            <p:cNvSpPr/>
            <p:nvPr/>
          </p:nvSpPr>
          <p:spPr>
            <a:xfrm>
              <a:off x="2395900" y="1828625"/>
              <a:ext cx="869125" cy="720725"/>
            </a:xfrm>
            <a:custGeom>
              <a:avLst/>
              <a:gdLst/>
              <a:ahLst/>
              <a:cxnLst/>
              <a:rect l="l" t="t" r="r" b="b"/>
              <a:pathLst>
                <a:path w="34765" h="28829" extrusionOk="0">
                  <a:moveTo>
                    <a:pt x="34494" y="320"/>
                  </a:moveTo>
                  <a:lnTo>
                    <a:pt x="34494" y="20954"/>
                  </a:lnTo>
                  <a:lnTo>
                    <a:pt x="266" y="28525"/>
                  </a:lnTo>
                  <a:lnTo>
                    <a:pt x="266" y="12267"/>
                  </a:lnTo>
                  <a:lnTo>
                    <a:pt x="34494" y="320"/>
                  </a:lnTo>
                  <a:close/>
                  <a:moveTo>
                    <a:pt x="34627" y="0"/>
                  </a:moveTo>
                  <a:cubicBezTo>
                    <a:pt x="34613" y="0"/>
                    <a:pt x="34600" y="2"/>
                    <a:pt x="34586" y="5"/>
                  </a:cubicBezTo>
                  <a:lnTo>
                    <a:pt x="93" y="12045"/>
                  </a:lnTo>
                  <a:cubicBezTo>
                    <a:pt x="38" y="12066"/>
                    <a:pt x="1" y="12115"/>
                    <a:pt x="1" y="12175"/>
                  </a:cubicBezTo>
                  <a:lnTo>
                    <a:pt x="1" y="28693"/>
                  </a:lnTo>
                  <a:cubicBezTo>
                    <a:pt x="1" y="28736"/>
                    <a:pt x="17" y="28774"/>
                    <a:pt x="49" y="28796"/>
                  </a:cubicBezTo>
                  <a:cubicBezTo>
                    <a:pt x="76" y="28818"/>
                    <a:pt x="103" y="28829"/>
                    <a:pt x="136" y="28829"/>
                  </a:cubicBezTo>
                  <a:cubicBezTo>
                    <a:pt x="141" y="28829"/>
                    <a:pt x="152" y="28829"/>
                    <a:pt x="163" y="28823"/>
                  </a:cubicBezTo>
                  <a:lnTo>
                    <a:pt x="34656" y="21187"/>
                  </a:lnTo>
                  <a:cubicBezTo>
                    <a:pt x="34721" y="21176"/>
                    <a:pt x="34765" y="21122"/>
                    <a:pt x="34765" y="21057"/>
                  </a:cubicBezTo>
                  <a:lnTo>
                    <a:pt x="34765" y="135"/>
                  </a:lnTo>
                  <a:cubicBezTo>
                    <a:pt x="34765" y="92"/>
                    <a:pt x="34743" y="49"/>
                    <a:pt x="34705" y="27"/>
                  </a:cubicBezTo>
                  <a:cubicBezTo>
                    <a:pt x="34683" y="9"/>
                    <a:pt x="34656" y="0"/>
                    <a:pt x="34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121;p29">
              <a:extLst>
                <a:ext uri="{FF2B5EF4-FFF2-40B4-BE49-F238E27FC236}">
                  <a16:creationId xmlns:a16="http://schemas.microsoft.com/office/drawing/2014/main" id="{F81BAF72-3CE5-CCEB-FDC1-FF6606315FAA}"/>
                </a:ext>
              </a:extLst>
            </p:cNvPr>
            <p:cNvSpPr/>
            <p:nvPr/>
          </p:nvSpPr>
          <p:spPr>
            <a:xfrm>
              <a:off x="2395100" y="1827775"/>
              <a:ext cx="870750" cy="722400"/>
            </a:xfrm>
            <a:custGeom>
              <a:avLst/>
              <a:gdLst/>
              <a:ahLst/>
              <a:cxnLst/>
              <a:rect l="l" t="t" r="r" b="b"/>
              <a:pathLst>
                <a:path w="34830" h="28896" extrusionOk="0">
                  <a:moveTo>
                    <a:pt x="34493" y="402"/>
                  </a:moveTo>
                  <a:lnTo>
                    <a:pt x="34493" y="20961"/>
                  </a:lnTo>
                  <a:lnTo>
                    <a:pt x="330" y="28521"/>
                  </a:lnTo>
                  <a:lnTo>
                    <a:pt x="330" y="12323"/>
                  </a:lnTo>
                  <a:lnTo>
                    <a:pt x="34493" y="402"/>
                  </a:lnTo>
                  <a:close/>
                  <a:moveTo>
                    <a:pt x="34564" y="310"/>
                  </a:moveTo>
                  <a:lnTo>
                    <a:pt x="287" y="12268"/>
                  </a:lnTo>
                  <a:lnTo>
                    <a:pt x="265" y="12279"/>
                  </a:lnTo>
                  <a:lnTo>
                    <a:pt x="265" y="28603"/>
                  </a:lnTo>
                  <a:lnTo>
                    <a:pt x="34537" y="21020"/>
                  </a:lnTo>
                  <a:lnTo>
                    <a:pt x="34564" y="21015"/>
                  </a:lnTo>
                  <a:lnTo>
                    <a:pt x="34564" y="310"/>
                  </a:lnTo>
                  <a:close/>
                  <a:moveTo>
                    <a:pt x="34661" y="66"/>
                  </a:moveTo>
                  <a:cubicBezTo>
                    <a:pt x="34683" y="66"/>
                    <a:pt x="34705" y="77"/>
                    <a:pt x="34721" y="88"/>
                  </a:cubicBezTo>
                  <a:cubicBezTo>
                    <a:pt x="34748" y="104"/>
                    <a:pt x="34764" y="137"/>
                    <a:pt x="34759" y="169"/>
                  </a:cubicBezTo>
                  <a:lnTo>
                    <a:pt x="34759" y="21091"/>
                  </a:lnTo>
                  <a:cubicBezTo>
                    <a:pt x="34764" y="21140"/>
                    <a:pt x="34732" y="21183"/>
                    <a:pt x="34683" y="21188"/>
                  </a:cubicBezTo>
                  <a:lnTo>
                    <a:pt x="190" y="28825"/>
                  </a:lnTo>
                  <a:cubicBezTo>
                    <a:pt x="181" y="28826"/>
                    <a:pt x="173" y="28827"/>
                    <a:pt x="165" y="28827"/>
                  </a:cubicBezTo>
                  <a:cubicBezTo>
                    <a:pt x="142" y="28827"/>
                    <a:pt x="119" y="28821"/>
                    <a:pt x="103" y="28808"/>
                  </a:cubicBezTo>
                  <a:cubicBezTo>
                    <a:pt x="81" y="28787"/>
                    <a:pt x="65" y="28760"/>
                    <a:pt x="65" y="28727"/>
                  </a:cubicBezTo>
                  <a:lnTo>
                    <a:pt x="65" y="12209"/>
                  </a:lnTo>
                  <a:cubicBezTo>
                    <a:pt x="65" y="12165"/>
                    <a:pt x="92" y="12128"/>
                    <a:pt x="135" y="12111"/>
                  </a:cubicBezTo>
                  <a:lnTo>
                    <a:pt x="34629" y="72"/>
                  </a:lnTo>
                  <a:cubicBezTo>
                    <a:pt x="34640" y="72"/>
                    <a:pt x="34651" y="66"/>
                    <a:pt x="34661" y="66"/>
                  </a:cubicBezTo>
                  <a:close/>
                  <a:moveTo>
                    <a:pt x="34664" y="1"/>
                  </a:moveTo>
                  <a:cubicBezTo>
                    <a:pt x="34644" y="1"/>
                    <a:pt x="34625" y="4"/>
                    <a:pt x="34607" y="12"/>
                  </a:cubicBezTo>
                  <a:lnTo>
                    <a:pt x="108" y="12046"/>
                  </a:lnTo>
                  <a:cubicBezTo>
                    <a:pt x="43" y="12073"/>
                    <a:pt x="0" y="12133"/>
                    <a:pt x="0" y="12209"/>
                  </a:cubicBezTo>
                  <a:lnTo>
                    <a:pt x="0" y="28727"/>
                  </a:lnTo>
                  <a:cubicBezTo>
                    <a:pt x="0" y="28781"/>
                    <a:pt x="22" y="28825"/>
                    <a:pt x="60" y="28857"/>
                  </a:cubicBezTo>
                  <a:cubicBezTo>
                    <a:pt x="92" y="28884"/>
                    <a:pt x="130" y="28895"/>
                    <a:pt x="168" y="28895"/>
                  </a:cubicBezTo>
                  <a:cubicBezTo>
                    <a:pt x="179" y="28895"/>
                    <a:pt x="190" y="28895"/>
                    <a:pt x="200" y="28890"/>
                  </a:cubicBezTo>
                  <a:lnTo>
                    <a:pt x="34699" y="21259"/>
                  </a:lnTo>
                  <a:cubicBezTo>
                    <a:pt x="34775" y="21237"/>
                    <a:pt x="34829" y="21172"/>
                    <a:pt x="34829" y="21091"/>
                  </a:cubicBezTo>
                  <a:lnTo>
                    <a:pt x="34829" y="169"/>
                  </a:lnTo>
                  <a:cubicBezTo>
                    <a:pt x="34829" y="115"/>
                    <a:pt x="34802" y="61"/>
                    <a:pt x="34759" y="29"/>
                  </a:cubicBezTo>
                  <a:cubicBezTo>
                    <a:pt x="34731" y="11"/>
                    <a:pt x="34697" y="1"/>
                    <a:pt x="34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122;p29">
              <a:extLst>
                <a:ext uri="{FF2B5EF4-FFF2-40B4-BE49-F238E27FC236}">
                  <a16:creationId xmlns:a16="http://schemas.microsoft.com/office/drawing/2014/main" id="{768883A6-CECB-4D50-7730-4B5E3C684725}"/>
                </a:ext>
              </a:extLst>
            </p:cNvPr>
            <p:cNvSpPr/>
            <p:nvPr/>
          </p:nvSpPr>
          <p:spPr>
            <a:xfrm>
              <a:off x="2804650" y="2010200"/>
              <a:ext cx="6800" cy="448575"/>
            </a:xfrm>
            <a:custGeom>
              <a:avLst/>
              <a:gdLst/>
              <a:ahLst/>
              <a:cxnLst/>
              <a:rect l="l" t="t" r="r" b="b"/>
              <a:pathLst>
                <a:path w="272" h="17943" extrusionOk="0">
                  <a:moveTo>
                    <a:pt x="136" y="1"/>
                  </a:moveTo>
                  <a:cubicBezTo>
                    <a:pt x="69" y="1"/>
                    <a:pt x="1" y="46"/>
                    <a:pt x="1" y="135"/>
                  </a:cubicBezTo>
                  <a:lnTo>
                    <a:pt x="1" y="17812"/>
                  </a:lnTo>
                  <a:cubicBezTo>
                    <a:pt x="1" y="17883"/>
                    <a:pt x="60" y="17942"/>
                    <a:pt x="136" y="17942"/>
                  </a:cubicBezTo>
                  <a:cubicBezTo>
                    <a:pt x="212" y="17942"/>
                    <a:pt x="272" y="17883"/>
                    <a:pt x="272" y="17812"/>
                  </a:cubicBezTo>
                  <a:lnTo>
                    <a:pt x="272" y="135"/>
                  </a:lnTo>
                  <a:cubicBezTo>
                    <a:pt x="272" y="46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123;p29">
              <a:extLst>
                <a:ext uri="{FF2B5EF4-FFF2-40B4-BE49-F238E27FC236}">
                  <a16:creationId xmlns:a16="http://schemas.microsoft.com/office/drawing/2014/main" id="{DE923FBF-2F9A-0BBB-70BF-8AEE474A7710}"/>
                </a:ext>
              </a:extLst>
            </p:cNvPr>
            <p:cNvSpPr/>
            <p:nvPr/>
          </p:nvSpPr>
          <p:spPr>
            <a:xfrm>
              <a:off x="2803850" y="2009300"/>
              <a:ext cx="8425" cy="450425"/>
            </a:xfrm>
            <a:custGeom>
              <a:avLst/>
              <a:gdLst/>
              <a:ahLst/>
              <a:cxnLst/>
              <a:rect l="l" t="t" r="r" b="b"/>
              <a:pathLst>
                <a:path w="337" h="18017" extrusionOk="0">
                  <a:moveTo>
                    <a:pt x="168" y="68"/>
                  </a:moveTo>
                  <a:cubicBezTo>
                    <a:pt x="222" y="68"/>
                    <a:pt x="266" y="117"/>
                    <a:pt x="266" y="171"/>
                  </a:cubicBezTo>
                  <a:lnTo>
                    <a:pt x="266" y="17848"/>
                  </a:lnTo>
                  <a:cubicBezTo>
                    <a:pt x="266" y="17913"/>
                    <a:pt x="217" y="17946"/>
                    <a:pt x="168" y="17946"/>
                  </a:cubicBezTo>
                  <a:cubicBezTo>
                    <a:pt x="120" y="17946"/>
                    <a:pt x="71" y="17913"/>
                    <a:pt x="71" y="17848"/>
                  </a:cubicBezTo>
                  <a:lnTo>
                    <a:pt x="71" y="171"/>
                  </a:lnTo>
                  <a:cubicBezTo>
                    <a:pt x="71" y="117"/>
                    <a:pt x="114" y="68"/>
                    <a:pt x="168" y="68"/>
                  </a:cubicBezTo>
                  <a:close/>
                  <a:moveTo>
                    <a:pt x="168" y="0"/>
                  </a:moveTo>
                  <a:cubicBezTo>
                    <a:pt x="84" y="0"/>
                    <a:pt x="0" y="57"/>
                    <a:pt x="0" y="171"/>
                  </a:cubicBezTo>
                  <a:lnTo>
                    <a:pt x="0" y="17848"/>
                  </a:lnTo>
                  <a:cubicBezTo>
                    <a:pt x="0" y="17940"/>
                    <a:pt x="76" y="18016"/>
                    <a:pt x="168" y="18016"/>
                  </a:cubicBezTo>
                  <a:cubicBezTo>
                    <a:pt x="260" y="18016"/>
                    <a:pt x="336" y="17940"/>
                    <a:pt x="336" y="17848"/>
                  </a:cubicBezTo>
                  <a:lnTo>
                    <a:pt x="336" y="171"/>
                  </a:lnTo>
                  <a:cubicBezTo>
                    <a:pt x="336" y="57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124;p29">
              <a:extLst>
                <a:ext uri="{FF2B5EF4-FFF2-40B4-BE49-F238E27FC236}">
                  <a16:creationId xmlns:a16="http://schemas.microsoft.com/office/drawing/2014/main" id="{6CAED312-C3D1-906F-7DCE-9DA543D0C012}"/>
                </a:ext>
              </a:extLst>
            </p:cNvPr>
            <p:cNvSpPr/>
            <p:nvPr/>
          </p:nvSpPr>
          <p:spPr>
            <a:xfrm>
              <a:off x="2784475" y="2017125"/>
              <a:ext cx="6675" cy="446250"/>
            </a:xfrm>
            <a:custGeom>
              <a:avLst/>
              <a:gdLst/>
              <a:ahLst/>
              <a:cxnLst/>
              <a:rect l="l" t="t" r="r" b="b"/>
              <a:pathLst>
                <a:path w="267" h="17850" extrusionOk="0">
                  <a:moveTo>
                    <a:pt x="134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17714"/>
                  </a:lnTo>
                  <a:cubicBezTo>
                    <a:pt x="1" y="17790"/>
                    <a:pt x="61" y="17849"/>
                    <a:pt x="136" y="17849"/>
                  </a:cubicBezTo>
                  <a:cubicBezTo>
                    <a:pt x="207" y="17849"/>
                    <a:pt x="266" y="17790"/>
                    <a:pt x="266" y="17714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125;p29">
              <a:extLst>
                <a:ext uri="{FF2B5EF4-FFF2-40B4-BE49-F238E27FC236}">
                  <a16:creationId xmlns:a16="http://schemas.microsoft.com/office/drawing/2014/main" id="{1F5E820C-EF57-7E82-AE88-614742371F2C}"/>
                </a:ext>
              </a:extLst>
            </p:cNvPr>
            <p:cNvSpPr/>
            <p:nvPr/>
          </p:nvSpPr>
          <p:spPr>
            <a:xfrm>
              <a:off x="2783675" y="2016300"/>
              <a:ext cx="8425" cy="447875"/>
            </a:xfrm>
            <a:custGeom>
              <a:avLst/>
              <a:gdLst/>
              <a:ahLst/>
              <a:cxnLst/>
              <a:rect l="l" t="t" r="r" b="b"/>
              <a:pathLst>
                <a:path w="337" h="17915" extrusionOk="0">
                  <a:moveTo>
                    <a:pt x="168" y="64"/>
                  </a:moveTo>
                  <a:cubicBezTo>
                    <a:pt x="223" y="64"/>
                    <a:pt x="266" y="113"/>
                    <a:pt x="266" y="167"/>
                  </a:cubicBezTo>
                  <a:lnTo>
                    <a:pt x="266" y="17747"/>
                  </a:lnTo>
                  <a:cubicBezTo>
                    <a:pt x="266" y="17812"/>
                    <a:pt x="216" y="17845"/>
                    <a:pt x="166" y="17845"/>
                  </a:cubicBezTo>
                  <a:cubicBezTo>
                    <a:pt x="116" y="17845"/>
                    <a:pt x="65" y="17812"/>
                    <a:pt x="65" y="17747"/>
                  </a:cubicBezTo>
                  <a:lnTo>
                    <a:pt x="65" y="167"/>
                  </a:lnTo>
                  <a:cubicBezTo>
                    <a:pt x="65" y="113"/>
                    <a:pt x="114" y="64"/>
                    <a:pt x="168" y="64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17747"/>
                  </a:lnTo>
                  <a:cubicBezTo>
                    <a:pt x="0" y="17839"/>
                    <a:pt x="76" y="17915"/>
                    <a:pt x="168" y="17915"/>
                  </a:cubicBezTo>
                  <a:cubicBezTo>
                    <a:pt x="260" y="17915"/>
                    <a:pt x="336" y="17839"/>
                    <a:pt x="336" y="17747"/>
                  </a:cubicBezTo>
                  <a:lnTo>
                    <a:pt x="336" y="167"/>
                  </a:lnTo>
                  <a:cubicBezTo>
                    <a:pt x="334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126;p29">
              <a:extLst>
                <a:ext uri="{FF2B5EF4-FFF2-40B4-BE49-F238E27FC236}">
                  <a16:creationId xmlns:a16="http://schemas.microsoft.com/office/drawing/2014/main" id="{E01F26F5-F6CC-8B63-B693-4C5981F1DA31}"/>
                </a:ext>
              </a:extLst>
            </p:cNvPr>
            <p:cNvSpPr/>
            <p:nvPr/>
          </p:nvSpPr>
          <p:spPr>
            <a:xfrm>
              <a:off x="2421075" y="1855475"/>
              <a:ext cx="844375" cy="688325"/>
            </a:xfrm>
            <a:custGeom>
              <a:avLst/>
              <a:gdLst/>
              <a:ahLst/>
              <a:cxnLst/>
              <a:rect l="l" t="t" r="r" b="b"/>
              <a:pathLst>
                <a:path w="33775" h="27533" extrusionOk="0">
                  <a:moveTo>
                    <a:pt x="33626" y="0"/>
                  </a:moveTo>
                  <a:cubicBezTo>
                    <a:pt x="33610" y="0"/>
                    <a:pt x="33595" y="3"/>
                    <a:pt x="33579" y="9"/>
                  </a:cubicBezTo>
                  <a:lnTo>
                    <a:pt x="93" y="11431"/>
                  </a:lnTo>
                  <a:cubicBezTo>
                    <a:pt x="39" y="11447"/>
                    <a:pt x="1" y="11502"/>
                    <a:pt x="1" y="11556"/>
                  </a:cubicBezTo>
                  <a:lnTo>
                    <a:pt x="1" y="27397"/>
                  </a:lnTo>
                  <a:cubicBezTo>
                    <a:pt x="1" y="27473"/>
                    <a:pt x="60" y="27532"/>
                    <a:pt x="136" y="27532"/>
                  </a:cubicBezTo>
                  <a:cubicBezTo>
                    <a:pt x="207" y="27532"/>
                    <a:pt x="266" y="27473"/>
                    <a:pt x="266" y="27397"/>
                  </a:cubicBezTo>
                  <a:lnTo>
                    <a:pt x="266" y="11653"/>
                  </a:lnTo>
                  <a:lnTo>
                    <a:pt x="33666" y="258"/>
                  </a:lnTo>
                  <a:cubicBezTo>
                    <a:pt x="33736" y="237"/>
                    <a:pt x="33774" y="161"/>
                    <a:pt x="33747" y="90"/>
                  </a:cubicBezTo>
                  <a:cubicBezTo>
                    <a:pt x="33730" y="35"/>
                    <a:pt x="33680" y="0"/>
                    <a:pt x="33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127;p29">
              <a:extLst>
                <a:ext uri="{FF2B5EF4-FFF2-40B4-BE49-F238E27FC236}">
                  <a16:creationId xmlns:a16="http://schemas.microsoft.com/office/drawing/2014/main" id="{FB9D2D2D-9943-696A-F135-2A3D83F48619}"/>
                </a:ext>
              </a:extLst>
            </p:cNvPr>
            <p:cNvSpPr/>
            <p:nvPr/>
          </p:nvSpPr>
          <p:spPr>
            <a:xfrm>
              <a:off x="2420275" y="1854600"/>
              <a:ext cx="847450" cy="690000"/>
            </a:xfrm>
            <a:custGeom>
              <a:avLst/>
              <a:gdLst/>
              <a:ahLst/>
              <a:cxnLst/>
              <a:rect l="l" t="t" r="r" b="b"/>
              <a:pathLst>
                <a:path w="33898" h="27600" extrusionOk="0">
                  <a:moveTo>
                    <a:pt x="33654" y="71"/>
                  </a:moveTo>
                  <a:cubicBezTo>
                    <a:pt x="33671" y="71"/>
                    <a:pt x="33687" y="71"/>
                    <a:pt x="33698" y="77"/>
                  </a:cubicBezTo>
                  <a:cubicBezTo>
                    <a:pt x="33746" y="104"/>
                    <a:pt x="33768" y="163"/>
                    <a:pt x="33746" y="212"/>
                  </a:cubicBezTo>
                  <a:cubicBezTo>
                    <a:pt x="33730" y="234"/>
                    <a:pt x="33714" y="255"/>
                    <a:pt x="33687" y="261"/>
                  </a:cubicBezTo>
                  <a:lnTo>
                    <a:pt x="287" y="11656"/>
                  </a:lnTo>
                  <a:lnTo>
                    <a:pt x="266" y="11661"/>
                  </a:lnTo>
                  <a:lnTo>
                    <a:pt x="266" y="27432"/>
                  </a:lnTo>
                  <a:cubicBezTo>
                    <a:pt x="266" y="27500"/>
                    <a:pt x="216" y="27534"/>
                    <a:pt x="166" y="27534"/>
                  </a:cubicBezTo>
                  <a:cubicBezTo>
                    <a:pt x="115" y="27534"/>
                    <a:pt x="65" y="27500"/>
                    <a:pt x="65" y="27432"/>
                  </a:cubicBezTo>
                  <a:lnTo>
                    <a:pt x="65" y="11591"/>
                  </a:lnTo>
                  <a:cubicBezTo>
                    <a:pt x="65" y="11547"/>
                    <a:pt x="92" y="11509"/>
                    <a:pt x="136" y="11499"/>
                  </a:cubicBezTo>
                  <a:lnTo>
                    <a:pt x="33622" y="77"/>
                  </a:lnTo>
                  <a:cubicBezTo>
                    <a:pt x="33633" y="71"/>
                    <a:pt x="33644" y="71"/>
                    <a:pt x="33654" y="71"/>
                  </a:cubicBezTo>
                  <a:close/>
                  <a:moveTo>
                    <a:pt x="33663" y="0"/>
                  </a:moveTo>
                  <a:cubicBezTo>
                    <a:pt x="33643" y="0"/>
                    <a:pt x="33622" y="4"/>
                    <a:pt x="33600" y="12"/>
                  </a:cubicBezTo>
                  <a:lnTo>
                    <a:pt x="114" y="11434"/>
                  </a:lnTo>
                  <a:cubicBezTo>
                    <a:pt x="44" y="11455"/>
                    <a:pt x="0" y="11520"/>
                    <a:pt x="0" y="11591"/>
                  </a:cubicBezTo>
                  <a:lnTo>
                    <a:pt x="0" y="27432"/>
                  </a:lnTo>
                  <a:cubicBezTo>
                    <a:pt x="0" y="27524"/>
                    <a:pt x="76" y="27600"/>
                    <a:pt x="168" y="27600"/>
                  </a:cubicBezTo>
                  <a:cubicBezTo>
                    <a:pt x="260" y="27600"/>
                    <a:pt x="336" y="27524"/>
                    <a:pt x="336" y="27432"/>
                  </a:cubicBezTo>
                  <a:lnTo>
                    <a:pt x="336" y="11710"/>
                  </a:lnTo>
                  <a:lnTo>
                    <a:pt x="33709" y="326"/>
                  </a:lnTo>
                  <a:cubicBezTo>
                    <a:pt x="33898" y="263"/>
                    <a:pt x="33831" y="0"/>
                    <a:pt x="33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128;p29">
              <a:extLst>
                <a:ext uri="{FF2B5EF4-FFF2-40B4-BE49-F238E27FC236}">
                  <a16:creationId xmlns:a16="http://schemas.microsoft.com/office/drawing/2014/main" id="{3FB189B9-FD52-E08D-C63F-01B32A14671B}"/>
                </a:ext>
              </a:extLst>
            </p:cNvPr>
            <p:cNvSpPr/>
            <p:nvPr/>
          </p:nvSpPr>
          <p:spPr>
            <a:xfrm>
              <a:off x="2178725" y="1492200"/>
              <a:ext cx="1398800" cy="570275"/>
            </a:xfrm>
            <a:custGeom>
              <a:avLst/>
              <a:gdLst/>
              <a:ahLst/>
              <a:cxnLst/>
              <a:rect l="l" t="t" r="r" b="b"/>
              <a:pathLst>
                <a:path w="55952" h="22811" extrusionOk="0">
                  <a:moveTo>
                    <a:pt x="55798" y="1"/>
                  </a:moveTo>
                  <a:cubicBezTo>
                    <a:pt x="55783" y="1"/>
                    <a:pt x="55767" y="3"/>
                    <a:pt x="55751" y="9"/>
                  </a:cubicBezTo>
                  <a:lnTo>
                    <a:pt x="87" y="21667"/>
                  </a:lnTo>
                  <a:cubicBezTo>
                    <a:pt x="38" y="21684"/>
                    <a:pt x="6" y="21727"/>
                    <a:pt x="6" y="21781"/>
                  </a:cubicBezTo>
                  <a:cubicBezTo>
                    <a:pt x="1" y="21830"/>
                    <a:pt x="22" y="21879"/>
                    <a:pt x="65" y="21906"/>
                  </a:cubicBezTo>
                  <a:lnTo>
                    <a:pt x="1484" y="22788"/>
                  </a:lnTo>
                  <a:cubicBezTo>
                    <a:pt x="1506" y="22805"/>
                    <a:pt x="1533" y="22810"/>
                    <a:pt x="1555" y="22810"/>
                  </a:cubicBezTo>
                  <a:cubicBezTo>
                    <a:pt x="1690" y="22810"/>
                    <a:pt x="1739" y="22631"/>
                    <a:pt x="1625" y="22561"/>
                  </a:cubicBezTo>
                  <a:lnTo>
                    <a:pt x="434" y="21819"/>
                  </a:lnTo>
                  <a:lnTo>
                    <a:pt x="55849" y="259"/>
                  </a:lnTo>
                  <a:cubicBezTo>
                    <a:pt x="55919" y="231"/>
                    <a:pt x="55952" y="156"/>
                    <a:pt x="55924" y="85"/>
                  </a:cubicBezTo>
                  <a:cubicBezTo>
                    <a:pt x="55903" y="35"/>
                    <a:pt x="55853" y="1"/>
                    <a:pt x="55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129;p29">
              <a:extLst>
                <a:ext uri="{FF2B5EF4-FFF2-40B4-BE49-F238E27FC236}">
                  <a16:creationId xmlns:a16="http://schemas.microsoft.com/office/drawing/2014/main" id="{02D57BDC-ACC2-39DF-8FFB-0E1E69793819}"/>
                </a:ext>
              </a:extLst>
            </p:cNvPr>
            <p:cNvSpPr/>
            <p:nvPr/>
          </p:nvSpPr>
          <p:spPr>
            <a:xfrm>
              <a:off x="2177775" y="1491275"/>
              <a:ext cx="1402125" cy="572000"/>
            </a:xfrm>
            <a:custGeom>
              <a:avLst/>
              <a:gdLst/>
              <a:ahLst/>
              <a:cxnLst/>
              <a:rect l="l" t="t" r="r" b="b"/>
              <a:pathLst>
                <a:path w="56085" h="22880" extrusionOk="0">
                  <a:moveTo>
                    <a:pt x="55838" y="73"/>
                  </a:moveTo>
                  <a:cubicBezTo>
                    <a:pt x="55946" y="73"/>
                    <a:pt x="55979" y="225"/>
                    <a:pt x="55876" y="263"/>
                  </a:cubicBezTo>
                  <a:lnTo>
                    <a:pt x="461" y="21824"/>
                  </a:lnTo>
                  <a:lnTo>
                    <a:pt x="396" y="21851"/>
                  </a:lnTo>
                  <a:lnTo>
                    <a:pt x="1647" y="22631"/>
                  </a:lnTo>
                  <a:cubicBezTo>
                    <a:pt x="1696" y="22658"/>
                    <a:pt x="1707" y="22717"/>
                    <a:pt x="1680" y="22766"/>
                  </a:cubicBezTo>
                  <a:cubicBezTo>
                    <a:pt x="1658" y="22795"/>
                    <a:pt x="1624" y="22812"/>
                    <a:pt x="1591" y="22812"/>
                  </a:cubicBezTo>
                  <a:cubicBezTo>
                    <a:pt x="1575" y="22812"/>
                    <a:pt x="1559" y="22807"/>
                    <a:pt x="1544" y="22798"/>
                  </a:cubicBezTo>
                  <a:lnTo>
                    <a:pt x="120" y="21910"/>
                  </a:lnTo>
                  <a:cubicBezTo>
                    <a:pt x="87" y="21894"/>
                    <a:pt x="71" y="21856"/>
                    <a:pt x="76" y="21818"/>
                  </a:cubicBezTo>
                  <a:cubicBezTo>
                    <a:pt x="76" y="21780"/>
                    <a:pt x="103" y="21748"/>
                    <a:pt x="136" y="21737"/>
                  </a:cubicBezTo>
                  <a:lnTo>
                    <a:pt x="55800" y="79"/>
                  </a:lnTo>
                  <a:cubicBezTo>
                    <a:pt x="55811" y="73"/>
                    <a:pt x="55827" y="73"/>
                    <a:pt x="55838" y="73"/>
                  </a:cubicBezTo>
                  <a:close/>
                  <a:moveTo>
                    <a:pt x="55845" y="1"/>
                  </a:moveTo>
                  <a:cubicBezTo>
                    <a:pt x="55824" y="1"/>
                    <a:pt x="55802" y="5"/>
                    <a:pt x="55778" y="14"/>
                  </a:cubicBezTo>
                  <a:lnTo>
                    <a:pt x="114" y="21672"/>
                  </a:lnTo>
                  <a:cubicBezTo>
                    <a:pt x="55" y="21694"/>
                    <a:pt x="11" y="21748"/>
                    <a:pt x="6" y="21813"/>
                  </a:cubicBezTo>
                  <a:cubicBezTo>
                    <a:pt x="1" y="21878"/>
                    <a:pt x="33" y="21937"/>
                    <a:pt x="87" y="21970"/>
                  </a:cubicBezTo>
                  <a:lnTo>
                    <a:pt x="1506" y="22853"/>
                  </a:lnTo>
                  <a:cubicBezTo>
                    <a:pt x="1533" y="22874"/>
                    <a:pt x="1566" y="22880"/>
                    <a:pt x="1593" y="22880"/>
                  </a:cubicBezTo>
                  <a:cubicBezTo>
                    <a:pt x="1652" y="22880"/>
                    <a:pt x="1707" y="22853"/>
                    <a:pt x="1739" y="22804"/>
                  </a:cubicBezTo>
                  <a:cubicBezTo>
                    <a:pt x="1788" y="22723"/>
                    <a:pt x="1761" y="22620"/>
                    <a:pt x="1685" y="22571"/>
                  </a:cubicBezTo>
                  <a:lnTo>
                    <a:pt x="548" y="21861"/>
                  </a:lnTo>
                  <a:lnTo>
                    <a:pt x="55897" y="328"/>
                  </a:lnTo>
                  <a:cubicBezTo>
                    <a:pt x="56085" y="256"/>
                    <a:pt x="56008" y="1"/>
                    <a:pt x="55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130;p29">
              <a:extLst>
                <a:ext uri="{FF2B5EF4-FFF2-40B4-BE49-F238E27FC236}">
                  <a16:creationId xmlns:a16="http://schemas.microsoft.com/office/drawing/2014/main" id="{F09D37AF-24C4-B181-5F36-B86024CCA882}"/>
                </a:ext>
              </a:extLst>
            </p:cNvPr>
            <p:cNvSpPr/>
            <p:nvPr/>
          </p:nvSpPr>
          <p:spPr>
            <a:xfrm>
              <a:off x="2394375" y="2129550"/>
              <a:ext cx="34725" cy="18225"/>
            </a:xfrm>
            <a:custGeom>
              <a:avLst/>
              <a:gdLst/>
              <a:ahLst/>
              <a:cxnLst/>
              <a:rect l="l" t="t" r="r" b="b"/>
              <a:pathLst>
                <a:path w="1389" h="729" extrusionOk="0">
                  <a:moveTo>
                    <a:pt x="193" y="0"/>
                  </a:moveTo>
                  <a:cubicBezTo>
                    <a:pt x="65" y="0"/>
                    <a:pt x="0" y="191"/>
                    <a:pt x="137" y="257"/>
                  </a:cubicBezTo>
                  <a:lnTo>
                    <a:pt x="1150" y="717"/>
                  </a:lnTo>
                  <a:cubicBezTo>
                    <a:pt x="1166" y="723"/>
                    <a:pt x="1183" y="728"/>
                    <a:pt x="1204" y="728"/>
                  </a:cubicBezTo>
                  <a:cubicBezTo>
                    <a:pt x="1345" y="728"/>
                    <a:pt x="1388" y="533"/>
                    <a:pt x="1258" y="474"/>
                  </a:cubicBezTo>
                  <a:lnTo>
                    <a:pt x="251" y="13"/>
                  </a:lnTo>
                  <a:cubicBezTo>
                    <a:pt x="231" y="4"/>
                    <a:pt x="211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131;p29">
              <a:extLst>
                <a:ext uri="{FF2B5EF4-FFF2-40B4-BE49-F238E27FC236}">
                  <a16:creationId xmlns:a16="http://schemas.microsoft.com/office/drawing/2014/main" id="{7A144D65-74D9-6531-AAFD-226108848BB8}"/>
                </a:ext>
              </a:extLst>
            </p:cNvPr>
            <p:cNvSpPr/>
            <p:nvPr/>
          </p:nvSpPr>
          <p:spPr>
            <a:xfrm>
              <a:off x="2393025" y="2128625"/>
              <a:ext cx="36200" cy="19950"/>
            </a:xfrm>
            <a:custGeom>
              <a:avLst/>
              <a:gdLst/>
              <a:ahLst/>
              <a:cxnLst/>
              <a:rect l="l" t="t" r="r" b="b"/>
              <a:pathLst>
                <a:path w="1448" h="798" extrusionOk="0">
                  <a:moveTo>
                    <a:pt x="251" y="72"/>
                  </a:moveTo>
                  <a:cubicBezTo>
                    <a:pt x="262" y="72"/>
                    <a:pt x="278" y="77"/>
                    <a:pt x="289" y="83"/>
                  </a:cubicBezTo>
                  <a:lnTo>
                    <a:pt x="1296" y="538"/>
                  </a:lnTo>
                  <a:cubicBezTo>
                    <a:pt x="1350" y="565"/>
                    <a:pt x="1372" y="624"/>
                    <a:pt x="1345" y="673"/>
                  </a:cubicBezTo>
                  <a:cubicBezTo>
                    <a:pt x="1329" y="709"/>
                    <a:pt x="1292" y="730"/>
                    <a:pt x="1255" y="730"/>
                  </a:cubicBezTo>
                  <a:cubicBezTo>
                    <a:pt x="1241" y="730"/>
                    <a:pt x="1228" y="727"/>
                    <a:pt x="1215" y="722"/>
                  </a:cubicBezTo>
                  <a:lnTo>
                    <a:pt x="208" y="261"/>
                  </a:lnTo>
                  <a:cubicBezTo>
                    <a:pt x="159" y="240"/>
                    <a:pt x="137" y="180"/>
                    <a:pt x="159" y="131"/>
                  </a:cubicBezTo>
                  <a:cubicBezTo>
                    <a:pt x="175" y="94"/>
                    <a:pt x="208" y="72"/>
                    <a:pt x="251" y="72"/>
                  </a:cubicBezTo>
                  <a:close/>
                  <a:moveTo>
                    <a:pt x="243" y="1"/>
                  </a:moveTo>
                  <a:cubicBezTo>
                    <a:pt x="85" y="1"/>
                    <a:pt x="1" y="246"/>
                    <a:pt x="180" y="326"/>
                  </a:cubicBezTo>
                  <a:lnTo>
                    <a:pt x="1188" y="781"/>
                  </a:lnTo>
                  <a:cubicBezTo>
                    <a:pt x="1210" y="792"/>
                    <a:pt x="1231" y="798"/>
                    <a:pt x="1258" y="798"/>
                  </a:cubicBezTo>
                  <a:cubicBezTo>
                    <a:pt x="1323" y="798"/>
                    <a:pt x="1383" y="760"/>
                    <a:pt x="1410" y="700"/>
                  </a:cubicBezTo>
                  <a:cubicBezTo>
                    <a:pt x="1448" y="613"/>
                    <a:pt x="1410" y="516"/>
                    <a:pt x="1329" y="478"/>
                  </a:cubicBezTo>
                  <a:lnTo>
                    <a:pt x="316" y="18"/>
                  </a:lnTo>
                  <a:cubicBezTo>
                    <a:pt x="290" y="6"/>
                    <a:pt x="266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132;p29">
              <a:extLst>
                <a:ext uri="{FF2B5EF4-FFF2-40B4-BE49-F238E27FC236}">
                  <a16:creationId xmlns:a16="http://schemas.microsoft.com/office/drawing/2014/main" id="{52D86867-BCC1-F773-8076-56D6A9B680C8}"/>
                </a:ext>
              </a:extLst>
            </p:cNvPr>
            <p:cNvSpPr/>
            <p:nvPr/>
          </p:nvSpPr>
          <p:spPr>
            <a:xfrm>
              <a:off x="3737675" y="1467425"/>
              <a:ext cx="264050" cy="718375"/>
            </a:xfrm>
            <a:custGeom>
              <a:avLst/>
              <a:gdLst/>
              <a:ahLst/>
              <a:cxnLst/>
              <a:rect l="l" t="t" r="r" b="b"/>
              <a:pathLst>
                <a:path w="10562" h="28735" extrusionOk="0">
                  <a:moveTo>
                    <a:pt x="10291" y="329"/>
                  </a:moveTo>
                  <a:lnTo>
                    <a:pt x="10291" y="26179"/>
                  </a:lnTo>
                  <a:lnTo>
                    <a:pt x="266" y="28437"/>
                  </a:lnTo>
                  <a:lnTo>
                    <a:pt x="266" y="4120"/>
                  </a:lnTo>
                  <a:lnTo>
                    <a:pt x="10291" y="329"/>
                  </a:lnTo>
                  <a:close/>
                  <a:moveTo>
                    <a:pt x="10426" y="0"/>
                  </a:moveTo>
                  <a:cubicBezTo>
                    <a:pt x="10410" y="0"/>
                    <a:pt x="10393" y="3"/>
                    <a:pt x="10377" y="9"/>
                  </a:cubicBezTo>
                  <a:lnTo>
                    <a:pt x="87" y="3903"/>
                  </a:lnTo>
                  <a:cubicBezTo>
                    <a:pt x="33" y="3925"/>
                    <a:pt x="0" y="3974"/>
                    <a:pt x="0" y="4028"/>
                  </a:cubicBezTo>
                  <a:lnTo>
                    <a:pt x="0" y="28605"/>
                  </a:lnTo>
                  <a:cubicBezTo>
                    <a:pt x="0" y="28675"/>
                    <a:pt x="60" y="28735"/>
                    <a:pt x="136" y="28735"/>
                  </a:cubicBezTo>
                  <a:lnTo>
                    <a:pt x="163" y="28735"/>
                  </a:lnTo>
                  <a:lnTo>
                    <a:pt x="10453" y="26417"/>
                  </a:lnTo>
                  <a:cubicBezTo>
                    <a:pt x="10518" y="26401"/>
                    <a:pt x="10561" y="26347"/>
                    <a:pt x="10561" y="26287"/>
                  </a:cubicBezTo>
                  <a:lnTo>
                    <a:pt x="10561" y="134"/>
                  </a:lnTo>
                  <a:cubicBezTo>
                    <a:pt x="10561" y="91"/>
                    <a:pt x="10540" y="47"/>
                    <a:pt x="10502" y="26"/>
                  </a:cubicBezTo>
                  <a:cubicBezTo>
                    <a:pt x="10478" y="9"/>
                    <a:pt x="10452" y="0"/>
                    <a:pt x="10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133;p29">
              <a:extLst>
                <a:ext uri="{FF2B5EF4-FFF2-40B4-BE49-F238E27FC236}">
                  <a16:creationId xmlns:a16="http://schemas.microsoft.com/office/drawing/2014/main" id="{26BE8704-EC2E-97D9-DB9F-7FC2E6EB0EDB}"/>
                </a:ext>
              </a:extLst>
            </p:cNvPr>
            <p:cNvSpPr/>
            <p:nvPr/>
          </p:nvSpPr>
          <p:spPr>
            <a:xfrm>
              <a:off x="3736850" y="1466550"/>
              <a:ext cx="265675" cy="720200"/>
            </a:xfrm>
            <a:custGeom>
              <a:avLst/>
              <a:gdLst/>
              <a:ahLst/>
              <a:cxnLst/>
              <a:rect l="l" t="t" r="r" b="b"/>
              <a:pathLst>
                <a:path w="10627" h="28808" extrusionOk="0">
                  <a:moveTo>
                    <a:pt x="10291" y="413"/>
                  </a:moveTo>
                  <a:lnTo>
                    <a:pt x="10291" y="26187"/>
                  </a:lnTo>
                  <a:lnTo>
                    <a:pt x="331" y="28429"/>
                  </a:lnTo>
                  <a:lnTo>
                    <a:pt x="331" y="4177"/>
                  </a:lnTo>
                  <a:lnTo>
                    <a:pt x="10291" y="413"/>
                  </a:lnTo>
                  <a:close/>
                  <a:moveTo>
                    <a:pt x="10361" y="315"/>
                  </a:moveTo>
                  <a:lnTo>
                    <a:pt x="288" y="4122"/>
                  </a:lnTo>
                  <a:lnTo>
                    <a:pt x="266" y="4133"/>
                  </a:lnTo>
                  <a:lnTo>
                    <a:pt x="266" y="28515"/>
                  </a:lnTo>
                  <a:lnTo>
                    <a:pt x="10361" y="26241"/>
                  </a:lnTo>
                  <a:lnTo>
                    <a:pt x="10361" y="315"/>
                  </a:lnTo>
                  <a:close/>
                  <a:moveTo>
                    <a:pt x="10459" y="71"/>
                  </a:moveTo>
                  <a:cubicBezTo>
                    <a:pt x="10481" y="71"/>
                    <a:pt x="10497" y="77"/>
                    <a:pt x="10513" y="88"/>
                  </a:cubicBezTo>
                  <a:cubicBezTo>
                    <a:pt x="10540" y="104"/>
                    <a:pt x="10556" y="136"/>
                    <a:pt x="10556" y="169"/>
                  </a:cubicBezTo>
                  <a:lnTo>
                    <a:pt x="10556" y="26322"/>
                  </a:lnTo>
                  <a:cubicBezTo>
                    <a:pt x="10556" y="26365"/>
                    <a:pt x="10524" y="26409"/>
                    <a:pt x="10481" y="26420"/>
                  </a:cubicBezTo>
                  <a:lnTo>
                    <a:pt x="191" y="28737"/>
                  </a:lnTo>
                  <a:cubicBezTo>
                    <a:pt x="183" y="28739"/>
                    <a:pt x="175" y="28739"/>
                    <a:pt x="168" y="28739"/>
                  </a:cubicBezTo>
                  <a:cubicBezTo>
                    <a:pt x="143" y="28739"/>
                    <a:pt x="120" y="28732"/>
                    <a:pt x="104" y="28716"/>
                  </a:cubicBezTo>
                  <a:cubicBezTo>
                    <a:pt x="82" y="28700"/>
                    <a:pt x="66" y="28667"/>
                    <a:pt x="66" y="28640"/>
                  </a:cubicBezTo>
                  <a:lnTo>
                    <a:pt x="66" y="4063"/>
                  </a:lnTo>
                  <a:cubicBezTo>
                    <a:pt x="66" y="4020"/>
                    <a:pt x="93" y="3987"/>
                    <a:pt x="131" y="3971"/>
                  </a:cubicBezTo>
                  <a:lnTo>
                    <a:pt x="10421" y="77"/>
                  </a:lnTo>
                  <a:cubicBezTo>
                    <a:pt x="10437" y="71"/>
                    <a:pt x="10448" y="71"/>
                    <a:pt x="10459" y="71"/>
                  </a:cubicBezTo>
                  <a:close/>
                  <a:moveTo>
                    <a:pt x="10454" y="1"/>
                  </a:moveTo>
                  <a:cubicBezTo>
                    <a:pt x="10435" y="1"/>
                    <a:pt x="10417" y="4"/>
                    <a:pt x="10399" y="12"/>
                  </a:cubicBezTo>
                  <a:lnTo>
                    <a:pt x="109" y="3906"/>
                  </a:lnTo>
                  <a:cubicBezTo>
                    <a:pt x="44" y="3933"/>
                    <a:pt x="1" y="3992"/>
                    <a:pt x="1" y="4063"/>
                  </a:cubicBezTo>
                  <a:lnTo>
                    <a:pt x="1" y="28640"/>
                  </a:lnTo>
                  <a:cubicBezTo>
                    <a:pt x="1" y="28732"/>
                    <a:pt x="77" y="28808"/>
                    <a:pt x="169" y="28808"/>
                  </a:cubicBezTo>
                  <a:cubicBezTo>
                    <a:pt x="180" y="28808"/>
                    <a:pt x="191" y="28802"/>
                    <a:pt x="201" y="28802"/>
                  </a:cubicBezTo>
                  <a:lnTo>
                    <a:pt x="10497" y="26484"/>
                  </a:lnTo>
                  <a:cubicBezTo>
                    <a:pt x="10573" y="26468"/>
                    <a:pt x="10627" y="26398"/>
                    <a:pt x="10627" y="26322"/>
                  </a:cubicBezTo>
                  <a:lnTo>
                    <a:pt x="10627" y="169"/>
                  </a:lnTo>
                  <a:cubicBezTo>
                    <a:pt x="10627" y="115"/>
                    <a:pt x="10600" y="61"/>
                    <a:pt x="10556" y="33"/>
                  </a:cubicBezTo>
                  <a:cubicBezTo>
                    <a:pt x="10525" y="13"/>
                    <a:pt x="10489" y="1"/>
                    <a:pt x="10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134;p29">
              <a:extLst>
                <a:ext uri="{FF2B5EF4-FFF2-40B4-BE49-F238E27FC236}">
                  <a16:creationId xmlns:a16="http://schemas.microsoft.com/office/drawing/2014/main" id="{C8C85A38-E813-5ED9-6E31-13EF6C296857}"/>
                </a:ext>
              </a:extLst>
            </p:cNvPr>
            <p:cNvSpPr/>
            <p:nvPr/>
          </p:nvSpPr>
          <p:spPr>
            <a:xfrm>
              <a:off x="4083875" y="1326200"/>
              <a:ext cx="322950" cy="787975"/>
            </a:xfrm>
            <a:custGeom>
              <a:avLst/>
              <a:gdLst/>
              <a:ahLst/>
              <a:cxnLst/>
              <a:rect l="l" t="t" r="r" b="b"/>
              <a:pathLst>
                <a:path w="12918" h="31519" extrusionOk="0">
                  <a:moveTo>
                    <a:pt x="12652" y="324"/>
                  </a:moveTo>
                  <a:lnTo>
                    <a:pt x="12652" y="28654"/>
                  </a:lnTo>
                  <a:lnTo>
                    <a:pt x="266" y="31221"/>
                  </a:lnTo>
                  <a:lnTo>
                    <a:pt x="266" y="4781"/>
                  </a:lnTo>
                  <a:lnTo>
                    <a:pt x="12652" y="324"/>
                  </a:lnTo>
                  <a:close/>
                  <a:moveTo>
                    <a:pt x="12785" y="0"/>
                  </a:moveTo>
                  <a:cubicBezTo>
                    <a:pt x="12769" y="0"/>
                    <a:pt x="12753" y="3"/>
                    <a:pt x="12739" y="10"/>
                  </a:cubicBezTo>
                  <a:lnTo>
                    <a:pt x="87" y="4564"/>
                  </a:lnTo>
                  <a:cubicBezTo>
                    <a:pt x="33" y="4581"/>
                    <a:pt x="1" y="4635"/>
                    <a:pt x="1" y="4689"/>
                  </a:cubicBezTo>
                  <a:lnTo>
                    <a:pt x="1" y="31384"/>
                  </a:lnTo>
                  <a:cubicBezTo>
                    <a:pt x="1" y="31459"/>
                    <a:pt x="60" y="31519"/>
                    <a:pt x="131" y="31519"/>
                  </a:cubicBezTo>
                  <a:cubicBezTo>
                    <a:pt x="142" y="31519"/>
                    <a:pt x="152" y="31519"/>
                    <a:pt x="158" y="31514"/>
                  </a:cubicBezTo>
                  <a:lnTo>
                    <a:pt x="12809" y="28892"/>
                  </a:lnTo>
                  <a:cubicBezTo>
                    <a:pt x="12874" y="28881"/>
                    <a:pt x="12918" y="28827"/>
                    <a:pt x="12918" y="28762"/>
                  </a:cubicBezTo>
                  <a:lnTo>
                    <a:pt x="12918" y="134"/>
                  </a:lnTo>
                  <a:cubicBezTo>
                    <a:pt x="12918" y="91"/>
                    <a:pt x="12896" y="48"/>
                    <a:pt x="12858" y="26"/>
                  </a:cubicBezTo>
                  <a:cubicBezTo>
                    <a:pt x="12838" y="9"/>
                    <a:pt x="12811" y="0"/>
                    <a:pt x="127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135;p29">
              <a:extLst>
                <a:ext uri="{FF2B5EF4-FFF2-40B4-BE49-F238E27FC236}">
                  <a16:creationId xmlns:a16="http://schemas.microsoft.com/office/drawing/2014/main" id="{1BCC30F0-8CC3-5D5A-0C5D-1867971BCC03}"/>
                </a:ext>
              </a:extLst>
            </p:cNvPr>
            <p:cNvSpPr/>
            <p:nvPr/>
          </p:nvSpPr>
          <p:spPr>
            <a:xfrm>
              <a:off x="4082925" y="1325400"/>
              <a:ext cx="324700" cy="789600"/>
            </a:xfrm>
            <a:custGeom>
              <a:avLst/>
              <a:gdLst/>
              <a:ahLst/>
              <a:cxnLst/>
              <a:rect l="l" t="t" r="r" b="b"/>
              <a:pathLst>
                <a:path w="12988" h="31584" extrusionOk="0">
                  <a:moveTo>
                    <a:pt x="12652" y="404"/>
                  </a:moveTo>
                  <a:lnTo>
                    <a:pt x="12652" y="28659"/>
                  </a:lnTo>
                  <a:lnTo>
                    <a:pt x="337" y="31210"/>
                  </a:lnTo>
                  <a:lnTo>
                    <a:pt x="337" y="4840"/>
                  </a:lnTo>
                  <a:lnTo>
                    <a:pt x="12652" y="404"/>
                  </a:lnTo>
                  <a:close/>
                  <a:moveTo>
                    <a:pt x="12723" y="307"/>
                  </a:moveTo>
                  <a:lnTo>
                    <a:pt x="293" y="4786"/>
                  </a:lnTo>
                  <a:lnTo>
                    <a:pt x="272" y="4791"/>
                  </a:lnTo>
                  <a:lnTo>
                    <a:pt x="272" y="31296"/>
                  </a:lnTo>
                  <a:lnTo>
                    <a:pt x="12723" y="28713"/>
                  </a:lnTo>
                  <a:lnTo>
                    <a:pt x="12723" y="307"/>
                  </a:lnTo>
                  <a:close/>
                  <a:moveTo>
                    <a:pt x="12820" y="69"/>
                  </a:moveTo>
                  <a:cubicBezTo>
                    <a:pt x="12874" y="69"/>
                    <a:pt x="12923" y="112"/>
                    <a:pt x="12923" y="166"/>
                  </a:cubicBezTo>
                  <a:lnTo>
                    <a:pt x="12923" y="28794"/>
                  </a:lnTo>
                  <a:cubicBezTo>
                    <a:pt x="12923" y="28843"/>
                    <a:pt x="12885" y="28886"/>
                    <a:pt x="12842" y="28892"/>
                  </a:cubicBezTo>
                  <a:lnTo>
                    <a:pt x="190" y="31513"/>
                  </a:lnTo>
                  <a:cubicBezTo>
                    <a:pt x="184" y="31514"/>
                    <a:pt x="177" y="31515"/>
                    <a:pt x="169" y="31515"/>
                  </a:cubicBezTo>
                  <a:cubicBezTo>
                    <a:pt x="148" y="31515"/>
                    <a:pt x="125" y="31509"/>
                    <a:pt x="109" y="31497"/>
                  </a:cubicBezTo>
                  <a:cubicBezTo>
                    <a:pt x="87" y="31475"/>
                    <a:pt x="71" y="31448"/>
                    <a:pt x="71" y="31416"/>
                  </a:cubicBezTo>
                  <a:lnTo>
                    <a:pt x="71" y="4721"/>
                  </a:lnTo>
                  <a:cubicBezTo>
                    <a:pt x="71" y="4678"/>
                    <a:pt x="98" y="4640"/>
                    <a:pt x="136" y="4629"/>
                  </a:cubicBezTo>
                  <a:lnTo>
                    <a:pt x="12788" y="74"/>
                  </a:lnTo>
                  <a:cubicBezTo>
                    <a:pt x="12798" y="69"/>
                    <a:pt x="12809" y="69"/>
                    <a:pt x="12820" y="69"/>
                  </a:cubicBezTo>
                  <a:close/>
                  <a:moveTo>
                    <a:pt x="12821" y="0"/>
                  </a:moveTo>
                  <a:cubicBezTo>
                    <a:pt x="12802" y="0"/>
                    <a:pt x="12783" y="3"/>
                    <a:pt x="12766" y="9"/>
                  </a:cubicBezTo>
                  <a:lnTo>
                    <a:pt x="115" y="4564"/>
                  </a:lnTo>
                  <a:cubicBezTo>
                    <a:pt x="50" y="4591"/>
                    <a:pt x="6" y="4650"/>
                    <a:pt x="6" y="4721"/>
                  </a:cubicBezTo>
                  <a:lnTo>
                    <a:pt x="6" y="31416"/>
                  </a:lnTo>
                  <a:cubicBezTo>
                    <a:pt x="1" y="31508"/>
                    <a:pt x="77" y="31583"/>
                    <a:pt x="169" y="31583"/>
                  </a:cubicBezTo>
                  <a:cubicBezTo>
                    <a:pt x="185" y="31583"/>
                    <a:pt x="196" y="31583"/>
                    <a:pt x="207" y="31578"/>
                  </a:cubicBezTo>
                  <a:lnTo>
                    <a:pt x="12853" y="28962"/>
                  </a:lnTo>
                  <a:cubicBezTo>
                    <a:pt x="12934" y="28946"/>
                    <a:pt x="12988" y="28876"/>
                    <a:pt x="12988" y="28794"/>
                  </a:cubicBezTo>
                  <a:lnTo>
                    <a:pt x="12988" y="166"/>
                  </a:lnTo>
                  <a:cubicBezTo>
                    <a:pt x="12988" y="112"/>
                    <a:pt x="12961" y="58"/>
                    <a:pt x="12918" y="31"/>
                  </a:cubicBezTo>
                  <a:cubicBezTo>
                    <a:pt x="12890" y="10"/>
                    <a:pt x="12855" y="0"/>
                    <a:pt x="12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136;p29">
              <a:extLst>
                <a:ext uri="{FF2B5EF4-FFF2-40B4-BE49-F238E27FC236}">
                  <a16:creationId xmlns:a16="http://schemas.microsoft.com/office/drawing/2014/main" id="{113CCD7B-83C8-58D8-D883-31DE8D94158D}"/>
                </a:ext>
              </a:extLst>
            </p:cNvPr>
            <p:cNvSpPr/>
            <p:nvPr/>
          </p:nvSpPr>
          <p:spPr>
            <a:xfrm>
              <a:off x="3773550" y="1512650"/>
              <a:ext cx="228575" cy="665850"/>
            </a:xfrm>
            <a:custGeom>
              <a:avLst/>
              <a:gdLst/>
              <a:ahLst/>
              <a:cxnLst/>
              <a:rect l="l" t="t" r="r" b="b"/>
              <a:pathLst>
                <a:path w="9143" h="26634" extrusionOk="0">
                  <a:moveTo>
                    <a:pt x="8994" y="0"/>
                  </a:moveTo>
                  <a:cubicBezTo>
                    <a:pt x="8979" y="0"/>
                    <a:pt x="8963" y="3"/>
                    <a:pt x="8948" y="9"/>
                  </a:cubicBezTo>
                  <a:lnTo>
                    <a:pt x="93" y="3031"/>
                  </a:lnTo>
                  <a:cubicBezTo>
                    <a:pt x="39" y="3048"/>
                    <a:pt x="1" y="3096"/>
                    <a:pt x="1" y="3156"/>
                  </a:cubicBezTo>
                  <a:lnTo>
                    <a:pt x="1" y="26498"/>
                  </a:lnTo>
                  <a:cubicBezTo>
                    <a:pt x="1" y="26574"/>
                    <a:pt x="60" y="26634"/>
                    <a:pt x="136" y="26634"/>
                  </a:cubicBezTo>
                  <a:cubicBezTo>
                    <a:pt x="212" y="26634"/>
                    <a:pt x="271" y="26574"/>
                    <a:pt x="271" y="26498"/>
                  </a:cubicBezTo>
                  <a:lnTo>
                    <a:pt x="271" y="3248"/>
                  </a:lnTo>
                  <a:lnTo>
                    <a:pt x="9034" y="264"/>
                  </a:lnTo>
                  <a:cubicBezTo>
                    <a:pt x="9105" y="237"/>
                    <a:pt x="9143" y="161"/>
                    <a:pt x="9116" y="90"/>
                  </a:cubicBezTo>
                  <a:cubicBezTo>
                    <a:pt x="9099" y="36"/>
                    <a:pt x="9049" y="0"/>
                    <a:pt x="89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137;p29">
              <a:extLst>
                <a:ext uri="{FF2B5EF4-FFF2-40B4-BE49-F238E27FC236}">
                  <a16:creationId xmlns:a16="http://schemas.microsoft.com/office/drawing/2014/main" id="{2165B910-47A4-DDCA-8C8F-0980A2388F77}"/>
                </a:ext>
              </a:extLst>
            </p:cNvPr>
            <p:cNvSpPr/>
            <p:nvPr/>
          </p:nvSpPr>
          <p:spPr>
            <a:xfrm>
              <a:off x="3772750" y="1511800"/>
              <a:ext cx="231700" cy="667525"/>
            </a:xfrm>
            <a:custGeom>
              <a:avLst/>
              <a:gdLst/>
              <a:ahLst/>
              <a:cxnLst/>
              <a:rect l="l" t="t" r="r" b="b"/>
              <a:pathLst>
                <a:path w="9268" h="26701" extrusionOk="0">
                  <a:moveTo>
                    <a:pt x="9023" y="70"/>
                  </a:moveTo>
                  <a:cubicBezTo>
                    <a:pt x="9039" y="70"/>
                    <a:pt x="9055" y="70"/>
                    <a:pt x="9066" y="81"/>
                  </a:cubicBezTo>
                  <a:cubicBezTo>
                    <a:pt x="9088" y="92"/>
                    <a:pt x="9110" y="114"/>
                    <a:pt x="9115" y="135"/>
                  </a:cubicBezTo>
                  <a:cubicBezTo>
                    <a:pt x="9137" y="189"/>
                    <a:pt x="9110" y="244"/>
                    <a:pt x="9055" y="265"/>
                  </a:cubicBezTo>
                  <a:lnTo>
                    <a:pt x="293" y="3249"/>
                  </a:lnTo>
                  <a:lnTo>
                    <a:pt x="266" y="3260"/>
                  </a:lnTo>
                  <a:lnTo>
                    <a:pt x="266" y="26532"/>
                  </a:lnTo>
                  <a:cubicBezTo>
                    <a:pt x="266" y="26597"/>
                    <a:pt x="217" y="26630"/>
                    <a:pt x="168" y="26630"/>
                  </a:cubicBezTo>
                  <a:cubicBezTo>
                    <a:pt x="119" y="26630"/>
                    <a:pt x="71" y="26597"/>
                    <a:pt x="71" y="26532"/>
                  </a:cubicBezTo>
                  <a:lnTo>
                    <a:pt x="71" y="3190"/>
                  </a:lnTo>
                  <a:cubicBezTo>
                    <a:pt x="71" y="3146"/>
                    <a:pt x="98" y="3109"/>
                    <a:pt x="136" y="3092"/>
                  </a:cubicBezTo>
                  <a:lnTo>
                    <a:pt x="8990" y="76"/>
                  </a:lnTo>
                  <a:cubicBezTo>
                    <a:pt x="9001" y="70"/>
                    <a:pt x="9012" y="70"/>
                    <a:pt x="9023" y="70"/>
                  </a:cubicBezTo>
                  <a:close/>
                  <a:moveTo>
                    <a:pt x="9029" y="1"/>
                  </a:moveTo>
                  <a:cubicBezTo>
                    <a:pt x="9010" y="1"/>
                    <a:pt x="8990" y="4"/>
                    <a:pt x="8969" y="11"/>
                  </a:cubicBezTo>
                  <a:lnTo>
                    <a:pt x="114" y="3033"/>
                  </a:lnTo>
                  <a:cubicBezTo>
                    <a:pt x="43" y="3054"/>
                    <a:pt x="0" y="3119"/>
                    <a:pt x="0" y="3190"/>
                  </a:cubicBezTo>
                  <a:lnTo>
                    <a:pt x="0" y="26532"/>
                  </a:lnTo>
                  <a:cubicBezTo>
                    <a:pt x="0" y="26624"/>
                    <a:pt x="76" y="26700"/>
                    <a:pt x="168" y="26700"/>
                  </a:cubicBezTo>
                  <a:cubicBezTo>
                    <a:pt x="260" y="26700"/>
                    <a:pt x="336" y="26624"/>
                    <a:pt x="336" y="26532"/>
                  </a:cubicBezTo>
                  <a:lnTo>
                    <a:pt x="336" y="3309"/>
                  </a:lnTo>
                  <a:lnTo>
                    <a:pt x="9077" y="325"/>
                  </a:lnTo>
                  <a:cubicBezTo>
                    <a:pt x="9267" y="261"/>
                    <a:pt x="9198" y="1"/>
                    <a:pt x="90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138;p29">
              <a:extLst>
                <a:ext uri="{FF2B5EF4-FFF2-40B4-BE49-F238E27FC236}">
                  <a16:creationId xmlns:a16="http://schemas.microsoft.com/office/drawing/2014/main" id="{FD15E37A-6FAF-C74C-B604-8AEF9308342E}"/>
                </a:ext>
              </a:extLst>
            </p:cNvPr>
            <p:cNvSpPr/>
            <p:nvPr/>
          </p:nvSpPr>
          <p:spPr>
            <a:xfrm>
              <a:off x="3736125" y="1564675"/>
              <a:ext cx="45450" cy="30125"/>
            </a:xfrm>
            <a:custGeom>
              <a:avLst/>
              <a:gdLst/>
              <a:ahLst/>
              <a:cxnLst/>
              <a:rect l="l" t="t" r="r" b="b"/>
              <a:pathLst>
                <a:path w="1818" h="1205" extrusionOk="0">
                  <a:moveTo>
                    <a:pt x="193" y="0"/>
                  </a:moveTo>
                  <a:cubicBezTo>
                    <a:pt x="77" y="0"/>
                    <a:pt x="1" y="171"/>
                    <a:pt x="122" y="252"/>
                  </a:cubicBezTo>
                  <a:lnTo>
                    <a:pt x="1563" y="1183"/>
                  </a:lnTo>
                  <a:cubicBezTo>
                    <a:pt x="1584" y="1199"/>
                    <a:pt x="1606" y="1205"/>
                    <a:pt x="1633" y="1205"/>
                  </a:cubicBezTo>
                  <a:cubicBezTo>
                    <a:pt x="1768" y="1205"/>
                    <a:pt x="1817" y="1031"/>
                    <a:pt x="1703" y="961"/>
                  </a:cubicBezTo>
                  <a:lnTo>
                    <a:pt x="268" y="24"/>
                  </a:lnTo>
                  <a:cubicBezTo>
                    <a:pt x="242" y="8"/>
                    <a:pt x="217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139;p29">
              <a:extLst>
                <a:ext uri="{FF2B5EF4-FFF2-40B4-BE49-F238E27FC236}">
                  <a16:creationId xmlns:a16="http://schemas.microsoft.com/office/drawing/2014/main" id="{21DD6B54-E540-9CED-C7AB-DCCEB69732C4}"/>
                </a:ext>
              </a:extLst>
            </p:cNvPr>
            <p:cNvSpPr/>
            <p:nvPr/>
          </p:nvSpPr>
          <p:spPr>
            <a:xfrm>
              <a:off x="3734850" y="1563800"/>
              <a:ext cx="47925" cy="31950"/>
            </a:xfrm>
            <a:custGeom>
              <a:avLst/>
              <a:gdLst/>
              <a:ahLst/>
              <a:cxnLst/>
              <a:rect l="l" t="t" r="r" b="b"/>
              <a:pathLst>
                <a:path w="1917" h="1278" extrusionOk="0">
                  <a:moveTo>
                    <a:pt x="249" y="75"/>
                  </a:moveTo>
                  <a:cubicBezTo>
                    <a:pt x="265" y="75"/>
                    <a:pt x="287" y="81"/>
                    <a:pt x="303" y="92"/>
                  </a:cubicBezTo>
                  <a:lnTo>
                    <a:pt x="1738" y="1023"/>
                  </a:lnTo>
                  <a:cubicBezTo>
                    <a:pt x="1782" y="1056"/>
                    <a:pt x="1798" y="1115"/>
                    <a:pt x="1765" y="1164"/>
                  </a:cubicBezTo>
                  <a:cubicBezTo>
                    <a:pt x="1748" y="1191"/>
                    <a:pt x="1718" y="1206"/>
                    <a:pt x="1686" y="1206"/>
                  </a:cubicBezTo>
                  <a:cubicBezTo>
                    <a:pt x="1667" y="1206"/>
                    <a:pt x="1648" y="1201"/>
                    <a:pt x="1630" y="1191"/>
                  </a:cubicBezTo>
                  <a:lnTo>
                    <a:pt x="195" y="254"/>
                  </a:lnTo>
                  <a:cubicBezTo>
                    <a:pt x="146" y="227"/>
                    <a:pt x="135" y="167"/>
                    <a:pt x="162" y="119"/>
                  </a:cubicBezTo>
                  <a:cubicBezTo>
                    <a:pt x="184" y="92"/>
                    <a:pt x="211" y="75"/>
                    <a:pt x="249" y="75"/>
                  </a:cubicBezTo>
                  <a:close/>
                  <a:moveTo>
                    <a:pt x="241" y="1"/>
                  </a:moveTo>
                  <a:cubicBezTo>
                    <a:pt x="98" y="1"/>
                    <a:pt x="0" y="211"/>
                    <a:pt x="157" y="314"/>
                  </a:cubicBezTo>
                  <a:lnTo>
                    <a:pt x="1592" y="1251"/>
                  </a:lnTo>
                  <a:cubicBezTo>
                    <a:pt x="1619" y="1267"/>
                    <a:pt x="1652" y="1278"/>
                    <a:pt x="1684" y="1278"/>
                  </a:cubicBezTo>
                  <a:cubicBezTo>
                    <a:pt x="1852" y="1278"/>
                    <a:pt x="1917" y="1061"/>
                    <a:pt x="1776" y="969"/>
                  </a:cubicBezTo>
                  <a:lnTo>
                    <a:pt x="336" y="32"/>
                  </a:lnTo>
                  <a:cubicBezTo>
                    <a:pt x="303" y="10"/>
                    <a:pt x="271" y="1"/>
                    <a:pt x="2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140;p29">
              <a:extLst>
                <a:ext uri="{FF2B5EF4-FFF2-40B4-BE49-F238E27FC236}">
                  <a16:creationId xmlns:a16="http://schemas.microsoft.com/office/drawing/2014/main" id="{6862DFD5-E35C-C7E3-C596-1A071D5F9A62}"/>
                </a:ext>
              </a:extLst>
            </p:cNvPr>
            <p:cNvSpPr/>
            <p:nvPr/>
          </p:nvSpPr>
          <p:spPr>
            <a:xfrm>
              <a:off x="4082250" y="1374550"/>
              <a:ext cx="324975" cy="97450"/>
            </a:xfrm>
            <a:custGeom>
              <a:avLst/>
              <a:gdLst/>
              <a:ahLst/>
              <a:cxnLst/>
              <a:rect l="l" t="t" r="r" b="b"/>
              <a:pathLst>
                <a:path w="12999" h="3898" extrusionOk="0">
                  <a:moveTo>
                    <a:pt x="12851" y="0"/>
                  </a:moveTo>
                  <a:cubicBezTo>
                    <a:pt x="12835" y="0"/>
                    <a:pt x="12819" y="3"/>
                    <a:pt x="12804" y="9"/>
                  </a:cubicBezTo>
                  <a:lnTo>
                    <a:pt x="2248" y="3616"/>
                  </a:lnTo>
                  <a:lnTo>
                    <a:pt x="255" y="2636"/>
                  </a:lnTo>
                  <a:cubicBezTo>
                    <a:pt x="234" y="2626"/>
                    <a:pt x="214" y="2621"/>
                    <a:pt x="195" y="2621"/>
                  </a:cubicBezTo>
                  <a:cubicBezTo>
                    <a:pt x="71" y="2621"/>
                    <a:pt x="1" y="2808"/>
                    <a:pt x="142" y="2874"/>
                  </a:cubicBezTo>
                  <a:lnTo>
                    <a:pt x="2183" y="3881"/>
                  </a:lnTo>
                  <a:cubicBezTo>
                    <a:pt x="2200" y="3892"/>
                    <a:pt x="2221" y="3898"/>
                    <a:pt x="2243" y="3898"/>
                  </a:cubicBezTo>
                  <a:cubicBezTo>
                    <a:pt x="2254" y="3898"/>
                    <a:pt x="2270" y="3892"/>
                    <a:pt x="2286" y="3887"/>
                  </a:cubicBezTo>
                  <a:lnTo>
                    <a:pt x="12890" y="258"/>
                  </a:lnTo>
                  <a:cubicBezTo>
                    <a:pt x="12961" y="237"/>
                    <a:pt x="12999" y="161"/>
                    <a:pt x="12972" y="90"/>
                  </a:cubicBezTo>
                  <a:cubicBezTo>
                    <a:pt x="12955" y="35"/>
                    <a:pt x="12905" y="0"/>
                    <a:pt x="12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141;p29">
              <a:extLst>
                <a:ext uri="{FF2B5EF4-FFF2-40B4-BE49-F238E27FC236}">
                  <a16:creationId xmlns:a16="http://schemas.microsoft.com/office/drawing/2014/main" id="{246790EF-F8EB-7981-3C91-4BB581B9528B}"/>
                </a:ext>
              </a:extLst>
            </p:cNvPr>
            <p:cNvSpPr/>
            <p:nvPr/>
          </p:nvSpPr>
          <p:spPr>
            <a:xfrm>
              <a:off x="4081050" y="1373650"/>
              <a:ext cx="327525" cy="99175"/>
            </a:xfrm>
            <a:custGeom>
              <a:avLst/>
              <a:gdLst/>
              <a:ahLst/>
              <a:cxnLst/>
              <a:rect l="l" t="t" r="r" b="b"/>
              <a:pathLst>
                <a:path w="13101" h="3967" extrusionOk="0">
                  <a:moveTo>
                    <a:pt x="12896" y="69"/>
                  </a:moveTo>
                  <a:cubicBezTo>
                    <a:pt x="12911" y="69"/>
                    <a:pt x="12926" y="71"/>
                    <a:pt x="12938" y="78"/>
                  </a:cubicBezTo>
                  <a:cubicBezTo>
                    <a:pt x="13020" y="115"/>
                    <a:pt x="13014" y="235"/>
                    <a:pt x="12928" y="262"/>
                  </a:cubicBezTo>
                  <a:lnTo>
                    <a:pt x="2323" y="3890"/>
                  </a:lnTo>
                  <a:cubicBezTo>
                    <a:pt x="2311" y="3895"/>
                    <a:pt x="2299" y="3898"/>
                    <a:pt x="2287" y="3898"/>
                  </a:cubicBezTo>
                  <a:cubicBezTo>
                    <a:pt x="2272" y="3898"/>
                    <a:pt x="2257" y="3894"/>
                    <a:pt x="2242" y="3885"/>
                  </a:cubicBezTo>
                  <a:lnTo>
                    <a:pt x="200" y="2883"/>
                  </a:lnTo>
                  <a:cubicBezTo>
                    <a:pt x="108" y="2834"/>
                    <a:pt x="141" y="2693"/>
                    <a:pt x="249" y="2693"/>
                  </a:cubicBezTo>
                  <a:cubicBezTo>
                    <a:pt x="260" y="2693"/>
                    <a:pt x="276" y="2693"/>
                    <a:pt x="292" y="2704"/>
                  </a:cubicBezTo>
                  <a:lnTo>
                    <a:pt x="2296" y="3690"/>
                  </a:lnTo>
                  <a:lnTo>
                    <a:pt x="12863" y="72"/>
                  </a:lnTo>
                  <a:cubicBezTo>
                    <a:pt x="12874" y="70"/>
                    <a:pt x="12885" y="69"/>
                    <a:pt x="12896" y="69"/>
                  </a:cubicBezTo>
                  <a:close/>
                  <a:moveTo>
                    <a:pt x="12901" y="1"/>
                  </a:moveTo>
                  <a:cubicBezTo>
                    <a:pt x="12881" y="1"/>
                    <a:pt x="12861" y="5"/>
                    <a:pt x="12841" y="13"/>
                  </a:cubicBezTo>
                  <a:lnTo>
                    <a:pt x="2302" y="3620"/>
                  </a:lnTo>
                  <a:lnTo>
                    <a:pt x="320" y="2639"/>
                  </a:lnTo>
                  <a:cubicBezTo>
                    <a:pt x="292" y="2626"/>
                    <a:pt x="266" y="2620"/>
                    <a:pt x="242" y="2620"/>
                  </a:cubicBezTo>
                  <a:cubicBezTo>
                    <a:pt x="86" y="2620"/>
                    <a:pt x="0" y="2858"/>
                    <a:pt x="173" y="2943"/>
                  </a:cubicBezTo>
                  <a:lnTo>
                    <a:pt x="2215" y="3950"/>
                  </a:lnTo>
                  <a:cubicBezTo>
                    <a:pt x="2237" y="3961"/>
                    <a:pt x="2264" y="3966"/>
                    <a:pt x="2291" y="3966"/>
                  </a:cubicBezTo>
                  <a:cubicBezTo>
                    <a:pt x="2307" y="3966"/>
                    <a:pt x="2323" y="3961"/>
                    <a:pt x="2345" y="3955"/>
                  </a:cubicBezTo>
                  <a:lnTo>
                    <a:pt x="12949" y="327"/>
                  </a:lnTo>
                  <a:cubicBezTo>
                    <a:pt x="13090" y="278"/>
                    <a:pt x="13101" y="83"/>
                    <a:pt x="12971" y="18"/>
                  </a:cubicBezTo>
                  <a:cubicBezTo>
                    <a:pt x="12948" y="6"/>
                    <a:pt x="12925" y="1"/>
                    <a:pt x="12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142;p29">
              <a:extLst>
                <a:ext uri="{FF2B5EF4-FFF2-40B4-BE49-F238E27FC236}">
                  <a16:creationId xmlns:a16="http://schemas.microsoft.com/office/drawing/2014/main" id="{F66F064C-20F3-7547-5E00-DAF2206BFFC6}"/>
                </a:ext>
              </a:extLst>
            </p:cNvPr>
            <p:cNvSpPr/>
            <p:nvPr/>
          </p:nvSpPr>
          <p:spPr>
            <a:xfrm>
              <a:off x="4134925" y="1465250"/>
              <a:ext cx="6650" cy="637575"/>
            </a:xfrm>
            <a:custGeom>
              <a:avLst/>
              <a:gdLst/>
              <a:ahLst/>
              <a:cxnLst/>
              <a:rect l="l" t="t" r="r" b="b"/>
              <a:pathLst>
                <a:path w="266" h="25503" extrusionOk="0">
                  <a:moveTo>
                    <a:pt x="133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25367"/>
                  </a:lnTo>
                  <a:cubicBezTo>
                    <a:pt x="1" y="25442"/>
                    <a:pt x="60" y="25502"/>
                    <a:pt x="136" y="25502"/>
                  </a:cubicBezTo>
                  <a:cubicBezTo>
                    <a:pt x="206" y="25502"/>
                    <a:pt x="266" y="25442"/>
                    <a:pt x="266" y="25367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143;p29">
              <a:extLst>
                <a:ext uri="{FF2B5EF4-FFF2-40B4-BE49-F238E27FC236}">
                  <a16:creationId xmlns:a16="http://schemas.microsoft.com/office/drawing/2014/main" id="{9B1948E7-B217-8CE6-21F6-7A80D719A041}"/>
                </a:ext>
              </a:extLst>
            </p:cNvPr>
            <p:cNvSpPr/>
            <p:nvPr/>
          </p:nvSpPr>
          <p:spPr>
            <a:xfrm>
              <a:off x="4134125" y="1464425"/>
              <a:ext cx="8275" cy="639200"/>
            </a:xfrm>
            <a:custGeom>
              <a:avLst/>
              <a:gdLst/>
              <a:ahLst/>
              <a:cxnLst/>
              <a:rect l="l" t="t" r="r" b="b"/>
              <a:pathLst>
                <a:path w="331" h="25568" extrusionOk="0">
                  <a:moveTo>
                    <a:pt x="168" y="70"/>
                  </a:moveTo>
                  <a:cubicBezTo>
                    <a:pt x="222" y="70"/>
                    <a:pt x="265" y="113"/>
                    <a:pt x="265" y="167"/>
                  </a:cubicBezTo>
                  <a:lnTo>
                    <a:pt x="265" y="25400"/>
                  </a:lnTo>
                  <a:cubicBezTo>
                    <a:pt x="265" y="25467"/>
                    <a:pt x="215" y="25501"/>
                    <a:pt x="165" y="25501"/>
                  </a:cubicBezTo>
                  <a:cubicBezTo>
                    <a:pt x="115" y="25501"/>
                    <a:pt x="65" y="25467"/>
                    <a:pt x="65" y="25400"/>
                  </a:cubicBezTo>
                  <a:lnTo>
                    <a:pt x="65" y="167"/>
                  </a:lnTo>
                  <a:cubicBezTo>
                    <a:pt x="65" y="113"/>
                    <a:pt x="108" y="70"/>
                    <a:pt x="168" y="70"/>
                  </a:cubicBezTo>
                  <a:close/>
                  <a:moveTo>
                    <a:pt x="165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25400"/>
                  </a:lnTo>
                  <a:cubicBezTo>
                    <a:pt x="0" y="25497"/>
                    <a:pt x="76" y="25568"/>
                    <a:pt x="168" y="25568"/>
                  </a:cubicBezTo>
                  <a:cubicBezTo>
                    <a:pt x="260" y="25568"/>
                    <a:pt x="330" y="25497"/>
                    <a:pt x="330" y="25400"/>
                  </a:cubicBezTo>
                  <a:lnTo>
                    <a:pt x="330" y="167"/>
                  </a:lnTo>
                  <a:cubicBezTo>
                    <a:pt x="330" y="56"/>
                    <a:pt x="248" y="1"/>
                    <a:pt x="1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144;p29">
              <a:extLst>
                <a:ext uri="{FF2B5EF4-FFF2-40B4-BE49-F238E27FC236}">
                  <a16:creationId xmlns:a16="http://schemas.microsoft.com/office/drawing/2014/main" id="{7A219354-A439-DABE-791D-7A9887420DB2}"/>
                </a:ext>
              </a:extLst>
            </p:cNvPr>
            <p:cNvSpPr/>
            <p:nvPr/>
          </p:nvSpPr>
          <p:spPr>
            <a:xfrm>
              <a:off x="915625" y="3764625"/>
              <a:ext cx="5900175" cy="1418600"/>
            </a:xfrm>
            <a:custGeom>
              <a:avLst/>
              <a:gdLst/>
              <a:ahLst/>
              <a:cxnLst/>
              <a:rect l="l" t="t" r="r" b="b"/>
              <a:pathLst>
                <a:path w="236007" h="56744" extrusionOk="0">
                  <a:moveTo>
                    <a:pt x="52079" y="1"/>
                  </a:moveTo>
                  <a:cubicBezTo>
                    <a:pt x="52075" y="1"/>
                    <a:pt x="52072" y="1"/>
                    <a:pt x="52068" y="1"/>
                  </a:cubicBezTo>
                  <a:lnTo>
                    <a:pt x="125" y="4112"/>
                  </a:lnTo>
                  <a:cubicBezTo>
                    <a:pt x="54" y="4117"/>
                    <a:pt x="0" y="4177"/>
                    <a:pt x="0" y="4247"/>
                  </a:cubicBezTo>
                  <a:lnTo>
                    <a:pt x="0" y="8266"/>
                  </a:lnTo>
                  <a:cubicBezTo>
                    <a:pt x="0" y="8320"/>
                    <a:pt x="38" y="8374"/>
                    <a:pt x="92" y="8390"/>
                  </a:cubicBezTo>
                  <a:lnTo>
                    <a:pt x="146239" y="56738"/>
                  </a:lnTo>
                  <a:cubicBezTo>
                    <a:pt x="146255" y="56738"/>
                    <a:pt x="146266" y="56743"/>
                    <a:pt x="146282" y="56743"/>
                  </a:cubicBezTo>
                  <a:cubicBezTo>
                    <a:pt x="146298" y="56743"/>
                    <a:pt x="146320" y="56738"/>
                    <a:pt x="146336" y="56732"/>
                  </a:cubicBezTo>
                  <a:lnTo>
                    <a:pt x="235925" y="17272"/>
                  </a:lnTo>
                  <a:cubicBezTo>
                    <a:pt x="235974" y="17251"/>
                    <a:pt x="236006" y="17202"/>
                    <a:pt x="236006" y="17148"/>
                  </a:cubicBezTo>
                  <a:lnTo>
                    <a:pt x="236006" y="12133"/>
                  </a:lnTo>
                  <a:cubicBezTo>
                    <a:pt x="236006" y="12062"/>
                    <a:pt x="235952" y="12008"/>
                    <a:pt x="235882" y="12003"/>
                  </a:cubicBezTo>
                  <a:lnTo>
                    <a:pt x="209561" y="9771"/>
                  </a:lnTo>
                  <a:cubicBezTo>
                    <a:pt x="209555" y="9771"/>
                    <a:pt x="209549" y="9770"/>
                    <a:pt x="209543" y="9770"/>
                  </a:cubicBezTo>
                  <a:cubicBezTo>
                    <a:pt x="209475" y="9770"/>
                    <a:pt x="209419" y="9826"/>
                    <a:pt x="209414" y="9896"/>
                  </a:cubicBezTo>
                  <a:cubicBezTo>
                    <a:pt x="209409" y="9966"/>
                    <a:pt x="209463" y="10031"/>
                    <a:pt x="209539" y="10037"/>
                  </a:cubicBezTo>
                  <a:lnTo>
                    <a:pt x="235741" y="12257"/>
                  </a:lnTo>
                  <a:lnTo>
                    <a:pt x="235741" y="17061"/>
                  </a:lnTo>
                  <a:lnTo>
                    <a:pt x="146276" y="56467"/>
                  </a:lnTo>
                  <a:lnTo>
                    <a:pt x="266" y="8168"/>
                  </a:lnTo>
                  <a:lnTo>
                    <a:pt x="266" y="4372"/>
                  </a:lnTo>
                  <a:lnTo>
                    <a:pt x="52090" y="267"/>
                  </a:lnTo>
                  <a:cubicBezTo>
                    <a:pt x="52265" y="256"/>
                    <a:pt x="52248" y="1"/>
                    <a:pt x="520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145;p29">
              <a:extLst>
                <a:ext uri="{FF2B5EF4-FFF2-40B4-BE49-F238E27FC236}">
                  <a16:creationId xmlns:a16="http://schemas.microsoft.com/office/drawing/2014/main" id="{D0BEC46F-961C-757D-3DF4-DF2CE3D1349C}"/>
                </a:ext>
              </a:extLst>
            </p:cNvPr>
            <p:cNvSpPr/>
            <p:nvPr/>
          </p:nvSpPr>
          <p:spPr>
            <a:xfrm>
              <a:off x="914800" y="3763800"/>
              <a:ext cx="5901800" cy="1420225"/>
            </a:xfrm>
            <a:custGeom>
              <a:avLst/>
              <a:gdLst/>
              <a:ahLst/>
              <a:cxnLst/>
              <a:rect l="l" t="t" r="r" b="b"/>
              <a:pathLst>
                <a:path w="236072" h="56809" extrusionOk="0">
                  <a:moveTo>
                    <a:pt x="52112" y="67"/>
                  </a:moveTo>
                  <a:cubicBezTo>
                    <a:pt x="52139" y="67"/>
                    <a:pt x="52161" y="78"/>
                    <a:pt x="52177" y="94"/>
                  </a:cubicBezTo>
                  <a:cubicBezTo>
                    <a:pt x="52199" y="110"/>
                    <a:pt x="52209" y="132"/>
                    <a:pt x="52215" y="159"/>
                  </a:cubicBezTo>
                  <a:cubicBezTo>
                    <a:pt x="52215" y="213"/>
                    <a:pt x="52177" y="262"/>
                    <a:pt x="52123" y="267"/>
                  </a:cubicBezTo>
                  <a:lnTo>
                    <a:pt x="299" y="4367"/>
                  </a:lnTo>
                  <a:lnTo>
                    <a:pt x="266" y="4372"/>
                  </a:lnTo>
                  <a:lnTo>
                    <a:pt x="266" y="8228"/>
                  </a:lnTo>
                  <a:lnTo>
                    <a:pt x="146299" y="56532"/>
                  </a:lnTo>
                  <a:lnTo>
                    <a:pt x="146309" y="56538"/>
                  </a:lnTo>
                  <a:lnTo>
                    <a:pt x="235785" y="17127"/>
                  </a:lnTo>
                  <a:lnTo>
                    <a:pt x="235806" y="17116"/>
                  </a:lnTo>
                  <a:lnTo>
                    <a:pt x="235806" y="12258"/>
                  </a:lnTo>
                  <a:lnTo>
                    <a:pt x="209572" y="10037"/>
                  </a:lnTo>
                  <a:cubicBezTo>
                    <a:pt x="209518" y="10032"/>
                    <a:pt x="209480" y="9983"/>
                    <a:pt x="209485" y="9929"/>
                  </a:cubicBezTo>
                  <a:cubicBezTo>
                    <a:pt x="209485" y="9878"/>
                    <a:pt x="209529" y="9836"/>
                    <a:pt x="209584" y="9836"/>
                  </a:cubicBezTo>
                  <a:cubicBezTo>
                    <a:pt x="209587" y="9836"/>
                    <a:pt x="209590" y="9837"/>
                    <a:pt x="209594" y="9837"/>
                  </a:cubicBezTo>
                  <a:lnTo>
                    <a:pt x="235915" y="12068"/>
                  </a:lnTo>
                  <a:cubicBezTo>
                    <a:pt x="235963" y="12074"/>
                    <a:pt x="236007" y="12117"/>
                    <a:pt x="236007" y="12166"/>
                  </a:cubicBezTo>
                  <a:lnTo>
                    <a:pt x="236007" y="17181"/>
                  </a:lnTo>
                  <a:cubicBezTo>
                    <a:pt x="236007" y="17219"/>
                    <a:pt x="235980" y="17257"/>
                    <a:pt x="235947" y="17273"/>
                  </a:cubicBezTo>
                  <a:lnTo>
                    <a:pt x="146353" y="56733"/>
                  </a:lnTo>
                  <a:cubicBezTo>
                    <a:pt x="146340" y="56739"/>
                    <a:pt x="146326" y="56742"/>
                    <a:pt x="146311" y="56742"/>
                  </a:cubicBezTo>
                  <a:cubicBezTo>
                    <a:pt x="146301" y="56742"/>
                    <a:pt x="146291" y="56740"/>
                    <a:pt x="146282" y="56738"/>
                  </a:cubicBezTo>
                  <a:lnTo>
                    <a:pt x="136" y="8391"/>
                  </a:lnTo>
                  <a:cubicBezTo>
                    <a:pt x="93" y="8380"/>
                    <a:pt x="66" y="8342"/>
                    <a:pt x="66" y="8299"/>
                  </a:cubicBezTo>
                  <a:lnTo>
                    <a:pt x="66" y="4280"/>
                  </a:lnTo>
                  <a:cubicBezTo>
                    <a:pt x="66" y="4226"/>
                    <a:pt x="104" y="4183"/>
                    <a:pt x="158" y="4177"/>
                  </a:cubicBezTo>
                  <a:lnTo>
                    <a:pt x="52106" y="67"/>
                  </a:lnTo>
                  <a:close/>
                  <a:moveTo>
                    <a:pt x="52118" y="1"/>
                  </a:moveTo>
                  <a:cubicBezTo>
                    <a:pt x="52112" y="1"/>
                    <a:pt x="52107" y="1"/>
                    <a:pt x="52101" y="2"/>
                  </a:cubicBezTo>
                  <a:lnTo>
                    <a:pt x="152" y="4112"/>
                  </a:lnTo>
                  <a:cubicBezTo>
                    <a:pt x="66" y="4118"/>
                    <a:pt x="1" y="4194"/>
                    <a:pt x="1" y="4280"/>
                  </a:cubicBezTo>
                  <a:lnTo>
                    <a:pt x="1" y="8299"/>
                  </a:lnTo>
                  <a:cubicBezTo>
                    <a:pt x="1" y="8369"/>
                    <a:pt x="44" y="8434"/>
                    <a:pt x="114" y="8456"/>
                  </a:cubicBezTo>
                  <a:lnTo>
                    <a:pt x="146261" y="56798"/>
                  </a:lnTo>
                  <a:cubicBezTo>
                    <a:pt x="146277" y="56809"/>
                    <a:pt x="146293" y="56809"/>
                    <a:pt x="146315" y="56809"/>
                  </a:cubicBezTo>
                  <a:cubicBezTo>
                    <a:pt x="146337" y="56809"/>
                    <a:pt x="146358" y="56803"/>
                    <a:pt x="146380" y="56792"/>
                  </a:cubicBezTo>
                  <a:lnTo>
                    <a:pt x="235974" y="17332"/>
                  </a:lnTo>
                  <a:cubicBezTo>
                    <a:pt x="236034" y="17305"/>
                    <a:pt x="236072" y="17246"/>
                    <a:pt x="236072" y="17181"/>
                  </a:cubicBezTo>
                  <a:lnTo>
                    <a:pt x="236072" y="12166"/>
                  </a:lnTo>
                  <a:cubicBezTo>
                    <a:pt x="236072" y="12079"/>
                    <a:pt x="236007" y="12009"/>
                    <a:pt x="235920" y="11998"/>
                  </a:cubicBezTo>
                  <a:lnTo>
                    <a:pt x="209599" y="9772"/>
                  </a:lnTo>
                  <a:cubicBezTo>
                    <a:pt x="209592" y="9771"/>
                    <a:pt x="209586" y="9771"/>
                    <a:pt x="209579" y="9771"/>
                  </a:cubicBezTo>
                  <a:cubicBezTo>
                    <a:pt x="209491" y="9771"/>
                    <a:pt x="209420" y="9838"/>
                    <a:pt x="209415" y="9924"/>
                  </a:cubicBezTo>
                  <a:cubicBezTo>
                    <a:pt x="209409" y="10016"/>
                    <a:pt x="209474" y="10097"/>
                    <a:pt x="209566" y="10102"/>
                  </a:cubicBezTo>
                  <a:lnTo>
                    <a:pt x="235736" y="12317"/>
                  </a:lnTo>
                  <a:lnTo>
                    <a:pt x="235736" y="17072"/>
                  </a:lnTo>
                  <a:lnTo>
                    <a:pt x="146304" y="56462"/>
                  </a:lnTo>
                  <a:lnTo>
                    <a:pt x="331" y="8180"/>
                  </a:lnTo>
                  <a:lnTo>
                    <a:pt x="331" y="4432"/>
                  </a:lnTo>
                  <a:lnTo>
                    <a:pt x="52128" y="337"/>
                  </a:lnTo>
                  <a:cubicBezTo>
                    <a:pt x="52220" y="327"/>
                    <a:pt x="52285" y="245"/>
                    <a:pt x="52280" y="153"/>
                  </a:cubicBezTo>
                  <a:cubicBezTo>
                    <a:pt x="52280" y="110"/>
                    <a:pt x="52258" y="72"/>
                    <a:pt x="52220" y="40"/>
                  </a:cubicBezTo>
                  <a:cubicBezTo>
                    <a:pt x="52192" y="16"/>
                    <a:pt x="52155" y="1"/>
                    <a:pt x="521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146;p29">
              <a:extLst>
                <a:ext uri="{FF2B5EF4-FFF2-40B4-BE49-F238E27FC236}">
                  <a16:creationId xmlns:a16="http://schemas.microsoft.com/office/drawing/2014/main" id="{216092F0-CA9B-36C1-4CAC-1F1375CAE0F8}"/>
                </a:ext>
              </a:extLst>
            </p:cNvPr>
            <p:cNvSpPr/>
            <p:nvPr/>
          </p:nvSpPr>
          <p:spPr>
            <a:xfrm>
              <a:off x="914100" y="3867400"/>
              <a:ext cx="5903250" cy="1074000"/>
            </a:xfrm>
            <a:custGeom>
              <a:avLst/>
              <a:gdLst/>
              <a:ahLst/>
              <a:cxnLst/>
              <a:rect l="l" t="t" r="r" b="b"/>
              <a:pathLst>
                <a:path w="236130" h="42960" extrusionOk="0">
                  <a:moveTo>
                    <a:pt x="188" y="0"/>
                  </a:moveTo>
                  <a:cubicBezTo>
                    <a:pt x="50" y="0"/>
                    <a:pt x="0" y="216"/>
                    <a:pt x="159" y="261"/>
                  </a:cubicBezTo>
                  <a:lnTo>
                    <a:pt x="146305" y="42954"/>
                  </a:lnTo>
                  <a:cubicBezTo>
                    <a:pt x="146316" y="42959"/>
                    <a:pt x="146327" y="42959"/>
                    <a:pt x="146343" y="42959"/>
                  </a:cubicBezTo>
                  <a:cubicBezTo>
                    <a:pt x="146359" y="42959"/>
                    <a:pt x="146375" y="42959"/>
                    <a:pt x="146392" y="42954"/>
                  </a:cubicBezTo>
                  <a:lnTo>
                    <a:pt x="235980" y="8146"/>
                  </a:lnTo>
                  <a:cubicBezTo>
                    <a:pt x="236129" y="8089"/>
                    <a:pt x="236070" y="7886"/>
                    <a:pt x="235937" y="7886"/>
                  </a:cubicBezTo>
                  <a:cubicBezTo>
                    <a:pt x="235920" y="7886"/>
                    <a:pt x="235902" y="7890"/>
                    <a:pt x="235883" y="7897"/>
                  </a:cubicBezTo>
                  <a:lnTo>
                    <a:pt x="146337" y="42689"/>
                  </a:lnTo>
                  <a:lnTo>
                    <a:pt x="229" y="6"/>
                  </a:lnTo>
                  <a:cubicBezTo>
                    <a:pt x="215" y="2"/>
                    <a:pt x="201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147;p29">
              <a:extLst>
                <a:ext uri="{FF2B5EF4-FFF2-40B4-BE49-F238E27FC236}">
                  <a16:creationId xmlns:a16="http://schemas.microsoft.com/office/drawing/2014/main" id="{6024101F-B34F-87F6-1A6F-79AAE75BDB0A}"/>
                </a:ext>
              </a:extLst>
            </p:cNvPr>
            <p:cNvSpPr/>
            <p:nvPr/>
          </p:nvSpPr>
          <p:spPr>
            <a:xfrm>
              <a:off x="913575" y="3866600"/>
              <a:ext cx="5905025" cy="1075750"/>
            </a:xfrm>
            <a:custGeom>
              <a:avLst/>
              <a:gdLst/>
              <a:ahLst/>
              <a:cxnLst/>
              <a:rect l="l" t="t" r="r" b="b"/>
              <a:pathLst>
                <a:path w="236201" h="43030" extrusionOk="0">
                  <a:moveTo>
                    <a:pt x="212" y="65"/>
                  </a:moveTo>
                  <a:cubicBezTo>
                    <a:pt x="223" y="65"/>
                    <a:pt x="234" y="71"/>
                    <a:pt x="245" y="71"/>
                  </a:cubicBezTo>
                  <a:lnTo>
                    <a:pt x="146348" y="42753"/>
                  </a:lnTo>
                  <a:lnTo>
                    <a:pt x="146358" y="42753"/>
                  </a:lnTo>
                  <a:lnTo>
                    <a:pt x="235915" y="7962"/>
                  </a:lnTo>
                  <a:cubicBezTo>
                    <a:pt x="235929" y="7956"/>
                    <a:pt x="235943" y="7953"/>
                    <a:pt x="235956" y="7953"/>
                  </a:cubicBezTo>
                  <a:cubicBezTo>
                    <a:pt x="236054" y="7953"/>
                    <a:pt x="236101" y="8103"/>
                    <a:pt x="235991" y="8146"/>
                  </a:cubicBezTo>
                  <a:lnTo>
                    <a:pt x="146402" y="42953"/>
                  </a:lnTo>
                  <a:cubicBezTo>
                    <a:pt x="146391" y="42956"/>
                    <a:pt x="146380" y="42957"/>
                    <a:pt x="146369" y="42957"/>
                  </a:cubicBezTo>
                  <a:cubicBezTo>
                    <a:pt x="146358" y="42957"/>
                    <a:pt x="146348" y="42956"/>
                    <a:pt x="146337" y="42953"/>
                  </a:cubicBezTo>
                  <a:lnTo>
                    <a:pt x="185" y="260"/>
                  </a:lnTo>
                  <a:cubicBezTo>
                    <a:pt x="98" y="239"/>
                    <a:pt x="88" y="119"/>
                    <a:pt x="169" y="82"/>
                  </a:cubicBezTo>
                  <a:cubicBezTo>
                    <a:pt x="180" y="71"/>
                    <a:pt x="196" y="65"/>
                    <a:pt x="212" y="65"/>
                  </a:cubicBezTo>
                  <a:close/>
                  <a:moveTo>
                    <a:pt x="218" y="0"/>
                  </a:moveTo>
                  <a:cubicBezTo>
                    <a:pt x="189" y="0"/>
                    <a:pt x="162" y="8"/>
                    <a:pt x="136" y="22"/>
                  </a:cubicBezTo>
                  <a:cubicBezTo>
                    <a:pt x="1" y="92"/>
                    <a:pt x="23" y="287"/>
                    <a:pt x="169" y="325"/>
                  </a:cubicBezTo>
                  <a:lnTo>
                    <a:pt x="146315" y="43018"/>
                  </a:lnTo>
                  <a:cubicBezTo>
                    <a:pt x="146331" y="43024"/>
                    <a:pt x="146348" y="43029"/>
                    <a:pt x="146364" y="43029"/>
                  </a:cubicBezTo>
                  <a:cubicBezTo>
                    <a:pt x="146386" y="43029"/>
                    <a:pt x="146402" y="43024"/>
                    <a:pt x="146423" y="43013"/>
                  </a:cubicBezTo>
                  <a:lnTo>
                    <a:pt x="236018" y="8211"/>
                  </a:lnTo>
                  <a:cubicBezTo>
                    <a:pt x="236200" y="8139"/>
                    <a:pt x="236123" y="7883"/>
                    <a:pt x="235959" y="7883"/>
                  </a:cubicBezTo>
                  <a:cubicBezTo>
                    <a:pt x="235939" y="7883"/>
                    <a:pt x="235916" y="7887"/>
                    <a:pt x="235893" y="7897"/>
                  </a:cubicBezTo>
                  <a:lnTo>
                    <a:pt x="146353" y="42683"/>
                  </a:lnTo>
                  <a:lnTo>
                    <a:pt x="261" y="6"/>
                  </a:lnTo>
                  <a:cubicBezTo>
                    <a:pt x="246" y="2"/>
                    <a:pt x="232" y="0"/>
                    <a:pt x="2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148;p29">
              <a:extLst>
                <a:ext uri="{FF2B5EF4-FFF2-40B4-BE49-F238E27FC236}">
                  <a16:creationId xmlns:a16="http://schemas.microsoft.com/office/drawing/2014/main" id="{0A09A129-D918-3E19-0F79-D81E94B2F14E}"/>
                </a:ext>
              </a:extLst>
            </p:cNvPr>
            <p:cNvSpPr/>
            <p:nvPr/>
          </p:nvSpPr>
          <p:spPr>
            <a:xfrm>
              <a:off x="4569275" y="4934775"/>
              <a:ext cx="6650" cy="248450"/>
            </a:xfrm>
            <a:custGeom>
              <a:avLst/>
              <a:gdLst/>
              <a:ahLst/>
              <a:cxnLst/>
              <a:rect l="l" t="t" r="r" b="b"/>
              <a:pathLst>
                <a:path w="266" h="9938" extrusionOk="0">
                  <a:moveTo>
                    <a:pt x="133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9802"/>
                  </a:lnTo>
                  <a:cubicBezTo>
                    <a:pt x="1" y="9877"/>
                    <a:pt x="60" y="9937"/>
                    <a:pt x="136" y="9937"/>
                  </a:cubicBezTo>
                  <a:cubicBezTo>
                    <a:pt x="206" y="9937"/>
                    <a:pt x="266" y="9877"/>
                    <a:pt x="266" y="9802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149;p29">
              <a:extLst>
                <a:ext uri="{FF2B5EF4-FFF2-40B4-BE49-F238E27FC236}">
                  <a16:creationId xmlns:a16="http://schemas.microsoft.com/office/drawing/2014/main" id="{DA38821A-1983-36BE-31AE-E8DBEF909022}"/>
                </a:ext>
              </a:extLst>
            </p:cNvPr>
            <p:cNvSpPr/>
            <p:nvPr/>
          </p:nvSpPr>
          <p:spPr>
            <a:xfrm>
              <a:off x="4568475" y="4933850"/>
              <a:ext cx="8400" cy="250175"/>
            </a:xfrm>
            <a:custGeom>
              <a:avLst/>
              <a:gdLst/>
              <a:ahLst/>
              <a:cxnLst/>
              <a:rect l="l" t="t" r="r" b="b"/>
              <a:pathLst>
                <a:path w="336" h="10007" extrusionOk="0">
                  <a:moveTo>
                    <a:pt x="168" y="68"/>
                  </a:moveTo>
                  <a:cubicBezTo>
                    <a:pt x="222" y="68"/>
                    <a:pt x="265" y="117"/>
                    <a:pt x="265" y="171"/>
                  </a:cubicBezTo>
                  <a:lnTo>
                    <a:pt x="265" y="9839"/>
                  </a:lnTo>
                  <a:cubicBezTo>
                    <a:pt x="265" y="9906"/>
                    <a:pt x="215" y="9940"/>
                    <a:pt x="165" y="9940"/>
                  </a:cubicBezTo>
                  <a:cubicBezTo>
                    <a:pt x="115" y="9940"/>
                    <a:pt x="65" y="9906"/>
                    <a:pt x="65" y="9839"/>
                  </a:cubicBezTo>
                  <a:lnTo>
                    <a:pt x="65" y="171"/>
                  </a:lnTo>
                  <a:cubicBezTo>
                    <a:pt x="65" y="117"/>
                    <a:pt x="114" y="68"/>
                    <a:pt x="168" y="68"/>
                  </a:cubicBezTo>
                  <a:close/>
                  <a:moveTo>
                    <a:pt x="168" y="1"/>
                  </a:moveTo>
                  <a:cubicBezTo>
                    <a:pt x="84" y="1"/>
                    <a:pt x="0" y="58"/>
                    <a:pt x="0" y="171"/>
                  </a:cubicBezTo>
                  <a:lnTo>
                    <a:pt x="0" y="9839"/>
                  </a:lnTo>
                  <a:cubicBezTo>
                    <a:pt x="0" y="9931"/>
                    <a:pt x="76" y="10007"/>
                    <a:pt x="168" y="10007"/>
                  </a:cubicBezTo>
                  <a:cubicBezTo>
                    <a:pt x="260" y="10007"/>
                    <a:pt x="336" y="9931"/>
                    <a:pt x="336" y="9839"/>
                  </a:cubicBezTo>
                  <a:lnTo>
                    <a:pt x="336" y="171"/>
                  </a:lnTo>
                  <a:cubicBezTo>
                    <a:pt x="336" y="58"/>
                    <a:pt x="252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150;p29">
              <a:extLst>
                <a:ext uri="{FF2B5EF4-FFF2-40B4-BE49-F238E27FC236}">
                  <a16:creationId xmlns:a16="http://schemas.microsoft.com/office/drawing/2014/main" id="{546D6293-2D56-9C33-6ABD-17337AA1FA52}"/>
                </a:ext>
              </a:extLst>
            </p:cNvPr>
            <p:cNvSpPr/>
            <p:nvPr/>
          </p:nvSpPr>
          <p:spPr>
            <a:xfrm>
              <a:off x="6152725" y="1205150"/>
              <a:ext cx="3275" cy="3487525"/>
            </a:xfrm>
            <a:custGeom>
              <a:avLst/>
              <a:gdLst/>
              <a:ahLst/>
              <a:cxnLst/>
              <a:rect l="l" t="t" r="r" b="b"/>
              <a:pathLst>
                <a:path w="131" h="139501" extrusionOk="0">
                  <a:moveTo>
                    <a:pt x="66" y="0"/>
                  </a:moveTo>
                  <a:cubicBezTo>
                    <a:pt x="33" y="0"/>
                    <a:pt x="1" y="23"/>
                    <a:pt x="1" y="69"/>
                  </a:cubicBezTo>
                  <a:lnTo>
                    <a:pt x="1" y="139430"/>
                  </a:lnTo>
                  <a:cubicBezTo>
                    <a:pt x="1" y="139468"/>
                    <a:pt x="28" y="139500"/>
                    <a:pt x="66" y="139500"/>
                  </a:cubicBezTo>
                  <a:cubicBezTo>
                    <a:pt x="104" y="139500"/>
                    <a:pt x="131" y="139468"/>
                    <a:pt x="131" y="139430"/>
                  </a:cubicBezTo>
                  <a:lnTo>
                    <a:pt x="131" y="69"/>
                  </a:lnTo>
                  <a:cubicBezTo>
                    <a:pt x="131" y="23"/>
                    <a:pt x="98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151;p29">
              <a:extLst>
                <a:ext uri="{FF2B5EF4-FFF2-40B4-BE49-F238E27FC236}">
                  <a16:creationId xmlns:a16="http://schemas.microsoft.com/office/drawing/2014/main" id="{EBD63738-39CD-A60F-BAC9-A53DC69A2406}"/>
                </a:ext>
              </a:extLst>
            </p:cNvPr>
            <p:cNvSpPr/>
            <p:nvPr/>
          </p:nvSpPr>
          <p:spPr>
            <a:xfrm>
              <a:off x="6151775" y="1204325"/>
              <a:ext cx="5175" cy="3489150"/>
            </a:xfrm>
            <a:custGeom>
              <a:avLst/>
              <a:gdLst/>
              <a:ahLst/>
              <a:cxnLst/>
              <a:rect l="l" t="t" r="r" b="b"/>
              <a:pathLst>
                <a:path w="207" h="139566" extrusionOk="0">
                  <a:moveTo>
                    <a:pt x="104" y="70"/>
                  </a:moveTo>
                  <a:cubicBezTo>
                    <a:pt x="120" y="70"/>
                    <a:pt x="136" y="81"/>
                    <a:pt x="136" y="102"/>
                  </a:cubicBezTo>
                  <a:lnTo>
                    <a:pt x="136" y="139463"/>
                  </a:lnTo>
                  <a:cubicBezTo>
                    <a:pt x="136" y="139485"/>
                    <a:pt x="120" y="139496"/>
                    <a:pt x="104" y="139496"/>
                  </a:cubicBezTo>
                  <a:cubicBezTo>
                    <a:pt x="87" y="139496"/>
                    <a:pt x="71" y="139485"/>
                    <a:pt x="71" y="139463"/>
                  </a:cubicBezTo>
                  <a:lnTo>
                    <a:pt x="71" y="102"/>
                  </a:lnTo>
                  <a:cubicBezTo>
                    <a:pt x="71" y="81"/>
                    <a:pt x="87" y="70"/>
                    <a:pt x="104" y="70"/>
                  </a:cubicBezTo>
                  <a:close/>
                  <a:moveTo>
                    <a:pt x="104" y="1"/>
                  </a:moveTo>
                  <a:cubicBezTo>
                    <a:pt x="52" y="1"/>
                    <a:pt x="1" y="35"/>
                    <a:pt x="1" y="102"/>
                  </a:cubicBezTo>
                  <a:lnTo>
                    <a:pt x="1" y="139463"/>
                  </a:lnTo>
                  <a:cubicBezTo>
                    <a:pt x="1" y="139517"/>
                    <a:pt x="50" y="139566"/>
                    <a:pt x="104" y="139566"/>
                  </a:cubicBezTo>
                  <a:cubicBezTo>
                    <a:pt x="158" y="139566"/>
                    <a:pt x="207" y="139517"/>
                    <a:pt x="207" y="139463"/>
                  </a:cubicBezTo>
                  <a:lnTo>
                    <a:pt x="207" y="102"/>
                  </a:lnTo>
                  <a:cubicBezTo>
                    <a:pt x="207" y="35"/>
                    <a:pt x="155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3152;p29">
              <a:extLst>
                <a:ext uri="{FF2B5EF4-FFF2-40B4-BE49-F238E27FC236}">
                  <a16:creationId xmlns:a16="http://schemas.microsoft.com/office/drawing/2014/main" id="{27E9F394-CFA6-DE2B-87F0-605D1E7FE418}"/>
                </a:ext>
              </a:extLst>
            </p:cNvPr>
            <p:cNvSpPr/>
            <p:nvPr/>
          </p:nvSpPr>
          <p:spPr>
            <a:xfrm>
              <a:off x="6152050" y="4010525"/>
              <a:ext cx="754450" cy="66775"/>
            </a:xfrm>
            <a:custGeom>
              <a:avLst/>
              <a:gdLst/>
              <a:ahLst/>
              <a:cxnLst/>
              <a:rect l="l" t="t" r="r" b="b"/>
              <a:pathLst>
                <a:path w="30178" h="2671" extrusionOk="0">
                  <a:moveTo>
                    <a:pt x="93" y="0"/>
                  </a:moveTo>
                  <a:cubicBezTo>
                    <a:pt x="6" y="0"/>
                    <a:pt x="1" y="130"/>
                    <a:pt x="87" y="136"/>
                  </a:cubicBezTo>
                  <a:lnTo>
                    <a:pt x="30080" y="2670"/>
                  </a:lnTo>
                  <a:lnTo>
                    <a:pt x="30086" y="2670"/>
                  </a:lnTo>
                  <a:cubicBezTo>
                    <a:pt x="30167" y="2670"/>
                    <a:pt x="30178" y="2546"/>
                    <a:pt x="30091" y="2535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3153;p29">
              <a:extLst>
                <a:ext uri="{FF2B5EF4-FFF2-40B4-BE49-F238E27FC236}">
                  <a16:creationId xmlns:a16="http://schemas.microsoft.com/office/drawing/2014/main" id="{3001EBEC-2212-1138-9B82-719231E50089}"/>
                </a:ext>
              </a:extLst>
            </p:cNvPr>
            <p:cNvSpPr/>
            <p:nvPr/>
          </p:nvSpPr>
          <p:spPr>
            <a:xfrm>
              <a:off x="6150975" y="4009700"/>
              <a:ext cx="756600" cy="68400"/>
            </a:xfrm>
            <a:custGeom>
              <a:avLst/>
              <a:gdLst/>
              <a:ahLst/>
              <a:cxnLst/>
              <a:rect l="l" t="t" r="r" b="b"/>
              <a:pathLst>
                <a:path w="30264" h="2736" extrusionOk="0">
                  <a:moveTo>
                    <a:pt x="133" y="70"/>
                  </a:moveTo>
                  <a:cubicBezTo>
                    <a:pt x="135" y="70"/>
                    <a:pt x="138" y="71"/>
                    <a:pt x="141" y="71"/>
                  </a:cubicBezTo>
                  <a:lnTo>
                    <a:pt x="30129" y="2606"/>
                  </a:lnTo>
                  <a:cubicBezTo>
                    <a:pt x="30172" y="2606"/>
                    <a:pt x="30172" y="2671"/>
                    <a:pt x="30129" y="2671"/>
                  </a:cubicBezTo>
                  <a:lnTo>
                    <a:pt x="30129" y="2703"/>
                  </a:lnTo>
                  <a:lnTo>
                    <a:pt x="30123" y="2671"/>
                  </a:lnTo>
                  <a:lnTo>
                    <a:pt x="130" y="136"/>
                  </a:lnTo>
                  <a:cubicBezTo>
                    <a:pt x="114" y="131"/>
                    <a:pt x="103" y="120"/>
                    <a:pt x="103" y="98"/>
                  </a:cubicBezTo>
                  <a:cubicBezTo>
                    <a:pt x="103" y="84"/>
                    <a:pt x="115" y="70"/>
                    <a:pt x="133" y="70"/>
                  </a:cubicBezTo>
                  <a:close/>
                  <a:moveTo>
                    <a:pt x="136" y="1"/>
                  </a:moveTo>
                  <a:cubicBezTo>
                    <a:pt x="6" y="1"/>
                    <a:pt x="0" y="190"/>
                    <a:pt x="125" y="201"/>
                  </a:cubicBezTo>
                  <a:lnTo>
                    <a:pt x="30123" y="2736"/>
                  </a:lnTo>
                  <a:lnTo>
                    <a:pt x="30129" y="2736"/>
                  </a:lnTo>
                  <a:cubicBezTo>
                    <a:pt x="30253" y="2736"/>
                    <a:pt x="30264" y="2546"/>
                    <a:pt x="30134" y="2535"/>
                  </a:cubicBezTo>
                  <a:lnTo>
                    <a:pt x="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3154;p29">
              <a:extLst>
                <a:ext uri="{FF2B5EF4-FFF2-40B4-BE49-F238E27FC236}">
                  <a16:creationId xmlns:a16="http://schemas.microsoft.com/office/drawing/2014/main" id="{DA9E3CA9-B17C-72B2-74A9-D160FB56A6AE}"/>
                </a:ext>
              </a:extLst>
            </p:cNvPr>
            <p:cNvSpPr/>
            <p:nvPr/>
          </p:nvSpPr>
          <p:spPr>
            <a:xfrm>
              <a:off x="6810750" y="3984525"/>
              <a:ext cx="3425" cy="305875"/>
            </a:xfrm>
            <a:custGeom>
              <a:avLst/>
              <a:gdLst/>
              <a:ahLst/>
              <a:cxnLst/>
              <a:rect l="l" t="t" r="r" b="b"/>
              <a:pathLst>
                <a:path w="137" h="12235" extrusionOk="0">
                  <a:moveTo>
                    <a:pt x="68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12170"/>
                  </a:lnTo>
                  <a:cubicBezTo>
                    <a:pt x="1" y="12208"/>
                    <a:pt x="28" y="12235"/>
                    <a:pt x="66" y="12235"/>
                  </a:cubicBezTo>
                  <a:cubicBezTo>
                    <a:pt x="104" y="12235"/>
                    <a:pt x="136" y="12208"/>
                    <a:pt x="136" y="12170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3155;p29">
              <a:extLst>
                <a:ext uri="{FF2B5EF4-FFF2-40B4-BE49-F238E27FC236}">
                  <a16:creationId xmlns:a16="http://schemas.microsoft.com/office/drawing/2014/main" id="{08129B64-43C4-9CF4-108B-9A4AE9F120E4}"/>
                </a:ext>
              </a:extLst>
            </p:cNvPr>
            <p:cNvSpPr/>
            <p:nvPr/>
          </p:nvSpPr>
          <p:spPr>
            <a:xfrm>
              <a:off x="6809950" y="3983600"/>
              <a:ext cx="5025" cy="307750"/>
            </a:xfrm>
            <a:custGeom>
              <a:avLst/>
              <a:gdLst/>
              <a:ahLst/>
              <a:cxnLst/>
              <a:rect l="l" t="t" r="r" b="b"/>
              <a:pathLst>
                <a:path w="201" h="12310" extrusionOk="0">
                  <a:moveTo>
                    <a:pt x="98" y="70"/>
                  </a:moveTo>
                  <a:cubicBezTo>
                    <a:pt x="119" y="70"/>
                    <a:pt x="130" y="86"/>
                    <a:pt x="130" y="103"/>
                  </a:cubicBezTo>
                  <a:lnTo>
                    <a:pt x="130" y="12207"/>
                  </a:lnTo>
                  <a:cubicBezTo>
                    <a:pt x="130" y="12229"/>
                    <a:pt x="114" y="12239"/>
                    <a:pt x="98" y="12239"/>
                  </a:cubicBezTo>
                  <a:cubicBezTo>
                    <a:pt x="81" y="12239"/>
                    <a:pt x="65" y="12229"/>
                    <a:pt x="65" y="12207"/>
                  </a:cubicBezTo>
                  <a:lnTo>
                    <a:pt x="65" y="103"/>
                  </a:lnTo>
                  <a:cubicBezTo>
                    <a:pt x="65" y="86"/>
                    <a:pt x="81" y="70"/>
                    <a:pt x="98" y="70"/>
                  </a:cubicBezTo>
                  <a:close/>
                  <a:moveTo>
                    <a:pt x="100" y="1"/>
                  </a:moveTo>
                  <a:cubicBezTo>
                    <a:pt x="50" y="1"/>
                    <a:pt x="0" y="35"/>
                    <a:pt x="0" y="103"/>
                  </a:cubicBezTo>
                  <a:lnTo>
                    <a:pt x="0" y="12207"/>
                  </a:lnTo>
                  <a:cubicBezTo>
                    <a:pt x="0" y="12261"/>
                    <a:pt x="44" y="12310"/>
                    <a:pt x="98" y="12310"/>
                  </a:cubicBezTo>
                  <a:cubicBezTo>
                    <a:pt x="157" y="12310"/>
                    <a:pt x="201" y="12261"/>
                    <a:pt x="201" y="12207"/>
                  </a:cubicBezTo>
                  <a:lnTo>
                    <a:pt x="201" y="103"/>
                  </a:lnTo>
                  <a:cubicBezTo>
                    <a:pt x="201" y="35"/>
                    <a:pt x="150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3156;p29">
              <a:extLst>
                <a:ext uri="{FF2B5EF4-FFF2-40B4-BE49-F238E27FC236}">
                  <a16:creationId xmlns:a16="http://schemas.microsoft.com/office/drawing/2014/main" id="{52DE34EF-F1FA-0637-784B-D3A485A9C0BF}"/>
                </a:ext>
              </a:extLst>
            </p:cNvPr>
            <p:cNvSpPr/>
            <p:nvPr/>
          </p:nvSpPr>
          <p:spPr>
            <a:xfrm>
              <a:off x="4108125" y="4029875"/>
              <a:ext cx="2798425" cy="1089575"/>
            </a:xfrm>
            <a:custGeom>
              <a:avLst/>
              <a:gdLst/>
              <a:ahLst/>
              <a:cxnLst/>
              <a:rect l="l" t="t" r="r" b="b"/>
              <a:pathLst>
                <a:path w="111937" h="43583" extrusionOk="0">
                  <a:moveTo>
                    <a:pt x="111843" y="1"/>
                  </a:moveTo>
                  <a:cubicBezTo>
                    <a:pt x="111835" y="1"/>
                    <a:pt x="111825" y="3"/>
                    <a:pt x="111816" y="6"/>
                  </a:cubicBezTo>
                  <a:lnTo>
                    <a:pt x="71" y="43452"/>
                  </a:lnTo>
                  <a:cubicBezTo>
                    <a:pt x="0" y="43479"/>
                    <a:pt x="22" y="43582"/>
                    <a:pt x="98" y="43582"/>
                  </a:cubicBezTo>
                  <a:cubicBezTo>
                    <a:pt x="103" y="43582"/>
                    <a:pt x="114" y="43582"/>
                    <a:pt x="119" y="43577"/>
                  </a:cubicBezTo>
                  <a:lnTo>
                    <a:pt x="111864" y="125"/>
                  </a:lnTo>
                  <a:cubicBezTo>
                    <a:pt x="111936" y="101"/>
                    <a:pt x="111910" y="1"/>
                    <a:pt x="1118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3157;p29">
              <a:extLst>
                <a:ext uri="{FF2B5EF4-FFF2-40B4-BE49-F238E27FC236}">
                  <a16:creationId xmlns:a16="http://schemas.microsoft.com/office/drawing/2014/main" id="{66578579-F04E-58CD-2B8B-4A577A3B9BEC}"/>
                </a:ext>
              </a:extLst>
            </p:cNvPr>
            <p:cNvSpPr/>
            <p:nvPr/>
          </p:nvSpPr>
          <p:spPr>
            <a:xfrm>
              <a:off x="4107575" y="4029000"/>
              <a:ext cx="2800325" cy="1091250"/>
            </a:xfrm>
            <a:custGeom>
              <a:avLst/>
              <a:gdLst/>
              <a:ahLst/>
              <a:cxnLst/>
              <a:rect l="l" t="t" r="r" b="b"/>
              <a:pathLst>
                <a:path w="112013" h="43650" extrusionOk="0">
                  <a:moveTo>
                    <a:pt x="111865" y="68"/>
                  </a:moveTo>
                  <a:cubicBezTo>
                    <a:pt x="111875" y="68"/>
                    <a:pt x="111886" y="79"/>
                    <a:pt x="111892" y="90"/>
                  </a:cubicBezTo>
                  <a:cubicBezTo>
                    <a:pt x="111897" y="95"/>
                    <a:pt x="111897" y="106"/>
                    <a:pt x="111892" y="112"/>
                  </a:cubicBezTo>
                  <a:cubicBezTo>
                    <a:pt x="111892" y="122"/>
                    <a:pt x="111881" y="128"/>
                    <a:pt x="111875" y="133"/>
                  </a:cubicBezTo>
                  <a:lnTo>
                    <a:pt x="130" y="43579"/>
                  </a:lnTo>
                  <a:cubicBezTo>
                    <a:pt x="124" y="43582"/>
                    <a:pt x="119" y="43584"/>
                    <a:pt x="114" y="43584"/>
                  </a:cubicBezTo>
                  <a:cubicBezTo>
                    <a:pt x="101" y="43584"/>
                    <a:pt x="91" y="43575"/>
                    <a:pt x="87" y="43563"/>
                  </a:cubicBezTo>
                  <a:cubicBezTo>
                    <a:pt x="82" y="43552"/>
                    <a:pt x="82" y="43547"/>
                    <a:pt x="87" y="43536"/>
                  </a:cubicBezTo>
                  <a:cubicBezTo>
                    <a:pt x="93" y="43531"/>
                    <a:pt x="98" y="43525"/>
                    <a:pt x="103" y="43520"/>
                  </a:cubicBezTo>
                  <a:lnTo>
                    <a:pt x="111848" y="68"/>
                  </a:lnTo>
                  <a:close/>
                  <a:moveTo>
                    <a:pt x="111867" y="1"/>
                  </a:moveTo>
                  <a:cubicBezTo>
                    <a:pt x="111854" y="1"/>
                    <a:pt x="111841" y="3"/>
                    <a:pt x="111827" y="9"/>
                  </a:cubicBezTo>
                  <a:lnTo>
                    <a:pt x="82" y="43455"/>
                  </a:lnTo>
                  <a:cubicBezTo>
                    <a:pt x="28" y="43476"/>
                    <a:pt x="1" y="43536"/>
                    <a:pt x="22" y="43585"/>
                  </a:cubicBezTo>
                  <a:cubicBezTo>
                    <a:pt x="38" y="43628"/>
                    <a:pt x="76" y="43650"/>
                    <a:pt x="120" y="43650"/>
                  </a:cubicBezTo>
                  <a:cubicBezTo>
                    <a:pt x="130" y="43650"/>
                    <a:pt x="141" y="43650"/>
                    <a:pt x="152" y="43644"/>
                  </a:cubicBezTo>
                  <a:lnTo>
                    <a:pt x="111897" y="193"/>
                  </a:lnTo>
                  <a:cubicBezTo>
                    <a:pt x="112012" y="154"/>
                    <a:pt x="111966" y="1"/>
                    <a:pt x="1118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3158;p29">
              <a:extLst>
                <a:ext uri="{FF2B5EF4-FFF2-40B4-BE49-F238E27FC236}">
                  <a16:creationId xmlns:a16="http://schemas.microsoft.com/office/drawing/2014/main" id="{265D66A2-0615-DE2E-CB8D-4CEE2E5389B5}"/>
                </a:ext>
              </a:extLst>
            </p:cNvPr>
            <p:cNvSpPr/>
            <p:nvPr/>
          </p:nvSpPr>
          <p:spPr>
            <a:xfrm>
              <a:off x="4108125" y="4151575"/>
              <a:ext cx="2797975" cy="1233525"/>
            </a:xfrm>
            <a:custGeom>
              <a:avLst/>
              <a:gdLst/>
              <a:ahLst/>
              <a:cxnLst/>
              <a:rect l="l" t="t" r="r" b="b"/>
              <a:pathLst>
                <a:path w="111919" h="49341" extrusionOk="0">
                  <a:moveTo>
                    <a:pt x="111842" y="1"/>
                  </a:moveTo>
                  <a:cubicBezTo>
                    <a:pt x="111833" y="1"/>
                    <a:pt x="111824" y="3"/>
                    <a:pt x="111816" y="7"/>
                  </a:cubicBezTo>
                  <a:lnTo>
                    <a:pt x="71" y="49210"/>
                  </a:lnTo>
                  <a:cubicBezTo>
                    <a:pt x="0" y="49237"/>
                    <a:pt x="22" y="49340"/>
                    <a:pt x="98" y="49340"/>
                  </a:cubicBezTo>
                  <a:cubicBezTo>
                    <a:pt x="103" y="49340"/>
                    <a:pt x="114" y="49335"/>
                    <a:pt x="125" y="49329"/>
                  </a:cubicBezTo>
                  <a:lnTo>
                    <a:pt x="111870" y="126"/>
                  </a:lnTo>
                  <a:cubicBezTo>
                    <a:pt x="111902" y="110"/>
                    <a:pt x="111918" y="72"/>
                    <a:pt x="111902" y="40"/>
                  </a:cubicBezTo>
                  <a:cubicBezTo>
                    <a:pt x="111890" y="16"/>
                    <a:pt x="111867" y="1"/>
                    <a:pt x="1118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159;p29">
              <a:extLst>
                <a:ext uri="{FF2B5EF4-FFF2-40B4-BE49-F238E27FC236}">
                  <a16:creationId xmlns:a16="http://schemas.microsoft.com/office/drawing/2014/main" id="{6549C218-A793-B7F3-F3C6-93962742C2EC}"/>
                </a:ext>
              </a:extLst>
            </p:cNvPr>
            <p:cNvSpPr/>
            <p:nvPr/>
          </p:nvSpPr>
          <p:spPr>
            <a:xfrm>
              <a:off x="4107025" y="4150700"/>
              <a:ext cx="2800150" cy="1235200"/>
            </a:xfrm>
            <a:custGeom>
              <a:avLst/>
              <a:gdLst/>
              <a:ahLst/>
              <a:cxnLst/>
              <a:rect l="l" t="t" r="r" b="b"/>
              <a:pathLst>
                <a:path w="112006" h="49408" extrusionOk="0">
                  <a:moveTo>
                    <a:pt x="111897" y="69"/>
                  </a:moveTo>
                  <a:cubicBezTo>
                    <a:pt x="111903" y="75"/>
                    <a:pt x="111914" y="80"/>
                    <a:pt x="111914" y="85"/>
                  </a:cubicBezTo>
                  <a:cubicBezTo>
                    <a:pt x="111919" y="96"/>
                    <a:pt x="111919" y="107"/>
                    <a:pt x="111914" y="113"/>
                  </a:cubicBezTo>
                  <a:cubicBezTo>
                    <a:pt x="111914" y="123"/>
                    <a:pt x="111908" y="129"/>
                    <a:pt x="111897" y="129"/>
                  </a:cubicBezTo>
                  <a:lnTo>
                    <a:pt x="152" y="49337"/>
                  </a:lnTo>
                  <a:cubicBezTo>
                    <a:pt x="148" y="49339"/>
                    <a:pt x="144" y="49339"/>
                    <a:pt x="140" y="49339"/>
                  </a:cubicBezTo>
                  <a:cubicBezTo>
                    <a:pt x="126" y="49339"/>
                    <a:pt x="113" y="49333"/>
                    <a:pt x="109" y="49321"/>
                  </a:cubicBezTo>
                  <a:cubicBezTo>
                    <a:pt x="104" y="49305"/>
                    <a:pt x="109" y="49283"/>
                    <a:pt x="125" y="49278"/>
                  </a:cubicBezTo>
                  <a:lnTo>
                    <a:pt x="111870" y="69"/>
                  </a:lnTo>
                  <a:close/>
                  <a:moveTo>
                    <a:pt x="111890" y="1"/>
                  </a:moveTo>
                  <a:cubicBezTo>
                    <a:pt x="111875" y="1"/>
                    <a:pt x="111859" y="3"/>
                    <a:pt x="111843" y="10"/>
                  </a:cubicBezTo>
                  <a:lnTo>
                    <a:pt x="98" y="49213"/>
                  </a:lnTo>
                  <a:cubicBezTo>
                    <a:pt x="1" y="49256"/>
                    <a:pt x="28" y="49408"/>
                    <a:pt x="142" y="49408"/>
                  </a:cubicBezTo>
                  <a:cubicBezTo>
                    <a:pt x="152" y="49408"/>
                    <a:pt x="169" y="49402"/>
                    <a:pt x="180" y="49397"/>
                  </a:cubicBezTo>
                  <a:lnTo>
                    <a:pt x="111925" y="194"/>
                  </a:lnTo>
                  <a:cubicBezTo>
                    <a:pt x="112006" y="156"/>
                    <a:pt x="112006" y="37"/>
                    <a:pt x="111919" y="4"/>
                  </a:cubicBezTo>
                  <a:cubicBezTo>
                    <a:pt x="111910" y="2"/>
                    <a:pt x="111900" y="1"/>
                    <a:pt x="111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160;p29">
              <a:extLst>
                <a:ext uri="{FF2B5EF4-FFF2-40B4-BE49-F238E27FC236}">
                  <a16:creationId xmlns:a16="http://schemas.microsoft.com/office/drawing/2014/main" id="{5D49F593-F40C-7EBF-F1CE-88AA583492F5}"/>
                </a:ext>
              </a:extLst>
            </p:cNvPr>
            <p:cNvSpPr/>
            <p:nvPr/>
          </p:nvSpPr>
          <p:spPr>
            <a:xfrm>
              <a:off x="711450" y="3809025"/>
              <a:ext cx="4326600" cy="1266000"/>
            </a:xfrm>
            <a:custGeom>
              <a:avLst/>
              <a:gdLst/>
              <a:ahLst/>
              <a:cxnLst/>
              <a:rect l="l" t="t" r="r" b="b"/>
              <a:pathLst>
                <a:path w="173064" h="50640" extrusionOk="0">
                  <a:moveTo>
                    <a:pt x="80" y="1"/>
                  </a:moveTo>
                  <a:cubicBezTo>
                    <a:pt x="51" y="1"/>
                    <a:pt x="20" y="17"/>
                    <a:pt x="11" y="50"/>
                  </a:cubicBezTo>
                  <a:cubicBezTo>
                    <a:pt x="0" y="83"/>
                    <a:pt x="22" y="121"/>
                    <a:pt x="54" y="132"/>
                  </a:cubicBezTo>
                  <a:lnTo>
                    <a:pt x="172955" y="50640"/>
                  </a:lnTo>
                  <a:lnTo>
                    <a:pt x="172971" y="50640"/>
                  </a:lnTo>
                  <a:cubicBezTo>
                    <a:pt x="173047" y="50640"/>
                    <a:pt x="173063" y="50531"/>
                    <a:pt x="172993" y="50510"/>
                  </a:cubicBezTo>
                  <a:lnTo>
                    <a:pt x="92" y="2"/>
                  </a:lnTo>
                  <a:cubicBezTo>
                    <a:pt x="88" y="1"/>
                    <a:pt x="84" y="1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161;p29">
              <a:extLst>
                <a:ext uri="{FF2B5EF4-FFF2-40B4-BE49-F238E27FC236}">
                  <a16:creationId xmlns:a16="http://schemas.microsoft.com/office/drawing/2014/main" id="{3A02A4EF-9726-7618-5C31-7CA1190239E7}"/>
                </a:ext>
              </a:extLst>
            </p:cNvPr>
            <p:cNvSpPr/>
            <p:nvPr/>
          </p:nvSpPr>
          <p:spPr>
            <a:xfrm>
              <a:off x="710500" y="3808175"/>
              <a:ext cx="4328750" cy="1267675"/>
            </a:xfrm>
            <a:custGeom>
              <a:avLst/>
              <a:gdLst/>
              <a:ahLst/>
              <a:cxnLst/>
              <a:rect l="l" t="t" r="r" b="b"/>
              <a:pathLst>
                <a:path w="173150" h="50707" extrusionOk="0">
                  <a:moveTo>
                    <a:pt x="119" y="68"/>
                  </a:moveTo>
                  <a:lnTo>
                    <a:pt x="173020" y="50576"/>
                  </a:lnTo>
                  <a:cubicBezTo>
                    <a:pt x="173036" y="50582"/>
                    <a:pt x="173047" y="50598"/>
                    <a:pt x="173042" y="50620"/>
                  </a:cubicBezTo>
                  <a:cubicBezTo>
                    <a:pt x="173037" y="50633"/>
                    <a:pt x="173025" y="50643"/>
                    <a:pt x="173009" y="50643"/>
                  </a:cubicBezTo>
                  <a:cubicBezTo>
                    <a:pt x="173006" y="50643"/>
                    <a:pt x="173002" y="50642"/>
                    <a:pt x="172998" y="50641"/>
                  </a:cubicBezTo>
                  <a:lnTo>
                    <a:pt x="103" y="133"/>
                  </a:lnTo>
                  <a:cubicBezTo>
                    <a:pt x="87" y="128"/>
                    <a:pt x="76" y="111"/>
                    <a:pt x="81" y="90"/>
                  </a:cubicBezTo>
                  <a:cubicBezTo>
                    <a:pt x="87" y="79"/>
                    <a:pt x="98" y="68"/>
                    <a:pt x="114" y="68"/>
                  </a:cubicBezTo>
                  <a:close/>
                  <a:moveTo>
                    <a:pt x="117" y="1"/>
                  </a:moveTo>
                  <a:cubicBezTo>
                    <a:pt x="72" y="1"/>
                    <a:pt x="30" y="27"/>
                    <a:pt x="16" y="74"/>
                  </a:cubicBezTo>
                  <a:cubicBezTo>
                    <a:pt x="0" y="128"/>
                    <a:pt x="33" y="182"/>
                    <a:pt x="81" y="198"/>
                  </a:cubicBezTo>
                  <a:lnTo>
                    <a:pt x="172982" y="50706"/>
                  </a:lnTo>
                  <a:lnTo>
                    <a:pt x="173009" y="50706"/>
                  </a:lnTo>
                  <a:cubicBezTo>
                    <a:pt x="173128" y="50706"/>
                    <a:pt x="173150" y="50544"/>
                    <a:pt x="173036" y="50511"/>
                  </a:cubicBezTo>
                  <a:lnTo>
                    <a:pt x="141" y="3"/>
                  </a:lnTo>
                  <a:cubicBezTo>
                    <a:pt x="133" y="2"/>
                    <a:pt x="125" y="1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162;p29">
              <a:extLst>
                <a:ext uri="{FF2B5EF4-FFF2-40B4-BE49-F238E27FC236}">
                  <a16:creationId xmlns:a16="http://schemas.microsoft.com/office/drawing/2014/main" id="{FFADFFC9-9E06-C93C-1FAF-8D7829E29A70}"/>
                </a:ext>
              </a:extLst>
            </p:cNvPr>
            <p:cNvSpPr/>
            <p:nvPr/>
          </p:nvSpPr>
          <p:spPr>
            <a:xfrm>
              <a:off x="729575" y="3907550"/>
              <a:ext cx="4279500" cy="1417550"/>
            </a:xfrm>
            <a:custGeom>
              <a:avLst/>
              <a:gdLst/>
              <a:ahLst/>
              <a:cxnLst/>
              <a:rect l="l" t="t" r="r" b="b"/>
              <a:pathLst>
                <a:path w="171180" h="56702" extrusionOk="0">
                  <a:moveTo>
                    <a:pt x="75" y="1"/>
                  </a:moveTo>
                  <a:cubicBezTo>
                    <a:pt x="48" y="1"/>
                    <a:pt x="21" y="20"/>
                    <a:pt x="12" y="47"/>
                  </a:cubicBezTo>
                  <a:cubicBezTo>
                    <a:pt x="1" y="79"/>
                    <a:pt x="17" y="117"/>
                    <a:pt x="55" y="133"/>
                  </a:cubicBezTo>
                  <a:lnTo>
                    <a:pt x="171065" y="56702"/>
                  </a:lnTo>
                  <a:lnTo>
                    <a:pt x="171087" y="56702"/>
                  </a:lnTo>
                  <a:cubicBezTo>
                    <a:pt x="171163" y="56702"/>
                    <a:pt x="171179" y="56594"/>
                    <a:pt x="171109" y="56572"/>
                  </a:cubicBezTo>
                  <a:lnTo>
                    <a:pt x="93" y="3"/>
                  </a:lnTo>
                  <a:cubicBezTo>
                    <a:pt x="87" y="1"/>
                    <a:pt x="81" y="1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163;p29">
              <a:extLst>
                <a:ext uri="{FF2B5EF4-FFF2-40B4-BE49-F238E27FC236}">
                  <a16:creationId xmlns:a16="http://schemas.microsoft.com/office/drawing/2014/main" id="{23F645F3-433F-02E7-F55D-36E5937980E8}"/>
                </a:ext>
              </a:extLst>
            </p:cNvPr>
            <p:cNvSpPr/>
            <p:nvPr/>
          </p:nvSpPr>
          <p:spPr>
            <a:xfrm>
              <a:off x="727750" y="3906650"/>
              <a:ext cx="4282525" cy="1419275"/>
            </a:xfrm>
            <a:custGeom>
              <a:avLst/>
              <a:gdLst/>
              <a:ahLst/>
              <a:cxnLst/>
              <a:rect l="l" t="t" r="r" b="b"/>
              <a:pathLst>
                <a:path w="171301" h="56771" extrusionOk="0">
                  <a:moveTo>
                    <a:pt x="155" y="72"/>
                  </a:moveTo>
                  <a:lnTo>
                    <a:pt x="171171" y="56640"/>
                  </a:lnTo>
                  <a:cubicBezTo>
                    <a:pt x="171187" y="56646"/>
                    <a:pt x="171198" y="56667"/>
                    <a:pt x="171193" y="56684"/>
                  </a:cubicBezTo>
                  <a:cubicBezTo>
                    <a:pt x="171187" y="56700"/>
                    <a:pt x="171171" y="56705"/>
                    <a:pt x="171149" y="56705"/>
                  </a:cubicBezTo>
                  <a:lnTo>
                    <a:pt x="139" y="137"/>
                  </a:lnTo>
                  <a:cubicBezTo>
                    <a:pt x="123" y="131"/>
                    <a:pt x="112" y="110"/>
                    <a:pt x="117" y="93"/>
                  </a:cubicBezTo>
                  <a:cubicBezTo>
                    <a:pt x="123" y="77"/>
                    <a:pt x="133" y="72"/>
                    <a:pt x="150" y="72"/>
                  </a:cubicBezTo>
                  <a:close/>
                  <a:moveTo>
                    <a:pt x="142" y="1"/>
                  </a:moveTo>
                  <a:cubicBezTo>
                    <a:pt x="41" y="1"/>
                    <a:pt x="0" y="163"/>
                    <a:pt x="117" y="202"/>
                  </a:cubicBezTo>
                  <a:lnTo>
                    <a:pt x="171133" y="56770"/>
                  </a:lnTo>
                  <a:lnTo>
                    <a:pt x="171160" y="56770"/>
                  </a:lnTo>
                  <a:cubicBezTo>
                    <a:pt x="171274" y="56770"/>
                    <a:pt x="171301" y="56613"/>
                    <a:pt x="171193" y="56575"/>
                  </a:cubicBezTo>
                  <a:lnTo>
                    <a:pt x="177" y="7"/>
                  </a:lnTo>
                  <a:cubicBezTo>
                    <a:pt x="164" y="3"/>
                    <a:pt x="153" y="1"/>
                    <a:pt x="1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164;p29">
              <a:extLst>
                <a:ext uri="{FF2B5EF4-FFF2-40B4-BE49-F238E27FC236}">
                  <a16:creationId xmlns:a16="http://schemas.microsoft.com/office/drawing/2014/main" id="{416B0A7A-C976-C15E-278F-E6C2D5702559}"/>
                </a:ext>
              </a:extLst>
            </p:cNvPr>
            <p:cNvSpPr/>
            <p:nvPr/>
          </p:nvSpPr>
          <p:spPr>
            <a:xfrm>
              <a:off x="1138200" y="3785700"/>
              <a:ext cx="3644750" cy="912250"/>
            </a:xfrm>
            <a:custGeom>
              <a:avLst/>
              <a:gdLst/>
              <a:ahLst/>
              <a:cxnLst/>
              <a:rect l="l" t="t" r="r" b="b"/>
              <a:pathLst>
                <a:path w="145790" h="36490" extrusionOk="0">
                  <a:moveTo>
                    <a:pt x="73" y="0"/>
                  </a:moveTo>
                  <a:cubicBezTo>
                    <a:pt x="43" y="0"/>
                    <a:pt x="16" y="21"/>
                    <a:pt x="12" y="52"/>
                  </a:cubicBezTo>
                  <a:cubicBezTo>
                    <a:pt x="1" y="84"/>
                    <a:pt x="22" y="122"/>
                    <a:pt x="60" y="128"/>
                  </a:cubicBezTo>
                  <a:lnTo>
                    <a:pt x="145681" y="36490"/>
                  </a:lnTo>
                  <a:lnTo>
                    <a:pt x="145698" y="36490"/>
                  </a:lnTo>
                  <a:cubicBezTo>
                    <a:pt x="145779" y="36490"/>
                    <a:pt x="145790" y="36381"/>
                    <a:pt x="145714" y="36360"/>
                  </a:cubicBezTo>
                  <a:lnTo>
                    <a:pt x="93" y="3"/>
                  </a:lnTo>
                  <a:cubicBezTo>
                    <a:pt x="86" y="1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3165;p29">
              <a:extLst>
                <a:ext uri="{FF2B5EF4-FFF2-40B4-BE49-F238E27FC236}">
                  <a16:creationId xmlns:a16="http://schemas.microsoft.com/office/drawing/2014/main" id="{49537854-9F3D-7441-BEA8-1F5BEE923D63}"/>
                </a:ext>
              </a:extLst>
            </p:cNvPr>
            <p:cNvSpPr/>
            <p:nvPr/>
          </p:nvSpPr>
          <p:spPr>
            <a:xfrm>
              <a:off x="1136850" y="3784800"/>
              <a:ext cx="3647325" cy="914100"/>
            </a:xfrm>
            <a:custGeom>
              <a:avLst/>
              <a:gdLst/>
              <a:ahLst/>
              <a:cxnLst/>
              <a:rect l="l" t="t" r="r" b="b"/>
              <a:pathLst>
                <a:path w="145893" h="36564" extrusionOk="0">
                  <a:moveTo>
                    <a:pt x="125" y="66"/>
                  </a:moveTo>
                  <a:cubicBezTo>
                    <a:pt x="131" y="66"/>
                    <a:pt x="136" y="72"/>
                    <a:pt x="136" y="72"/>
                  </a:cubicBezTo>
                  <a:lnTo>
                    <a:pt x="145762" y="36428"/>
                  </a:lnTo>
                  <a:cubicBezTo>
                    <a:pt x="145768" y="36434"/>
                    <a:pt x="145779" y="36439"/>
                    <a:pt x="145779" y="36444"/>
                  </a:cubicBezTo>
                  <a:cubicBezTo>
                    <a:pt x="145784" y="36450"/>
                    <a:pt x="145784" y="36461"/>
                    <a:pt x="145784" y="36471"/>
                  </a:cubicBezTo>
                  <a:cubicBezTo>
                    <a:pt x="145779" y="36482"/>
                    <a:pt x="145768" y="36493"/>
                    <a:pt x="145752" y="36493"/>
                  </a:cubicBezTo>
                  <a:lnTo>
                    <a:pt x="145746" y="36493"/>
                  </a:lnTo>
                  <a:lnTo>
                    <a:pt x="120" y="131"/>
                  </a:lnTo>
                  <a:cubicBezTo>
                    <a:pt x="114" y="131"/>
                    <a:pt x="104" y="126"/>
                    <a:pt x="104" y="120"/>
                  </a:cubicBezTo>
                  <a:cubicBezTo>
                    <a:pt x="98" y="109"/>
                    <a:pt x="93" y="104"/>
                    <a:pt x="98" y="93"/>
                  </a:cubicBezTo>
                  <a:cubicBezTo>
                    <a:pt x="98" y="82"/>
                    <a:pt x="104" y="77"/>
                    <a:pt x="114" y="72"/>
                  </a:cubicBezTo>
                  <a:cubicBezTo>
                    <a:pt x="120" y="72"/>
                    <a:pt x="120" y="66"/>
                    <a:pt x="125" y="66"/>
                  </a:cubicBezTo>
                  <a:close/>
                  <a:moveTo>
                    <a:pt x="125" y="1"/>
                  </a:moveTo>
                  <a:cubicBezTo>
                    <a:pt x="110" y="1"/>
                    <a:pt x="93" y="5"/>
                    <a:pt x="76" y="12"/>
                  </a:cubicBezTo>
                  <a:cubicBezTo>
                    <a:pt x="1" y="61"/>
                    <a:pt x="17" y="174"/>
                    <a:pt x="104" y="202"/>
                  </a:cubicBezTo>
                  <a:lnTo>
                    <a:pt x="145725" y="36558"/>
                  </a:lnTo>
                  <a:cubicBezTo>
                    <a:pt x="145735" y="36558"/>
                    <a:pt x="145746" y="36564"/>
                    <a:pt x="145752" y="36564"/>
                  </a:cubicBezTo>
                  <a:cubicBezTo>
                    <a:pt x="145871" y="36564"/>
                    <a:pt x="145892" y="36390"/>
                    <a:pt x="145779" y="36363"/>
                  </a:cubicBezTo>
                  <a:lnTo>
                    <a:pt x="152" y="7"/>
                  </a:lnTo>
                  <a:cubicBezTo>
                    <a:pt x="144" y="2"/>
                    <a:pt x="135" y="1"/>
                    <a:pt x="1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3166;p29">
              <a:extLst>
                <a:ext uri="{FF2B5EF4-FFF2-40B4-BE49-F238E27FC236}">
                  <a16:creationId xmlns:a16="http://schemas.microsoft.com/office/drawing/2014/main" id="{01318A6C-6997-6572-5D04-50FBDEB612CE}"/>
                </a:ext>
              </a:extLst>
            </p:cNvPr>
            <p:cNvSpPr/>
            <p:nvPr/>
          </p:nvSpPr>
          <p:spPr>
            <a:xfrm>
              <a:off x="3863325" y="4342300"/>
              <a:ext cx="680250" cy="176250"/>
            </a:xfrm>
            <a:custGeom>
              <a:avLst/>
              <a:gdLst/>
              <a:ahLst/>
              <a:cxnLst/>
              <a:rect l="l" t="t" r="r" b="b"/>
              <a:pathLst>
                <a:path w="27210" h="7050" extrusionOk="0">
                  <a:moveTo>
                    <a:pt x="27137" y="1"/>
                  </a:moveTo>
                  <a:cubicBezTo>
                    <a:pt x="27131" y="1"/>
                    <a:pt x="27124" y="2"/>
                    <a:pt x="27117" y="4"/>
                  </a:cubicBezTo>
                  <a:lnTo>
                    <a:pt x="76" y="6920"/>
                  </a:lnTo>
                  <a:cubicBezTo>
                    <a:pt x="0" y="6941"/>
                    <a:pt x="17" y="7050"/>
                    <a:pt x="92" y="7050"/>
                  </a:cubicBezTo>
                  <a:lnTo>
                    <a:pt x="109" y="7050"/>
                  </a:lnTo>
                  <a:lnTo>
                    <a:pt x="27155" y="134"/>
                  </a:lnTo>
                  <a:cubicBezTo>
                    <a:pt x="27188" y="123"/>
                    <a:pt x="27210" y="85"/>
                    <a:pt x="27199" y="52"/>
                  </a:cubicBezTo>
                  <a:cubicBezTo>
                    <a:pt x="27194" y="21"/>
                    <a:pt x="27168" y="1"/>
                    <a:pt x="271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3167;p29">
              <a:extLst>
                <a:ext uri="{FF2B5EF4-FFF2-40B4-BE49-F238E27FC236}">
                  <a16:creationId xmlns:a16="http://schemas.microsoft.com/office/drawing/2014/main" id="{CC910EAB-5EC0-C705-07D1-C88D5E5542C4}"/>
                </a:ext>
              </a:extLst>
            </p:cNvPr>
            <p:cNvSpPr/>
            <p:nvPr/>
          </p:nvSpPr>
          <p:spPr>
            <a:xfrm>
              <a:off x="3862250" y="4341425"/>
              <a:ext cx="682675" cy="178075"/>
            </a:xfrm>
            <a:custGeom>
              <a:avLst/>
              <a:gdLst/>
              <a:ahLst/>
              <a:cxnLst/>
              <a:rect l="l" t="t" r="r" b="b"/>
              <a:pathLst>
                <a:path w="27307" h="7123" extrusionOk="0">
                  <a:moveTo>
                    <a:pt x="27182" y="66"/>
                  </a:moveTo>
                  <a:cubicBezTo>
                    <a:pt x="27188" y="66"/>
                    <a:pt x="27193" y="71"/>
                    <a:pt x="27198" y="71"/>
                  </a:cubicBezTo>
                  <a:cubicBezTo>
                    <a:pt x="27204" y="77"/>
                    <a:pt x="27209" y="82"/>
                    <a:pt x="27209" y="93"/>
                  </a:cubicBezTo>
                  <a:cubicBezTo>
                    <a:pt x="27215" y="109"/>
                    <a:pt x="27204" y="131"/>
                    <a:pt x="27188" y="136"/>
                  </a:cubicBezTo>
                  <a:lnTo>
                    <a:pt x="146" y="7052"/>
                  </a:lnTo>
                  <a:cubicBezTo>
                    <a:pt x="130" y="7052"/>
                    <a:pt x="114" y="7047"/>
                    <a:pt x="103" y="7025"/>
                  </a:cubicBezTo>
                  <a:cubicBezTo>
                    <a:pt x="103" y="7009"/>
                    <a:pt x="114" y="6993"/>
                    <a:pt x="130" y="6987"/>
                  </a:cubicBezTo>
                  <a:lnTo>
                    <a:pt x="27171" y="71"/>
                  </a:lnTo>
                  <a:cubicBezTo>
                    <a:pt x="27177" y="71"/>
                    <a:pt x="27177" y="66"/>
                    <a:pt x="27182" y="66"/>
                  </a:cubicBezTo>
                  <a:close/>
                  <a:moveTo>
                    <a:pt x="27186" y="0"/>
                  </a:moveTo>
                  <a:cubicBezTo>
                    <a:pt x="27176" y="0"/>
                    <a:pt x="27165" y="2"/>
                    <a:pt x="27155" y="6"/>
                  </a:cubicBezTo>
                  <a:lnTo>
                    <a:pt x="114" y="6922"/>
                  </a:lnTo>
                  <a:cubicBezTo>
                    <a:pt x="0" y="6949"/>
                    <a:pt x="22" y="7123"/>
                    <a:pt x="135" y="7123"/>
                  </a:cubicBezTo>
                  <a:cubicBezTo>
                    <a:pt x="146" y="7123"/>
                    <a:pt x="152" y="7117"/>
                    <a:pt x="162" y="7117"/>
                  </a:cubicBezTo>
                  <a:lnTo>
                    <a:pt x="27204" y="201"/>
                  </a:lnTo>
                  <a:cubicBezTo>
                    <a:pt x="27290" y="174"/>
                    <a:pt x="27307" y="60"/>
                    <a:pt x="27231" y="12"/>
                  </a:cubicBezTo>
                  <a:cubicBezTo>
                    <a:pt x="27217" y="5"/>
                    <a:pt x="27202" y="0"/>
                    <a:pt x="271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3168;p29">
              <a:extLst>
                <a:ext uri="{FF2B5EF4-FFF2-40B4-BE49-F238E27FC236}">
                  <a16:creationId xmlns:a16="http://schemas.microsoft.com/office/drawing/2014/main" id="{D59592B3-C8B9-2C84-3F6D-7BD195EB4F3F}"/>
                </a:ext>
              </a:extLst>
            </p:cNvPr>
            <p:cNvSpPr/>
            <p:nvPr/>
          </p:nvSpPr>
          <p:spPr>
            <a:xfrm>
              <a:off x="2697700" y="4079950"/>
              <a:ext cx="2085250" cy="466625"/>
            </a:xfrm>
            <a:custGeom>
              <a:avLst/>
              <a:gdLst/>
              <a:ahLst/>
              <a:cxnLst/>
              <a:rect l="l" t="t" r="r" b="b"/>
              <a:pathLst>
                <a:path w="83410" h="18665" extrusionOk="0">
                  <a:moveTo>
                    <a:pt x="77" y="1"/>
                  </a:moveTo>
                  <a:cubicBezTo>
                    <a:pt x="47" y="1"/>
                    <a:pt x="16" y="22"/>
                    <a:pt x="11" y="56"/>
                  </a:cubicBezTo>
                  <a:cubicBezTo>
                    <a:pt x="0" y="88"/>
                    <a:pt x="22" y="126"/>
                    <a:pt x="60" y="137"/>
                  </a:cubicBezTo>
                  <a:lnTo>
                    <a:pt x="83301" y="18665"/>
                  </a:lnTo>
                  <a:lnTo>
                    <a:pt x="83318" y="18665"/>
                  </a:lnTo>
                  <a:cubicBezTo>
                    <a:pt x="83399" y="18665"/>
                    <a:pt x="83410" y="18551"/>
                    <a:pt x="83334" y="18535"/>
                  </a:cubicBezTo>
                  <a:lnTo>
                    <a:pt x="87" y="2"/>
                  </a:ln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3169;p29">
              <a:extLst>
                <a:ext uri="{FF2B5EF4-FFF2-40B4-BE49-F238E27FC236}">
                  <a16:creationId xmlns:a16="http://schemas.microsoft.com/office/drawing/2014/main" id="{EB5D3F97-60C3-9E5F-6AC0-582FBEE0F37D}"/>
                </a:ext>
              </a:extLst>
            </p:cNvPr>
            <p:cNvSpPr/>
            <p:nvPr/>
          </p:nvSpPr>
          <p:spPr>
            <a:xfrm>
              <a:off x="2696000" y="4079100"/>
              <a:ext cx="2088175" cy="468425"/>
            </a:xfrm>
            <a:custGeom>
              <a:avLst/>
              <a:gdLst/>
              <a:ahLst/>
              <a:cxnLst/>
              <a:rect l="l" t="t" r="r" b="b"/>
              <a:pathLst>
                <a:path w="83527" h="18737" extrusionOk="0">
                  <a:moveTo>
                    <a:pt x="144" y="68"/>
                  </a:moveTo>
                  <a:cubicBezTo>
                    <a:pt x="144" y="68"/>
                    <a:pt x="150" y="74"/>
                    <a:pt x="150" y="74"/>
                  </a:cubicBezTo>
                  <a:lnTo>
                    <a:pt x="83396" y="18601"/>
                  </a:lnTo>
                  <a:cubicBezTo>
                    <a:pt x="83413" y="18607"/>
                    <a:pt x="83424" y="18623"/>
                    <a:pt x="83418" y="18645"/>
                  </a:cubicBezTo>
                  <a:cubicBezTo>
                    <a:pt x="83414" y="18658"/>
                    <a:pt x="83402" y="18668"/>
                    <a:pt x="83389" y="18668"/>
                  </a:cubicBezTo>
                  <a:cubicBezTo>
                    <a:pt x="83386" y="18668"/>
                    <a:pt x="83383" y="18667"/>
                    <a:pt x="83380" y="18666"/>
                  </a:cubicBezTo>
                  <a:lnTo>
                    <a:pt x="133" y="133"/>
                  </a:lnTo>
                  <a:cubicBezTo>
                    <a:pt x="117" y="133"/>
                    <a:pt x="106" y="112"/>
                    <a:pt x="112" y="95"/>
                  </a:cubicBezTo>
                  <a:cubicBezTo>
                    <a:pt x="112" y="79"/>
                    <a:pt x="128" y="68"/>
                    <a:pt x="144" y="68"/>
                  </a:cubicBezTo>
                  <a:close/>
                  <a:moveTo>
                    <a:pt x="136" y="1"/>
                  </a:moveTo>
                  <a:cubicBezTo>
                    <a:pt x="26" y="1"/>
                    <a:pt x="1" y="173"/>
                    <a:pt x="123" y="204"/>
                  </a:cubicBezTo>
                  <a:lnTo>
                    <a:pt x="83364" y="18731"/>
                  </a:lnTo>
                  <a:cubicBezTo>
                    <a:pt x="83375" y="18737"/>
                    <a:pt x="83380" y="18737"/>
                    <a:pt x="83386" y="18737"/>
                  </a:cubicBezTo>
                  <a:cubicBezTo>
                    <a:pt x="83505" y="18737"/>
                    <a:pt x="83526" y="18563"/>
                    <a:pt x="83407" y="18536"/>
                  </a:cubicBezTo>
                  <a:lnTo>
                    <a:pt x="160" y="3"/>
                  </a:lnTo>
                  <a:cubicBezTo>
                    <a:pt x="152" y="1"/>
                    <a:pt x="14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170;p29">
              <a:extLst>
                <a:ext uri="{FF2B5EF4-FFF2-40B4-BE49-F238E27FC236}">
                  <a16:creationId xmlns:a16="http://schemas.microsoft.com/office/drawing/2014/main" id="{B15C1435-22DC-C3B5-4462-D4AAD59E601F}"/>
                </a:ext>
              </a:extLst>
            </p:cNvPr>
            <p:cNvSpPr/>
            <p:nvPr/>
          </p:nvSpPr>
          <p:spPr>
            <a:xfrm>
              <a:off x="3295475" y="4162075"/>
              <a:ext cx="3400" cy="202525"/>
            </a:xfrm>
            <a:custGeom>
              <a:avLst/>
              <a:gdLst/>
              <a:ahLst/>
              <a:cxnLst/>
              <a:rect l="l" t="t" r="r" b="b"/>
              <a:pathLst>
                <a:path w="136" h="8101" extrusionOk="0">
                  <a:moveTo>
                    <a:pt x="68" y="0"/>
                  </a:moveTo>
                  <a:cubicBezTo>
                    <a:pt x="34" y="0"/>
                    <a:pt x="0" y="23"/>
                    <a:pt x="0" y="69"/>
                  </a:cubicBezTo>
                  <a:lnTo>
                    <a:pt x="0" y="8030"/>
                  </a:lnTo>
                  <a:cubicBezTo>
                    <a:pt x="0" y="8068"/>
                    <a:pt x="27" y="8101"/>
                    <a:pt x="65" y="8101"/>
                  </a:cubicBezTo>
                  <a:cubicBezTo>
                    <a:pt x="103" y="8101"/>
                    <a:pt x="136" y="8068"/>
                    <a:pt x="136" y="8030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171;p29">
              <a:extLst>
                <a:ext uri="{FF2B5EF4-FFF2-40B4-BE49-F238E27FC236}">
                  <a16:creationId xmlns:a16="http://schemas.microsoft.com/office/drawing/2014/main" id="{E27BD9AF-8C3E-C6C4-E752-902BB683463A}"/>
                </a:ext>
              </a:extLst>
            </p:cNvPr>
            <p:cNvSpPr/>
            <p:nvPr/>
          </p:nvSpPr>
          <p:spPr>
            <a:xfrm>
              <a:off x="3294650" y="4161250"/>
              <a:ext cx="5050" cy="204175"/>
            </a:xfrm>
            <a:custGeom>
              <a:avLst/>
              <a:gdLst/>
              <a:ahLst/>
              <a:cxnLst/>
              <a:rect l="l" t="t" r="r" b="b"/>
              <a:pathLst>
                <a:path w="202" h="8167" extrusionOk="0">
                  <a:moveTo>
                    <a:pt x="98" y="70"/>
                  </a:moveTo>
                  <a:cubicBezTo>
                    <a:pt x="120" y="70"/>
                    <a:pt x="131" y="80"/>
                    <a:pt x="131" y="102"/>
                  </a:cubicBezTo>
                  <a:lnTo>
                    <a:pt x="131" y="8063"/>
                  </a:lnTo>
                  <a:cubicBezTo>
                    <a:pt x="131" y="8085"/>
                    <a:pt x="115" y="8096"/>
                    <a:pt x="98" y="8096"/>
                  </a:cubicBezTo>
                  <a:cubicBezTo>
                    <a:pt x="82" y="8096"/>
                    <a:pt x="66" y="8085"/>
                    <a:pt x="66" y="8063"/>
                  </a:cubicBezTo>
                  <a:lnTo>
                    <a:pt x="66" y="102"/>
                  </a:lnTo>
                  <a:cubicBezTo>
                    <a:pt x="66" y="80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1" y="1"/>
                    <a:pt x="1" y="34"/>
                    <a:pt x="1" y="102"/>
                  </a:cubicBezTo>
                  <a:lnTo>
                    <a:pt x="1" y="8063"/>
                  </a:lnTo>
                  <a:cubicBezTo>
                    <a:pt x="1" y="8123"/>
                    <a:pt x="44" y="8166"/>
                    <a:pt x="98" y="8166"/>
                  </a:cubicBezTo>
                  <a:cubicBezTo>
                    <a:pt x="158" y="8166"/>
                    <a:pt x="201" y="8123"/>
                    <a:pt x="201" y="8063"/>
                  </a:cubicBezTo>
                  <a:lnTo>
                    <a:pt x="201" y="102"/>
                  </a:lnTo>
                  <a:cubicBezTo>
                    <a:pt x="201" y="34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172;p29">
              <a:extLst>
                <a:ext uri="{FF2B5EF4-FFF2-40B4-BE49-F238E27FC236}">
                  <a16:creationId xmlns:a16="http://schemas.microsoft.com/office/drawing/2014/main" id="{4EF164F8-F313-9D86-BAF3-23449EB65F87}"/>
                </a:ext>
              </a:extLst>
            </p:cNvPr>
            <p:cNvSpPr/>
            <p:nvPr/>
          </p:nvSpPr>
          <p:spPr>
            <a:xfrm>
              <a:off x="3205425" y="4213050"/>
              <a:ext cx="94000" cy="16700"/>
            </a:xfrm>
            <a:custGeom>
              <a:avLst/>
              <a:gdLst/>
              <a:ahLst/>
              <a:cxnLst/>
              <a:rect l="l" t="t" r="r" b="b"/>
              <a:pathLst>
                <a:path w="3760" h="668" extrusionOk="0">
                  <a:moveTo>
                    <a:pt x="3671" y="0"/>
                  </a:moveTo>
                  <a:cubicBezTo>
                    <a:pt x="3667" y="0"/>
                    <a:pt x="3662" y="1"/>
                    <a:pt x="3656" y="1"/>
                  </a:cubicBezTo>
                  <a:lnTo>
                    <a:pt x="82" y="538"/>
                  </a:lnTo>
                  <a:cubicBezTo>
                    <a:pt x="1" y="548"/>
                    <a:pt x="12" y="668"/>
                    <a:pt x="93" y="668"/>
                  </a:cubicBezTo>
                  <a:lnTo>
                    <a:pt x="104" y="668"/>
                  </a:lnTo>
                  <a:lnTo>
                    <a:pt x="3678" y="131"/>
                  </a:lnTo>
                  <a:cubicBezTo>
                    <a:pt x="3760" y="121"/>
                    <a:pt x="3750" y="0"/>
                    <a:pt x="3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173;p29">
              <a:extLst>
                <a:ext uri="{FF2B5EF4-FFF2-40B4-BE49-F238E27FC236}">
                  <a16:creationId xmlns:a16="http://schemas.microsoft.com/office/drawing/2014/main" id="{A86CA839-A1B5-A33D-3A10-D7738022D4FC}"/>
                </a:ext>
              </a:extLst>
            </p:cNvPr>
            <p:cNvSpPr/>
            <p:nvPr/>
          </p:nvSpPr>
          <p:spPr>
            <a:xfrm>
              <a:off x="3204350" y="4212200"/>
              <a:ext cx="96150" cy="18375"/>
            </a:xfrm>
            <a:custGeom>
              <a:avLst/>
              <a:gdLst/>
              <a:ahLst/>
              <a:cxnLst/>
              <a:rect l="l" t="t" r="r" b="b"/>
              <a:pathLst>
                <a:path w="3846" h="735" extrusionOk="0">
                  <a:moveTo>
                    <a:pt x="3710" y="68"/>
                  </a:moveTo>
                  <a:cubicBezTo>
                    <a:pt x="3721" y="68"/>
                    <a:pt x="3727" y="68"/>
                    <a:pt x="3732" y="73"/>
                  </a:cubicBezTo>
                  <a:cubicBezTo>
                    <a:pt x="3737" y="79"/>
                    <a:pt x="3743" y="84"/>
                    <a:pt x="3743" y="95"/>
                  </a:cubicBezTo>
                  <a:cubicBezTo>
                    <a:pt x="3748" y="111"/>
                    <a:pt x="3737" y="128"/>
                    <a:pt x="3716" y="133"/>
                  </a:cubicBezTo>
                  <a:lnTo>
                    <a:pt x="141" y="669"/>
                  </a:lnTo>
                  <a:lnTo>
                    <a:pt x="136" y="669"/>
                  </a:lnTo>
                  <a:cubicBezTo>
                    <a:pt x="98" y="669"/>
                    <a:pt x="93" y="610"/>
                    <a:pt x="130" y="604"/>
                  </a:cubicBezTo>
                  <a:lnTo>
                    <a:pt x="3705" y="68"/>
                  </a:lnTo>
                  <a:close/>
                  <a:moveTo>
                    <a:pt x="3717" y="1"/>
                  </a:moveTo>
                  <a:cubicBezTo>
                    <a:pt x="3711" y="1"/>
                    <a:pt x="3705" y="2"/>
                    <a:pt x="3699" y="3"/>
                  </a:cubicBezTo>
                  <a:lnTo>
                    <a:pt x="120" y="534"/>
                  </a:lnTo>
                  <a:cubicBezTo>
                    <a:pt x="0" y="555"/>
                    <a:pt x="11" y="734"/>
                    <a:pt x="136" y="734"/>
                  </a:cubicBezTo>
                  <a:lnTo>
                    <a:pt x="152" y="734"/>
                  </a:lnTo>
                  <a:lnTo>
                    <a:pt x="3727" y="198"/>
                  </a:lnTo>
                  <a:cubicBezTo>
                    <a:pt x="3819" y="187"/>
                    <a:pt x="3846" y="73"/>
                    <a:pt x="3770" y="19"/>
                  </a:cubicBezTo>
                  <a:cubicBezTo>
                    <a:pt x="3754" y="7"/>
                    <a:pt x="3734" y="1"/>
                    <a:pt x="37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174;p29">
              <a:extLst>
                <a:ext uri="{FF2B5EF4-FFF2-40B4-BE49-F238E27FC236}">
                  <a16:creationId xmlns:a16="http://schemas.microsoft.com/office/drawing/2014/main" id="{E301C5E6-258E-A35C-CA7E-7A40233663C8}"/>
                </a:ext>
              </a:extLst>
            </p:cNvPr>
            <p:cNvSpPr/>
            <p:nvPr/>
          </p:nvSpPr>
          <p:spPr>
            <a:xfrm>
              <a:off x="3205425" y="4324200"/>
              <a:ext cx="94150" cy="21450"/>
            </a:xfrm>
            <a:custGeom>
              <a:avLst/>
              <a:gdLst/>
              <a:ahLst/>
              <a:cxnLst/>
              <a:rect l="l" t="t" r="r" b="b"/>
              <a:pathLst>
                <a:path w="3766" h="858" extrusionOk="0">
                  <a:moveTo>
                    <a:pt x="3671" y="0"/>
                  </a:moveTo>
                  <a:cubicBezTo>
                    <a:pt x="3666" y="0"/>
                    <a:pt x="3662" y="1"/>
                    <a:pt x="3656" y="2"/>
                  </a:cubicBezTo>
                  <a:lnTo>
                    <a:pt x="82" y="728"/>
                  </a:lnTo>
                  <a:cubicBezTo>
                    <a:pt x="1" y="744"/>
                    <a:pt x="12" y="858"/>
                    <a:pt x="93" y="858"/>
                  </a:cubicBezTo>
                  <a:lnTo>
                    <a:pt x="109" y="858"/>
                  </a:lnTo>
                  <a:lnTo>
                    <a:pt x="3684" y="132"/>
                  </a:lnTo>
                  <a:cubicBezTo>
                    <a:pt x="3765" y="117"/>
                    <a:pt x="3746" y="0"/>
                    <a:pt x="3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175;p29">
              <a:extLst>
                <a:ext uri="{FF2B5EF4-FFF2-40B4-BE49-F238E27FC236}">
                  <a16:creationId xmlns:a16="http://schemas.microsoft.com/office/drawing/2014/main" id="{2A18545F-F321-7184-E516-A03F1CDE1BB8}"/>
                </a:ext>
              </a:extLst>
            </p:cNvPr>
            <p:cNvSpPr/>
            <p:nvPr/>
          </p:nvSpPr>
          <p:spPr>
            <a:xfrm>
              <a:off x="3204350" y="4323375"/>
              <a:ext cx="95475" cy="23100"/>
            </a:xfrm>
            <a:custGeom>
              <a:avLst/>
              <a:gdLst/>
              <a:ahLst/>
              <a:cxnLst/>
              <a:rect l="l" t="t" r="r" b="b"/>
              <a:pathLst>
                <a:path w="3819" h="924" extrusionOk="0">
                  <a:moveTo>
                    <a:pt x="3710" y="67"/>
                  </a:moveTo>
                  <a:cubicBezTo>
                    <a:pt x="3716" y="67"/>
                    <a:pt x="3721" y="73"/>
                    <a:pt x="3727" y="73"/>
                  </a:cubicBezTo>
                  <a:cubicBezTo>
                    <a:pt x="3737" y="78"/>
                    <a:pt x="3743" y="84"/>
                    <a:pt x="3743" y="94"/>
                  </a:cubicBezTo>
                  <a:cubicBezTo>
                    <a:pt x="3743" y="105"/>
                    <a:pt x="3743" y="111"/>
                    <a:pt x="3737" y="122"/>
                  </a:cubicBezTo>
                  <a:cubicBezTo>
                    <a:pt x="3732" y="127"/>
                    <a:pt x="3727" y="132"/>
                    <a:pt x="3716" y="132"/>
                  </a:cubicBezTo>
                  <a:lnTo>
                    <a:pt x="141" y="858"/>
                  </a:lnTo>
                  <a:cubicBezTo>
                    <a:pt x="125" y="858"/>
                    <a:pt x="109" y="847"/>
                    <a:pt x="103" y="831"/>
                  </a:cubicBezTo>
                  <a:cubicBezTo>
                    <a:pt x="103" y="815"/>
                    <a:pt x="114" y="793"/>
                    <a:pt x="130" y="793"/>
                  </a:cubicBezTo>
                  <a:lnTo>
                    <a:pt x="3705" y="67"/>
                  </a:lnTo>
                  <a:close/>
                  <a:moveTo>
                    <a:pt x="3712" y="0"/>
                  </a:moveTo>
                  <a:cubicBezTo>
                    <a:pt x="3706" y="0"/>
                    <a:pt x="3700" y="1"/>
                    <a:pt x="3694" y="2"/>
                  </a:cubicBezTo>
                  <a:lnTo>
                    <a:pt x="120" y="723"/>
                  </a:lnTo>
                  <a:cubicBezTo>
                    <a:pt x="0" y="750"/>
                    <a:pt x="17" y="923"/>
                    <a:pt x="136" y="923"/>
                  </a:cubicBezTo>
                  <a:lnTo>
                    <a:pt x="158" y="923"/>
                  </a:lnTo>
                  <a:lnTo>
                    <a:pt x="3732" y="197"/>
                  </a:lnTo>
                  <a:cubicBezTo>
                    <a:pt x="3786" y="187"/>
                    <a:pt x="3819" y="138"/>
                    <a:pt x="3808" y="84"/>
                  </a:cubicBezTo>
                  <a:cubicBezTo>
                    <a:pt x="3802" y="57"/>
                    <a:pt x="3786" y="29"/>
                    <a:pt x="3764" y="13"/>
                  </a:cubicBezTo>
                  <a:cubicBezTo>
                    <a:pt x="3749" y="5"/>
                    <a:pt x="3730" y="0"/>
                    <a:pt x="37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176;p29">
              <a:extLst>
                <a:ext uri="{FF2B5EF4-FFF2-40B4-BE49-F238E27FC236}">
                  <a16:creationId xmlns:a16="http://schemas.microsoft.com/office/drawing/2014/main" id="{FE1EE57E-7E62-3C25-E86B-DD2F13ECB90F}"/>
                </a:ext>
              </a:extLst>
            </p:cNvPr>
            <p:cNvSpPr/>
            <p:nvPr/>
          </p:nvSpPr>
          <p:spPr>
            <a:xfrm>
              <a:off x="3863325" y="4361175"/>
              <a:ext cx="101150" cy="20350"/>
            </a:xfrm>
            <a:custGeom>
              <a:avLst/>
              <a:gdLst/>
              <a:ahLst/>
              <a:cxnLst/>
              <a:rect l="l" t="t" r="r" b="b"/>
              <a:pathLst>
                <a:path w="4046" h="814" extrusionOk="0">
                  <a:moveTo>
                    <a:pt x="3973" y="1"/>
                  </a:moveTo>
                  <a:cubicBezTo>
                    <a:pt x="3970" y="1"/>
                    <a:pt x="3968" y="1"/>
                    <a:pt x="3965" y="1"/>
                  </a:cubicBezTo>
                  <a:lnTo>
                    <a:pt x="82" y="684"/>
                  </a:lnTo>
                  <a:cubicBezTo>
                    <a:pt x="0" y="700"/>
                    <a:pt x="11" y="814"/>
                    <a:pt x="92" y="814"/>
                  </a:cubicBezTo>
                  <a:lnTo>
                    <a:pt x="103" y="814"/>
                  </a:lnTo>
                  <a:lnTo>
                    <a:pt x="3986" y="131"/>
                  </a:lnTo>
                  <a:cubicBezTo>
                    <a:pt x="4024" y="126"/>
                    <a:pt x="4046" y="93"/>
                    <a:pt x="4041" y="56"/>
                  </a:cubicBezTo>
                  <a:cubicBezTo>
                    <a:pt x="4036" y="26"/>
                    <a:pt x="4004" y="1"/>
                    <a:pt x="3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177;p29">
              <a:extLst>
                <a:ext uri="{FF2B5EF4-FFF2-40B4-BE49-F238E27FC236}">
                  <a16:creationId xmlns:a16="http://schemas.microsoft.com/office/drawing/2014/main" id="{0DFA9E6F-0DB3-AE87-315E-73CF89A59782}"/>
                </a:ext>
              </a:extLst>
            </p:cNvPr>
            <p:cNvSpPr/>
            <p:nvPr/>
          </p:nvSpPr>
          <p:spPr>
            <a:xfrm>
              <a:off x="3862250" y="4360375"/>
              <a:ext cx="103175" cy="22100"/>
            </a:xfrm>
            <a:custGeom>
              <a:avLst/>
              <a:gdLst/>
              <a:ahLst/>
              <a:cxnLst/>
              <a:rect l="l" t="t" r="r" b="b"/>
              <a:pathLst>
                <a:path w="4127" h="884" extrusionOk="0">
                  <a:moveTo>
                    <a:pt x="4019" y="66"/>
                  </a:moveTo>
                  <a:cubicBezTo>
                    <a:pt x="4035" y="66"/>
                    <a:pt x="4046" y="77"/>
                    <a:pt x="4051" y="93"/>
                  </a:cubicBezTo>
                  <a:cubicBezTo>
                    <a:pt x="4056" y="115"/>
                    <a:pt x="4040" y="131"/>
                    <a:pt x="4024" y="131"/>
                  </a:cubicBezTo>
                  <a:lnTo>
                    <a:pt x="146" y="813"/>
                  </a:lnTo>
                  <a:cubicBezTo>
                    <a:pt x="125" y="813"/>
                    <a:pt x="108" y="802"/>
                    <a:pt x="103" y="786"/>
                  </a:cubicBezTo>
                  <a:cubicBezTo>
                    <a:pt x="103" y="775"/>
                    <a:pt x="103" y="770"/>
                    <a:pt x="108" y="765"/>
                  </a:cubicBezTo>
                  <a:cubicBezTo>
                    <a:pt x="114" y="754"/>
                    <a:pt x="125" y="748"/>
                    <a:pt x="130" y="748"/>
                  </a:cubicBezTo>
                  <a:lnTo>
                    <a:pt x="4013" y="66"/>
                  </a:lnTo>
                  <a:close/>
                  <a:moveTo>
                    <a:pt x="4014" y="0"/>
                  </a:moveTo>
                  <a:cubicBezTo>
                    <a:pt x="4010" y="0"/>
                    <a:pt x="4006" y="1"/>
                    <a:pt x="4002" y="1"/>
                  </a:cubicBezTo>
                  <a:lnTo>
                    <a:pt x="119" y="683"/>
                  </a:lnTo>
                  <a:cubicBezTo>
                    <a:pt x="0" y="705"/>
                    <a:pt x="16" y="884"/>
                    <a:pt x="135" y="884"/>
                  </a:cubicBezTo>
                  <a:cubicBezTo>
                    <a:pt x="141" y="884"/>
                    <a:pt x="152" y="878"/>
                    <a:pt x="157" y="878"/>
                  </a:cubicBezTo>
                  <a:lnTo>
                    <a:pt x="4035" y="201"/>
                  </a:lnTo>
                  <a:cubicBezTo>
                    <a:pt x="4089" y="190"/>
                    <a:pt x="4127" y="136"/>
                    <a:pt x="4116" y="82"/>
                  </a:cubicBezTo>
                  <a:cubicBezTo>
                    <a:pt x="4106" y="32"/>
                    <a:pt x="4063" y="0"/>
                    <a:pt x="40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178;p29">
              <a:extLst>
                <a:ext uri="{FF2B5EF4-FFF2-40B4-BE49-F238E27FC236}">
                  <a16:creationId xmlns:a16="http://schemas.microsoft.com/office/drawing/2014/main" id="{99F16D31-EE17-C8A6-B107-BF929CE0FAA9}"/>
                </a:ext>
              </a:extLst>
            </p:cNvPr>
            <p:cNvSpPr/>
            <p:nvPr/>
          </p:nvSpPr>
          <p:spPr>
            <a:xfrm>
              <a:off x="4570900" y="4741400"/>
              <a:ext cx="3400" cy="731825"/>
            </a:xfrm>
            <a:custGeom>
              <a:avLst/>
              <a:gdLst/>
              <a:ahLst/>
              <a:cxnLst/>
              <a:rect l="l" t="t" r="r" b="b"/>
              <a:pathLst>
                <a:path w="136" h="29273" extrusionOk="0">
                  <a:moveTo>
                    <a:pt x="68" y="0"/>
                  </a:moveTo>
                  <a:cubicBezTo>
                    <a:pt x="34" y="0"/>
                    <a:pt x="1" y="22"/>
                    <a:pt x="1" y="65"/>
                  </a:cubicBezTo>
                  <a:lnTo>
                    <a:pt x="1" y="29208"/>
                  </a:lnTo>
                  <a:cubicBezTo>
                    <a:pt x="1" y="29246"/>
                    <a:pt x="33" y="29273"/>
                    <a:pt x="71" y="29273"/>
                  </a:cubicBezTo>
                  <a:cubicBezTo>
                    <a:pt x="109" y="29273"/>
                    <a:pt x="136" y="29246"/>
                    <a:pt x="136" y="29208"/>
                  </a:cubicBezTo>
                  <a:lnTo>
                    <a:pt x="136" y="65"/>
                  </a:lnTo>
                  <a:cubicBezTo>
                    <a:pt x="136" y="22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179;p29">
              <a:extLst>
                <a:ext uri="{FF2B5EF4-FFF2-40B4-BE49-F238E27FC236}">
                  <a16:creationId xmlns:a16="http://schemas.microsoft.com/office/drawing/2014/main" id="{04745E32-B32E-CA25-F302-5B7A94488DDC}"/>
                </a:ext>
              </a:extLst>
            </p:cNvPr>
            <p:cNvSpPr/>
            <p:nvPr/>
          </p:nvSpPr>
          <p:spPr>
            <a:xfrm>
              <a:off x="4570100" y="4740475"/>
              <a:ext cx="5025" cy="733700"/>
            </a:xfrm>
            <a:custGeom>
              <a:avLst/>
              <a:gdLst/>
              <a:ahLst/>
              <a:cxnLst/>
              <a:rect l="l" t="t" r="r" b="b"/>
              <a:pathLst>
                <a:path w="201" h="29348" extrusionOk="0">
                  <a:moveTo>
                    <a:pt x="103" y="70"/>
                  </a:moveTo>
                  <a:cubicBezTo>
                    <a:pt x="119" y="70"/>
                    <a:pt x="135" y="86"/>
                    <a:pt x="135" y="102"/>
                  </a:cubicBezTo>
                  <a:lnTo>
                    <a:pt x="135" y="29245"/>
                  </a:lnTo>
                  <a:cubicBezTo>
                    <a:pt x="135" y="29266"/>
                    <a:pt x="119" y="29277"/>
                    <a:pt x="103" y="29277"/>
                  </a:cubicBezTo>
                  <a:cubicBezTo>
                    <a:pt x="87" y="29277"/>
                    <a:pt x="70" y="29266"/>
                    <a:pt x="70" y="29245"/>
                  </a:cubicBezTo>
                  <a:lnTo>
                    <a:pt x="70" y="102"/>
                  </a:lnTo>
                  <a:cubicBezTo>
                    <a:pt x="70" y="86"/>
                    <a:pt x="81" y="70"/>
                    <a:pt x="103" y="70"/>
                  </a:cubicBezTo>
                  <a:close/>
                  <a:moveTo>
                    <a:pt x="100" y="1"/>
                  </a:moveTo>
                  <a:cubicBezTo>
                    <a:pt x="50" y="1"/>
                    <a:pt x="0" y="34"/>
                    <a:pt x="0" y="102"/>
                  </a:cubicBezTo>
                  <a:lnTo>
                    <a:pt x="0" y="29245"/>
                  </a:lnTo>
                  <a:cubicBezTo>
                    <a:pt x="0" y="29299"/>
                    <a:pt x="49" y="29348"/>
                    <a:pt x="103" y="29348"/>
                  </a:cubicBezTo>
                  <a:cubicBezTo>
                    <a:pt x="157" y="29348"/>
                    <a:pt x="200" y="29299"/>
                    <a:pt x="200" y="29245"/>
                  </a:cubicBezTo>
                  <a:lnTo>
                    <a:pt x="200" y="102"/>
                  </a:lnTo>
                  <a:cubicBezTo>
                    <a:pt x="200" y="34"/>
                    <a:pt x="150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180;p29">
              <a:extLst>
                <a:ext uri="{FF2B5EF4-FFF2-40B4-BE49-F238E27FC236}">
                  <a16:creationId xmlns:a16="http://schemas.microsoft.com/office/drawing/2014/main" id="{D3697235-E1A2-BCA6-7ADA-1D033436298A}"/>
                </a:ext>
              </a:extLst>
            </p:cNvPr>
            <p:cNvSpPr/>
            <p:nvPr/>
          </p:nvSpPr>
          <p:spPr>
            <a:xfrm>
              <a:off x="4531625" y="2748200"/>
              <a:ext cx="2225000" cy="315250"/>
            </a:xfrm>
            <a:custGeom>
              <a:avLst/>
              <a:gdLst/>
              <a:ahLst/>
              <a:cxnLst/>
              <a:rect l="l" t="t" r="r" b="b"/>
              <a:pathLst>
                <a:path w="89000" h="12610" extrusionOk="0">
                  <a:moveTo>
                    <a:pt x="73" y="1"/>
                  </a:moveTo>
                  <a:cubicBezTo>
                    <a:pt x="39" y="1"/>
                    <a:pt x="11" y="26"/>
                    <a:pt x="6" y="61"/>
                  </a:cubicBezTo>
                  <a:cubicBezTo>
                    <a:pt x="1" y="99"/>
                    <a:pt x="28" y="131"/>
                    <a:pt x="60" y="137"/>
                  </a:cubicBezTo>
                  <a:lnTo>
                    <a:pt x="88902" y="12610"/>
                  </a:lnTo>
                  <a:lnTo>
                    <a:pt x="88907" y="12610"/>
                  </a:lnTo>
                  <a:cubicBezTo>
                    <a:pt x="88994" y="12610"/>
                    <a:pt x="88999" y="12490"/>
                    <a:pt x="88918" y="12480"/>
                  </a:cubicBezTo>
                  <a:lnTo>
                    <a:pt x="82" y="1"/>
                  </a:ln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3181;p29">
              <a:extLst>
                <a:ext uri="{FF2B5EF4-FFF2-40B4-BE49-F238E27FC236}">
                  <a16:creationId xmlns:a16="http://schemas.microsoft.com/office/drawing/2014/main" id="{2D49E6C2-74AE-8E2A-304E-F72F5B360D37}"/>
                </a:ext>
              </a:extLst>
            </p:cNvPr>
            <p:cNvSpPr/>
            <p:nvPr/>
          </p:nvSpPr>
          <p:spPr>
            <a:xfrm>
              <a:off x="4530700" y="2747350"/>
              <a:ext cx="2227150" cy="316900"/>
            </a:xfrm>
            <a:custGeom>
              <a:avLst/>
              <a:gdLst/>
              <a:ahLst/>
              <a:cxnLst/>
              <a:rect l="l" t="t" r="r" b="b"/>
              <a:pathLst>
                <a:path w="89086" h="12676" extrusionOk="0">
                  <a:moveTo>
                    <a:pt x="114" y="73"/>
                  </a:moveTo>
                  <a:lnTo>
                    <a:pt x="88950" y="12546"/>
                  </a:lnTo>
                  <a:cubicBezTo>
                    <a:pt x="88993" y="12551"/>
                    <a:pt x="88988" y="12611"/>
                    <a:pt x="88944" y="12611"/>
                  </a:cubicBezTo>
                  <a:lnTo>
                    <a:pt x="88939" y="12611"/>
                  </a:lnTo>
                  <a:lnTo>
                    <a:pt x="103" y="138"/>
                  </a:lnTo>
                  <a:cubicBezTo>
                    <a:pt x="87" y="133"/>
                    <a:pt x="76" y="117"/>
                    <a:pt x="76" y="100"/>
                  </a:cubicBezTo>
                  <a:cubicBezTo>
                    <a:pt x="76" y="90"/>
                    <a:pt x="81" y="84"/>
                    <a:pt x="92" y="79"/>
                  </a:cubicBezTo>
                  <a:cubicBezTo>
                    <a:pt x="97" y="73"/>
                    <a:pt x="103" y="73"/>
                    <a:pt x="108" y="73"/>
                  </a:cubicBezTo>
                  <a:close/>
                  <a:moveTo>
                    <a:pt x="105" y="1"/>
                  </a:moveTo>
                  <a:cubicBezTo>
                    <a:pt x="87" y="1"/>
                    <a:pt x="70" y="7"/>
                    <a:pt x="54" y="19"/>
                  </a:cubicBezTo>
                  <a:cubicBezTo>
                    <a:pt x="27" y="35"/>
                    <a:pt x="11" y="62"/>
                    <a:pt x="11" y="90"/>
                  </a:cubicBezTo>
                  <a:cubicBezTo>
                    <a:pt x="0" y="144"/>
                    <a:pt x="38" y="198"/>
                    <a:pt x="97" y="203"/>
                  </a:cubicBezTo>
                  <a:lnTo>
                    <a:pt x="88933" y="12676"/>
                  </a:lnTo>
                  <a:lnTo>
                    <a:pt x="88944" y="12676"/>
                  </a:lnTo>
                  <a:cubicBezTo>
                    <a:pt x="89069" y="12676"/>
                    <a:pt x="89085" y="12497"/>
                    <a:pt x="88961" y="12476"/>
                  </a:cubicBezTo>
                  <a:lnTo>
                    <a:pt x="125" y="3"/>
                  </a:lnTo>
                  <a:cubicBezTo>
                    <a:pt x="118" y="2"/>
                    <a:pt x="111" y="1"/>
                    <a:pt x="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3182;p29">
              <a:extLst>
                <a:ext uri="{FF2B5EF4-FFF2-40B4-BE49-F238E27FC236}">
                  <a16:creationId xmlns:a16="http://schemas.microsoft.com/office/drawing/2014/main" id="{5C9E8A2F-B3F8-64A8-6BF4-FF06908495C6}"/>
                </a:ext>
              </a:extLst>
            </p:cNvPr>
            <p:cNvSpPr/>
            <p:nvPr/>
          </p:nvSpPr>
          <p:spPr>
            <a:xfrm>
              <a:off x="4531100" y="3472700"/>
              <a:ext cx="2114500" cy="137200"/>
            </a:xfrm>
            <a:custGeom>
              <a:avLst/>
              <a:gdLst/>
              <a:ahLst/>
              <a:cxnLst/>
              <a:rect l="l" t="t" r="r" b="b"/>
              <a:pathLst>
                <a:path w="84580" h="5488" extrusionOk="0">
                  <a:moveTo>
                    <a:pt x="84513" y="1"/>
                  </a:moveTo>
                  <a:cubicBezTo>
                    <a:pt x="84510" y="1"/>
                    <a:pt x="84507" y="1"/>
                    <a:pt x="84504" y="2"/>
                  </a:cubicBezTo>
                  <a:lnTo>
                    <a:pt x="87" y="5352"/>
                  </a:lnTo>
                  <a:cubicBezTo>
                    <a:pt x="0" y="5358"/>
                    <a:pt x="6" y="5488"/>
                    <a:pt x="92" y="5488"/>
                  </a:cubicBezTo>
                  <a:lnTo>
                    <a:pt x="98" y="5488"/>
                  </a:lnTo>
                  <a:lnTo>
                    <a:pt x="84514" y="132"/>
                  </a:lnTo>
                  <a:cubicBezTo>
                    <a:pt x="84547" y="132"/>
                    <a:pt x="84579" y="99"/>
                    <a:pt x="84574" y="61"/>
                  </a:cubicBezTo>
                  <a:cubicBezTo>
                    <a:pt x="84574" y="27"/>
                    <a:pt x="84547" y="1"/>
                    <a:pt x="84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183;p29">
              <a:extLst>
                <a:ext uri="{FF2B5EF4-FFF2-40B4-BE49-F238E27FC236}">
                  <a16:creationId xmlns:a16="http://schemas.microsoft.com/office/drawing/2014/main" id="{99C144AE-362A-3750-61EC-968DDACA0D30}"/>
                </a:ext>
              </a:extLst>
            </p:cNvPr>
            <p:cNvSpPr/>
            <p:nvPr/>
          </p:nvSpPr>
          <p:spPr>
            <a:xfrm>
              <a:off x="4530000" y="3471775"/>
              <a:ext cx="2116400" cy="138950"/>
            </a:xfrm>
            <a:custGeom>
              <a:avLst/>
              <a:gdLst/>
              <a:ahLst/>
              <a:cxnLst/>
              <a:rect l="l" t="t" r="r" b="b"/>
              <a:pathLst>
                <a:path w="84656" h="5558" extrusionOk="0">
                  <a:moveTo>
                    <a:pt x="84556" y="70"/>
                  </a:moveTo>
                  <a:cubicBezTo>
                    <a:pt x="84573" y="70"/>
                    <a:pt x="84585" y="85"/>
                    <a:pt x="84585" y="104"/>
                  </a:cubicBezTo>
                  <a:cubicBezTo>
                    <a:pt x="84585" y="120"/>
                    <a:pt x="84575" y="136"/>
                    <a:pt x="84553" y="136"/>
                  </a:cubicBezTo>
                  <a:lnTo>
                    <a:pt x="142" y="5487"/>
                  </a:lnTo>
                  <a:lnTo>
                    <a:pt x="136" y="5487"/>
                  </a:lnTo>
                  <a:cubicBezTo>
                    <a:pt x="93" y="5487"/>
                    <a:pt x="93" y="5427"/>
                    <a:pt x="136" y="5422"/>
                  </a:cubicBezTo>
                  <a:lnTo>
                    <a:pt x="84548" y="71"/>
                  </a:lnTo>
                  <a:cubicBezTo>
                    <a:pt x="84550" y="70"/>
                    <a:pt x="84553" y="70"/>
                    <a:pt x="84556" y="70"/>
                  </a:cubicBezTo>
                  <a:close/>
                  <a:moveTo>
                    <a:pt x="84548" y="1"/>
                  </a:moveTo>
                  <a:lnTo>
                    <a:pt x="131" y="5357"/>
                  </a:lnTo>
                  <a:cubicBezTo>
                    <a:pt x="1" y="5362"/>
                    <a:pt x="6" y="5557"/>
                    <a:pt x="136" y="5557"/>
                  </a:cubicBezTo>
                  <a:lnTo>
                    <a:pt x="142" y="5557"/>
                  </a:lnTo>
                  <a:lnTo>
                    <a:pt x="84558" y="201"/>
                  </a:lnTo>
                  <a:cubicBezTo>
                    <a:pt x="84613" y="201"/>
                    <a:pt x="84656" y="152"/>
                    <a:pt x="84650" y="98"/>
                  </a:cubicBezTo>
                  <a:cubicBezTo>
                    <a:pt x="84650" y="39"/>
                    <a:pt x="84602" y="1"/>
                    <a:pt x="845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184;p29">
              <a:extLst>
                <a:ext uri="{FF2B5EF4-FFF2-40B4-BE49-F238E27FC236}">
                  <a16:creationId xmlns:a16="http://schemas.microsoft.com/office/drawing/2014/main" id="{2A558E05-29D3-0274-FD71-3A1E916ADD52}"/>
                </a:ext>
              </a:extLst>
            </p:cNvPr>
            <p:cNvSpPr/>
            <p:nvPr/>
          </p:nvSpPr>
          <p:spPr>
            <a:xfrm>
              <a:off x="3616250" y="240050"/>
              <a:ext cx="3056975" cy="1801700"/>
            </a:xfrm>
            <a:custGeom>
              <a:avLst/>
              <a:gdLst/>
              <a:ahLst/>
              <a:cxnLst/>
              <a:rect l="l" t="t" r="r" b="b"/>
              <a:pathLst>
                <a:path w="122279" h="72068" extrusionOk="0">
                  <a:moveTo>
                    <a:pt x="101" y="0"/>
                  </a:moveTo>
                  <a:cubicBezTo>
                    <a:pt x="41" y="0"/>
                    <a:pt x="0" y="88"/>
                    <a:pt x="64" y="129"/>
                  </a:cubicBezTo>
                  <a:lnTo>
                    <a:pt x="122148" y="72057"/>
                  </a:lnTo>
                  <a:cubicBezTo>
                    <a:pt x="122159" y="72068"/>
                    <a:pt x="122170" y="72068"/>
                    <a:pt x="122186" y="72068"/>
                  </a:cubicBezTo>
                  <a:cubicBezTo>
                    <a:pt x="122251" y="72068"/>
                    <a:pt x="122278" y="71981"/>
                    <a:pt x="122219" y="71943"/>
                  </a:cubicBezTo>
                  <a:lnTo>
                    <a:pt x="135" y="10"/>
                  </a:lnTo>
                  <a:cubicBezTo>
                    <a:pt x="123" y="3"/>
                    <a:pt x="11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185;p29">
              <a:extLst>
                <a:ext uri="{FF2B5EF4-FFF2-40B4-BE49-F238E27FC236}">
                  <a16:creationId xmlns:a16="http://schemas.microsoft.com/office/drawing/2014/main" id="{F2290F18-229B-18C2-806B-E10C71CC7D88}"/>
                </a:ext>
              </a:extLst>
            </p:cNvPr>
            <p:cNvSpPr/>
            <p:nvPr/>
          </p:nvSpPr>
          <p:spPr>
            <a:xfrm>
              <a:off x="3615075" y="239200"/>
              <a:ext cx="3059225" cy="1803375"/>
            </a:xfrm>
            <a:custGeom>
              <a:avLst/>
              <a:gdLst/>
              <a:ahLst/>
              <a:cxnLst/>
              <a:rect l="l" t="t" r="r" b="b"/>
              <a:pathLst>
                <a:path w="122369" h="72135" extrusionOk="0">
                  <a:moveTo>
                    <a:pt x="149" y="71"/>
                  </a:moveTo>
                  <a:cubicBezTo>
                    <a:pt x="155" y="71"/>
                    <a:pt x="160" y="71"/>
                    <a:pt x="166" y="76"/>
                  </a:cubicBezTo>
                  <a:lnTo>
                    <a:pt x="122249" y="72009"/>
                  </a:lnTo>
                  <a:cubicBezTo>
                    <a:pt x="122260" y="72015"/>
                    <a:pt x="122266" y="72037"/>
                    <a:pt x="122260" y="72053"/>
                  </a:cubicBezTo>
                  <a:cubicBezTo>
                    <a:pt x="122253" y="72063"/>
                    <a:pt x="122242" y="72069"/>
                    <a:pt x="122230" y="72069"/>
                  </a:cubicBezTo>
                  <a:cubicBezTo>
                    <a:pt x="122224" y="72069"/>
                    <a:pt x="122217" y="72067"/>
                    <a:pt x="122211" y="72064"/>
                  </a:cubicBezTo>
                  <a:lnTo>
                    <a:pt x="133" y="130"/>
                  </a:lnTo>
                  <a:cubicBezTo>
                    <a:pt x="122" y="125"/>
                    <a:pt x="117" y="119"/>
                    <a:pt x="117" y="114"/>
                  </a:cubicBezTo>
                  <a:cubicBezTo>
                    <a:pt x="111" y="92"/>
                    <a:pt x="122" y="76"/>
                    <a:pt x="139" y="71"/>
                  </a:cubicBezTo>
                  <a:close/>
                  <a:moveTo>
                    <a:pt x="144" y="0"/>
                  </a:moveTo>
                  <a:cubicBezTo>
                    <a:pt x="57" y="0"/>
                    <a:pt x="0" y="131"/>
                    <a:pt x="95" y="190"/>
                  </a:cubicBezTo>
                  <a:lnTo>
                    <a:pt x="122179" y="72123"/>
                  </a:lnTo>
                  <a:cubicBezTo>
                    <a:pt x="122195" y="72129"/>
                    <a:pt x="122211" y="72134"/>
                    <a:pt x="122233" y="72134"/>
                  </a:cubicBezTo>
                  <a:cubicBezTo>
                    <a:pt x="122331" y="72134"/>
                    <a:pt x="122369" y="71999"/>
                    <a:pt x="122282" y="71950"/>
                  </a:cubicBezTo>
                  <a:lnTo>
                    <a:pt x="198" y="17"/>
                  </a:lnTo>
                  <a:cubicBezTo>
                    <a:pt x="180" y="5"/>
                    <a:pt x="161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186;p29">
              <a:extLst>
                <a:ext uri="{FF2B5EF4-FFF2-40B4-BE49-F238E27FC236}">
                  <a16:creationId xmlns:a16="http://schemas.microsoft.com/office/drawing/2014/main" id="{FC57BD0F-6BD9-69AA-BE73-40EEF0EA58F7}"/>
                </a:ext>
              </a:extLst>
            </p:cNvPr>
            <p:cNvSpPr/>
            <p:nvPr/>
          </p:nvSpPr>
          <p:spPr>
            <a:xfrm>
              <a:off x="3476625" y="238950"/>
              <a:ext cx="2534900" cy="1110250"/>
            </a:xfrm>
            <a:custGeom>
              <a:avLst/>
              <a:gdLst/>
              <a:ahLst/>
              <a:cxnLst/>
              <a:rect l="l" t="t" r="r" b="b"/>
              <a:pathLst>
                <a:path w="101396" h="44410" extrusionOk="0">
                  <a:moveTo>
                    <a:pt x="101320" y="1"/>
                  </a:moveTo>
                  <a:cubicBezTo>
                    <a:pt x="101312" y="1"/>
                    <a:pt x="101302" y="2"/>
                    <a:pt x="101293" y="5"/>
                  </a:cubicBezTo>
                  <a:lnTo>
                    <a:pt x="49" y="44285"/>
                  </a:lnTo>
                  <a:cubicBezTo>
                    <a:pt x="17" y="44301"/>
                    <a:pt x="1" y="44339"/>
                    <a:pt x="17" y="44372"/>
                  </a:cubicBezTo>
                  <a:cubicBezTo>
                    <a:pt x="28" y="44393"/>
                    <a:pt x="49" y="44409"/>
                    <a:pt x="77" y="44409"/>
                  </a:cubicBezTo>
                  <a:cubicBezTo>
                    <a:pt x="87" y="44409"/>
                    <a:pt x="93" y="44409"/>
                    <a:pt x="104" y="44404"/>
                  </a:cubicBezTo>
                  <a:lnTo>
                    <a:pt x="101347" y="129"/>
                  </a:lnTo>
                  <a:cubicBezTo>
                    <a:pt x="101380" y="113"/>
                    <a:pt x="101396" y="75"/>
                    <a:pt x="101385" y="43"/>
                  </a:cubicBezTo>
                  <a:cubicBezTo>
                    <a:pt x="101373" y="14"/>
                    <a:pt x="101348" y="1"/>
                    <a:pt x="1013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187;p29">
              <a:extLst>
                <a:ext uri="{FF2B5EF4-FFF2-40B4-BE49-F238E27FC236}">
                  <a16:creationId xmlns:a16="http://schemas.microsoft.com/office/drawing/2014/main" id="{B35D0843-D264-DD11-ABCB-7C1131E3C273}"/>
                </a:ext>
              </a:extLst>
            </p:cNvPr>
            <p:cNvSpPr/>
            <p:nvPr/>
          </p:nvSpPr>
          <p:spPr>
            <a:xfrm>
              <a:off x="3475950" y="238100"/>
              <a:ext cx="2536275" cy="1112050"/>
            </a:xfrm>
            <a:custGeom>
              <a:avLst/>
              <a:gdLst/>
              <a:ahLst/>
              <a:cxnLst/>
              <a:rect l="l" t="t" r="r" b="b"/>
              <a:pathLst>
                <a:path w="101451" h="44482" extrusionOk="0">
                  <a:moveTo>
                    <a:pt x="101358" y="71"/>
                  </a:moveTo>
                  <a:cubicBezTo>
                    <a:pt x="101369" y="71"/>
                    <a:pt x="101374" y="82"/>
                    <a:pt x="101380" y="88"/>
                  </a:cubicBezTo>
                  <a:cubicBezTo>
                    <a:pt x="101380" y="98"/>
                    <a:pt x="101380" y="104"/>
                    <a:pt x="101380" y="115"/>
                  </a:cubicBezTo>
                  <a:cubicBezTo>
                    <a:pt x="101374" y="120"/>
                    <a:pt x="101369" y="131"/>
                    <a:pt x="101363" y="131"/>
                  </a:cubicBezTo>
                  <a:lnTo>
                    <a:pt x="114" y="44411"/>
                  </a:lnTo>
                  <a:cubicBezTo>
                    <a:pt x="111" y="44412"/>
                    <a:pt x="109" y="44412"/>
                    <a:pt x="106" y="44412"/>
                  </a:cubicBezTo>
                  <a:cubicBezTo>
                    <a:pt x="93" y="44412"/>
                    <a:pt x="81" y="44403"/>
                    <a:pt x="76" y="44389"/>
                  </a:cubicBezTo>
                  <a:cubicBezTo>
                    <a:pt x="71" y="44384"/>
                    <a:pt x="71" y="44373"/>
                    <a:pt x="71" y="44368"/>
                  </a:cubicBezTo>
                  <a:cubicBezTo>
                    <a:pt x="76" y="44357"/>
                    <a:pt x="82" y="44351"/>
                    <a:pt x="93" y="44351"/>
                  </a:cubicBezTo>
                  <a:lnTo>
                    <a:pt x="101336" y="71"/>
                  </a:lnTo>
                  <a:close/>
                  <a:moveTo>
                    <a:pt x="101354" y="1"/>
                  </a:moveTo>
                  <a:cubicBezTo>
                    <a:pt x="101338" y="1"/>
                    <a:pt x="101323" y="5"/>
                    <a:pt x="101309" y="12"/>
                  </a:cubicBezTo>
                  <a:lnTo>
                    <a:pt x="66" y="44286"/>
                  </a:lnTo>
                  <a:cubicBezTo>
                    <a:pt x="39" y="44297"/>
                    <a:pt x="22" y="44319"/>
                    <a:pt x="11" y="44341"/>
                  </a:cubicBezTo>
                  <a:cubicBezTo>
                    <a:pt x="1" y="44368"/>
                    <a:pt x="1" y="44395"/>
                    <a:pt x="11" y="44422"/>
                  </a:cubicBezTo>
                  <a:cubicBezTo>
                    <a:pt x="28" y="44454"/>
                    <a:pt x="66" y="44481"/>
                    <a:pt x="104" y="44481"/>
                  </a:cubicBezTo>
                  <a:cubicBezTo>
                    <a:pt x="120" y="44481"/>
                    <a:pt x="131" y="44476"/>
                    <a:pt x="147" y="44471"/>
                  </a:cubicBezTo>
                  <a:lnTo>
                    <a:pt x="101391" y="196"/>
                  </a:lnTo>
                  <a:cubicBezTo>
                    <a:pt x="101412" y="185"/>
                    <a:pt x="101434" y="163"/>
                    <a:pt x="101445" y="136"/>
                  </a:cubicBezTo>
                  <a:cubicBezTo>
                    <a:pt x="101450" y="115"/>
                    <a:pt x="101450" y="88"/>
                    <a:pt x="101439" y="61"/>
                  </a:cubicBezTo>
                  <a:cubicBezTo>
                    <a:pt x="101428" y="39"/>
                    <a:pt x="101407" y="17"/>
                    <a:pt x="101385" y="6"/>
                  </a:cubicBezTo>
                  <a:cubicBezTo>
                    <a:pt x="101375" y="2"/>
                    <a:pt x="101364" y="1"/>
                    <a:pt x="101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188;p29">
              <a:extLst>
                <a:ext uri="{FF2B5EF4-FFF2-40B4-BE49-F238E27FC236}">
                  <a16:creationId xmlns:a16="http://schemas.microsoft.com/office/drawing/2014/main" id="{00C0F2F0-8FD3-160D-004B-72DA09B16E8C}"/>
                </a:ext>
              </a:extLst>
            </p:cNvPr>
            <p:cNvSpPr/>
            <p:nvPr/>
          </p:nvSpPr>
          <p:spPr>
            <a:xfrm>
              <a:off x="2672100" y="3874400"/>
              <a:ext cx="4001225" cy="1056850"/>
            </a:xfrm>
            <a:custGeom>
              <a:avLst/>
              <a:gdLst/>
              <a:ahLst/>
              <a:cxnLst/>
              <a:rect l="l" t="t" r="r" b="b"/>
              <a:pathLst>
                <a:path w="160049" h="42274" extrusionOk="0">
                  <a:moveTo>
                    <a:pt x="159949" y="0"/>
                  </a:moveTo>
                  <a:cubicBezTo>
                    <a:pt x="159943" y="0"/>
                    <a:pt x="159937" y="1"/>
                    <a:pt x="159930" y="2"/>
                  </a:cubicBezTo>
                  <a:lnTo>
                    <a:pt x="77" y="42143"/>
                  </a:lnTo>
                  <a:cubicBezTo>
                    <a:pt x="1" y="42165"/>
                    <a:pt x="12" y="42273"/>
                    <a:pt x="93" y="42273"/>
                  </a:cubicBezTo>
                  <a:lnTo>
                    <a:pt x="109" y="42273"/>
                  </a:lnTo>
                  <a:lnTo>
                    <a:pt x="159968" y="132"/>
                  </a:lnTo>
                  <a:cubicBezTo>
                    <a:pt x="160048" y="112"/>
                    <a:pt x="160022" y="0"/>
                    <a:pt x="1599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189;p29">
              <a:extLst>
                <a:ext uri="{FF2B5EF4-FFF2-40B4-BE49-F238E27FC236}">
                  <a16:creationId xmlns:a16="http://schemas.microsoft.com/office/drawing/2014/main" id="{1A97F3BC-C825-AAE0-E997-5C59DD66E321}"/>
                </a:ext>
              </a:extLst>
            </p:cNvPr>
            <p:cNvSpPr/>
            <p:nvPr/>
          </p:nvSpPr>
          <p:spPr>
            <a:xfrm>
              <a:off x="2670900" y="3873550"/>
              <a:ext cx="4003125" cy="1058650"/>
            </a:xfrm>
            <a:custGeom>
              <a:avLst/>
              <a:gdLst/>
              <a:ahLst/>
              <a:cxnLst/>
              <a:rect l="l" t="t" r="r" b="b"/>
              <a:pathLst>
                <a:path w="160125" h="42346" extrusionOk="0">
                  <a:moveTo>
                    <a:pt x="160000" y="69"/>
                  </a:moveTo>
                  <a:cubicBezTo>
                    <a:pt x="160006" y="69"/>
                    <a:pt x="160011" y="69"/>
                    <a:pt x="160016" y="74"/>
                  </a:cubicBezTo>
                  <a:cubicBezTo>
                    <a:pt x="160038" y="91"/>
                    <a:pt x="160033" y="129"/>
                    <a:pt x="160006" y="134"/>
                  </a:cubicBezTo>
                  <a:lnTo>
                    <a:pt x="146" y="42275"/>
                  </a:lnTo>
                  <a:cubicBezTo>
                    <a:pt x="130" y="42275"/>
                    <a:pt x="114" y="42269"/>
                    <a:pt x="108" y="42253"/>
                  </a:cubicBezTo>
                  <a:cubicBezTo>
                    <a:pt x="103" y="42231"/>
                    <a:pt x="114" y="42215"/>
                    <a:pt x="130" y="42210"/>
                  </a:cubicBezTo>
                  <a:lnTo>
                    <a:pt x="159989" y="69"/>
                  </a:lnTo>
                  <a:close/>
                  <a:moveTo>
                    <a:pt x="160000" y="1"/>
                  </a:moveTo>
                  <a:cubicBezTo>
                    <a:pt x="159990" y="1"/>
                    <a:pt x="159981" y="2"/>
                    <a:pt x="159973" y="4"/>
                  </a:cubicBezTo>
                  <a:lnTo>
                    <a:pt x="114" y="42145"/>
                  </a:lnTo>
                  <a:cubicBezTo>
                    <a:pt x="0" y="42177"/>
                    <a:pt x="22" y="42345"/>
                    <a:pt x="141" y="42345"/>
                  </a:cubicBezTo>
                  <a:cubicBezTo>
                    <a:pt x="146" y="42345"/>
                    <a:pt x="157" y="42340"/>
                    <a:pt x="168" y="42340"/>
                  </a:cubicBezTo>
                  <a:lnTo>
                    <a:pt x="160022" y="199"/>
                  </a:lnTo>
                  <a:cubicBezTo>
                    <a:pt x="160108" y="177"/>
                    <a:pt x="160125" y="58"/>
                    <a:pt x="160049" y="15"/>
                  </a:cubicBezTo>
                  <a:cubicBezTo>
                    <a:pt x="160035" y="4"/>
                    <a:pt x="160017" y="1"/>
                    <a:pt x="160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190;p29">
              <a:extLst>
                <a:ext uri="{FF2B5EF4-FFF2-40B4-BE49-F238E27FC236}">
                  <a16:creationId xmlns:a16="http://schemas.microsoft.com/office/drawing/2014/main" id="{B16AA9A6-5F28-17AB-6C6E-1FF74421521C}"/>
                </a:ext>
              </a:extLst>
            </p:cNvPr>
            <p:cNvSpPr/>
            <p:nvPr/>
          </p:nvSpPr>
          <p:spPr>
            <a:xfrm>
              <a:off x="4532850" y="3598775"/>
              <a:ext cx="2139825" cy="303175"/>
            </a:xfrm>
            <a:custGeom>
              <a:avLst/>
              <a:gdLst/>
              <a:ahLst/>
              <a:cxnLst/>
              <a:rect l="l" t="t" r="r" b="b"/>
              <a:pathLst>
                <a:path w="85593" h="12127" extrusionOk="0">
                  <a:moveTo>
                    <a:pt x="85521" y="0"/>
                  </a:moveTo>
                  <a:cubicBezTo>
                    <a:pt x="85518" y="0"/>
                    <a:pt x="85515" y="0"/>
                    <a:pt x="85511" y="1"/>
                  </a:cubicBezTo>
                  <a:lnTo>
                    <a:pt x="82" y="11997"/>
                  </a:lnTo>
                  <a:cubicBezTo>
                    <a:pt x="1" y="12008"/>
                    <a:pt x="6" y="12127"/>
                    <a:pt x="93" y="12127"/>
                  </a:cubicBezTo>
                  <a:lnTo>
                    <a:pt x="98" y="12127"/>
                  </a:lnTo>
                  <a:lnTo>
                    <a:pt x="85528" y="131"/>
                  </a:lnTo>
                  <a:cubicBezTo>
                    <a:pt x="85565" y="125"/>
                    <a:pt x="85593" y="93"/>
                    <a:pt x="85587" y="55"/>
                  </a:cubicBezTo>
                  <a:cubicBezTo>
                    <a:pt x="85582" y="25"/>
                    <a:pt x="85555" y="0"/>
                    <a:pt x="85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191;p29">
              <a:extLst>
                <a:ext uri="{FF2B5EF4-FFF2-40B4-BE49-F238E27FC236}">
                  <a16:creationId xmlns:a16="http://schemas.microsoft.com/office/drawing/2014/main" id="{2F4574F4-FBF4-9DCA-822B-22ED1941A4C5}"/>
                </a:ext>
              </a:extLst>
            </p:cNvPr>
            <p:cNvSpPr/>
            <p:nvPr/>
          </p:nvSpPr>
          <p:spPr>
            <a:xfrm>
              <a:off x="4532450" y="3597925"/>
              <a:ext cx="2141050" cy="304850"/>
            </a:xfrm>
            <a:custGeom>
              <a:avLst/>
              <a:gdLst/>
              <a:ahLst/>
              <a:cxnLst/>
              <a:rect l="l" t="t" r="r" b="b"/>
              <a:pathLst>
                <a:path w="85642" h="12194" extrusionOk="0">
                  <a:moveTo>
                    <a:pt x="85538" y="67"/>
                  </a:moveTo>
                  <a:cubicBezTo>
                    <a:pt x="85544" y="67"/>
                    <a:pt x="85549" y="67"/>
                    <a:pt x="85554" y="73"/>
                  </a:cubicBezTo>
                  <a:cubicBezTo>
                    <a:pt x="85560" y="78"/>
                    <a:pt x="85565" y="84"/>
                    <a:pt x="85571" y="94"/>
                  </a:cubicBezTo>
                  <a:cubicBezTo>
                    <a:pt x="85571" y="116"/>
                    <a:pt x="85560" y="132"/>
                    <a:pt x="85538" y="132"/>
                  </a:cubicBezTo>
                  <a:lnTo>
                    <a:pt x="109" y="12128"/>
                  </a:lnTo>
                  <a:cubicBezTo>
                    <a:pt x="65" y="12128"/>
                    <a:pt x="60" y="12069"/>
                    <a:pt x="103" y="12063"/>
                  </a:cubicBezTo>
                  <a:lnTo>
                    <a:pt x="85533" y="67"/>
                  </a:lnTo>
                  <a:close/>
                  <a:moveTo>
                    <a:pt x="85539" y="0"/>
                  </a:moveTo>
                  <a:cubicBezTo>
                    <a:pt x="85533" y="0"/>
                    <a:pt x="85527" y="1"/>
                    <a:pt x="85522" y="2"/>
                  </a:cubicBezTo>
                  <a:lnTo>
                    <a:pt x="92" y="11993"/>
                  </a:lnTo>
                  <a:cubicBezTo>
                    <a:pt x="38" y="12004"/>
                    <a:pt x="0" y="12053"/>
                    <a:pt x="6" y="12107"/>
                  </a:cubicBezTo>
                  <a:cubicBezTo>
                    <a:pt x="17" y="12161"/>
                    <a:pt x="55" y="12193"/>
                    <a:pt x="109" y="12193"/>
                  </a:cubicBezTo>
                  <a:lnTo>
                    <a:pt x="120" y="12193"/>
                  </a:lnTo>
                  <a:lnTo>
                    <a:pt x="85549" y="203"/>
                  </a:lnTo>
                  <a:cubicBezTo>
                    <a:pt x="85603" y="192"/>
                    <a:pt x="85641" y="143"/>
                    <a:pt x="85636" y="84"/>
                  </a:cubicBezTo>
                  <a:cubicBezTo>
                    <a:pt x="85630" y="56"/>
                    <a:pt x="85614" y="35"/>
                    <a:pt x="85592" y="19"/>
                  </a:cubicBezTo>
                  <a:cubicBezTo>
                    <a:pt x="85576" y="6"/>
                    <a:pt x="85557" y="0"/>
                    <a:pt x="855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192;p29">
              <a:extLst>
                <a:ext uri="{FF2B5EF4-FFF2-40B4-BE49-F238E27FC236}">
                  <a16:creationId xmlns:a16="http://schemas.microsoft.com/office/drawing/2014/main" id="{E710C2EC-E13A-81EB-AF8F-35B61AD8881F}"/>
                </a:ext>
              </a:extLst>
            </p:cNvPr>
            <p:cNvSpPr/>
            <p:nvPr/>
          </p:nvSpPr>
          <p:spPr>
            <a:xfrm>
              <a:off x="4460150" y="3865100"/>
              <a:ext cx="283400" cy="34425"/>
            </a:xfrm>
            <a:custGeom>
              <a:avLst/>
              <a:gdLst/>
              <a:ahLst/>
              <a:cxnLst/>
              <a:rect l="l" t="t" r="r" b="b"/>
              <a:pathLst>
                <a:path w="11336" h="1377" extrusionOk="0">
                  <a:moveTo>
                    <a:pt x="72" y="0"/>
                  </a:moveTo>
                  <a:cubicBezTo>
                    <a:pt x="38" y="0"/>
                    <a:pt x="11" y="26"/>
                    <a:pt x="6" y="60"/>
                  </a:cubicBezTo>
                  <a:cubicBezTo>
                    <a:pt x="0" y="93"/>
                    <a:pt x="27" y="125"/>
                    <a:pt x="65" y="131"/>
                  </a:cubicBezTo>
                  <a:lnTo>
                    <a:pt x="11238" y="1371"/>
                  </a:lnTo>
                  <a:cubicBezTo>
                    <a:pt x="11238" y="1371"/>
                    <a:pt x="11244" y="1376"/>
                    <a:pt x="11244" y="1376"/>
                  </a:cubicBezTo>
                  <a:cubicBezTo>
                    <a:pt x="11330" y="1371"/>
                    <a:pt x="11336" y="1252"/>
                    <a:pt x="11249" y="1241"/>
                  </a:cubicBezTo>
                  <a:lnTo>
                    <a:pt x="82" y="1"/>
                  </a:lnTo>
                  <a:cubicBezTo>
                    <a:pt x="78" y="0"/>
                    <a:pt x="75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193;p29">
              <a:extLst>
                <a:ext uri="{FF2B5EF4-FFF2-40B4-BE49-F238E27FC236}">
                  <a16:creationId xmlns:a16="http://schemas.microsoft.com/office/drawing/2014/main" id="{739AC14D-64AF-6E74-81D5-9396E33B4551}"/>
                </a:ext>
              </a:extLst>
            </p:cNvPr>
            <p:cNvSpPr/>
            <p:nvPr/>
          </p:nvSpPr>
          <p:spPr>
            <a:xfrm>
              <a:off x="4459325" y="3864150"/>
              <a:ext cx="285175" cy="36175"/>
            </a:xfrm>
            <a:custGeom>
              <a:avLst/>
              <a:gdLst/>
              <a:ahLst/>
              <a:cxnLst/>
              <a:rect l="l" t="t" r="r" b="b"/>
              <a:pathLst>
                <a:path w="11407" h="1447" extrusionOk="0">
                  <a:moveTo>
                    <a:pt x="109" y="71"/>
                  </a:moveTo>
                  <a:lnTo>
                    <a:pt x="11282" y="1311"/>
                  </a:lnTo>
                  <a:cubicBezTo>
                    <a:pt x="11287" y="1311"/>
                    <a:pt x="11298" y="1317"/>
                    <a:pt x="11304" y="1322"/>
                  </a:cubicBezTo>
                  <a:cubicBezTo>
                    <a:pt x="11320" y="1344"/>
                    <a:pt x="11304" y="1376"/>
                    <a:pt x="11277" y="1376"/>
                  </a:cubicBezTo>
                  <a:lnTo>
                    <a:pt x="104" y="136"/>
                  </a:lnTo>
                  <a:cubicBezTo>
                    <a:pt x="93" y="136"/>
                    <a:pt x="82" y="131"/>
                    <a:pt x="77" y="125"/>
                  </a:cubicBezTo>
                  <a:cubicBezTo>
                    <a:pt x="71" y="115"/>
                    <a:pt x="71" y="109"/>
                    <a:pt x="71" y="98"/>
                  </a:cubicBezTo>
                  <a:cubicBezTo>
                    <a:pt x="71" y="87"/>
                    <a:pt x="77" y="82"/>
                    <a:pt x="88" y="77"/>
                  </a:cubicBezTo>
                  <a:cubicBezTo>
                    <a:pt x="93" y="71"/>
                    <a:pt x="98" y="71"/>
                    <a:pt x="104" y="71"/>
                  </a:cubicBezTo>
                  <a:close/>
                  <a:moveTo>
                    <a:pt x="120" y="1"/>
                  </a:moveTo>
                  <a:cubicBezTo>
                    <a:pt x="93" y="1"/>
                    <a:pt x="66" y="6"/>
                    <a:pt x="44" y="23"/>
                  </a:cubicBezTo>
                  <a:cubicBezTo>
                    <a:pt x="23" y="39"/>
                    <a:pt x="6" y="66"/>
                    <a:pt x="6" y="93"/>
                  </a:cubicBezTo>
                  <a:cubicBezTo>
                    <a:pt x="1" y="120"/>
                    <a:pt x="12" y="147"/>
                    <a:pt x="28" y="163"/>
                  </a:cubicBezTo>
                  <a:cubicBezTo>
                    <a:pt x="44" y="185"/>
                    <a:pt x="66" y="201"/>
                    <a:pt x="93" y="201"/>
                  </a:cubicBezTo>
                  <a:lnTo>
                    <a:pt x="11260" y="1447"/>
                  </a:lnTo>
                  <a:lnTo>
                    <a:pt x="11277" y="1447"/>
                  </a:lnTo>
                  <a:cubicBezTo>
                    <a:pt x="11363" y="1447"/>
                    <a:pt x="11407" y="1349"/>
                    <a:pt x="11358" y="1284"/>
                  </a:cubicBezTo>
                  <a:cubicBezTo>
                    <a:pt x="11336" y="1263"/>
                    <a:pt x="11315" y="1246"/>
                    <a:pt x="11287" y="1246"/>
                  </a:cubicBezTo>
                  <a:lnTo>
                    <a:pt x="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194;p29">
              <a:extLst>
                <a:ext uri="{FF2B5EF4-FFF2-40B4-BE49-F238E27FC236}">
                  <a16:creationId xmlns:a16="http://schemas.microsoft.com/office/drawing/2014/main" id="{115A380F-C76A-0F16-100D-A2429B5569E0}"/>
                </a:ext>
              </a:extLst>
            </p:cNvPr>
            <p:cNvSpPr/>
            <p:nvPr/>
          </p:nvSpPr>
          <p:spPr>
            <a:xfrm>
              <a:off x="3518925" y="3760450"/>
              <a:ext cx="63350" cy="9900"/>
            </a:xfrm>
            <a:custGeom>
              <a:avLst/>
              <a:gdLst/>
              <a:ahLst/>
              <a:cxnLst/>
              <a:rect l="l" t="t" r="r" b="b"/>
              <a:pathLst>
                <a:path w="2534" h="396" extrusionOk="0">
                  <a:moveTo>
                    <a:pt x="96" y="0"/>
                  </a:moveTo>
                  <a:cubicBezTo>
                    <a:pt x="9" y="0"/>
                    <a:pt x="0" y="125"/>
                    <a:pt x="85" y="136"/>
                  </a:cubicBezTo>
                  <a:lnTo>
                    <a:pt x="2436" y="396"/>
                  </a:lnTo>
                  <a:lnTo>
                    <a:pt x="2441" y="396"/>
                  </a:lnTo>
                  <a:cubicBezTo>
                    <a:pt x="2528" y="396"/>
                    <a:pt x="2533" y="271"/>
                    <a:pt x="2452" y="266"/>
                  </a:cubicBezTo>
                  <a:lnTo>
                    <a:pt x="101" y="0"/>
                  </a:lnTo>
                  <a:cubicBezTo>
                    <a:pt x="99" y="0"/>
                    <a:pt x="98" y="0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195;p29">
              <a:extLst>
                <a:ext uri="{FF2B5EF4-FFF2-40B4-BE49-F238E27FC236}">
                  <a16:creationId xmlns:a16="http://schemas.microsoft.com/office/drawing/2014/main" id="{D806E034-0BBC-1D02-C492-CE5446FB0148}"/>
                </a:ext>
              </a:extLst>
            </p:cNvPr>
            <p:cNvSpPr/>
            <p:nvPr/>
          </p:nvSpPr>
          <p:spPr>
            <a:xfrm>
              <a:off x="3518000" y="3759625"/>
              <a:ext cx="65350" cy="11550"/>
            </a:xfrm>
            <a:custGeom>
              <a:avLst/>
              <a:gdLst/>
              <a:ahLst/>
              <a:cxnLst/>
              <a:rect l="l" t="t" r="r" b="b"/>
              <a:pathLst>
                <a:path w="2614" h="462" extrusionOk="0">
                  <a:moveTo>
                    <a:pt x="133" y="71"/>
                  </a:moveTo>
                  <a:lnTo>
                    <a:pt x="2483" y="331"/>
                  </a:lnTo>
                  <a:cubicBezTo>
                    <a:pt x="2500" y="331"/>
                    <a:pt x="2516" y="347"/>
                    <a:pt x="2510" y="369"/>
                  </a:cubicBezTo>
                  <a:cubicBezTo>
                    <a:pt x="2510" y="385"/>
                    <a:pt x="2494" y="396"/>
                    <a:pt x="2478" y="396"/>
                  </a:cubicBezTo>
                  <a:lnTo>
                    <a:pt x="128" y="136"/>
                  </a:lnTo>
                  <a:cubicBezTo>
                    <a:pt x="117" y="136"/>
                    <a:pt x="111" y="131"/>
                    <a:pt x="106" y="120"/>
                  </a:cubicBezTo>
                  <a:cubicBezTo>
                    <a:pt x="84" y="104"/>
                    <a:pt x="100" y="71"/>
                    <a:pt x="128" y="71"/>
                  </a:cubicBezTo>
                  <a:close/>
                  <a:moveTo>
                    <a:pt x="126" y="0"/>
                  </a:moveTo>
                  <a:cubicBezTo>
                    <a:pt x="47" y="0"/>
                    <a:pt x="0" y="96"/>
                    <a:pt x="52" y="163"/>
                  </a:cubicBezTo>
                  <a:cubicBezTo>
                    <a:pt x="68" y="185"/>
                    <a:pt x="90" y="201"/>
                    <a:pt x="117" y="201"/>
                  </a:cubicBezTo>
                  <a:lnTo>
                    <a:pt x="2467" y="461"/>
                  </a:lnTo>
                  <a:lnTo>
                    <a:pt x="2478" y="461"/>
                  </a:lnTo>
                  <a:cubicBezTo>
                    <a:pt x="2608" y="461"/>
                    <a:pt x="2613" y="277"/>
                    <a:pt x="2489" y="261"/>
                  </a:cubicBezTo>
                  <a:lnTo>
                    <a:pt x="138" y="1"/>
                  </a:lnTo>
                  <a:cubicBezTo>
                    <a:pt x="134" y="0"/>
                    <a:pt x="13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196;p29">
              <a:extLst>
                <a:ext uri="{FF2B5EF4-FFF2-40B4-BE49-F238E27FC236}">
                  <a16:creationId xmlns:a16="http://schemas.microsoft.com/office/drawing/2014/main" id="{FF6377BB-7AE3-5A55-587C-0297F487C71B}"/>
                </a:ext>
              </a:extLst>
            </p:cNvPr>
            <p:cNvSpPr/>
            <p:nvPr/>
          </p:nvSpPr>
          <p:spPr>
            <a:xfrm>
              <a:off x="1631175" y="3726175"/>
              <a:ext cx="3125650" cy="591850"/>
            </a:xfrm>
            <a:custGeom>
              <a:avLst/>
              <a:gdLst/>
              <a:ahLst/>
              <a:cxnLst/>
              <a:rect l="l" t="t" r="r" b="b"/>
              <a:pathLst>
                <a:path w="125026" h="23674" extrusionOk="0">
                  <a:moveTo>
                    <a:pt x="76" y="0"/>
                  </a:moveTo>
                  <a:cubicBezTo>
                    <a:pt x="43" y="0"/>
                    <a:pt x="17" y="21"/>
                    <a:pt x="12" y="55"/>
                  </a:cubicBezTo>
                  <a:cubicBezTo>
                    <a:pt x="1" y="93"/>
                    <a:pt x="28" y="126"/>
                    <a:pt x="60" y="131"/>
                  </a:cubicBezTo>
                  <a:lnTo>
                    <a:pt x="124917" y="23674"/>
                  </a:lnTo>
                  <a:lnTo>
                    <a:pt x="124933" y="23674"/>
                  </a:lnTo>
                  <a:cubicBezTo>
                    <a:pt x="125009" y="23674"/>
                    <a:pt x="125025" y="23555"/>
                    <a:pt x="124944" y="23538"/>
                  </a:cubicBezTo>
                  <a:lnTo>
                    <a:pt x="88" y="1"/>
                  </a:lnTo>
                  <a:cubicBezTo>
                    <a:pt x="84" y="1"/>
                    <a:pt x="80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197;p29">
              <a:extLst>
                <a:ext uri="{FF2B5EF4-FFF2-40B4-BE49-F238E27FC236}">
                  <a16:creationId xmlns:a16="http://schemas.microsoft.com/office/drawing/2014/main" id="{9FA63974-2B3D-6509-70C7-2E705A8FA0E6}"/>
                </a:ext>
              </a:extLst>
            </p:cNvPr>
            <p:cNvSpPr/>
            <p:nvPr/>
          </p:nvSpPr>
          <p:spPr>
            <a:xfrm>
              <a:off x="1630375" y="3725325"/>
              <a:ext cx="3127525" cy="593525"/>
            </a:xfrm>
            <a:custGeom>
              <a:avLst/>
              <a:gdLst/>
              <a:ahLst/>
              <a:cxnLst/>
              <a:rect l="l" t="t" r="r" b="b"/>
              <a:pathLst>
                <a:path w="125101" h="23741" extrusionOk="0">
                  <a:moveTo>
                    <a:pt x="114" y="68"/>
                  </a:moveTo>
                  <a:lnTo>
                    <a:pt x="124971" y="23610"/>
                  </a:lnTo>
                  <a:cubicBezTo>
                    <a:pt x="124987" y="23610"/>
                    <a:pt x="124998" y="23627"/>
                    <a:pt x="124998" y="23648"/>
                  </a:cubicBezTo>
                  <a:cubicBezTo>
                    <a:pt x="124992" y="23659"/>
                    <a:pt x="124976" y="23675"/>
                    <a:pt x="124965" y="23675"/>
                  </a:cubicBezTo>
                  <a:cubicBezTo>
                    <a:pt x="124960" y="23675"/>
                    <a:pt x="124955" y="23670"/>
                    <a:pt x="124955" y="23670"/>
                  </a:cubicBezTo>
                  <a:lnTo>
                    <a:pt x="103" y="133"/>
                  </a:lnTo>
                  <a:cubicBezTo>
                    <a:pt x="82" y="133"/>
                    <a:pt x="71" y="111"/>
                    <a:pt x="76" y="95"/>
                  </a:cubicBezTo>
                  <a:cubicBezTo>
                    <a:pt x="76" y="78"/>
                    <a:pt x="92" y="68"/>
                    <a:pt x="109" y="68"/>
                  </a:cubicBezTo>
                  <a:close/>
                  <a:moveTo>
                    <a:pt x="106" y="1"/>
                  </a:moveTo>
                  <a:cubicBezTo>
                    <a:pt x="59" y="1"/>
                    <a:pt x="15" y="36"/>
                    <a:pt x="6" y="84"/>
                  </a:cubicBezTo>
                  <a:cubicBezTo>
                    <a:pt x="0" y="138"/>
                    <a:pt x="33" y="192"/>
                    <a:pt x="87" y="203"/>
                  </a:cubicBezTo>
                  <a:lnTo>
                    <a:pt x="124944" y="23740"/>
                  </a:lnTo>
                  <a:lnTo>
                    <a:pt x="124965" y="23740"/>
                  </a:lnTo>
                  <a:cubicBezTo>
                    <a:pt x="125085" y="23740"/>
                    <a:pt x="125101" y="23562"/>
                    <a:pt x="124982" y="23540"/>
                  </a:cubicBezTo>
                  <a:lnTo>
                    <a:pt x="125" y="3"/>
                  </a:lnTo>
                  <a:cubicBezTo>
                    <a:pt x="119" y="1"/>
                    <a:pt x="112" y="1"/>
                    <a:pt x="1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198;p29">
              <a:extLst>
                <a:ext uri="{FF2B5EF4-FFF2-40B4-BE49-F238E27FC236}">
                  <a16:creationId xmlns:a16="http://schemas.microsoft.com/office/drawing/2014/main" id="{98707F9C-4D21-7715-71CD-BF5C21CE459A}"/>
                </a:ext>
              </a:extLst>
            </p:cNvPr>
            <p:cNvSpPr/>
            <p:nvPr/>
          </p:nvSpPr>
          <p:spPr>
            <a:xfrm>
              <a:off x="4108250" y="4203850"/>
              <a:ext cx="124450" cy="28600"/>
            </a:xfrm>
            <a:custGeom>
              <a:avLst/>
              <a:gdLst/>
              <a:ahLst/>
              <a:cxnLst/>
              <a:rect l="l" t="t" r="r" b="b"/>
              <a:pathLst>
                <a:path w="4978" h="1144" extrusionOk="0">
                  <a:moveTo>
                    <a:pt x="4903" y="0"/>
                  </a:moveTo>
                  <a:cubicBezTo>
                    <a:pt x="4899" y="0"/>
                    <a:pt x="4895" y="1"/>
                    <a:pt x="4891" y="1"/>
                  </a:cubicBezTo>
                  <a:lnTo>
                    <a:pt x="76" y="1014"/>
                  </a:lnTo>
                  <a:cubicBezTo>
                    <a:pt x="1" y="1030"/>
                    <a:pt x="11" y="1144"/>
                    <a:pt x="93" y="1144"/>
                  </a:cubicBezTo>
                  <a:lnTo>
                    <a:pt x="103" y="1144"/>
                  </a:lnTo>
                  <a:lnTo>
                    <a:pt x="4918" y="131"/>
                  </a:lnTo>
                  <a:cubicBezTo>
                    <a:pt x="4956" y="126"/>
                    <a:pt x="4978" y="88"/>
                    <a:pt x="4972" y="50"/>
                  </a:cubicBezTo>
                  <a:cubicBezTo>
                    <a:pt x="4967" y="21"/>
                    <a:pt x="4936" y="0"/>
                    <a:pt x="49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199;p29">
              <a:extLst>
                <a:ext uri="{FF2B5EF4-FFF2-40B4-BE49-F238E27FC236}">
                  <a16:creationId xmlns:a16="http://schemas.microsoft.com/office/drawing/2014/main" id="{5F86C016-E069-7F57-9AF6-6B3719DBBCA2}"/>
                </a:ext>
              </a:extLst>
            </p:cNvPr>
            <p:cNvSpPr/>
            <p:nvPr/>
          </p:nvSpPr>
          <p:spPr>
            <a:xfrm>
              <a:off x="4107850" y="4203000"/>
              <a:ext cx="125675" cy="30275"/>
            </a:xfrm>
            <a:custGeom>
              <a:avLst/>
              <a:gdLst/>
              <a:ahLst/>
              <a:cxnLst/>
              <a:rect l="l" t="t" r="r" b="b"/>
              <a:pathLst>
                <a:path w="5027" h="1211" extrusionOk="0">
                  <a:moveTo>
                    <a:pt x="4923" y="68"/>
                  </a:moveTo>
                  <a:cubicBezTo>
                    <a:pt x="4929" y="68"/>
                    <a:pt x="4934" y="68"/>
                    <a:pt x="4940" y="73"/>
                  </a:cubicBezTo>
                  <a:cubicBezTo>
                    <a:pt x="4950" y="79"/>
                    <a:pt x="4956" y="84"/>
                    <a:pt x="4956" y="95"/>
                  </a:cubicBezTo>
                  <a:cubicBezTo>
                    <a:pt x="4956" y="100"/>
                    <a:pt x="4956" y="111"/>
                    <a:pt x="4950" y="116"/>
                  </a:cubicBezTo>
                  <a:cubicBezTo>
                    <a:pt x="4945" y="127"/>
                    <a:pt x="4940" y="127"/>
                    <a:pt x="4929" y="133"/>
                  </a:cubicBezTo>
                  <a:lnTo>
                    <a:pt x="114" y="1145"/>
                  </a:lnTo>
                  <a:cubicBezTo>
                    <a:pt x="92" y="1145"/>
                    <a:pt x="76" y="1135"/>
                    <a:pt x="76" y="1118"/>
                  </a:cubicBezTo>
                  <a:cubicBezTo>
                    <a:pt x="71" y="1108"/>
                    <a:pt x="76" y="1102"/>
                    <a:pt x="76" y="1091"/>
                  </a:cubicBezTo>
                  <a:cubicBezTo>
                    <a:pt x="82" y="1086"/>
                    <a:pt x="92" y="1080"/>
                    <a:pt x="98" y="1080"/>
                  </a:cubicBezTo>
                  <a:lnTo>
                    <a:pt x="4918" y="68"/>
                  </a:lnTo>
                  <a:close/>
                  <a:moveTo>
                    <a:pt x="4922" y="1"/>
                  </a:moveTo>
                  <a:cubicBezTo>
                    <a:pt x="4915" y="1"/>
                    <a:pt x="4908" y="1"/>
                    <a:pt x="4902" y="3"/>
                  </a:cubicBezTo>
                  <a:lnTo>
                    <a:pt x="87" y="1010"/>
                  </a:lnTo>
                  <a:cubicBezTo>
                    <a:pt x="60" y="1015"/>
                    <a:pt x="38" y="1032"/>
                    <a:pt x="22" y="1053"/>
                  </a:cubicBezTo>
                  <a:cubicBezTo>
                    <a:pt x="6" y="1080"/>
                    <a:pt x="0" y="1108"/>
                    <a:pt x="6" y="1129"/>
                  </a:cubicBezTo>
                  <a:cubicBezTo>
                    <a:pt x="17" y="1178"/>
                    <a:pt x="60" y="1210"/>
                    <a:pt x="109" y="1210"/>
                  </a:cubicBezTo>
                  <a:lnTo>
                    <a:pt x="125" y="1210"/>
                  </a:lnTo>
                  <a:lnTo>
                    <a:pt x="4945" y="198"/>
                  </a:lnTo>
                  <a:cubicBezTo>
                    <a:pt x="4972" y="192"/>
                    <a:pt x="4994" y="176"/>
                    <a:pt x="5005" y="154"/>
                  </a:cubicBezTo>
                  <a:cubicBezTo>
                    <a:pt x="5021" y="133"/>
                    <a:pt x="5026" y="106"/>
                    <a:pt x="5021" y="79"/>
                  </a:cubicBezTo>
                  <a:cubicBezTo>
                    <a:pt x="5015" y="51"/>
                    <a:pt x="4999" y="30"/>
                    <a:pt x="4978" y="19"/>
                  </a:cubicBezTo>
                  <a:cubicBezTo>
                    <a:pt x="4961" y="7"/>
                    <a:pt x="4942" y="1"/>
                    <a:pt x="4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200;p29">
              <a:extLst>
                <a:ext uri="{FF2B5EF4-FFF2-40B4-BE49-F238E27FC236}">
                  <a16:creationId xmlns:a16="http://schemas.microsoft.com/office/drawing/2014/main" id="{623561A7-985E-747D-0538-54648C8E761E}"/>
                </a:ext>
              </a:extLst>
            </p:cNvPr>
            <p:cNvSpPr/>
            <p:nvPr/>
          </p:nvSpPr>
          <p:spPr>
            <a:xfrm>
              <a:off x="3447525" y="4056500"/>
              <a:ext cx="214900" cy="36225"/>
            </a:xfrm>
            <a:custGeom>
              <a:avLst/>
              <a:gdLst/>
              <a:ahLst/>
              <a:cxnLst/>
              <a:rect l="l" t="t" r="r" b="b"/>
              <a:pathLst>
                <a:path w="8596" h="1449" extrusionOk="0">
                  <a:moveTo>
                    <a:pt x="8531" y="0"/>
                  </a:moveTo>
                  <a:cubicBezTo>
                    <a:pt x="8525" y="0"/>
                    <a:pt x="8520" y="1"/>
                    <a:pt x="8514" y="3"/>
                  </a:cubicBezTo>
                  <a:lnTo>
                    <a:pt x="82" y="1313"/>
                  </a:lnTo>
                  <a:cubicBezTo>
                    <a:pt x="0" y="1330"/>
                    <a:pt x="11" y="1449"/>
                    <a:pt x="92" y="1449"/>
                  </a:cubicBezTo>
                  <a:lnTo>
                    <a:pt x="103" y="1449"/>
                  </a:lnTo>
                  <a:lnTo>
                    <a:pt x="8536" y="133"/>
                  </a:lnTo>
                  <a:cubicBezTo>
                    <a:pt x="8574" y="127"/>
                    <a:pt x="8595" y="89"/>
                    <a:pt x="8590" y="57"/>
                  </a:cubicBezTo>
                  <a:cubicBezTo>
                    <a:pt x="8590" y="25"/>
                    <a:pt x="8563" y="0"/>
                    <a:pt x="85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3201;p29">
              <a:extLst>
                <a:ext uri="{FF2B5EF4-FFF2-40B4-BE49-F238E27FC236}">
                  <a16:creationId xmlns:a16="http://schemas.microsoft.com/office/drawing/2014/main" id="{E26A6C93-04B6-66A9-F677-4485713F58A1}"/>
                </a:ext>
              </a:extLst>
            </p:cNvPr>
            <p:cNvSpPr/>
            <p:nvPr/>
          </p:nvSpPr>
          <p:spPr>
            <a:xfrm>
              <a:off x="3446575" y="4055550"/>
              <a:ext cx="216650" cy="38000"/>
            </a:xfrm>
            <a:custGeom>
              <a:avLst/>
              <a:gdLst/>
              <a:ahLst/>
              <a:cxnLst/>
              <a:rect l="l" t="t" r="r" b="b"/>
              <a:pathLst>
                <a:path w="8666" h="1520" extrusionOk="0">
                  <a:moveTo>
                    <a:pt x="8574" y="68"/>
                  </a:moveTo>
                  <a:cubicBezTo>
                    <a:pt x="8574" y="68"/>
                    <a:pt x="8579" y="68"/>
                    <a:pt x="8585" y="73"/>
                  </a:cubicBezTo>
                  <a:cubicBezTo>
                    <a:pt x="8590" y="79"/>
                    <a:pt x="8595" y="90"/>
                    <a:pt x="8595" y="100"/>
                  </a:cubicBezTo>
                  <a:cubicBezTo>
                    <a:pt x="8595" y="106"/>
                    <a:pt x="8595" y="117"/>
                    <a:pt x="8590" y="122"/>
                  </a:cubicBezTo>
                  <a:cubicBezTo>
                    <a:pt x="8585" y="133"/>
                    <a:pt x="8579" y="133"/>
                    <a:pt x="8568" y="138"/>
                  </a:cubicBezTo>
                  <a:lnTo>
                    <a:pt x="136" y="1454"/>
                  </a:lnTo>
                  <a:lnTo>
                    <a:pt x="130" y="1487"/>
                  </a:lnTo>
                  <a:lnTo>
                    <a:pt x="130" y="1454"/>
                  </a:lnTo>
                  <a:cubicBezTo>
                    <a:pt x="114" y="1454"/>
                    <a:pt x="103" y="1438"/>
                    <a:pt x="98" y="1427"/>
                  </a:cubicBezTo>
                  <a:cubicBezTo>
                    <a:pt x="98" y="1416"/>
                    <a:pt x="98" y="1406"/>
                    <a:pt x="103" y="1400"/>
                  </a:cubicBezTo>
                  <a:cubicBezTo>
                    <a:pt x="109" y="1395"/>
                    <a:pt x="120" y="1389"/>
                    <a:pt x="125" y="1389"/>
                  </a:cubicBezTo>
                  <a:lnTo>
                    <a:pt x="8563" y="73"/>
                  </a:lnTo>
                  <a:cubicBezTo>
                    <a:pt x="8563" y="68"/>
                    <a:pt x="8568" y="68"/>
                    <a:pt x="8574" y="68"/>
                  </a:cubicBezTo>
                  <a:close/>
                  <a:moveTo>
                    <a:pt x="8568" y="1"/>
                  </a:moveTo>
                  <a:cubicBezTo>
                    <a:pt x="8561" y="1"/>
                    <a:pt x="8554" y="1"/>
                    <a:pt x="8547" y="3"/>
                  </a:cubicBezTo>
                  <a:lnTo>
                    <a:pt x="114" y="1319"/>
                  </a:lnTo>
                  <a:cubicBezTo>
                    <a:pt x="92" y="1324"/>
                    <a:pt x="65" y="1341"/>
                    <a:pt x="49" y="1357"/>
                  </a:cubicBezTo>
                  <a:cubicBezTo>
                    <a:pt x="0" y="1427"/>
                    <a:pt x="49" y="1519"/>
                    <a:pt x="130" y="1519"/>
                  </a:cubicBezTo>
                  <a:lnTo>
                    <a:pt x="147" y="1519"/>
                  </a:lnTo>
                  <a:lnTo>
                    <a:pt x="8579" y="203"/>
                  </a:lnTo>
                  <a:cubicBezTo>
                    <a:pt x="8606" y="198"/>
                    <a:pt x="8628" y="187"/>
                    <a:pt x="8644" y="165"/>
                  </a:cubicBezTo>
                  <a:cubicBezTo>
                    <a:pt x="8660" y="144"/>
                    <a:pt x="8666" y="117"/>
                    <a:pt x="8660" y="90"/>
                  </a:cubicBezTo>
                  <a:cubicBezTo>
                    <a:pt x="8660" y="62"/>
                    <a:pt x="8644" y="35"/>
                    <a:pt x="8622" y="14"/>
                  </a:cubicBezTo>
                  <a:cubicBezTo>
                    <a:pt x="8607" y="6"/>
                    <a:pt x="8588" y="1"/>
                    <a:pt x="8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3202;p29">
              <a:extLst>
                <a:ext uri="{FF2B5EF4-FFF2-40B4-BE49-F238E27FC236}">
                  <a16:creationId xmlns:a16="http://schemas.microsoft.com/office/drawing/2014/main" id="{41BE270E-61A9-651E-778A-F02E19D52403}"/>
                </a:ext>
              </a:extLst>
            </p:cNvPr>
            <p:cNvSpPr/>
            <p:nvPr/>
          </p:nvSpPr>
          <p:spPr>
            <a:xfrm>
              <a:off x="4198550" y="1173400"/>
              <a:ext cx="2474675" cy="1144300"/>
            </a:xfrm>
            <a:custGeom>
              <a:avLst/>
              <a:gdLst/>
              <a:ahLst/>
              <a:cxnLst/>
              <a:rect l="l" t="t" r="r" b="b"/>
              <a:pathLst>
                <a:path w="98987" h="45772" extrusionOk="0">
                  <a:moveTo>
                    <a:pt x="77" y="1"/>
                  </a:moveTo>
                  <a:cubicBezTo>
                    <a:pt x="53" y="1"/>
                    <a:pt x="29" y="16"/>
                    <a:pt x="17" y="40"/>
                  </a:cubicBezTo>
                  <a:cubicBezTo>
                    <a:pt x="1" y="72"/>
                    <a:pt x="17" y="115"/>
                    <a:pt x="50" y="126"/>
                  </a:cubicBezTo>
                  <a:lnTo>
                    <a:pt x="98862" y="45760"/>
                  </a:lnTo>
                  <a:cubicBezTo>
                    <a:pt x="98872" y="45766"/>
                    <a:pt x="98883" y="45771"/>
                    <a:pt x="98894" y="45771"/>
                  </a:cubicBezTo>
                  <a:cubicBezTo>
                    <a:pt x="98965" y="45771"/>
                    <a:pt x="98986" y="45674"/>
                    <a:pt x="98921" y="45641"/>
                  </a:cubicBezTo>
                  <a:lnTo>
                    <a:pt x="104" y="7"/>
                  </a:lnTo>
                  <a:cubicBezTo>
                    <a:pt x="95" y="3"/>
                    <a:pt x="86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3203;p29">
              <a:extLst>
                <a:ext uri="{FF2B5EF4-FFF2-40B4-BE49-F238E27FC236}">
                  <a16:creationId xmlns:a16="http://schemas.microsoft.com/office/drawing/2014/main" id="{DCDF385E-2910-A48B-8F97-10CEA3309A05}"/>
                </a:ext>
              </a:extLst>
            </p:cNvPr>
            <p:cNvSpPr/>
            <p:nvPr/>
          </p:nvSpPr>
          <p:spPr>
            <a:xfrm>
              <a:off x="4197875" y="1172550"/>
              <a:ext cx="2475875" cy="1145950"/>
            </a:xfrm>
            <a:custGeom>
              <a:avLst/>
              <a:gdLst/>
              <a:ahLst/>
              <a:cxnLst/>
              <a:rect l="l" t="t" r="r" b="b"/>
              <a:pathLst>
                <a:path w="99035" h="45838" extrusionOk="0">
                  <a:moveTo>
                    <a:pt x="104" y="68"/>
                  </a:moveTo>
                  <a:cubicBezTo>
                    <a:pt x="109" y="68"/>
                    <a:pt x="115" y="68"/>
                    <a:pt x="120" y="74"/>
                  </a:cubicBezTo>
                  <a:lnTo>
                    <a:pt x="98932" y="45708"/>
                  </a:lnTo>
                  <a:cubicBezTo>
                    <a:pt x="98943" y="45708"/>
                    <a:pt x="98948" y="45718"/>
                    <a:pt x="98948" y="45724"/>
                  </a:cubicBezTo>
                  <a:cubicBezTo>
                    <a:pt x="98957" y="45747"/>
                    <a:pt x="98939" y="45770"/>
                    <a:pt x="98917" y="45770"/>
                  </a:cubicBezTo>
                  <a:cubicBezTo>
                    <a:pt x="98913" y="45770"/>
                    <a:pt x="98909" y="45769"/>
                    <a:pt x="98905" y="45767"/>
                  </a:cubicBezTo>
                  <a:lnTo>
                    <a:pt x="88" y="133"/>
                  </a:lnTo>
                  <a:cubicBezTo>
                    <a:pt x="82" y="128"/>
                    <a:pt x="77" y="122"/>
                    <a:pt x="71" y="112"/>
                  </a:cubicBezTo>
                  <a:cubicBezTo>
                    <a:pt x="66" y="90"/>
                    <a:pt x="82" y="68"/>
                    <a:pt x="104" y="68"/>
                  </a:cubicBezTo>
                  <a:close/>
                  <a:moveTo>
                    <a:pt x="104" y="0"/>
                  </a:moveTo>
                  <a:cubicBezTo>
                    <a:pt x="64" y="0"/>
                    <a:pt x="28" y="21"/>
                    <a:pt x="12" y="57"/>
                  </a:cubicBezTo>
                  <a:cubicBezTo>
                    <a:pt x="1" y="84"/>
                    <a:pt x="1" y="112"/>
                    <a:pt x="12" y="139"/>
                  </a:cubicBezTo>
                  <a:cubicBezTo>
                    <a:pt x="17" y="160"/>
                    <a:pt x="39" y="182"/>
                    <a:pt x="60" y="193"/>
                  </a:cubicBezTo>
                  <a:lnTo>
                    <a:pt x="98878" y="45827"/>
                  </a:lnTo>
                  <a:cubicBezTo>
                    <a:pt x="98889" y="45832"/>
                    <a:pt x="98905" y="45838"/>
                    <a:pt x="98921" y="45838"/>
                  </a:cubicBezTo>
                  <a:cubicBezTo>
                    <a:pt x="98986" y="45838"/>
                    <a:pt x="99035" y="45767"/>
                    <a:pt x="99013" y="45702"/>
                  </a:cubicBezTo>
                  <a:cubicBezTo>
                    <a:pt x="99002" y="45675"/>
                    <a:pt x="98986" y="45653"/>
                    <a:pt x="98959" y="45643"/>
                  </a:cubicBezTo>
                  <a:lnTo>
                    <a:pt x="147" y="9"/>
                  </a:lnTo>
                  <a:cubicBezTo>
                    <a:pt x="133" y="3"/>
                    <a:pt x="118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3204;p29">
              <a:extLst>
                <a:ext uri="{FF2B5EF4-FFF2-40B4-BE49-F238E27FC236}">
                  <a16:creationId xmlns:a16="http://schemas.microsoft.com/office/drawing/2014/main" id="{DAA0CB7D-2862-084C-03F3-92306D4246E5}"/>
                </a:ext>
              </a:extLst>
            </p:cNvPr>
            <p:cNvSpPr/>
            <p:nvPr/>
          </p:nvSpPr>
          <p:spPr>
            <a:xfrm>
              <a:off x="6810625" y="4191625"/>
              <a:ext cx="95750" cy="13350"/>
            </a:xfrm>
            <a:custGeom>
              <a:avLst/>
              <a:gdLst/>
              <a:ahLst/>
              <a:cxnLst/>
              <a:rect l="l" t="t" r="r" b="b"/>
              <a:pathLst>
                <a:path w="3830" h="534" extrusionOk="0">
                  <a:moveTo>
                    <a:pt x="67" y="1"/>
                  </a:moveTo>
                  <a:cubicBezTo>
                    <a:pt x="34" y="1"/>
                    <a:pt x="6" y="29"/>
                    <a:pt x="6" y="62"/>
                  </a:cubicBezTo>
                  <a:cubicBezTo>
                    <a:pt x="0" y="95"/>
                    <a:pt x="27" y="133"/>
                    <a:pt x="65" y="133"/>
                  </a:cubicBezTo>
                  <a:lnTo>
                    <a:pt x="3732" y="534"/>
                  </a:lnTo>
                  <a:lnTo>
                    <a:pt x="3743" y="534"/>
                  </a:lnTo>
                  <a:cubicBezTo>
                    <a:pt x="3824" y="534"/>
                    <a:pt x="3829" y="409"/>
                    <a:pt x="3748" y="398"/>
                  </a:cubicBezTo>
                  <a:lnTo>
                    <a:pt x="82" y="3"/>
                  </a:lnTo>
                  <a:cubicBezTo>
                    <a:pt x="76" y="1"/>
                    <a:pt x="71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3205;p29">
              <a:extLst>
                <a:ext uri="{FF2B5EF4-FFF2-40B4-BE49-F238E27FC236}">
                  <a16:creationId xmlns:a16="http://schemas.microsoft.com/office/drawing/2014/main" id="{6434E874-259D-30AA-1CD9-13C83EE7FE41}"/>
                </a:ext>
              </a:extLst>
            </p:cNvPr>
            <p:cNvSpPr/>
            <p:nvPr/>
          </p:nvSpPr>
          <p:spPr>
            <a:xfrm>
              <a:off x="6809800" y="4190825"/>
              <a:ext cx="96975" cy="14975"/>
            </a:xfrm>
            <a:custGeom>
              <a:avLst/>
              <a:gdLst/>
              <a:ahLst/>
              <a:cxnLst/>
              <a:rect l="l" t="t" r="r" b="b"/>
              <a:pathLst>
                <a:path w="3879" h="599" extrusionOk="0">
                  <a:moveTo>
                    <a:pt x="109" y="67"/>
                  </a:moveTo>
                  <a:lnTo>
                    <a:pt x="3776" y="468"/>
                  </a:lnTo>
                  <a:cubicBezTo>
                    <a:pt x="3786" y="468"/>
                    <a:pt x="3792" y="473"/>
                    <a:pt x="3797" y="479"/>
                  </a:cubicBezTo>
                  <a:cubicBezTo>
                    <a:pt x="3819" y="501"/>
                    <a:pt x="3803" y="533"/>
                    <a:pt x="3776" y="533"/>
                  </a:cubicBezTo>
                  <a:lnTo>
                    <a:pt x="104" y="132"/>
                  </a:lnTo>
                  <a:cubicBezTo>
                    <a:pt x="93" y="132"/>
                    <a:pt x="87" y="127"/>
                    <a:pt x="82" y="121"/>
                  </a:cubicBezTo>
                  <a:cubicBezTo>
                    <a:pt x="77" y="116"/>
                    <a:pt x="71" y="105"/>
                    <a:pt x="71" y="94"/>
                  </a:cubicBezTo>
                  <a:cubicBezTo>
                    <a:pt x="71" y="84"/>
                    <a:pt x="77" y="78"/>
                    <a:pt x="87" y="73"/>
                  </a:cubicBezTo>
                  <a:cubicBezTo>
                    <a:pt x="87" y="67"/>
                    <a:pt x="93" y="67"/>
                    <a:pt x="98" y="67"/>
                  </a:cubicBezTo>
                  <a:close/>
                  <a:moveTo>
                    <a:pt x="100" y="0"/>
                  </a:moveTo>
                  <a:cubicBezTo>
                    <a:pt x="80" y="0"/>
                    <a:pt x="60" y="6"/>
                    <a:pt x="44" y="19"/>
                  </a:cubicBezTo>
                  <a:cubicBezTo>
                    <a:pt x="22" y="35"/>
                    <a:pt x="6" y="62"/>
                    <a:pt x="6" y="89"/>
                  </a:cubicBezTo>
                  <a:cubicBezTo>
                    <a:pt x="1" y="116"/>
                    <a:pt x="12" y="143"/>
                    <a:pt x="28" y="165"/>
                  </a:cubicBezTo>
                  <a:cubicBezTo>
                    <a:pt x="44" y="186"/>
                    <a:pt x="66" y="197"/>
                    <a:pt x="93" y="197"/>
                  </a:cubicBezTo>
                  <a:lnTo>
                    <a:pt x="3759" y="598"/>
                  </a:lnTo>
                  <a:lnTo>
                    <a:pt x="3776" y="598"/>
                  </a:lnTo>
                  <a:cubicBezTo>
                    <a:pt x="3824" y="598"/>
                    <a:pt x="3868" y="560"/>
                    <a:pt x="3873" y="511"/>
                  </a:cubicBezTo>
                  <a:cubicBezTo>
                    <a:pt x="3879" y="452"/>
                    <a:pt x="3841" y="403"/>
                    <a:pt x="3786" y="398"/>
                  </a:cubicBezTo>
                  <a:lnTo>
                    <a:pt x="120" y="2"/>
                  </a:lnTo>
                  <a:cubicBezTo>
                    <a:pt x="113" y="1"/>
                    <a:pt x="106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3206;p29">
              <a:extLst>
                <a:ext uri="{FF2B5EF4-FFF2-40B4-BE49-F238E27FC236}">
                  <a16:creationId xmlns:a16="http://schemas.microsoft.com/office/drawing/2014/main" id="{D91541C6-5CDD-5FF2-5679-BEDE16F797A0}"/>
                </a:ext>
              </a:extLst>
            </p:cNvPr>
            <p:cNvSpPr/>
            <p:nvPr/>
          </p:nvSpPr>
          <p:spPr>
            <a:xfrm>
              <a:off x="4490600" y="4383100"/>
              <a:ext cx="1771025" cy="343975"/>
            </a:xfrm>
            <a:custGeom>
              <a:avLst/>
              <a:gdLst/>
              <a:ahLst/>
              <a:cxnLst/>
              <a:rect l="l" t="t" r="r" b="b"/>
              <a:pathLst>
                <a:path w="70841" h="13759" extrusionOk="0">
                  <a:moveTo>
                    <a:pt x="76" y="1"/>
                  </a:moveTo>
                  <a:cubicBezTo>
                    <a:pt x="43" y="1"/>
                    <a:pt x="16" y="21"/>
                    <a:pt x="6" y="51"/>
                  </a:cubicBezTo>
                  <a:cubicBezTo>
                    <a:pt x="1" y="88"/>
                    <a:pt x="23" y="121"/>
                    <a:pt x="60" y="132"/>
                  </a:cubicBezTo>
                  <a:lnTo>
                    <a:pt x="70732" y="13758"/>
                  </a:lnTo>
                  <a:lnTo>
                    <a:pt x="70743" y="13758"/>
                  </a:lnTo>
                  <a:cubicBezTo>
                    <a:pt x="70824" y="13758"/>
                    <a:pt x="70840" y="13644"/>
                    <a:pt x="70759" y="13628"/>
                  </a:cubicBezTo>
                  <a:lnTo>
                    <a:pt x="88" y="2"/>
                  </a:lnTo>
                  <a:cubicBezTo>
                    <a:pt x="84" y="1"/>
                    <a:pt x="80" y="1"/>
                    <a:pt x="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3207;p29">
              <a:extLst>
                <a:ext uri="{FF2B5EF4-FFF2-40B4-BE49-F238E27FC236}">
                  <a16:creationId xmlns:a16="http://schemas.microsoft.com/office/drawing/2014/main" id="{440D9F18-B39F-9F7E-6A45-4F083E7C13E3}"/>
                </a:ext>
              </a:extLst>
            </p:cNvPr>
            <p:cNvSpPr/>
            <p:nvPr/>
          </p:nvSpPr>
          <p:spPr>
            <a:xfrm>
              <a:off x="4489675" y="4382175"/>
              <a:ext cx="1773025" cy="345825"/>
            </a:xfrm>
            <a:custGeom>
              <a:avLst/>
              <a:gdLst/>
              <a:ahLst/>
              <a:cxnLst/>
              <a:rect l="l" t="t" r="r" b="b"/>
              <a:pathLst>
                <a:path w="70921" h="13833" extrusionOk="0">
                  <a:moveTo>
                    <a:pt x="119" y="71"/>
                  </a:moveTo>
                  <a:lnTo>
                    <a:pt x="70790" y="13698"/>
                  </a:lnTo>
                  <a:cubicBezTo>
                    <a:pt x="70828" y="13703"/>
                    <a:pt x="70823" y="13763"/>
                    <a:pt x="70780" y="13763"/>
                  </a:cubicBezTo>
                  <a:lnTo>
                    <a:pt x="70774" y="13763"/>
                  </a:lnTo>
                  <a:lnTo>
                    <a:pt x="103" y="136"/>
                  </a:lnTo>
                  <a:cubicBezTo>
                    <a:pt x="87" y="131"/>
                    <a:pt x="76" y="115"/>
                    <a:pt x="76" y="98"/>
                  </a:cubicBezTo>
                  <a:cubicBezTo>
                    <a:pt x="81" y="82"/>
                    <a:pt x="97" y="71"/>
                    <a:pt x="114" y="71"/>
                  </a:cubicBezTo>
                  <a:close/>
                  <a:moveTo>
                    <a:pt x="118" y="0"/>
                  </a:moveTo>
                  <a:cubicBezTo>
                    <a:pt x="68" y="0"/>
                    <a:pt x="21" y="32"/>
                    <a:pt x="11" y="82"/>
                  </a:cubicBezTo>
                  <a:cubicBezTo>
                    <a:pt x="0" y="136"/>
                    <a:pt x="38" y="190"/>
                    <a:pt x="92" y="201"/>
                  </a:cubicBezTo>
                  <a:lnTo>
                    <a:pt x="70763" y="13828"/>
                  </a:lnTo>
                  <a:cubicBezTo>
                    <a:pt x="70769" y="13828"/>
                    <a:pt x="70774" y="13833"/>
                    <a:pt x="70780" y="13833"/>
                  </a:cubicBezTo>
                  <a:cubicBezTo>
                    <a:pt x="70904" y="13833"/>
                    <a:pt x="70920" y="13654"/>
                    <a:pt x="70801" y="13633"/>
                  </a:cubicBezTo>
                  <a:lnTo>
                    <a:pt x="130" y="1"/>
                  </a:lnTo>
                  <a:cubicBezTo>
                    <a:pt x="126" y="0"/>
                    <a:pt x="122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3208;p29">
              <a:extLst>
                <a:ext uri="{FF2B5EF4-FFF2-40B4-BE49-F238E27FC236}">
                  <a16:creationId xmlns:a16="http://schemas.microsoft.com/office/drawing/2014/main" id="{168FBDF9-60AE-E5BF-ED53-63DC4FB14213}"/>
                </a:ext>
              </a:extLst>
            </p:cNvPr>
            <p:cNvSpPr/>
            <p:nvPr/>
          </p:nvSpPr>
          <p:spPr>
            <a:xfrm>
              <a:off x="3508850" y="2547950"/>
              <a:ext cx="1247425" cy="162125"/>
            </a:xfrm>
            <a:custGeom>
              <a:avLst/>
              <a:gdLst/>
              <a:ahLst/>
              <a:cxnLst/>
              <a:rect l="l" t="t" r="r" b="b"/>
              <a:pathLst>
                <a:path w="49897" h="6485" extrusionOk="0">
                  <a:moveTo>
                    <a:pt x="49825" y="1"/>
                  </a:moveTo>
                  <a:cubicBezTo>
                    <a:pt x="49822" y="1"/>
                    <a:pt x="49819" y="1"/>
                    <a:pt x="49816" y="1"/>
                  </a:cubicBezTo>
                  <a:lnTo>
                    <a:pt x="82" y="6354"/>
                  </a:lnTo>
                  <a:cubicBezTo>
                    <a:pt x="1" y="6365"/>
                    <a:pt x="12" y="6484"/>
                    <a:pt x="93" y="6484"/>
                  </a:cubicBezTo>
                  <a:lnTo>
                    <a:pt x="104" y="6484"/>
                  </a:lnTo>
                  <a:lnTo>
                    <a:pt x="49832" y="131"/>
                  </a:lnTo>
                  <a:cubicBezTo>
                    <a:pt x="49870" y="131"/>
                    <a:pt x="49897" y="93"/>
                    <a:pt x="49891" y="61"/>
                  </a:cubicBezTo>
                  <a:cubicBezTo>
                    <a:pt x="49886" y="26"/>
                    <a:pt x="49859" y="1"/>
                    <a:pt x="498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3209;p29">
              <a:extLst>
                <a:ext uri="{FF2B5EF4-FFF2-40B4-BE49-F238E27FC236}">
                  <a16:creationId xmlns:a16="http://schemas.microsoft.com/office/drawing/2014/main" id="{BC47433F-983D-6C96-A36A-07CF68C3074E}"/>
                </a:ext>
              </a:extLst>
            </p:cNvPr>
            <p:cNvSpPr/>
            <p:nvPr/>
          </p:nvSpPr>
          <p:spPr>
            <a:xfrm>
              <a:off x="3508450" y="2547100"/>
              <a:ext cx="1248650" cy="163775"/>
            </a:xfrm>
            <a:custGeom>
              <a:avLst/>
              <a:gdLst/>
              <a:ahLst/>
              <a:cxnLst/>
              <a:rect l="l" t="t" r="r" b="b"/>
              <a:pathLst>
                <a:path w="49946" h="6551" extrusionOk="0">
                  <a:moveTo>
                    <a:pt x="49842" y="68"/>
                  </a:moveTo>
                  <a:cubicBezTo>
                    <a:pt x="49848" y="68"/>
                    <a:pt x="49853" y="68"/>
                    <a:pt x="49859" y="73"/>
                  </a:cubicBezTo>
                  <a:cubicBezTo>
                    <a:pt x="49864" y="79"/>
                    <a:pt x="49869" y="90"/>
                    <a:pt x="49875" y="95"/>
                  </a:cubicBezTo>
                  <a:cubicBezTo>
                    <a:pt x="49875" y="117"/>
                    <a:pt x="49864" y="133"/>
                    <a:pt x="49842" y="133"/>
                  </a:cubicBezTo>
                  <a:lnTo>
                    <a:pt x="109" y="6486"/>
                  </a:lnTo>
                  <a:cubicBezTo>
                    <a:pt x="93" y="6486"/>
                    <a:pt x="76" y="6475"/>
                    <a:pt x="76" y="6459"/>
                  </a:cubicBezTo>
                  <a:cubicBezTo>
                    <a:pt x="76" y="6448"/>
                    <a:pt x="76" y="6437"/>
                    <a:pt x="82" y="6431"/>
                  </a:cubicBezTo>
                  <a:cubicBezTo>
                    <a:pt x="87" y="6426"/>
                    <a:pt x="98" y="6421"/>
                    <a:pt x="103" y="6421"/>
                  </a:cubicBezTo>
                  <a:lnTo>
                    <a:pt x="49837" y="68"/>
                  </a:lnTo>
                  <a:close/>
                  <a:moveTo>
                    <a:pt x="49846" y="1"/>
                  </a:moveTo>
                  <a:cubicBezTo>
                    <a:pt x="49840" y="1"/>
                    <a:pt x="49833" y="2"/>
                    <a:pt x="49826" y="3"/>
                  </a:cubicBezTo>
                  <a:lnTo>
                    <a:pt x="98" y="6350"/>
                  </a:lnTo>
                  <a:cubicBezTo>
                    <a:pt x="38" y="6361"/>
                    <a:pt x="0" y="6410"/>
                    <a:pt x="11" y="6464"/>
                  </a:cubicBezTo>
                  <a:cubicBezTo>
                    <a:pt x="17" y="6513"/>
                    <a:pt x="60" y="6551"/>
                    <a:pt x="109" y="6551"/>
                  </a:cubicBezTo>
                  <a:lnTo>
                    <a:pt x="120" y="6551"/>
                  </a:lnTo>
                  <a:lnTo>
                    <a:pt x="49853" y="203"/>
                  </a:lnTo>
                  <a:cubicBezTo>
                    <a:pt x="49907" y="192"/>
                    <a:pt x="49945" y="144"/>
                    <a:pt x="49940" y="90"/>
                  </a:cubicBezTo>
                  <a:cubicBezTo>
                    <a:pt x="49934" y="62"/>
                    <a:pt x="49918" y="35"/>
                    <a:pt x="49897" y="19"/>
                  </a:cubicBezTo>
                  <a:cubicBezTo>
                    <a:pt x="49884" y="7"/>
                    <a:pt x="49866" y="1"/>
                    <a:pt x="49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3210;p29">
              <a:extLst>
                <a:ext uri="{FF2B5EF4-FFF2-40B4-BE49-F238E27FC236}">
                  <a16:creationId xmlns:a16="http://schemas.microsoft.com/office/drawing/2014/main" id="{5518B830-3C96-4642-6B8B-29551FAE7AC6}"/>
                </a:ext>
              </a:extLst>
            </p:cNvPr>
            <p:cNvSpPr/>
            <p:nvPr/>
          </p:nvSpPr>
          <p:spPr>
            <a:xfrm>
              <a:off x="3847875" y="2421075"/>
              <a:ext cx="908825" cy="166725"/>
            </a:xfrm>
            <a:custGeom>
              <a:avLst/>
              <a:gdLst/>
              <a:ahLst/>
              <a:cxnLst/>
              <a:rect l="l" t="t" r="r" b="b"/>
              <a:pathLst>
                <a:path w="36353" h="6669" extrusionOk="0">
                  <a:moveTo>
                    <a:pt x="95" y="0"/>
                  </a:moveTo>
                  <a:cubicBezTo>
                    <a:pt x="20" y="0"/>
                    <a:pt x="1" y="116"/>
                    <a:pt x="88" y="132"/>
                  </a:cubicBezTo>
                  <a:lnTo>
                    <a:pt x="36249" y="6663"/>
                  </a:lnTo>
                  <a:cubicBezTo>
                    <a:pt x="36255" y="6669"/>
                    <a:pt x="36260" y="6669"/>
                    <a:pt x="36265" y="6669"/>
                  </a:cubicBezTo>
                  <a:cubicBezTo>
                    <a:pt x="36347" y="6669"/>
                    <a:pt x="36352" y="6549"/>
                    <a:pt x="36276" y="6533"/>
                  </a:cubicBezTo>
                  <a:lnTo>
                    <a:pt x="109" y="2"/>
                  </a:lnTo>
                  <a:cubicBezTo>
                    <a:pt x="104" y="1"/>
                    <a:pt x="99" y="0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3211;p29">
              <a:extLst>
                <a:ext uri="{FF2B5EF4-FFF2-40B4-BE49-F238E27FC236}">
                  <a16:creationId xmlns:a16="http://schemas.microsoft.com/office/drawing/2014/main" id="{3BB021E4-8A77-73DE-689D-E1F79C388B85}"/>
                </a:ext>
              </a:extLst>
            </p:cNvPr>
            <p:cNvSpPr/>
            <p:nvPr/>
          </p:nvSpPr>
          <p:spPr>
            <a:xfrm>
              <a:off x="3846700" y="2420250"/>
              <a:ext cx="911200" cy="168375"/>
            </a:xfrm>
            <a:custGeom>
              <a:avLst/>
              <a:gdLst/>
              <a:ahLst/>
              <a:cxnLst/>
              <a:rect l="l" t="t" r="r" b="b"/>
              <a:pathLst>
                <a:path w="36448" h="6735" extrusionOk="0">
                  <a:moveTo>
                    <a:pt x="151" y="67"/>
                  </a:moveTo>
                  <a:lnTo>
                    <a:pt x="36318" y="6599"/>
                  </a:lnTo>
                  <a:cubicBezTo>
                    <a:pt x="36334" y="6604"/>
                    <a:pt x="36345" y="6620"/>
                    <a:pt x="36339" y="6637"/>
                  </a:cubicBezTo>
                  <a:cubicBezTo>
                    <a:pt x="36339" y="6653"/>
                    <a:pt x="36323" y="6664"/>
                    <a:pt x="36312" y="6664"/>
                  </a:cubicBezTo>
                  <a:lnTo>
                    <a:pt x="36302" y="6664"/>
                  </a:lnTo>
                  <a:lnTo>
                    <a:pt x="140" y="132"/>
                  </a:lnTo>
                  <a:cubicBezTo>
                    <a:pt x="118" y="127"/>
                    <a:pt x="108" y="111"/>
                    <a:pt x="113" y="94"/>
                  </a:cubicBezTo>
                  <a:cubicBezTo>
                    <a:pt x="113" y="78"/>
                    <a:pt x="129" y="67"/>
                    <a:pt x="145" y="67"/>
                  </a:cubicBezTo>
                  <a:close/>
                  <a:moveTo>
                    <a:pt x="142" y="1"/>
                  </a:moveTo>
                  <a:cubicBezTo>
                    <a:pt x="28" y="1"/>
                    <a:pt x="1" y="177"/>
                    <a:pt x="124" y="197"/>
                  </a:cubicBezTo>
                  <a:lnTo>
                    <a:pt x="36291" y="6734"/>
                  </a:lnTo>
                  <a:lnTo>
                    <a:pt x="36312" y="6734"/>
                  </a:lnTo>
                  <a:cubicBezTo>
                    <a:pt x="36432" y="6734"/>
                    <a:pt x="36448" y="6555"/>
                    <a:pt x="36329" y="6534"/>
                  </a:cubicBezTo>
                  <a:lnTo>
                    <a:pt x="162" y="2"/>
                  </a:lnTo>
                  <a:cubicBezTo>
                    <a:pt x="155" y="1"/>
                    <a:pt x="148" y="1"/>
                    <a:pt x="1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3212;p29">
              <a:extLst>
                <a:ext uri="{FF2B5EF4-FFF2-40B4-BE49-F238E27FC236}">
                  <a16:creationId xmlns:a16="http://schemas.microsoft.com/office/drawing/2014/main" id="{CEE30965-A35E-8F97-5485-D1D2F30370FD}"/>
                </a:ext>
              </a:extLst>
            </p:cNvPr>
            <p:cNvSpPr/>
            <p:nvPr/>
          </p:nvSpPr>
          <p:spPr>
            <a:xfrm>
              <a:off x="3848425" y="2188975"/>
              <a:ext cx="510600" cy="128725"/>
            </a:xfrm>
            <a:custGeom>
              <a:avLst/>
              <a:gdLst/>
              <a:ahLst/>
              <a:cxnLst/>
              <a:rect l="l" t="t" r="r" b="b"/>
              <a:pathLst>
                <a:path w="20424" h="5149" extrusionOk="0">
                  <a:moveTo>
                    <a:pt x="73" y="0"/>
                  </a:moveTo>
                  <a:cubicBezTo>
                    <a:pt x="43" y="0"/>
                    <a:pt x="16" y="20"/>
                    <a:pt x="11" y="52"/>
                  </a:cubicBezTo>
                  <a:cubicBezTo>
                    <a:pt x="1" y="84"/>
                    <a:pt x="22" y="122"/>
                    <a:pt x="60" y="133"/>
                  </a:cubicBezTo>
                  <a:lnTo>
                    <a:pt x="20315" y="5143"/>
                  </a:lnTo>
                  <a:cubicBezTo>
                    <a:pt x="20321" y="5143"/>
                    <a:pt x="20326" y="5148"/>
                    <a:pt x="20332" y="5148"/>
                  </a:cubicBezTo>
                  <a:cubicBezTo>
                    <a:pt x="20413" y="5148"/>
                    <a:pt x="20424" y="5034"/>
                    <a:pt x="20348" y="5013"/>
                  </a:cubicBezTo>
                  <a:lnTo>
                    <a:pt x="93" y="3"/>
                  </a:lnTo>
                  <a:cubicBezTo>
                    <a:pt x="86" y="1"/>
                    <a:pt x="79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3213;p29">
              <a:extLst>
                <a:ext uri="{FF2B5EF4-FFF2-40B4-BE49-F238E27FC236}">
                  <a16:creationId xmlns:a16="http://schemas.microsoft.com/office/drawing/2014/main" id="{E38F36BD-F144-96C6-E22B-FC647B29BE63}"/>
                </a:ext>
              </a:extLst>
            </p:cNvPr>
            <p:cNvSpPr/>
            <p:nvPr/>
          </p:nvSpPr>
          <p:spPr>
            <a:xfrm>
              <a:off x="3847075" y="2188075"/>
              <a:ext cx="513175" cy="130425"/>
            </a:xfrm>
            <a:custGeom>
              <a:avLst/>
              <a:gdLst/>
              <a:ahLst/>
              <a:cxnLst/>
              <a:rect l="l" t="t" r="r" b="b"/>
              <a:pathLst>
                <a:path w="20527" h="5217" extrusionOk="0">
                  <a:moveTo>
                    <a:pt x="136" y="71"/>
                  </a:moveTo>
                  <a:lnTo>
                    <a:pt x="20396" y="5081"/>
                  </a:lnTo>
                  <a:cubicBezTo>
                    <a:pt x="20413" y="5087"/>
                    <a:pt x="20424" y="5108"/>
                    <a:pt x="20418" y="5124"/>
                  </a:cubicBezTo>
                  <a:cubicBezTo>
                    <a:pt x="20414" y="5138"/>
                    <a:pt x="20402" y="5148"/>
                    <a:pt x="20389" y="5148"/>
                  </a:cubicBezTo>
                  <a:cubicBezTo>
                    <a:pt x="20386" y="5148"/>
                    <a:pt x="20383" y="5147"/>
                    <a:pt x="20380" y="5146"/>
                  </a:cubicBezTo>
                  <a:lnTo>
                    <a:pt x="120" y="136"/>
                  </a:lnTo>
                  <a:cubicBezTo>
                    <a:pt x="103" y="131"/>
                    <a:pt x="93" y="109"/>
                    <a:pt x="98" y="93"/>
                  </a:cubicBezTo>
                  <a:cubicBezTo>
                    <a:pt x="98" y="88"/>
                    <a:pt x="103" y="77"/>
                    <a:pt x="114" y="71"/>
                  </a:cubicBezTo>
                  <a:close/>
                  <a:moveTo>
                    <a:pt x="126" y="1"/>
                  </a:moveTo>
                  <a:cubicBezTo>
                    <a:pt x="109" y="1"/>
                    <a:pt x="90" y="7"/>
                    <a:pt x="76" y="17"/>
                  </a:cubicBezTo>
                  <a:cubicBezTo>
                    <a:pt x="0" y="61"/>
                    <a:pt x="17" y="180"/>
                    <a:pt x="103" y="201"/>
                  </a:cubicBezTo>
                  <a:lnTo>
                    <a:pt x="20364" y="5211"/>
                  </a:lnTo>
                  <a:cubicBezTo>
                    <a:pt x="20369" y="5217"/>
                    <a:pt x="20380" y="5217"/>
                    <a:pt x="20386" y="5217"/>
                  </a:cubicBezTo>
                  <a:cubicBezTo>
                    <a:pt x="20505" y="5217"/>
                    <a:pt x="20526" y="5049"/>
                    <a:pt x="20413" y="5016"/>
                  </a:cubicBezTo>
                  <a:lnTo>
                    <a:pt x="152" y="6"/>
                  </a:lnTo>
                  <a:cubicBezTo>
                    <a:pt x="144" y="3"/>
                    <a:pt x="135" y="1"/>
                    <a:pt x="1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3214;p29">
              <a:extLst>
                <a:ext uri="{FF2B5EF4-FFF2-40B4-BE49-F238E27FC236}">
                  <a16:creationId xmlns:a16="http://schemas.microsoft.com/office/drawing/2014/main" id="{02078324-3FB7-AA1B-9FA6-EB9FFE40F3D6}"/>
                </a:ext>
              </a:extLst>
            </p:cNvPr>
            <p:cNvSpPr/>
            <p:nvPr/>
          </p:nvSpPr>
          <p:spPr>
            <a:xfrm>
              <a:off x="2741700" y="2166275"/>
              <a:ext cx="1722125" cy="355725"/>
            </a:xfrm>
            <a:custGeom>
              <a:avLst/>
              <a:gdLst/>
              <a:ahLst/>
              <a:cxnLst/>
              <a:rect l="l" t="t" r="r" b="b"/>
              <a:pathLst>
                <a:path w="68885" h="14229" extrusionOk="0">
                  <a:moveTo>
                    <a:pt x="68808" y="0"/>
                  </a:moveTo>
                  <a:cubicBezTo>
                    <a:pt x="68805" y="0"/>
                    <a:pt x="68801" y="1"/>
                    <a:pt x="68798" y="1"/>
                  </a:cubicBezTo>
                  <a:lnTo>
                    <a:pt x="76" y="14099"/>
                  </a:lnTo>
                  <a:cubicBezTo>
                    <a:pt x="1" y="14115"/>
                    <a:pt x="11" y="14229"/>
                    <a:pt x="93" y="14229"/>
                  </a:cubicBezTo>
                  <a:lnTo>
                    <a:pt x="103" y="14229"/>
                  </a:lnTo>
                  <a:lnTo>
                    <a:pt x="68825" y="131"/>
                  </a:lnTo>
                  <a:cubicBezTo>
                    <a:pt x="68858" y="126"/>
                    <a:pt x="68885" y="88"/>
                    <a:pt x="68874" y="55"/>
                  </a:cubicBezTo>
                  <a:cubicBezTo>
                    <a:pt x="68869" y="21"/>
                    <a:pt x="68838" y="0"/>
                    <a:pt x="68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3215;p29">
              <a:extLst>
                <a:ext uri="{FF2B5EF4-FFF2-40B4-BE49-F238E27FC236}">
                  <a16:creationId xmlns:a16="http://schemas.microsoft.com/office/drawing/2014/main" id="{89606A68-B1DF-A6EF-FB27-9AB454830A1B}"/>
                </a:ext>
              </a:extLst>
            </p:cNvPr>
            <p:cNvSpPr/>
            <p:nvPr/>
          </p:nvSpPr>
          <p:spPr>
            <a:xfrm>
              <a:off x="2741300" y="2165425"/>
              <a:ext cx="1723350" cy="357525"/>
            </a:xfrm>
            <a:custGeom>
              <a:avLst/>
              <a:gdLst/>
              <a:ahLst/>
              <a:cxnLst/>
              <a:rect l="l" t="t" r="r" b="b"/>
              <a:pathLst>
                <a:path w="68934" h="14301" extrusionOk="0">
                  <a:moveTo>
                    <a:pt x="68830" y="68"/>
                  </a:moveTo>
                  <a:cubicBezTo>
                    <a:pt x="68836" y="68"/>
                    <a:pt x="68841" y="68"/>
                    <a:pt x="68841" y="73"/>
                  </a:cubicBezTo>
                  <a:cubicBezTo>
                    <a:pt x="68852" y="78"/>
                    <a:pt x="68857" y="84"/>
                    <a:pt x="68857" y="95"/>
                  </a:cubicBezTo>
                  <a:cubicBezTo>
                    <a:pt x="68863" y="111"/>
                    <a:pt x="68852" y="127"/>
                    <a:pt x="68830" y="133"/>
                  </a:cubicBezTo>
                  <a:lnTo>
                    <a:pt x="114" y="14230"/>
                  </a:lnTo>
                  <a:lnTo>
                    <a:pt x="109" y="14230"/>
                  </a:lnTo>
                  <a:cubicBezTo>
                    <a:pt x="92" y="14230"/>
                    <a:pt x="76" y="14219"/>
                    <a:pt x="76" y="14203"/>
                  </a:cubicBezTo>
                  <a:cubicBezTo>
                    <a:pt x="76" y="14198"/>
                    <a:pt x="76" y="14187"/>
                    <a:pt x="82" y="14181"/>
                  </a:cubicBezTo>
                  <a:cubicBezTo>
                    <a:pt x="87" y="14170"/>
                    <a:pt x="92" y="14170"/>
                    <a:pt x="103" y="14165"/>
                  </a:cubicBezTo>
                  <a:lnTo>
                    <a:pt x="68819" y="68"/>
                  </a:lnTo>
                  <a:close/>
                  <a:moveTo>
                    <a:pt x="68825" y="0"/>
                  </a:moveTo>
                  <a:cubicBezTo>
                    <a:pt x="68818" y="0"/>
                    <a:pt x="68810" y="1"/>
                    <a:pt x="68803" y="3"/>
                  </a:cubicBezTo>
                  <a:lnTo>
                    <a:pt x="87" y="14100"/>
                  </a:lnTo>
                  <a:cubicBezTo>
                    <a:pt x="33" y="14111"/>
                    <a:pt x="0" y="14165"/>
                    <a:pt x="11" y="14219"/>
                  </a:cubicBezTo>
                  <a:cubicBezTo>
                    <a:pt x="17" y="14263"/>
                    <a:pt x="60" y="14300"/>
                    <a:pt x="109" y="14300"/>
                  </a:cubicBezTo>
                  <a:cubicBezTo>
                    <a:pt x="114" y="14300"/>
                    <a:pt x="119" y="14300"/>
                    <a:pt x="130" y="14295"/>
                  </a:cubicBezTo>
                  <a:lnTo>
                    <a:pt x="68846" y="198"/>
                  </a:lnTo>
                  <a:cubicBezTo>
                    <a:pt x="68901" y="187"/>
                    <a:pt x="68933" y="133"/>
                    <a:pt x="68922" y="78"/>
                  </a:cubicBezTo>
                  <a:cubicBezTo>
                    <a:pt x="68917" y="51"/>
                    <a:pt x="68901" y="30"/>
                    <a:pt x="68879" y="13"/>
                  </a:cubicBezTo>
                  <a:cubicBezTo>
                    <a:pt x="68863" y="6"/>
                    <a:pt x="68844" y="0"/>
                    <a:pt x="68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3216;p29">
              <a:extLst>
                <a:ext uri="{FF2B5EF4-FFF2-40B4-BE49-F238E27FC236}">
                  <a16:creationId xmlns:a16="http://schemas.microsoft.com/office/drawing/2014/main" id="{E0293AA5-3393-E9C9-006B-390C0353071C}"/>
                </a:ext>
              </a:extLst>
            </p:cNvPr>
            <p:cNvSpPr/>
            <p:nvPr/>
          </p:nvSpPr>
          <p:spPr>
            <a:xfrm>
              <a:off x="2741700" y="2402550"/>
              <a:ext cx="1722000" cy="265950"/>
            </a:xfrm>
            <a:custGeom>
              <a:avLst/>
              <a:gdLst/>
              <a:ahLst/>
              <a:cxnLst/>
              <a:rect l="l" t="t" r="r" b="b"/>
              <a:pathLst>
                <a:path w="68880" h="10638" extrusionOk="0">
                  <a:moveTo>
                    <a:pt x="68808" y="0"/>
                  </a:moveTo>
                  <a:cubicBezTo>
                    <a:pt x="68804" y="0"/>
                    <a:pt x="68801" y="0"/>
                    <a:pt x="68798" y="1"/>
                  </a:cubicBezTo>
                  <a:lnTo>
                    <a:pt x="82" y="10502"/>
                  </a:lnTo>
                  <a:cubicBezTo>
                    <a:pt x="1" y="10518"/>
                    <a:pt x="11" y="10637"/>
                    <a:pt x="93" y="10637"/>
                  </a:cubicBezTo>
                  <a:lnTo>
                    <a:pt x="103" y="10637"/>
                  </a:lnTo>
                  <a:lnTo>
                    <a:pt x="68820" y="136"/>
                  </a:lnTo>
                  <a:cubicBezTo>
                    <a:pt x="68858" y="131"/>
                    <a:pt x="68879" y="93"/>
                    <a:pt x="68874" y="60"/>
                  </a:cubicBezTo>
                  <a:cubicBezTo>
                    <a:pt x="68869" y="26"/>
                    <a:pt x="68841" y="0"/>
                    <a:pt x="68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3217;p29">
              <a:extLst>
                <a:ext uri="{FF2B5EF4-FFF2-40B4-BE49-F238E27FC236}">
                  <a16:creationId xmlns:a16="http://schemas.microsoft.com/office/drawing/2014/main" id="{4979AED6-3193-998C-2FA8-77622992C299}"/>
                </a:ext>
              </a:extLst>
            </p:cNvPr>
            <p:cNvSpPr/>
            <p:nvPr/>
          </p:nvSpPr>
          <p:spPr>
            <a:xfrm>
              <a:off x="2741300" y="2401700"/>
              <a:ext cx="1724125" cy="267600"/>
            </a:xfrm>
            <a:custGeom>
              <a:avLst/>
              <a:gdLst/>
              <a:ahLst/>
              <a:cxnLst/>
              <a:rect l="l" t="t" r="r" b="b"/>
              <a:pathLst>
                <a:path w="68965" h="10704" extrusionOk="0">
                  <a:moveTo>
                    <a:pt x="68825" y="67"/>
                  </a:moveTo>
                  <a:cubicBezTo>
                    <a:pt x="68841" y="67"/>
                    <a:pt x="68857" y="78"/>
                    <a:pt x="68857" y="94"/>
                  </a:cubicBezTo>
                  <a:cubicBezTo>
                    <a:pt x="68863" y="116"/>
                    <a:pt x="68846" y="132"/>
                    <a:pt x="68830" y="132"/>
                  </a:cubicBezTo>
                  <a:lnTo>
                    <a:pt x="114" y="10639"/>
                  </a:lnTo>
                  <a:lnTo>
                    <a:pt x="109" y="10639"/>
                  </a:lnTo>
                  <a:cubicBezTo>
                    <a:pt x="92" y="10639"/>
                    <a:pt x="76" y="10628"/>
                    <a:pt x="76" y="10612"/>
                  </a:cubicBezTo>
                  <a:cubicBezTo>
                    <a:pt x="71" y="10590"/>
                    <a:pt x="87" y="10574"/>
                    <a:pt x="103" y="10574"/>
                  </a:cubicBezTo>
                  <a:lnTo>
                    <a:pt x="68819" y="67"/>
                  </a:lnTo>
                  <a:close/>
                  <a:moveTo>
                    <a:pt x="68828" y="1"/>
                  </a:moveTo>
                  <a:cubicBezTo>
                    <a:pt x="68822" y="1"/>
                    <a:pt x="68815" y="1"/>
                    <a:pt x="68809" y="2"/>
                  </a:cubicBezTo>
                  <a:lnTo>
                    <a:pt x="92" y="10504"/>
                  </a:lnTo>
                  <a:cubicBezTo>
                    <a:pt x="38" y="10514"/>
                    <a:pt x="0" y="10563"/>
                    <a:pt x="6" y="10617"/>
                  </a:cubicBezTo>
                  <a:cubicBezTo>
                    <a:pt x="17" y="10671"/>
                    <a:pt x="60" y="10704"/>
                    <a:pt x="109" y="10704"/>
                  </a:cubicBezTo>
                  <a:lnTo>
                    <a:pt x="125" y="10704"/>
                  </a:lnTo>
                  <a:lnTo>
                    <a:pt x="68841" y="203"/>
                  </a:lnTo>
                  <a:cubicBezTo>
                    <a:pt x="68964" y="182"/>
                    <a:pt x="68946" y="1"/>
                    <a:pt x="68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3218;p29">
              <a:extLst>
                <a:ext uri="{FF2B5EF4-FFF2-40B4-BE49-F238E27FC236}">
                  <a16:creationId xmlns:a16="http://schemas.microsoft.com/office/drawing/2014/main" id="{1CD059D0-AA72-B2DD-99B0-79203A08A25C}"/>
                </a:ext>
              </a:extLst>
            </p:cNvPr>
            <p:cNvSpPr/>
            <p:nvPr/>
          </p:nvSpPr>
          <p:spPr>
            <a:xfrm>
              <a:off x="2875575" y="2630950"/>
              <a:ext cx="562075" cy="57725"/>
            </a:xfrm>
            <a:custGeom>
              <a:avLst/>
              <a:gdLst/>
              <a:ahLst/>
              <a:cxnLst/>
              <a:rect l="l" t="t" r="r" b="b"/>
              <a:pathLst>
                <a:path w="22483" h="2309" extrusionOk="0">
                  <a:moveTo>
                    <a:pt x="89" y="1"/>
                  </a:moveTo>
                  <a:cubicBezTo>
                    <a:pt x="12" y="1"/>
                    <a:pt x="0" y="121"/>
                    <a:pt x="88" y="131"/>
                  </a:cubicBezTo>
                  <a:lnTo>
                    <a:pt x="22391" y="2308"/>
                  </a:lnTo>
                  <a:lnTo>
                    <a:pt x="22396" y="2308"/>
                  </a:lnTo>
                  <a:cubicBezTo>
                    <a:pt x="22478" y="2308"/>
                    <a:pt x="22483" y="2184"/>
                    <a:pt x="22402" y="2173"/>
                  </a:cubicBezTo>
                  <a:lnTo>
                    <a:pt x="99" y="1"/>
                  </a:lnTo>
                  <a:cubicBezTo>
                    <a:pt x="96" y="1"/>
                    <a:pt x="92" y="1"/>
                    <a:pt x="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3219;p29">
              <a:extLst>
                <a:ext uri="{FF2B5EF4-FFF2-40B4-BE49-F238E27FC236}">
                  <a16:creationId xmlns:a16="http://schemas.microsoft.com/office/drawing/2014/main" id="{A9396E5C-101A-D965-CE45-FFF42E54AE0E}"/>
                </a:ext>
              </a:extLst>
            </p:cNvPr>
            <p:cNvSpPr/>
            <p:nvPr/>
          </p:nvSpPr>
          <p:spPr>
            <a:xfrm>
              <a:off x="2875200" y="2630025"/>
              <a:ext cx="562875" cy="59450"/>
            </a:xfrm>
            <a:custGeom>
              <a:avLst/>
              <a:gdLst/>
              <a:ahLst/>
              <a:cxnLst/>
              <a:rect l="l" t="t" r="r" b="b"/>
              <a:pathLst>
                <a:path w="22515" h="2378" extrusionOk="0">
                  <a:moveTo>
                    <a:pt x="109" y="71"/>
                  </a:moveTo>
                  <a:lnTo>
                    <a:pt x="22411" y="2243"/>
                  </a:lnTo>
                  <a:cubicBezTo>
                    <a:pt x="22422" y="2243"/>
                    <a:pt x="22428" y="2248"/>
                    <a:pt x="22433" y="2253"/>
                  </a:cubicBezTo>
                  <a:cubicBezTo>
                    <a:pt x="22455" y="2275"/>
                    <a:pt x="22438" y="2308"/>
                    <a:pt x="22411" y="2308"/>
                  </a:cubicBezTo>
                  <a:lnTo>
                    <a:pt x="22411" y="2345"/>
                  </a:lnTo>
                  <a:lnTo>
                    <a:pt x="22406" y="2308"/>
                  </a:lnTo>
                  <a:lnTo>
                    <a:pt x="103" y="136"/>
                  </a:lnTo>
                  <a:cubicBezTo>
                    <a:pt x="98" y="136"/>
                    <a:pt x="87" y="130"/>
                    <a:pt x="82" y="125"/>
                  </a:cubicBezTo>
                  <a:cubicBezTo>
                    <a:pt x="76" y="114"/>
                    <a:pt x="76" y="109"/>
                    <a:pt x="76" y="98"/>
                  </a:cubicBezTo>
                  <a:cubicBezTo>
                    <a:pt x="76" y="87"/>
                    <a:pt x="82" y="82"/>
                    <a:pt x="93" y="76"/>
                  </a:cubicBezTo>
                  <a:cubicBezTo>
                    <a:pt x="93" y="71"/>
                    <a:pt x="98" y="71"/>
                    <a:pt x="103" y="71"/>
                  </a:cubicBezTo>
                  <a:close/>
                  <a:moveTo>
                    <a:pt x="120" y="0"/>
                  </a:moveTo>
                  <a:cubicBezTo>
                    <a:pt x="98" y="0"/>
                    <a:pt x="71" y="6"/>
                    <a:pt x="49" y="22"/>
                  </a:cubicBezTo>
                  <a:cubicBezTo>
                    <a:pt x="28" y="38"/>
                    <a:pt x="11" y="65"/>
                    <a:pt x="11" y="92"/>
                  </a:cubicBezTo>
                  <a:cubicBezTo>
                    <a:pt x="1" y="147"/>
                    <a:pt x="44" y="195"/>
                    <a:pt x="98" y="201"/>
                  </a:cubicBezTo>
                  <a:lnTo>
                    <a:pt x="22395" y="2378"/>
                  </a:lnTo>
                  <a:lnTo>
                    <a:pt x="22411" y="2378"/>
                  </a:lnTo>
                  <a:cubicBezTo>
                    <a:pt x="22460" y="2378"/>
                    <a:pt x="22503" y="2340"/>
                    <a:pt x="22509" y="2286"/>
                  </a:cubicBezTo>
                  <a:cubicBezTo>
                    <a:pt x="22514" y="2232"/>
                    <a:pt x="22476" y="2183"/>
                    <a:pt x="22417" y="2178"/>
                  </a:cubicBez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3220;p29">
              <a:extLst>
                <a:ext uri="{FF2B5EF4-FFF2-40B4-BE49-F238E27FC236}">
                  <a16:creationId xmlns:a16="http://schemas.microsoft.com/office/drawing/2014/main" id="{8465E1A4-DD16-7440-4302-961305FF85B9}"/>
                </a:ext>
              </a:extLst>
            </p:cNvPr>
            <p:cNvSpPr/>
            <p:nvPr/>
          </p:nvSpPr>
          <p:spPr>
            <a:xfrm>
              <a:off x="2876150" y="2472000"/>
              <a:ext cx="59050" cy="11275"/>
            </a:xfrm>
            <a:custGeom>
              <a:avLst/>
              <a:gdLst/>
              <a:ahLst/>
              <a:cxnLst/>
              <a:rect l="l" t="t" r="r" b="b"/>
              <a:pathLst>
                <a:path w="2362" h="451" extrusionOk="0">
                  <a:moveTo>
                    <a:pt x="70" y="0"/>
                  </a:moveTo>
                  <a:cubicBezTo>
                    <a:pt x="37" y="0"/>
                    <a:pt x="11" y="21"/>
                    <a:pt x="6" y="55"/>
                  </a:cubicBezTo>
                  <a:cubicBezTo>
                    <a:pt x="0" y="93"/>
                    <a:pt x="28" y="126"/>
                    <a:pt x="60" y="131"/>
                  </a:cubicBezTo>
                  <a:lnTo>
                    <a:pt x="2264" y="451"/>
                  </a:lnTo>
                  <a:lnTo>
                    <a:pt x="2270" y="451"/>
                  </a:lnTo>
                  <a:cubicBezTo>
                    <a:pt x="2356" y="451"/>
                    <a:pt x="2362" y="331"/>
                    <a:pt x="2281" y="321"/>
                  </a:cubicBezTo>
                  <a:lnTo>
                    <a:pt x="82" y="1"/>
                  </a:lnTo>
                  <a:cubicBezTo>
                    <a:pt x="78" y="1"/>
                    <a:pt x="74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3221;p29">
              <a:extLst>
                <a:ext uri="{FF2B5EF4-FFF2-40B4-BE49-F238E27FC236}">
                  <a16:creationId xmlns:a16="http://schemas.microsoft.com/office/drawing/2014/main" id="{66DF3991-315E-295C-7335-EC62C68143B8}"/>
                </a:ext>
              </a:extLst>
            </p:cNvPr>
            <p:cNvSpPr/>
            <p:nvPr/>
          </p:nvSpPr>
          <p:spPr>
            <a:xfrm>
              <a:off x="2874650" y="2471075"/>
              <a:ext cx="61775" cy="13025"/>
            </a:xfrm>
            <a:custGeom>
              <a:avLst/>
              <a:gdLst/>
              <a:ahLst/>
              <a:cxnLst/>
              <a:rect l="l" t="t" r="r" b="b"/>
              <a:pathLst>
                <a:path w="2471" h="521" extrusionOk="0">
                  <a:moveTo>
                    <a:pt x="136" y="71"/>
                  </a:moveTo>
                  <a:lnTo>
                    <a:pt x="2335" y="390"/>
                  </a:lnTo>
                  <a:cubicBezTo>
                    <a:pt x="2378" y="396"/>
                    <a:pt x="2373" y="455"/>
                    <a:pt x="2330" y="455"/>
                  </a:cubicBezTo>
                  <a:lnTo>
                    <a:pt x="125" y="136"/>
                  </a:lnTo>
                  <a:cubicBezTo>
                    <a:pt x="109" y="130"/>
                    <a:pt x="98" y="114"/>
                    <a:pt x="98" y="98"/>
                  </a:cubicBezTo>
                  <a:cubicBezTo>
                    <a:pt x="98" y="87"/>
                    <a:pt x="104" y="81"/>
                    <a:pt x="109" y="76"/>
                  </a:cubicBezTo>
                  <a:cubicBezTo>
                    <a:pt x="115" y="71"/>
                    <a:pt x="125" y="71"/>
                    <a:pt x="131" y="71"/>
                  </a:cubicBezTo>
                  <a:close/>
                  <a:moveTo>
                    <a:pt x="147" y="0"/>
                  </a:moveTo>
                  <a:cubicBezTo>
                    <a:pt x="120" y="0"/>
                    <a:pt x="93" y="6"/>
                    <a:pt x="71" y="22"/>
                  </a:cubicBezTo>
                  <a:cubicBezTo>
                    <a:pt x="1" y="76"/>
                    <a:pt x="28" y="190"/>
                    <a:pt x="115" y="201"/>
                  </a:cubicBezTo>
                  <a:lnTo>
                    <a:pt x="2319" y="520"/>
                  </a:lnTo>
                  <a:lnTo>
                    <a:pt x="2330" y="520"/>
                  </a:lnTo>
                  <a:cubicBezTo>
                    <a:pt x="2454" y="520"/>
                    <a:pt x="2471" y="341"/>
                    <a:pt x="2346" y="320"/>
                  </a:cubicBez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3222;p29">
              <a:extLst>
                <a:ext uri="{FF2B5EF4-FFF2-40B4-BE49-F238E27FC236}">
                  <a16:creationId xmlns:a16="http://schemas.microsoft.com/office/drawing/2014/main" id="{BA887338-6487-08D6-02FB-12481D6327BA}"/>
                </a:ext>
              </a:extLst>
            </p:cNvPr>
            <p:cNvSpPr/>
            <p:nvPr/>
          </p:nvSpPr>
          <p:spPr>
            <a:xfrm>
              <a:off x="3508850" y="2878075"/>
              <a:ext cx="1247300" cy="75700"/>
            </a:xfrm>
            <a:custGeom>
              <a:avLst/>
              <a:gdLst/>
              <a:ahLst/>
              <a:cxnLst/>
              <a:rect l="l" t="t" r="r" b="b"/>
              <a:pathLst>
                <a:path w="49892" h="3028" extrusionOk="0">
                  <a:moveTo>
                    <a:pt x="49821" y="0"/>
                  </a:moveTo>
                  <a:lnTo>
                    <a:pt x="87" y="2892"/>
                  </a:lnTo>
                  <a:cubicBezTo>
                    <a:pt x="1" y="2898"/>
                    <a:pt x="6" y="3028"/>
                    <a:pt x="93" y="3028"/>
                  </a:cubicBezTo>
                  <a:lnTo>
                    <a:pt x="98" y="3028"/>
                  </a:lnTo>
                  <a:lnTo>
                    <a:pt x="49826" y="130"/>
                  </a:lnTo>
                  <a:cubicBezTo>
                    <a:pt x="49864" y="130"/>
                    <a:pt x="49891" y="98"/>
                    <a:pt x="49891" y="60"/>
                  </a:cubicBezTo>
                  <a:cubicBezTo>
                    <a:pt x="49886" y="27"/>
                    <a:pt x="49853" y="0"/>
                    <a:pt x="49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3223;p29">
              <a:extLst>
                <a:ext uri="{FF2B5EF4-FFF2-40B4-BE49-F238E27FC236}">
                  <a16:creationId xmlns:a16="http://schemas.microsoft.com/office/drawing/2014/main" id="{53DB274B-105E-FABD-0109-7DFED4221B33}"/>
                </a:ext>
              </a:extLst>
            </p:cNvPr>
            <p:cNvSpPr/>
            <p:nvPr/>
          </p:nvSpPr>
          <p:spPr>
            <a:xfrm>
              <a:off x="3508575" y="2877125"/>
              <a:ext cx="1248525" cy="77475"/>
            </a:xfrm>
            <a:custGeom>
              <a:avLst/>
              <a:gdLst/>
              <a:ahLst/>
              <a:cxnLst/>
              <a:rect l="l" t="t" r="r" b="b"/>
              <a:pathLst>
                <a:path w="49941" h="3099" extrusionOk="0">
                  <a:moveTo>
                    <a:pt x="49832" y="71"/>
                  </a:moveTo>
                  <a:cubicBezTo>
                    <a:pt x="49848" y="71"/>
                    <a:pt x="49864" y="82"/>
                    <a:pt x="49870" y="103"/>
                  </a:cubicBezTo>
                  <a:cubicBezTo>
                    <a:pt x="49870" y="109"/>
                    <a:pt x="49864" y="119"/>
                    <a:pt x="49859" y="125"/>
                  </a:cubicBezTo>
                  <a:cubicBezTo>
                    <a:pt x="49854" y="130"/>
                    <a:pt x="49843" y="136"/>
                    <a:pt x="49837" y="136"/>
                  </a:cubicBezTo>
                  <a:lnTo>
                    <a:pt x="109" y="3028"/>
                  </a:lnTo>
                  <a:lnTo>
                    <a:pt x="104" y="3028"/>
                  </a:lnTo>
                  <a:cubicBezTo>
                    <a:pt x="88" y="3028"/>
                    <a:pt x="71" y="3017"/>
                    <a:pt x="71" y="3001"/>
                  </a:cubicBezTo>
                  <a:cubicBezTo>
                    <a:pt x="71" y="2990"/>
                    <a:pt x="71" y="2979"/>
                    <a:pt x="77" y="2974"/>
                  </a:cubicBezTo>
                  <a:cubicBezTo>
                    <a:pt x="88" y="2968"/>
                    <a:pt x="93" y="2963"/>
                    <a:pt x="104" y="2963"/>
                  </a:cubicBezTo>
                  <a:lnTo>
                    <a:pt x="49832" y="71"/>
                  </a:lnTo>
                  <a:close/>
                  <a:moveTo>
                    <a:pt x="49827" y="0"/>
                  </a:moveTo>
                  <a:lnTo>
                    <a:pt x="98" y="2898"/>
                  </a:lnTo>
                  <a:cubicBezTo>
                    <a:pt x="44" y="2898"/>
                    <a:pt x="1" y="2947"/>
                    <a:pt x="1" y="3001"/>
                  </a:cubicBezTo>
                  <a:cubicBezTo>
                    <a:pt x="6" y="3055"/>
                    <a:pt x="50" y="3098"/>
                    <a:pt x="104" y="3098"/>
                  </a:cubicBezTo>
                  <a:lnTo>
                    <a:pt x="109" y="3098"/>
                  </a:lnTo>
                  <a:lnTo>
                    <a:pt x="49843" y="201"/>
                  </a:lnTo>
                  <a:cubicBezTo>
                    <a:pt x="49897" y="201"/>
                    <a:pt x="49940" y="152"/>
                    <a:pt x="49935" y="98"/>
                  </a:cubicBezTo>
                  <a:cubicBezTo>
                    <a:pt x="49929" y="44"/>
                    <a:pt x="49886" y="0"/>
                    <a:pt x="498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224;p29">
              <a:extLst>
                <a:ext uri="{FF2B5EF4-FFF2-40B4-BE49-F238E27FC236}">
                  <a16:creationId xmlns:a16="http://schemas.microsoft.com/office/drawing/2014/main" id="{0C7EFE9A-F8AC-F38C-F575-FF37E63F703D}"/>
                </a:ext>
              </a:extLst>
            </p:cNvPr>
            <p:cNvSpPr/>
            <p:nvPr/>
          </p:nvSpPr>
          <p:spPr>
            <a:xfrm>
              <a:off x="3519425" y="4003325"/>
              <a:ext cx="1224125" cy="216550"/>
            </a:xfrm>
            <a:custGeom>
              <a:avLst/>
              <a:gdLst/>
              <a:ahLst/>
              <a:cxnLst/>
              <a:rect l="l" t="t" r="r" b="b"/>
              <a:pathLst>
                <a:path w="48965" h="8662" extrusionOk="0">
                  <a:moveTo>
                    <a:pt x="73" y="1"/>
                  </a:moveTo>
                  <a:cubicBezTo>
                    <a:pt x="43" y="1"/>
                    <a:pt x="15" y="26"/>
                    <a:pt x="6" y="55"/>
                  </a:cubicBezTo>
                  <a:cubicBezTo>
                    <a:pt x="0" y="93"/>
                    <a:pt x="27" y="126"/>
                    <a:pt x="60" y="131"/>
                  </a:cubicBezTo>
                  <a:lnTo>
                    <a:pt x="48862" y="8661"/>
                  </a:lnTo>
                  <a:lnTo>
                    <a:pt x="48873" y="8661"/>
                  </a:lnTo>
                  <a:cubicBezTo>
                    <a:pt x="48954" y="8661"/>
                    <a:pt x="48965" y="8542"/>
                    <a:pt x="48883" y="8531"/>
                  </a:cubicBezTo>
                  <a:lnTo>
                    <a:pt x="81" y="1"/>
                  </a:ln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225;p29">
              <a:extLst>
                <a:ext uri="{FF2B5EF4-FFF2-40B4-BE49-F238E27FC236}">
                  <a16:creationId xmlns:a16="http://schemas.microsoft.com/office/drawing/2014/main" id="{EAF59A8B-D9AC-3D34-890F-C769276AD945}"/>
                </a:ext>
              </a:extLst>
            </p:cNvPr>
            <p:cNvSpPr/>
            <p:nvPr/>
          </p:nvSpPr>
          <p:spPr>
            <a:xfrm>
              <a:off x="3517700" y="4002500"/>
              <a:ext cx="1227075" cy="218175"/>
            </a:xfrm>
            <a:custGeom>
              <a:avLst/>
              <a:gdLst/>
              <a:ahLst/>
              <a:cxnLst/>
              <a:rect l="l" t="t" r="r" b="b"/>
              <a:pathLst>
                <a:path w="49083" h="8727" extrusionOk="0">
                  <a:moveTo>
                    <a:pt x="145" y="67"/>
                  </a:moveTo>
                  <a:lnTo>
                    <a:pt x="48947" y="8597"/>
                  </a:lnTo>
                  <a:cubicBezTo>
                    <a:pt x="48963" y="8597"/>
                    <a:pt x="48980" y="8613"/>
                    <a:pt x="48974" y="8635"/>
                  </a:cubicBezTo>
                  <a:cubicBezTo>
                    <a:pt x="48974" y="8651"/>
                    <a:pt x="48958" y="8662"/>
                    <a:pt x="48942" y="8662"/>
                  </a:cubicBezTo>
                  <a:lnTo>
                    <a:pt x="48936" y="8662"/>
                  </a:lnTo>
                  <a:lnTo>
                    <a:pt x="134" y="132"/>
                  </a:lnTo>
                  <a:cubicBezTo>
                    <a:pt x="118" y="132"/>
                    <a:pt x="107" y="116"/>
                    <a:pt x="107" y="94"/>
                  </a:cubicBezTo>
                  <a:cubicBezTo>
                    <a:pt x="112" y="83"/>
                    <a:pt x="129" y="67"/>
                    <a:pt x="140" y="67"/>
                  </a:cubicBezTo>
                  <a:close/>
                  <a:moveTo>
                    <a:pt x="141" y="0"/>
                  </a:moveTo>
                  <a:cubicBezTo>
                    <a:pt x="23" y="0"/>
                    <a:pt x="0" y="177"/>
                    <a:pt x="123" y="202"/>
                  </a:cubicBezTo>
                  <a:lnTo>
                    <a:pt x="48925" y="8727"/>
                  </a:lnTo>
                  <a:lnTo>
                    <a:pt x="48942" y="8727"/>
                  </a:lnTo>
                  <a:cubicBezTo>
                    <a:pt x="49066" y="8727"/>
                    <a:pt x="49082" y="8548"/>
                    <a:pt x="48958" y="8526"/>
                  </a:cubicBezTo>
                  <a:lnTo>
                    <a:pt x="161" y="2"/>
                  </a:lnTo>
                  <a:cubicBezTo>
                    <a:pt x="154" y="1"/>
                    <a:pt x="147" y="0"/>
                    <a:pt x="1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226;p29">
              <a:extLst>
                <a:ext uri="{FF2B5EF4-FFF2-40B4-BE49-F238E27FC236}">
                  <a16:creationId xmlns:a16="http://schemas.microsoft.com/office/drawing/2014/main" id="{7971378D-B0A5-29A5-E3DB-7CE4788C97EA}"/>
                </a:ext>
              </a:extLst>
            </p:cNvPr>
            <p:cNvSpPr/>
            <p:nvPr/>
          </p:nvSpPr>
          <p:spPr>
            <a:xfrm>
              <a:off x="3476225" y="749350"/>
              <a:ext cx="2535300" cy="915050"/>
            </a:xfrm>
            <a:custGeom>
              <a:avLst/>
              <a:gdLst/>
              <a:ahLst/>
              <a:cxnLst/>
              <a:rect l="l" t="t" r="r" b="b"/>
              <a:pathLst>
                <a:path w="101412" h="36602" extrusionOk="0">
                  <a:moveTo>
                    <a:pt x="101344" y="0"/>
                  </a:moveTo>
                  <a:cubicBezTo>
                    <a:pt x="101334" y="0"/>
                    <a:pt x="101324" y="2"/>
                    <a:pt x="101315" y="7"/>
                  </a:cubicBezTo>
                  <a:lnTo>
                    <a:pt x="71" y="36472"/>
                  </a:lnTo>
                  <a:cubicBezTo>
                    <a:pt x="0" y="36493"/>
                    <a:pt x="17" y="36596"/>
                    <a:pt x="93" y="36602"/>
                  </a:cubicBezTo>
                  <a:cubicBezTo>
                    <a:pt x="103" y="36602"/>
                    <a:pt x="109" y="36596"/>
                    <a:pt x="114" y="36596"/>
                  </a:cubicBezTo>
                  <a:lnTo>
                    <a:pt x="101358" y="131"/>
                  </a:lnTo>
                  <a:cubicBezTo>
                    <a:pt x="101396" y="115"/>
                    <a:pt x="101412" y="77"/>
                    <a:pt x="101401" y="45"/>
                  </a:cubicBezTo>
                  <a:cubicBezTo>
                    <a:pt x="101393" y="17"/>
                    <a:pt x="101370" y="0"/>
                    <a:pt x="101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227;p29">
              <a:extLst>
                <a:ext uri="{FF2B5EF4-FFF2-40B4-BE49-F238E27FC236}">
                  <a16:creationId xmlns:a16="http://schemas.microsoft.com/office/drawing/2014/main" id="{EA79AE02-C7AA-F8BD-3849-C93615947B56}"/>
                </a:ext>
              </a:extLst>
            </p:cNvPr>
            <p:cNvSpPr/>
            <p:nvPr/>
          </p:nvSpPr>
          <p:spPr>
            <a:xfrm>
              <a:off x="3475950" y="748500"/>
              <a:ext cx="2536525" cy="916725"/>
            </a:xfrm>
            <a:custGeom>
              <a:avLst/>
              <a:gdLst/>
              <a:ahLst/>
              <a:cxnLst/>
              <a:rect l="l" t="t" r="r" b="b"/>
              <a:pathLst>
                <a:path w="101461" h="36669" extrusionOk="0">
                  <a:moveTo>
                    <a:pt x="101363" y="68"/>
                  </a:moveTo>
                  <a:cubicBezTo>
                    <a:pt x="101369" y="73"/>
                    <a:pt x="101374" y="79"/>
                    <a:pt x="101380" y="89"/>
                  </a:cubicBezTo>
                  <a:cubicBezTo>
                    <a:pt x="101380" y="100"/>
                    <a:pt x="101380" y="106"/>
                    <a:pt x="101380" y="116"/>
                  </a:cubicBezTo>
                  <a:cubicBezTo>
                    <a:pt x="101374" y="122"/>
                    <a:pt x="101369" y="127"/>
                    <a:pt x="101358" y="133"/>
                  </a:cubicBezTo>
                  <a:lnTo>
                    <a:pt x="114" y="36598"/>
                  </a:lnTo>
                  <a:cubicBezTo>
                    <a:pt x="111" y="36599"/>
                    <a:pt x="109" y="36599"/>
                    <a:pt x="106" y="36599"/>
                  </a:cubicBezTo>
                  <a:cubicBezTo>
                    <a:pt x="93" y="36599"/>
                    <a:pt x="80" y="36589"/>
                    <a:pt x="71" y="36576"/>
                  </a:cubicBezTo>
                  <a:cubicBezTo>
                    <a:pt x="71" y="36571"/>
                    <a:pt x="71" y="36560"/>
                    <a:pt x="76" y="36554"/>
                  </a:cubicBezTo>
                  <a:cubicBezTo>
                    <a:pt x="76" y="36543"/>
                    <a:pt x="87" y="36538"/>
                    <a:pt x="93" y="36538"/>
                  </a:cubicBezTo>
                  <a:lnTo>
                    <a:pt x="101342" y="68"/>
                  </a:lnTo>
                  <a:close/>
                  <a:moveTo>
                    <a:pt x="101350" y="0"/>
                  </a:moveTo>
                  <a:cubicBezTo>
                    <a:pt x="101338" y="0"/>
                    <a:pt x="101326" y="3"/>
                    <a:pt x="101315" y="8"/>
                  </a:cubicBezTo>
                  <a:lnTo>
                    <a:pt x="71" y="36473"/>
                  </a:lnTo>
                  <a:cubicBezTo>
                    <a:pt x="44" y="36478"/>
                    <a:pt x="22" y="36500"/>
                    <a:pt x="11" y="36522"/>
                  </a:cubicBezTo>
                  <a:cubicBezTo>
                    <a:pt x="1" y="36549"/>
                    <a:pt x="1" y="36576"/>
                    <a:pt x="11" y="36598"/>
                  </a:cubicBezTo>
                  <a:cubicBezTo>
                    <a:pt x="22" y="36641"/>
                    <a:pt x="60" y="36668"/>
                    <a:pt x="104" y="36668"/>
                  </a:cubicBezTo>
                  <a:cubicBezTo>
                    <a:pt x="114" y="36668"/>
                    <a:pt x="125" y="36663"/>
                    <a:pt x="136" y="36663"/>
                  </a:cubicBezTo>
                  <a:lnTo>
                    <a:pt x="101385" y="198"/>
                  </a:lnTo>
                  <a:cubicBezTo>
                    <a:pt x="101434" y="176"/>
                    <a:pt x="101461" y="122"/>
                    <a:pt x="101445" y="68"/>
                  </a:cubicBezTo>
                  <a:cubicBezTo>
                    <a:pt x="101434" y="41"/>
                    <a:pt x="101412" y="19"/>
                    <a:pt x="101385" y="8"/>
                  </a:cubicBezTo>
                  <a:cubicBezTo>
                    <a:pt x="101374" y="3"/>
                    <a:pt x="101362" y="0"/>
                    <a:pt x="101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228;p29">
              <a:extLst>
                <a:ext uri="{FF2B5EF4-FFF2-40B4-BE49-F238E27FC236}">
                  <a16:creationId xmlns:a16="http://schemas.microsoft.com/office/drawing/2014/main" id="{BC559C59-CB36-BE9B-9458-8A6E21ED3CEE}"/>
                </a:ext>
              </a:extLst>
            </p:cNvPr>
            <p:cNvSpPr/>
            <p:nvPr/>
          </p:nvSpPr>
          <p:spPr>
            <a:xfrm>
              <a:off x="3476225" y="1636600"/>
              <a:ext cx="2893700" cy="602025"/>
            </a:xfrm>
            <a:custGeom>
              <a:avLst/>
              <a:gdLst/>
              <a:ahLst/>
              <a:cxnLst/>
              <a:rect l="l" t="t" r="r" b="b"/>
              <a:pathLst>
                <a:path w="115748" h="24081" extrusionOk="0">
                  <a:moveTo>
                    <a:pt x="115673" y="0"/>
                  </a:moveTo>
                  <a:cubicBezTo>
                    <a:pt x="115669" y="0"/>
                    <a:pt x="115665" y="1"/>
                    <a:pt x="115661" y="1"/>
                  </a:cubicBezTo>
                  <a:lnTo>
                    <a:pt x="82" y="23945"/>
                  </a:lnTo>
                  <a:cubicBezTo>
                    <a:pt x="0" y="23961"/>
                    <a:pt x="11" y="24080"/>
                    <a:pt x="93" y="24080"/>
                  </a:cubicBezTo>
                  <a:cubicBezTo>
                    <a:pt x="98" y="24080"/>
                    <a:pt x="103" y="24080"/>
                    <a:pt x="109" y="24075"/>
                  </a:cubicBezTo>
                  <a:lnTo>
                    <a:pt x="115688" y="131"/>
                  </a:lnTo>
                  <a:cubicBezTo>
                    <a:pt x="115726" y="126"/>
                    <a:pt x="115748" y="93"/>
                    <a:pt x="115742" y="55"/>
                  </a:cubicBezTo>
                  <a:cubicBezTo>
                    <a:pt x="115733" y="21"/>
                    <a:pt x="115705" y="0"/>
                    <a:pt x="115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229;p29">
              <a:extLst>
                <a:ext uri="{FF2B5EF4-FFF2-40B4-BE49-F238E27FC236}">
                  <a16:creationId xmlns:a16="http://schemas.microsoft.com/office/drawing/2014/main" id="{1DEA1600-81D2-47D3-258F-9805A4BB900D}"/>
                </a:ext>
              </a:extLst>
            </p:cNvPr>
            <p:cNvSpPr/>
            <p:nvPr/>
          </p:nvSpPr>
          <p:spPr>
            <a:xfrm>
              <a:off x="3475825" y="1635750"/>
              <a:ext cx="2895050" cy="603675"/>
            </a:xfrm>
            <a:custGeom>
              <a:avLst/>
              <a:gdLst/>
              <a:ahLst/>
              <a:cxnLst/>
              <a:rect l="l" t="t" r="r" b="b"/>
              <a:pathLst>
                <a:path w="115802" h="24147" extrusionOk="0">
                  <a:moveTo>
                    <a:pt x="115693" y="68"/>
                  </a:moveTo>
                  <a:cubicBezTo>
                    <a:pt x="115699" y="68"/>
                    <a:pt x="115704" y="73"/>
                    <a:pt x="115710" y="73"/>
                  </a:cubicBezTo>
                  <a:cubicBezTo>
                    <a:pt x="115715" y="79"/>
                    <a:pt x="115720" y="89"/>
                    <a:pt x="115720" y="95"/>
                  </a:cubicBezTo>
                  <a:cubicBezTo>
                    <a:pt x="115726" y="106"/>
                    <a:pt x="115720" y="111"/>
                    <a:pt x="115720" y="122"/>
                  </a:cubicBezTo>
                  <a:cubicBezTo>
                    <a:pt x="115715" y="127"/>
                    <a:pt x="115704" y="133"/>
                    <a:pt x="115699" y="133"/>
                  </a:cubicBezTo>
                  <a:lnTo>
                    <a:pt x="114" y="24076"/>
                  </a:lnTo>
                  <a:cubicBezTo>
                    <a:pt x="111" y="24077"/>
                    <a:pt x="108" y="24078"/>
                    <a:pt x="105" y="24078"/>
                  </a:cubicBezTo>
                  <a:cubicBezTo>
                    <a:pt x="92" y="24078"/>
                    <a:pt x="81" y="24068"/>
                    <a:pt x="76" y="24055"/>
                  </a:cubicBezTo>
                  <a:cubicBezTo>
                    <a:pt x="76" y="24044"/>
                    <a:pt x="76" y="24033"/>
                    <a:pt x="81" y="24028"/>
                  </a:cubicBezTo>
                  <a:cubicBezTo>
                    <a:pt x="87" y="24022"/>
                    <a:pt x="92" y="24017"/>
                    <a:pt x="103" y="24017"/>
                  </a:cubicBezTo>
                  <a:lnTo>
                    <a:pt x="115682" y="68"/>
                  </a:lnTo>
                  <a:close/>
                  <a:moveTo>
                    <a:pt x="115689" y="1"/>
                  </a:moveTo>
                  <a:cubicBezTo>
                    <a:pt x="115683" y="1"/>
                    <a:pt x="115677" y="1"/>
                    <a:pt x="115672" y="3"/>
                  </a:cubicBezTo>
                  <a:lnTo>
                    <a:pt x="87" y="23946"/>
                  </a:lnTo>
                  <a:cubicBezTo>
                    <a:pt x="33" y="23957"/>
                    <a:pt x="0" y="24011"/>
                    <a:pt x="11" y="24065"/>
                  </a:cubicBezTo>
                  <a:cubicBezTo>
                    <a:pt x="22" y="24114"/>
                    <a:pt x="60" y="24147"/>
                    <a:pt x="109" y="24147"/>
                  </a:cubicBezTo>
                  <a:lnTo>
                    <a:pt x="130" y="24147"/>
                  </a:lnTo>
                  <a:lnTo>
                    <a:pt x="115710" y="203"/>
                  </a:lnTo>
                  <a:cubicBezTo>
                    <a:pt x="115764" y="192"/>
                    <a:pt x="115802" y="138"/>
                    <a:pt x="115791" y="84"/>
                  </a:cubicBezTo>
                  <a:cubicBezTo>
                    <a:pt x="115785" y="57"/>
                    <a:pt x="115769" y="30"/>
                    <a:pt x="115747" y="19"/>
                  </a:cubicBezTo>
                  <a:cubicBezTo>
                    <a:pt x="115727" y="7"/>
                    <a:pt x="115707" y="1"/>
                    <a:pt x="11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230;p29">
              <a:extLst>
                <a:ext uri="{FF2B5EF4-FFF2-40B4-BE49-F238E27FC236}">
                  <a16:creationId xmlns:a16="http://schemas.microsoft.com/office/drawing/2014/main" id="{7CD3D7C8-86F2-3DB2-DE78-C8167887BF7E}"/>
                </a:ext>
              </a:extLst>
            </p:cNvPr>
            <p:cNvSpPr/>
            <p:nvPr/>
          </p:nvSpPr>
          <p:spPr>
            <a:xfrm>
              <a:off x="3675150" y="441775"/>
              <a:ext cx="833225" cy="461300"/>
            </a:xfrm>
            <a:custGeom>
              <a:avLst/>
              <a:gdLst/>
              <a:ahLst/>
              <a:cxnLst/>
              <a:rect l="l" t="t" r="r" b="b"/>
              <a:pathLst>
                <a:path w="33329" h="18452" extrusionOk="0">
                  <a:moveTo>
                    <a:pt x="100" y="1"/>
                  </a:moveTo>
                  <a:cubicBezTo>
                    <a:pt x="37" y="1"/>
                    <a:pt x="1" y="93"/>
                    <a:pt x="70" y="129"/>
                  </a:cubicBezTo>
                  <a:lnTo>
                    <a:pt x="33204" y="18446"/>
                  </a:lnTo>
                  <a:cubicBezTo>
                    <a:pt x="33215" y="18451"/>
                    <a:pt x="33225" y="18451"/>
                    <a:pt x="33236" y="18451"/>
                  </a:cubicBezTo>
                  <a:cubicBezTo>
                    <a:pt x="33307" y="18451"/>
                    <a:pt x="33328" y="18359"/>
                    <a:pt x="33269" y="18327"/>
                  </a:cubicBezTo>
                  <a:lnTo>
                    <a:pt x="135" y="10"/>
                  </a:lnTo>
                  <a:cubicBezTo>
                    <a:pt x="123" y="4"/>
                    <a:pt x="111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231;p29">
              <a:extLst>
                <a:ext uri="{FF2B5EF4-FFF2-40B4-BE49-F238E27FC236}">
                  <a16:creationId xmlns:a16="http://schemas.microsoft.com/office/drawing/2014/main" id="{391C622E-A292-8629-23BA-DE288375D459}"/>
                </a:ext>
              </a:extLst>
            </p:cNvPr>
            <p:cNvSpPr/>
            <p:nvPr/>
          </p:nvSpPr>
          <p:spPr>
            <a:xfrm>
              <a:off x="3673975" y="440950"/>
              <a:ext cx="834950" cy="462925"/>
            </a:xfrm>
            <a:custGeom>
              <a:avLst/>
              <a:gdLst/>
              <a:ahLst/>
              <a:cxnLst/>
              <a:rect l="l" t="t" r="r" b="b"/>
              <a:pathLst>
                <a:path w="33398" h="18517" extrusionOk="0">
                  <a:moveTo>
                    <a:pt x="165" y="70"/>
                  </a:moveTo>
                  <a:lnTo>
                    <a:pt x="33300" y="18387"/>
                  </a:lnTo>
                  <a:cubicBezTo>
                    <a:pt x="33305" y="18392"/>
                    <a:pt x="33310" y="18403"/>
                    <a:pt x="33316" y="18408"/>
                  </a:cubicBezTo>
                  <a:cubicBezTo>
                    <a:pt x="33320" y="18430"/>
                    <a:pt x="33304" y="18451"/>
                    <a:pt x="33284" y="18451"/>
                  </a:cubicBezTo>
                  <a:cubicBezTo>
                    <a:pt x="33278" y="18451"/>
                    <a:pt x="33273" y="18450"/>
                    <a:pt x="33267" y="18446"/>
                  </a:cubicBezTo>
                  <a:lnTo>
                    <a:pt x="133" y="130"/>
                  </a:lnTo>
                  <a:cubicBezTo>
                    <a:pt x="117" y="119"/>
                    <a:pt x="111" y="103"/>
                    <a:pt x="117" y="87"/>
                  </a:cubicBezTo>
                  <a:cubicBezTo>
                    <a:pt x="122" y="76"/>
                    <a:pt x="133" y="70"/>
                    <a:pt x="149" y="70"/>
                  </a:cubicBezTo>
                  <a:close/>
                  <a:moveTo>
                    <a:pt x="143" y="0"/>
                  </a:moveTo>
                  <a:cubicBezTo>
                    <a:pt x="53" y="0"/>
                    <a:pt x="0" y="135"/>
                    <a:pt x="100" y="189"/>
                  </a:cubicBezTo>
                  <a:lnTo>
                    <a:pt x="33235" y="18506"/>
                  </a:lnTo>
                  <a:cubicBezTo>
                    <a:pt x="33251" y="18517"/>
                    <a:pt x="33267" y="18517"/>
                    <a:pt x="33283" y="18517"/>
                  </a:cubicBezTo>
                  <a:cubicBezTo>
                    <a:pt x="33348" y="18517"/>
                    <a:pt x="33397" y="18457"/>
                    <a:pt x="33381" y="18392"/>
                  </a:cubicBezTo>
                  <a:cubicBezTo>
                    <a:pt x="33375" y="18365"/>
                    <a:pt x="33354" y="18343"/>
                    <a:pt x="33332" y="18333"/>
                  </a:cubicBezTo>
                  <a:lnTo>
                    <a:pt x="198" y="16"/>
                  </a:lnTo>
                  <a:cubicBezTo>
                    <a:pt x="179" y="5"/>
                    <a:pt x="160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232;p29">
              <a:extLst>
                <a:ext uri="{FF2B5EF4-FFF2-40B4-BE49-F238E27FC236}">
                  <a16:creationId xmlns:a16="http://schemas.microsoft.com/office/drawing/2014/main" id="{9631B6ED-4B49-7670-5E01-ADE23202E69F}"/>
                </a:ext>
              </a:extLst>
            </p:cNvPr>
            <p:cNvSpPr/>
            <p:nvPr/>
          </p:nvSpPr>
          <p:spPr>
            <a:xfrm>
              <a:off x="2879950" y="287300"/>
              <a:ext cx="1277050" cy="751025"/>
            </a:xfrm>
            <a:custGeom>
              <a:avLst/>
              <a:gdLst/>
              <a:ahLst/>
              <a:cxnLst/>
              <a:rect l="l" t="t" r="r" b="b"/>
              <a:pathLst>
                <a:path w="51082" h="30041" extrusionOk="0">
                  <a:moveTo>
                    <a:pt x="50986" y="0"/>
                  </a:moveTo>
                  <a:cubicBezTo>
                    <a:pt x="50976" y="0"/>
                    <a:pt x="50964" y="3"/>
                    <a:pt x="50952" y="10"/>
                  </a:cubicBezTo>
                  <a:lnTo>
                    <a:pt x="60" y="29922"/>
                  </a:lnTo>
                  <a:cubicBezTo>
                    <a:pt x="0" y="29954"/>
                    <a:pt x="27" y="30041"/>
                    <a:pt x="92" y="30041"/>
                  </a:cubicBezTo>
                  <a:cubicBezTo>
                    <a:pt x="103" y="30041"/>
                    <a:pt x="119" y="30041"/>
                    <a:pt x="125" y="30035"/>
                  </a:cubicBezTo>
                  <a:lnTo>
                    <a:pt x="51017" y="129"/>
                  </a:lnTo>
                  <a:cubicBezTo>
                    <a:pt x="51081" y="88"/>
                    <a:pt x="51045" y="0"/>
                    <a:pt x="509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233;p29">
              <a:extLst>
                <a:ext uri="{FF2B5EF4-FFF2-40B4-BE49-F238E27FC236}">
                  <a16:creationId xmlns:a16="http://schemas.microsoft.com/office/drawing/2014/main" id="{3B3B751A-F713-C320-642A-A704D9D7B70B}"/>
                </a:ext>
              </a:extLst>
            </p:cNvPr>
            <p:cNvSpPr/>
            <p:nvPr/>
          </p:nvSpPr>
          <p:spPr>
            <a:xfrm>
              <a:off x="2879400" y="286525"/>
              <a:ext cx="1278050" cy="752750"/>
            </a:xfrm>
            <a:custGeom>
              <a:avLst/>
              <a:gdLst/>
              <a:ahLst/>
              <a:cxnLst/>
              <a:rect l="l" t="t" r="r" b="b"/>
              <a:pathLst>
                <a:path w="51122" h="30110" extrusionOk="0">
                  <a:moveTo>
                    <a:pt x="51007" y="68"/>
                  </a:moveTo>
                  <a:cubicBezTo>
                    <a:pt x="51018" y="68"/>
                    <a:pt x="51028" y="73"/>
                    <a:pt x="51034" y="84"/>
                  </a:cubicBezTo>
                  <a:cubicBezTo>
                    <a:pt x="51039" y="90"/>
                    <a:pt x="51039" y="100"/>
                    <a:pt x="51039" y="111"/>
                  </a:cubicBezTo>
                  <a:cubicBezTo>
                    <a:pt x="51034" y="117"/>
                    <a:pt x="51034" y="122"/>
                    <a:pt x="51023" y="127"/>
                  </a:cubicBezTo>
                  <a:lnTo>
                    <a:pt x="130" y="30034"/>
                  </a:lnTo>
                  <a:cubicBezTo>
                    <a:pt x="125" y="30038"/>
                    <a:pt x="119" y="30039"/>
                    <a:pt x="113" y="30039"/>
                  </a:cubicBezTo>
                  <a:cubicBezTo>
                    <a:pt x="103" y="30039"/>
                    <a:pt x="94" y="30033"/>
                    <a:pt x="87" y="30023"/>
                  </a:cubicBezTo>
                  <a:cubicBezTo>
                    <a:pt x="82" y="30018"/>
                    <a:pt x="82" y="30007"/>
                    <a:pt x="82" y="30001"/>
                  </a:cubicBezTo>
                  <a:cubicBezTo>
                    <a:pt x="87" y="29990"/>
                    <a:pt x="93" y="29985"/>
                    <a:pt x="98" y="29980"/>
                  </a:cubicBezTo>
                  <a:lnTo>
                    <a:pt x="50991" y="73"/>
                  </a:lnTo>
                  <a:cubicBezTo>
                    <a:pt x="50996" y="68"/>
                    <a:pt x="51001" y="68"/>
                    <a:pt x="51007" y="68"/>
                  </a:cubicBezTo>
                  <a:close/>
                  <a:moveTo>
                    <a:pt x="51007" y="1"/>
                  </a:moveTo>
                  <a:cubicBezTo>
                    <a:pt x="50991" y="1"/>
                    <a:pt x="50974" y="5"/>
                    <a:pt x="50958" y="14"/>
                  </a:cubicBezTo>
                  <a:lnTo>
                    <a:pt x="65" y="29920"/>
                  </a:lnTo>
                  <a:cubicBezTo>
                    <a:pt x="44" y="29936"/>
                    <a:pt x="22" y="29958"/>
                    <a:pt x="17" y="29980"/>
                  </a:cubicBezTo>
                  <a:cubicBezTo>
                    <a:pt x="0" y="30045"/>
                    <a:pt x="49" y="30110"/>
                    <a:pt x="114" y="30110"/>
                  </a:cubicBezTo>
                  <a:cubicBezTo>
                    <a:pt x="130" y="30110"/>
                    <a:pt x="152" y="30104"/>
                    <a:pt x="168" y="30093"/>
                  </a:cubicBezTo>
                  <a:lnTo>
                    <a:pt x="51056" y="187"/>
                  </a:lnTo>
                  <a:cubicBezTo>
                    <a:pt x="51083" y="176"/>
                    <a:pt x="51099" y="149"/>
                    <a:pt x="51104" y="127"/>
                  </a:cubicBezTo>
                  <a:cubicBezTo>
                    <a:pt x="51121" y="59"/>
                    <a:pt x="51067" y="1"/>
                    <a:pt x="51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234;p29">
              <a:extLst>
                <a:ext uri="{FF2B5EF4-FFF2-40B4-BE49-F238E27FC236}">
                  <a16:creationId xmlns:a16="http://schemas.microsoft.com/office/drawing/2014/main" id="{C9E90339-410C-ED5E-DA7D-741EF5A47730}"/>
                </a:ext>
              </a:extLst>
            </p:cNvPr>
            <p:cNvSpPr/>
            <p:nvPr/>
          </p:nvSpPr>
          <p:spPr>
            <a:xfrm>
              <a:off x="2875600" y="342800"/>
              <a:ext cx="1372225" cy="753475"/>
            </a:xfrm>
            <a:custGeom>
              <a:avLst/>
              <a:gdLst/>
              <a:ahLst/>
              <a:cxnLst/>
              <a:rect l="l" t="t" r="r" b="b"/>
              <a:pathLst>
                <a:path w="54889" h="30139" extrusionOk="0">
                  <a:moveTo>
                    <a:pt x="54791" y="1"/>
                  </a:moveTo>
                  <a:cubicBezTo>
                    <a:pt x="54780" y="1"/>
                    <a:pt x="54768" y="4"/>
                    <a:pt x="54755" y="10"/>
                  </a:cubicBezTo>
                  <a:lnTo>
                    <a:pt x="60" y="30014"/>
                  </a:lnTo>
                  <a:cubicBezTo>
                    <a:pt x="1" y="30047"/>
                    <a:pt x="22" y="30139"/>
                    <a:pt x="93" y="30139"/>
                  </a:cubicBezTo>
                  <a:cubicBezTo>
                    <a:pt x="104" y="30139"/>
                    <a:pt x="115" y="30133"/>
                    <a:pt x="125" y="30128"/>
                  </a:cubicBezTo>
                  <a:lnTo>
                    <a:pt x="54820" y="124"/>
                  </a:lnTo>
                  <a:cubicBezTo>
                    <a:pt x="54889" y="87"/>
                    <a:pt x="54853" y="1"/>
                    <a:pt x="547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3235;p29">
              <a:extLst>
                <a:ext uri="{FF2B5EF4-FFF2-40B4-BE49-F238E27FC236}">
                  <a16:creationId xmlns:a16="http://schemas.microsoft.com/office/drawing/2014/main" id="{688FFE62-EF52-8AD4-90B5-D4D23947FCFE}"/>
                </a:ext>
              </a:extLst>
            </p:cNvPr>
            <p:cNvSpPr/>
            <p:nvPr/>
          </p:nvSpPr>
          <p:spPr>
            <a:xfrm>
              <a:off x="2874400" y="341925"/>
              <a:ext cx="1373875" cy="755175"/>
            </a:xfrm>
            <a:custGeom>
              <a:avLst/>
              <a:gdLst/>
              <a:ahLst/>
              <a:cxnLst/>
              <a:rect l="l" t="t" r="r" b="b"/>
              <a:pathLst>
                <a:path w="54955" h="30207" extrusionOk="0">
                  <a:moveTo>
                    <a:pt x="54835" y="67"/>
                  </a:moveTo>
                  <a:cubicBezTo>
                    <a:pt x="54852" y="67"/>
                    <a:pt x="54863" y="72"/>
                    <a:pt x="54868" y="83"/>
                  </a:cubicBezTo>
                  <a:cubicBezTo>
                    <a:pt x="54868" y="94"/>
                    <a:pt x="54873" y="105"/>
                    <a:pt x="54868" y="110"/>
                  </a:cubicBezTo>
                  <a:cubicBezTo>
                    <a:pt x="54868" y="121"/>
                    <a:pt x="54863" y="127"/>
                    <a:pt x="54852" y="132"/>
                  </a:cubicBezTo>
                  <a:lnTo>
                    <a:pt x="157" y="30136"/>
                  </a:lnTo>
                  <a:cubicBezTo>
                    <a:pt x="152" y="30138"/>
                    <a:pt x="147" y="30139"/>
                    <a:pt x="143" y="30139"/>
                  </a:cubicBezTo>
                  <a:cubicBezTo>
                    <a:pt x="121" y="30139"/>
                    <a:pt x="104" y="30120"/>
                    <a:pt x="108" y="30098"/>
                  </a:cubicBezTo>
                  <a:cubicBezTo>
                    <a:pt x="114" y="30087"/>
                    <a:pt x="119" y="30082"/>
                    <a:pt x="125" y="30076"/>
                  </a:cubicBezTo>
                  <a:lnTo>
                    <a:pt x="54819" y="72"/>
                  </a:lnTo>
                  <a:cubicBezTo>
                    <a:pt x="54825" y="72"/>
                    <a:pt x="54830" y="67"/>
                    <a:pt x="54835" y="67"/>
                  </a:cubicBezTo>
                  <a:close/>
                  <a:moveTo>
                    <a:pt x="54836" y="0"/>
                  </a:moveTo>
                  <a:cubicBezTo>
                    <a:pt x="54820" y="0"/>
                    <a:pt x="54803" y="4"/>
                    <a:pt x="54787" y="13"/>
                  </a:cubicBezTo>
                  <a:lnTo>
                    <a:pt x="92" y="30017"/>
                  </a:lnTo>
                  <a:cubicBezTo>
                    <a:pt x="0" y="30071"/>
                    <a:pt x="38" y="30206"/>
                    <a:pt x="141" y="30206"/>
                  </a:cubicBezTo>
                  <a:cubicBezTo>
                    <a:pt x="157" y="30206"/>
                    <a:pt x="173" y="30201"/>
                    <a:pt x="190" y="30195"/>
                  </a:cubicBezTo>
                  <a:lnTo>
                    <a:pt x="54884" y="192"/>
                  </a:lnTo>
                  <a:cubicBezTo>
                    <a:pt x="54911" y="175"/>
                    <a:pt x="54927" y="154"/>
                    <a:pt x="54933" y="127"/>
                  </a:cubicBezTo>
                  <a:cubicBezTo>
                    <a:pt x="54955" y="62"/>
                    <a:pt x="54900" y="0"/>
                    <a:pt x="54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3236;p29">
              <a:extLst>
                <a:ext uri="{FF2B5EF4-FFF2-40B4-BE49-F238E27FC236}">
                  <a16:creationId xmlns:a16="http://schemas.microsoft.com/office/drawing/2014/main" id="{2EC0A00A-C649-00EE-D538-79D2B08754CE}"/>
                </a:ext>
              </a:extLst>
            </p:cNvPr>
            <p:cNvSpPr/>
            <p:nvPr/>
          </p:nvSpPr>
          <p:spPr>
            <a:xfrm>
              <a:off x="2422575" y="560400"/>
              <a:ext cx="1003025" cy="396825"/>
            </a:xfrm>
            <a:custGeom>
              <a:avLst/>
              <a:gdLst/>
              <a:ahLst/>
              <a:cxnLst/>
              <a:rect l="l" t="t" r="r" b="b"/>
              <a:pathLst>
                <a:path w="40121" h="15873" extrusionOk="0">
                  <a:moveTo>
                    <a:pt x="77" y="1"/>
                  </a:moveTo>
                  <a:cubicBezTo>
                    <a:pt x="51" y="1"/>
                    <a:pt x="24" y="16"/>
                    <a:pt x="11" y="42"/>
                  </a:cubicBezTo>
                  <a:cubicBezTo>
                    <a:pt x="0" y="80"/>
                    <a:pt x="17" y="118"/>
                    <a:pt x="49" y="129"/>
                  </a:cubicBezTo>
                  <a:lnTo>
                    <a:pt x="40002" y="15867"/>
                  </a:lnTo>
                  <a:cubicBezTo>
                    <a:pt x="40007" y="15873"/>
                    <a:pt x="40018" y="15873"/>
                    <a:pt x="40023" y="15873"/>
                  </a:cubicBezTo>
                  <a:cubicBezTo>
                    <a:pt x="40099" y="15873"/>
                    <a:pt x="40121" y="15770"/>
                    <a:pt x="40051" y="15743"/>
                  </a:cubicBezTo>
                  <a:lnTo>
                    <a:pt x="98" y="4"/>
                  </a:lnTo>
                  <a:cubicBezTo>
                    <a:pt x="91" y="2"/>
                    <a:pt x="84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237;p29">
              <a:extLst>
                <a:ext uri="{FF2B5EF4-FFF2-40B4-BE49-F238E27FC236}">
                  <a16:creationId xmlns:a16="http://schemas.microsoft.com/office/drawing/2014/main" id="{52AEA009-6EC9-8A21-CCD7-F2B3E083C58F}"/>
                </a:ext>
              </a:extLst>
            </p:cNvPr>
            <p:cNvSpPr/>
            <p:nvPr/>
          </p:nvSpPr>
          <p:spPr>
            <a:xfrm>
              <a:off x="2420775" y="559600"/>
              <a:ext cx="1005925" cy="398450"/>
            </a:xfrm>
            <a:custGeom>
              <a:avLst/>
              <a:gdLst/>
              <a:ahLst/>
              <a:cxnLst/>
              <a:rect l="l" t="t" r="r" b="b"/>
              <a:pathLst>
                <a:path w="40237" h="15938" extrusionOk="0">
                  <a:moveTo>
                    <a:pt x="159" y="69"/>
                  </a:moveTo>
                  <a:lnTo>
                    <a:pt x="40112" y="15807"/>
                  </a:lnTo>
                  <a:cubicBezTo>
                    <a:pt x="40128" y="15813"/>
                    <a:pt x="40133" y="15834"/>
                    <a:pt x="40128" y="15850"/>
                  </a:cubicBezTo>
                  <a:cubicBezTo>
                    <a:pt x="40124" y="15862"/>
                    <a:pt x="40112" y="15871"/>
                    <a:pt x="40099" y="15871"/>
                  </a:cubicBezTo>
                  <a:cubicBezTo>
                    <a:pt x="40094" y="15871"/>
                    <a:pt x="40089" y="15870"/>
                    <a:pt x="40085" y="15867"/>
                  </a:cubicBezTo>
                  <a:lnTo>
                    <a:pt x="137" y="134"/>
                  </a:lnTo>
                  <a:cubicBezTo>
                    <a:pt x="116" y="123"/>
                    <a:pt x="110" y="107"/>
                    <a:pt x="116" y="90"/>
                  </a:cubicBezTo>
                  <a:cubicBezTo>
                    <a:pt x="121" y="79"/>
                    <a:pt x="127" y="74"/>
                    <a:pt x="132" y="69"/>
                  </a:cubicBezTo>
                  <a:close/>
                  <a:moveTo>
                    <a:pt x="145" y="1"/>
                  </a:moveTo>
                  <a:cubicBezTo>
                    <a:pt x="47" y="1"/>
                    <a:pt x="0" y="150"/>
                    <a:pt x="110" y="193"/>
                  </a:cubicBezTo>
                  <a:lnTo>
                    <a:pt x="40063" y="15932"/>
                  </a:lnTo>
                  <a:cubicBezTo>
                    <a:pt x="40074" y="15937"/>
                    <a:pt x="40085" y="15937"/>
                    <a:pt x="40095" y="15937"/>
                  </a:cubicBezTo>
                  <a:cubicBezTo>
                    <a:pt x="40209" y="15937"/>
                    <a:pt x="40236" y="15785"/>
                    <a:pt x="40133" y="15748"/>
                  </a:cubicBezTo>
                  <a:lnTo>
                    <a:pt x="186" y="9"/>
                  </a:lnTo>
                  <a:cubicBezTo>
                    <a:pt x="172" y="3"/>
                    <a:pt x="158" y="1"/>
                    <a:pt x="1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238;p29">
              <a:extLst>
                <a:ext uri="{FF2B5EF4-FFF2-40B4-BE49-F238E27FC236}">
                  <a16:creationId xmlns:a16="http://schemas.microsoft.com/office/drawing/2014/main" id="{3523F174-CB2A-E41A-9EE5-65497EA27F10}"/>
                </a:ext>
              </a:extLst>
            </p:cNvPr>
            <p:cNvSpPr/>
            <p:nvPr/>
          </p:nvSpPr>
          <p:spPr>
            <a:xfrm>
              <a:off x="2463975" y="488875"/>
              <a:ext cx="791725" cy="336200"/>
            </a:xfrm>
            <a:custGeom>
              <a:avLst/>
              <a:gdLst/>
              <a:ahLst/>
              <a:cxnLst/>
              <a:rect l="l" t="t" r="r" b="b"/>
              <a:pathLst>
                <a:path w="31669" h="13448" extrusionOk="0">
                  <a:moveTo>
                    <a:pt x="94" y="0"/>
                  </a:moveTo>
                  <a:cubicBezTo>
                    <a:pt x="30" y="0"/>
                    <a:pt x="0" y="97"/>
                    <a:pt x="72" y="130"/>
                  </a:cubicBezTo>
                  <a:lnTo>
                    <a:pt x="31549" y="13442"/>
                  </a:lnTo>
                  <a:cubicBezTo>
                    <a:pt x="31554" y="13448"/>
                    <a:pt x="31565" y="13448"/>
                    <a:pt x="31576" y="13448"/>
                  </a:cubicBezTo>
                  <a:cubicBezTo>
                    <a:pt x="31646" y="13448"/>
                    <a:pt x="31668" y="13345"/>
                    <a:pt x="31598" y="13318"/>
                  </a:cubicBezTo>
                  <a:lnTo>
                    <a:pt x="121" y="6"/>
                  </a:lnTo>
                  <a:cubicBezTo>
                    <a:pt x="111" y="2"/>
                    <a:pt x="102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239;p29">
              <a:extLst>
                <a:ext uri="{FF2B5EF4-FFF2-40B4-BE49-F238E27FC236}">
                  <a16:creationId xmlns:a16="http://schemas.microsoft.com/office/drawing/2014/main" id="{0DF5412B-04C6-3221-3F30-2B411F3E62C0}"/>
                </a:ext>
              </a:extLst>
            </p:cNvPr>
            <p:cNvSpPr/>
            <p:nvPr/>
          </p:nvSpPr>
          <p:spPr>
            <a:xfrm>
              <a:off x="2462600" y="487975"/>
              <a:ext cx="794300" cy="337925"/>
            </a:xfrm>
            <a:custGeom>
              <a:avLst/>
              <a:gdLst/>
              <a:ahLst/>
              <a:cxnLst/>
              <a:rect l="l" t="t" r="r" b="b"/>
              <a:pathLst>
                <a:path w="31772" h="13517" extrusionOk="0">
                  <a:moveTo>
                    <a:pt x="154" y="69"/>
                  </a:moveTo>
                  <a:cubicBezTo>
                    <a:pt x="160" y="69"/>
                    <a:pt x="160" y="74"/>
                    <a:pt x="165" y="74"/>
                  </a:cubicBezTo>
                  <a:lnTo>
                    <a:pt x="31642" y="13386"/>
                  </a:lnTo>
                  <a:cubicBezTo>
                    <a:pt x="31658" y="13392"/>
                    <a:pt x="31669" y="13413"/>
                    <a:pt x="31658" y="13430"/>
                  </a:cubicBezTo>
                  <a:cubicBezTo>
                    <a:pt x="31654" y="13442"/>
                    <a:pt x="31641" y="13448"/>
                    <a:pt x="31628" y="13448"/>
                  </a:cubicBezTo>
                  <a:cubicBezTo>
                    <a:pt x="31623" y="13448"/>
                    <a:pt x="31619" y="13447"/>
                    <a:pt x="31615" y="13446"/>
                  </a:cubicBezTo>
                  <a:lnTo>
                    <a:pt x="138" y="134"/>
                  </a:lnTo>
                  <a:cubicBezTo>
                    <a:pt x="122" y="128"/>
                    <a:pt x="116" y="107"/>
                    <a:pt x="122" y="90"/>
                  </a:cubicBezTo>
                  <a:cubicBezTo>
                    <a:pt x="127" y="79"/>
                    <a:pt x="138" y="69"/>
                    <a:pt x="154" y="69"/>
                  </a:cubicBezTo>
                  <a:close/>
                  <a:moveTo>
                    <a:pt x="151" y="1"/>
                  </a:moveTo>
                  <a:cubicBezTo>
                    <a:pt x="52" y="1"/>
                    <a:pt x="1" y="151"/>
                    <a:pt x="111" y="199"/>
                  </a:cubicBezTo>
                  <a:lnTo>
                    <a:pt x="31588" y="13511"/>
                  </a:lnTo>
                  <a:cubicBezTo>
                    <a:pt x="31604" y="13516"/>
                    <a:pt x="31615" y="13516"/>
                    <a:pt x="31631" y="13516"/>
                  </a:cubicBezTo>
                  <a:cubicBezTo>
                    <a:pt x="31739" y="13516"/>
                    <a:pt x="31772" y="13365"/>
                    <a:pt x="31669" y="13321"/>
                  </a:cubicBezTo>
                  <a:lnTo>
                    <a:pt x="192" y="9"/>
                  </a:lnTo>
                  <a:cubicBezTo>
                    <a:pt x="178" y="3"/>
                    <a:pt x="164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240;p29">
              <a:extLst>
                <a:ext uri="{FF2B5EF4-FFF2-40B4-BE49-F238E27FC236}">
                  <a16:creationId xmlns:a16="http://schemas.microsoft.com/office/drawing/2014/main" id="{BEDB95A6-F716-3DE0-0407-FE081460BBD4}"/>
                </a:ext>
              </a:extLst>
            </p:cNvPr>
            <p:cNvSpPr/>
            <p:nvPr/>
          </p:nvSpPr>
          <p:spPr>
            <a:xfrm>
              <a:off x="3848425" y="2065100"/>
              <a:ext cx="2966275" cy="730950"/>
            </a:xfrm>
            <a:custGeom>
              <a:avLst/>
              <a:gdLst/>
              <a:ahLst/>
              <a:cxnLst/>
              <a:rect l="l" t="t" r="r" b="b"/>
              <a:pathLst>
                <a:path w="118651" h="29238" extrusionOk="0">
                  <a:moveTo>
                    <a:pt x="75" y="0"/>
                  </a:moveTo>
                  <a:cubicBezTo>
                    <a:pt x="44" y="0"/>
                    <a:pt x="16" y="24"/>
                    <a:pt x="11" y="51"/>
                  </a:cubicBezTo>
                  <a:cubicBezTo>
                    <a:pt x="1" y="89"/>
                    <a:pt x="22" y="127"/>
                    <a:pt x="60" y="132"/>
                  </a:cubicBezTo>
                  <a:lnTo>
                    <a:pt x="118542" y="29232"/>
                  </a:lnTo>
                  <a:cubicBezTo>
                    <a:pt x="118548" y="29232"/>
                    <a:pt x="118553" y="29237"/>
                    <a:pt x="118559" y="29237"/>
                  </a:cubicBezTo>
                  <a:cubicBezTo>
                    <a:pt x="118640" y="29237"/>
                    <a:pt x="118651" y="29123"/>
                    <a:pt x="118575" y="29102"/>
                  </a:cubicBezTo>
                  <a:lnTo>
                    <a:pt x="93" y="2"/>
                  </a:lnTo>
                  <a:cubicBezTo>
                    <a:pt x="87" y="1"/>
                    <a:pt x="81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241;p29">
              <a:extLst>
                <a:ext uri="{FF2B5EF4-FFF2-40B4-BE49-F238E27FC236}">
                  <a16:creationId xmlns:a16="http://schemas.microsoft.com/office/drawing/2014/main" id="{346B1E19-32DB-E852-6927-38F31FA1813D}"/>
                </a:ext>
              </a:extLst>
            </p:cNvPr>
            <p:cNvSpPr/>
            <p:nvPr/>
          </p:nvSpPr>
          <p:spPr>
            <a:xfrm>
              <a:off x="3847075" y="2064275"/>
              <a:ext cx="2968850" cy="732575"/>
            </a:xfrm>
            <a:custGeom>
              <a:avLst/>
              <a:gdLst/>
              <a:ahLst/>
              <a:cxnLst/>
              <a:rect l="l" t="t" r="r" b="b"/>
              <a:pathLst>
                <a:path w="118754" h="29303" extrusionOk="0">
                  <a:moveTo>
                    <a:pt x="136" y="68"/>
                  </a:moveTo>
                  <a:lnTo>
                    <a:pt x="118624" y="29167"/>
                  </a:lnTo>
                  <a:cubicBezTo>
                    <a:pt x="118640" y="29173"/>
                    <a:pt x="118651" y="29194"/>
                    <a:pt x="118645" y="29211"/>
                  </a:cubicBezTo>
                  <a:cubicBezTo>
                    <a:pt x="118641" y="29224"/>
                    <a:pt x="118629" y="29234"/>
                    <a:pt x="118616" y="29234"/>
                  </a:cubicBezTo>
                  <a:cubicBezTo>
                    <a:pt x="118613" y="29234"/>
                    <a:pt x="118610" y="29233"/>
                    <a:pt x="118607" y="29232"/>
                  </a:cubicBezTo>
                  <a:lnTo>
                    <a:pt x="120" y="133"/>
                  </a:lnTo>
                  <a:cubicBezTo>
                    <a:pt x="103" y="128"/>
                    <a:pt x="93" y="111"/>
                    <a:pt x="98" y="95"/>
                  </a:cubicBezTo>
                  <a:cubicBezTo>
                    <a:pt x="98" y="84"/>
                    <a:pt x="103" y="79"/>
                    <a:pt x="114" y="73"/>
                  </a:cubicBezTo>
                  <a:cubicBezTo>
                    <a:pt x="120" y="68"/>
                    <a:pt x="120" y="68"/>
                    <a:pt x="125" y="68"/>
                  </a:cubicBezTo>
                  <a:close/>
                  <a:moveTo>
                    <a:pt x="134" y="1"/>
                  </a:moveTo>
                  <a:cubicBezTo>
                    <a:pt x="116" y="1"/>
                    <a:pt x="96" y="6"/>
                    <a:pt x="76" y="14"/>
                  </a:cubicBezTo>
                  <a:cubicBezTo>
                    <a:pt x="0" y="63"/>
                    <a:pt x="17" y="176"/>
                    <a:pt x="103" y="198"/>
                  </a:cubicBezTo>
                  <a:lnTo>
                    <a:pt x="118591" y="29297"/>
                  </a:lnTo>
                  <a:cubicBezTo>
                    <a:pt x="118596" y="29303"/>
                    <a:pt x="118607" y="29303"/>
                    <a:pt x="118613" y="29303"/>
                  </a:cubicBezTo>
                  <a:cubicBezTo>
                    <a:pt x="118732" y="29303"/>
                    <a:pt x="118754" y="29135"/>
                    <a:pt x="118640" y="29102"/>
                  </a:cubicBezTo>
                  <a:lnTo>
                    <a:pt x="152" y="3"/>
                  </a:lnTo>
                  <a:cubicBezTo>
                    <a:pt x="146" y="2"/>
                    <a:pt x="14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242;p29">
              <a:extLst>
                <a:ext uri="{FF2B5EF4-FFF2-40B4-BE49-F238E27FC236}">
                  <a16:creationId xmlns:a16="http://schemas.microsoft.com/office/drawing/2014/main" id="{B1BC564E-2CA4-DDBE-8C02-6E12220F7234}"/>
                </a:ext>
              </a:extLst>
            </p:cNvPr>
            <p:cNvSpPr/>
            <p:nvPr/>
          </p:nvSpPr>
          <p:spPr>
            <a:xfrm>
              <a:off x="1359300" y="2890200"/>
              <a:ext cx="2216200" cy="209125"/>
            </a:xfrm>
            <a:custGeom>
              <a:avLst/>
              <a:gdLst/>
              <a:ahLst/>
              <a:cxnLst/>
              <a:rect l="l" t="t" r="r" b="b"/>
              <a:pathLst>
                <a:path w="88648" h="8365" extrusionOk="0">
                  <a:moveTo>
                    <a:pt x="88585" y="1"/>
                  </a:moveTo>
                  <a:cubicBezTo>
                    <a:pt x="88580" y="1"/>
                    <a:pt x="88576" y="1"/>
                    <a:pt x="88571" y="3"/>
                  </a:cubicBezTo>
                  <a:lnTo>
                    <a:pt x="66" y="8235"/>
                  </a:lnTo>
                  <a:cubicBezTo>
                    <a:pt x="28" y="8240"/>
                    <a:pt x="1" y="8273"/>
                    <a:pt x="6" y="8305"/>
                  </a:cubicBezTo>
                  <a:cubicBezTo>
                    <a:pt x="12" y="8343"/>
                    <a:pt x="39" y="8365"/>
                    <a:pt x="71" y="8365"/>
                  </a:cubicBezTo>
                  <a:lnTo>
                    <a:pt x="77" y="8365"/>
                  </a:lnTo>
                  <a:lnTo>
                    <a:pt x="88582" y="133"/>
                  </a:lnTo>
                  <a:cubicBezTo>
                    <a:pt x="88620" y="133"/>
                    <a:pt x="88647" y="100"/>
                    <a:pt x="88642" y="62"/>
                  </a:cubicBezTo>
                  <a:cubicBezTo>
                    <a:pt x="88642" y="29"/>
                    <a:pt x="88613" y="1"/>
                    <a:pt x="88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243;p29">
              <a:extLst>
                <a:ext uri="{FF2B5EF4-FFF2-40B4-BE49-F238E27FC236}">
                  <a16:creationId xmlns:a16="http://schemas.microsoft.com/office/drawing/2014/main" id="{7F19EDC4-33F7-6B64-4DF7-F5C9DB39EF8B}"/>
                </a:ext>
              </a:extLst>
            </p:cNvPr>
            <p:cNvSpPr/>
            <p:nvPr/>
          </p:nvSpPr>
          <p:spPr>
            <a:xfrm>
              <a:off x="1358500" y="2889400"/>
              <a:ext cx="2217800" cy="210875"/>
            </a:xfrm>
            <a:custGeom>
              <a:avLst/>
              <a:gdLst/>
              <a:ahLst/>
              <a:cxnLst/>
              <a:rect l="l" t="t" r="r" b="b"/>
              <a:pathLst>
                <a:path w="88712" h="8435" extrusionOk="0">
                  <a:moveTo>
                    <a:pt x="88625" y="67"/>
                  </a:moveTo>
                  <a:cubicBezTo>
                    <a:pt x="88636" y="78"/>
                    <a:pt x="88641" y="83"/>
                    <a:pt x="88641" y="100"/>
                  </a:cubicBezTo>
                  <a:cubicBezTo>
                    <a:pt x="88641" y="116"/>
                    <a:pt x="88631" y="132"/>
                    <a:pt x="88614" y="132"/>
                  </a:cubicBezTo>
                  <a:lnTo>
                    <a:pt x="103" y="8364"/>
                  </a:lnTo>
                  <a:cubicBezTo>
                    <a:pt x="87" y="8364"/>
                    <a:pt x="76" y="8353"/>
                    <a:pt x="71" y="8337"/>
                  </a:cubicBezTo>
                  <a:cubicBezTo>
                    <a:pt x="71" y="8315"/>
                    <a:pt x="82" y="8299"/>
                    <a:pt x="103" y="8299"/>
                  </a:cubicBezTo>
                  <a:lnTo>
                    <a:pt x="88614" y="67"/>
                  </a:lnTo>
                  <a:close/>
                  <a:moveTo>
                    <a:pt x="88616" y="0"/>
                  </a:moveTo>
                  <a:cubicBezTo>
                    <a:pt x="88610" y="0"/>
                    <a:pt x="88604" y="1"/>
                    <a:pt x="88598" y="2"/>
                  </a:cubicBezTo>
                  <a:lnTo>
                    <a:pt x="98" y="8234"/>
                  </a:lnTo>
                  <a:cubicBezTo>
                    <a:pt x="38" y="8240"/>
                    <a:pt x="0" y="8288"/>
                    <a:pt x="6" y="8343"/>
                  </a:cubicBezTo>
                  <a:cubicBezTo>
                    <a:pt x="11" y="8391"/>
                    <a:pt x="55" y="8435"/>
                    <a:pt x="103" y="8435"/>
                  </a:cubicBezTo>
                  <a:lnTo>
                    <a:pt x="114" y="8435"/>
                  </a:lnTo>
                  <a:lnTo>
                    <a:pt x="88620" y="197"/>
                  </a:lnTo>
                  <a:cubicBezTo>
                    <a:pt x="88674" y="197"/>
                    <a:pt x="88712" y="148"/>
                    <a:pt x="88706" y="89"/>
                  </a:cubicBezTo>
                  <a:cubicBezTo>
                    <a:pt x="88706" y="62"/>
                    <a:pt x="88690" y="29"/>
                    <a:pt x="88663" y="13"/>
                  </a:cubicBezTo>
                  <a:cubicBezTo>
                    <a:pt x="88651" y="5"/>
                    <a:pt x="88633" y="0"/>
                    <a:pt x="886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244;p29">
              <a:extLst>
                <a:ext uri="{FF2B5EF4-FFF2-40B4-BE49-F238E27FC236}">
                  <a16:creationId xmlns:a16="http://schemas.microsoft.com/office/drawing/2014/main" id="{E5B8E2C6-045D-4056-8F06-EBC1E33F3711}"/>
                </a:ext>
              </a:extLst>
            </p:cNvPr>
            <p:cNvSpPr/>
            <p:nvPr/>
          </p:nvSpPr>
          <p:spPr>
            <a:xfrm>
              <a:off x="1531525" y="3414925"/>
              <a:ext cx="2044500" cy="91675"/>
            </a:xfrm>
            <a:custGeom>
              <a:avLst/>
              <a:gdLst/>
              <a:ahLst/>
              <a:cxnLst/>
              <a:rect l="l" t="t" r="r" b="b"/>
              <a:pathLst>
                <a:path w="81780" h="3667" extrusionOk="0">
                  <a:moveTo>
                    <a:pt x="71" y="0"/>
                  </a:moveTo>
                  <a:cubicBezTo>
                    <a:pt x="39" y="0"/>
                    <a:pt x="6" y="27"/>
                    <a:pt x="1" y="65"/>
                  </a:cubicBezTo>
                  <a:cubicBezTo>
                    <a:pt x="1" y="98"/>
                    <a:pt x="28" y="130"/>
                    <a:pt x="66" y="135"/>
                  </a:cubicBezTo>
                  <a:lnTo>
                    <a:pt x="81682" y="3667"/>
                  </a:lnTo>
                  <a:lnTo>
                    <a:pt x="81688" y="3667"/>
                  </a:lnTo>
                  <a:cubicBezTo>
                    <a:pt x="81775" y="3667"/>
                    <a:pt x="81780" y="3537"/>
                    <a:pt x="81693" y="3537"/>
                  </a:cubicBez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245;p29">
              <a:extLst>
                <a:ext uri="{FF2B5EF4-FFF2-40B4-BE49-F238E27FC236}">
                  <a16:creationId xmlns:a16="http://schemas.microsoft.com/office/drawing/2014/main" id="{3FDDD181-5B5E-B511-18C4-3DEF2EAD6F9C}"/>
                </a:ext>
              </a:extLst>
            </p:cNvPr>
            <p:cNvSpPr/>
            <p:nvPr/>
          </p:nvSpPr>
          <p:spPr>
            <a:xfrm>
              <a:off x="1530725" y="3414100"/>
              <a:ext cx="2046400" cy="93325"/>
            </a:xfrm>
            <a:custGeom>
              <a:avLst/>
              <a:gdLst/>
              <a:ahLst/>
              <a:cxnLst/>
              <a:rect l="l" t="t" r="r" b="b"/>
              <a:pathLst>
                <a:path w="81856" h="3733" extrusionOk="0">
                  <a:moveTo>
                    <a:pt x="103" y="66"/>
                  </a:moveTo>
                  <a:lnTo>
                    <a:pt x="81720" y="3602"/>
                  </a:lnTo>
                  <a:cubicBezTo>
                    <a:pt x="81763" y="3602"/>
                    <a:pt x="81763" y="3667"/>
                    <a:pt x="81720" y="3667"/>
                  </a:cubicBezTo>
                  <a:lnTo>
                    <a:pt x="98" y="131"/>
                  </a:lnTo>
                  <a:cubicBezTo>
                    <a:pt x="82" y="131"/>
                    <a:pt x="71" y="114"/>
                    <a:pt x="71" y="98"/>
                  </a:cubicBezTo>
                  <a:cubicBezTo>
                    <a:pt x="71" y="82"/>
                    <a:pt x="87" y="66"/>
                    <a:pt x="103" y="66"/>
                  </a:cubicBezTo>
                  <a:close/>
                  <a:moveTo>
                    <a:pt x="103" y="1"/>
                  </a:moveTo>
                  <a:cubicBezTo>
                    <a:pt x="49" y="1"/>
                    <a:pt x="6" y="44"/>
                    <a:pt x="0" y="93"/>
                  </a:cubicBezTo>
                  <a:cubicBezTo>
                    <a:pt x="0" y="152"/>
                    <a:pt x="44" y="196"/>
                    <a:pt x="98" y="201"/>
                  </a:cubicBezTo>
                  <a:lnTo>
                    <a:pt x="81714" y="3732"/>
                  </a:lnTo>
                  <a:lnTo>
                    <a:pt x="81720" y="3732"/>
                  </a:lnTo>
                  <a:cubicBezTo>
                    <a:pt x="81850" y="3732"/>
                    <a:pt x="81855" y="3537"/>
                    <a:pt x="81725" y="3532"/>
                  </a:cubicBezTo>
                  <a:lnTo>
                    <a:pt x="1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246;p29">
              <a:extLst>
                <a:ext uri="{FF2B5EF4-FFF2-40B4-BE49-F238E27FC236}">
                  <a16:creationId xmlns:a16="http://schemas.microsoft.com/office/drawing/2014/main" id="{28B55CB8-0896-EDC9-3D30-5ACDC6B98C51}"/>
                </a:ext>
              </a:extLst>
            </p:cNvPr>
            <p:cNvSpPr/>
            <p:nvPr/>
          </p:nvSpPr>
          <p:spPr>
            <a:xfrm>
              <a:off x="1520700" y="3516975"/>
              <a:ext cx="1030125" cy="108825"/>
            </a:xfrm>
            <a:custGeom>
              <a:avLst/>
              <a:gdLst/>
              <a:ahLst/>
              <a:cxnLst/>
              <a:rect l="l" t="t" r="r" b="b"/>
              <a:pathLst>
                <a:path w="41205" h="4353" extrusionOk="0">
                  <a:moveTo>
                    <a:pt x="67" y="1"/>
                  </a:moveTo>
                  <a:cubicBezTo>
                    <a:pt x="33" y="1"/>
                    <a:pt x="6" y="27"/>
                    <a:pt x="6" y="61"/>
                  </a:cubicBezTo>
                  <a:cubicBezTo>
                    <a:pt x="1" y="99"/>
                    <a:pt x="28" y="132"/>
                    <a:pt x="66" y="132"/>
                  </a:cubicBezTo>
                  <a:lnTo>
                    <a:pt x="41107" y="4351"/>
                  </a:lnTo>
                  <a:cubicBezTo>
                    <a:pt x="41110" y="4351"/>
                    <a:pt x="41112" y="4353"/>
                    <a:pt x="41114" y="4353"/>
                  </a:cubicBezTo>
                  <a:cubicBezTo>
                    <a:pt x="41115" y="4353"/>
                    <a:pt x="41116" y="4352"/>
                    <a:pt x="41118" y="4351"/>
                  </a:cubicBezTo>
                  <a:cubicBezTo>
                    <a:pt x="41199" y="4351"/>
                    <a:pt x="41204" y="4231"/>
                    <a:pt x="41123" y="4221"/>
                  </a:cubicBezTo>
                  <a:lnTo>
                    <a:pt x="76" y="2"/>
                  </a:lnTo>
                  <a:cubicBezTo>
                    <a:pt x="73" y="1"/>
                    <a:pt x="70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247;p29">
              <a:extLst>
                <a:ext uri="{FF2B5EF4-FFF2-40B4-BE49-F238E27FC236}">
                  <a16:creationId xmlns:a16="http://schemas.microsoft.com/office/drawing/2014/main" id="{12A0A07B-E765-D15F-B05D-6C505F2E4638}"/>
                </a:ext>
              </a:extLst>
            </p:cNvPr>
            <p:cNvSpPr/>
            <p:nvPr/>
          </p:nvSpPr>
          <p:spPr>
            <a:xfrm>
              <a:off x="1519750" y="3516125"/>
              <a:ext cx="1032275" cy="110575"/>
            </a:xfrm>
            <a:custGeom>
              <a:avLst/>
              <a:gdLst/>
              <a:ahLst/>
              <a:cxnLst/>
              <a:rect l="l" t="t" r="r" b="b"/>
              <a:pathLst>
                <a:path w="41291" h="4423" extrusionOk="0">
                  <a:moveTo>
                    <a:pt x="114" y="68"/>
                  </a:moveTo>
                  <a:lnTo>
                    <a:pt x="41156" y="4287"/>
                  </a:lnTo>
                  <a:cubicBezTo>
                    <a:pt x="41166" y="4287"/>
                    <a:pt x="41172" y="4292"/>
                    <a:pt x="41177" y="4298"/>
                  </a:cubicBezTo>
                  <a:cubicBezTo>
                    <a:pt x="41183" y="4309"/>
                    <a:pt x="41188" y="4314"/>
                    <a:pt x="41188" y="4325"/>
                  </a:cubicBezTo>
                  <a:cubicBezTo>
                    <a:pt x="41183" y="4341"/>
                    <a:pt x="41172" y="4352"/>
                    <a:pt x="41156" y="4352"/>
                  </a:cubicBezTo>
                  <a:lnTo>
                    <a:pt x="104" y="133"/>
                  </a:lnTo>
                  <a:cubicBezTo>
                    <a:pt x="98" y="133"/>
                    <a:pt x="87" y="128"/>
                    <a:pt x="82" y="122"/>
                  </a:cubicBezTo>
                  <a:cubicBezTo>
                    <a:pt x="76" y="117"/>
                    <a:pt x="76" y="106"/>
                    <a:pt x="76" y="101"/>
                  </a:cubicBezTo>
                  <a:cubicBezTo>
                    <a:pt x="76" y="90"/>
                    <a:pt x="82" y="79"/>
                    <a:pt x="93" y="74"/>
                  </a:cubicBezTo>
                  <a:cubicBezTo>
                    <a:pt x="93" y="68"/>
                    <a:pt x="98" y="68"/>
                    <a:pt x="104" y="68"/>
                  </a:cubicBezTo>
                  <a:close/>
                  <a:moveTo>
                    <a:pt x="104" y="1"/>
                  </a:moveTo>
                  <a:cubicBezTo>
                    <a:pt x="87" y="1"/>
                    <a:pt x="71" y="6"/>
                    <a:pt x="55" y="14"/>
                  </a:cubicBezTo>
                  <a:cubicBezTo>
                    <a:pt x="28" y="36"/>
                    <a:pt x="11" y="63"/>
                    <a:pt x="11" y="90"/>
                  </a:cubicBezTo>
                  <a:cubicBezTo>
                    <a:pt x="1" y="149"/>
                    <a:pt x="44" y="198"/>
                    <a:pt x="98" y="203"/>
                  </a:cubicBezTo>
                  <a:lnTo>
                    <a:pt x="41139" y="4417"/>
                  </a:lnTo>
                  <a:lnTo>
                    <a:pt x="41156" y="4422"/>
                  </a:lnTo>
                  <a:cubicBezTo>
                    <a:pt x="41280" y="4422"/>
                    <a:pt x="41291" y="4233"/>
                    <a:pt x="41161" y="4222"/>
                  </a:cubicBezTo>
                  <a:lnTo>
                    <a:pt x="125" y="3"/>
                  </a:lnTo>
                  <a:cubicBezTo>
                    <a:pt x="118" y="2"/>
                    <a:pt x="111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248;p29">
              <a:extLst>
                <a:ext uri="{FF2B5EF4-FFF2-40B4-BE49-F238E27FC236}">
                  <a16:creationId xmlns:a16="http://schemas.microsoft.com/office/drawing/2014/main" id="{1A0E819A-FD65-1239-CBB1-E8D6D086E18F}"/>
                </a:ext>
              </a:extLst>
            </p:cNvPr>
            <p:cNvSpPr/>
            <p:nvPr/>
          </p:nvSpPr>
          <p:spPr>
            <a:xfrm>
              <a:off x="1531525" y="3656300"/>
              <a:ext cx="1182850" cy="192850"/>
            </a:xfrm>
            <a:custGeom>
              <a:avLst/>
              <a:gdLst/>
              <a:ahLst/>
              <a:cxnLst/>
              <a:rect l="l" t="t" r="r" b="b"/>
              <a:pathLst>
                <a:path w="47314" h="7714" extrusionOk="0">
                  <a:moveTo>
                    <a:pt x="71" y="1"/>
                  </a:moveTo>
                  <a:cubicBezTo>
                    <a:pt x="38" y="1"/>
                    <a:pt x="11" y="22"/>
                    <a:pt x="6" y="56"/>
                  </a:cubicBezTo>
                  <a:cubicBezTo>
                    <a:pt x="1" y="88"/>
                    <a:pt x="22" y="126"/>
                    <a:pt x="60" y="131"/>
                  </a:cubicBezTo>
                  <a:lnTo>
                    <a:pt x="47211" y="7714"/>
                  </a:lnTo>
                  <a:lnTo>
                    <a:pt x="47221" y="7714"/>
                  </a:lnTo>
                  <a:cubicBezTo>
                    <a:pt x="47303" y="7714"/>
                    <a:pt x="47314" y="7595"/>
                    <a:pt x="47232" y="7584"/>
                  </a:cubicBezTo>
                  <a:lnTo>
                    <a:pt x="82" y="2"/>
                  </a:lnTo>
                  <a:cubicBezTo>
                    <a:pt x="78" y="1"/>
                    <a:pt x="74" y="1"/>
                    <a:pt x="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249;p29">
              <a:extLst>
                <a:ext uri="{FF2B5EF4-FFF2-40B4-BE49-F238E27FC236}">
                  <a16:creationId xmlns:a16="http://schemas.microsoft.com/office/drawing/2014/main" id="{BBA1B21D-305E-7A69-399E-2C9BD0D9A6D5}"/>
                </a:ext>
              </a:extLst>
            </p:cNvPr>
            <p:cNvSpPr/>
            <p:nvPr/>
          </p:nvSpPr>
          <p:spPr>
            <a:xfrm>
              <a:off x="1530725" y="3655375"/>
              <a:ext cx="1183925" cy="194725"/>
            </a:xfrm>
            <a:custGeom>
              <a:avLst/>
              <a:gdLst/>
              <a:ahLst/>
              <a:cxnLst/>
              <a:rect l="l" t="t" r="r" b="b"/>
              <a:pathLst>
                <a:path w="47357" h="7789" extrusionOk="0">
                  <a:moveTo>
                    <a:pt x="109" y="71"/>
                  </a:moveTo>
                  <a:lnTo>
                    <a:pt x="47259" y="7653"/>
                  </a:lnTo>
                  <a:cubicBezTo>
                    <a:pt x="47270" y="7653"/>
                    <a:pt x="47275" y="7659"/>
                    <a:pt x="47281" y="7669"/>
                  </a:cubicBezTo>
                  <a:cubicBezTo>
                    <a:pt x="47286" y="7675"/>
                    <a:pt x="47286" y="7686"/>
                    <a:pt x="47286" y="7691"/>
                  </a:cubicBezTo>
                  <a:cubicBezTo>
                    <a:pt x="47281" y="7707"/>
                    <a:pt x="47270" y="7718"/>
                    <a:pt x="47253" y="7718"/>
                  </a:cubicBezTo>
                  <a:lnTo>
                    <a:pt x="47248" y="7718"/>
                  </a:lnTo>
                  <a:lnTo>
                    <a:pt x="98" y="136"/>
                  </a:lnTo>
                  <a:cubicBezTo>
                    <a:pt x="87" y="131"/>
                    <a:pt x="82" y="131"/>
                    <a:pt x="76" y="120"/>
                  </a:cubicBezTo>
                  <a:cubicBezTo>
                    <a:pt x="71" y="114"/>
                    <a:pt x="71" y="104"/>
                    <a:pt x="71" y="98"/>
                  </a:cubicBezTo>
                  <a:cubicBezTo>
                    <a:pt x="71" y="82"/>
                    <a:pt x="87" y="71"/>
                    <a:pt x="103" y="71"/>
                  </a:cubicBezTo>
                  <a:close/>
                  <a:moveTo>
                    <a:pt x="109" y="0"/>
                  </a:moveTo>
                  <a:cubicBezTo>
                    <a:pt x="59" y="0"/>
                    <a:pt x="11" y="37"/>
                    <a:pt x="6" y="87"/>
                  </a:cubicBezTo>
                  <a:cubicBezTo>
                    <a:pt x="0" y="114"/>
                    <a:pt x="6" y="141"/>
                    <a:pt x="22" y="158"/>
                  </a:cubicBezTo>
                  <a:cubicBezTo>
                    <a:pt x="38" y="185"/>
                    <a:pt x="60" y="196"/>
                    <a:pt x="87" y="201"/>
                  </a:cubicBezTo>
                  <a:lnTo>
                    <a:pt x="47237" y="7783"/>
                  </a:lnTo>
                  <a:cubicBezTo>
                    <a:pt x="47243" y="7789"/>
                    <a:pt x="47248" y="7789"/>
                    <a:pt x="47253" y="7789"/>
                  </a:cubicBezTo>
                  <a:cubicBezTo>
                    <a:pt x="47302" y="7789"/>
                    <a:pt x="47346" y="7751"/>
                    <a:pt x="47351" y="7702"/>
                  </a:cubicBezTo>
                  <a:cubicBezTo>
                    <a:pt x="47356" y="7675"/>
                    <a:pt x="47351" y="7648"/>
                    <a:pt x="47335" y="7626"/>
                  </a:cubicBezTo>
                  <a:cubicBezTo>
                    <a:pt x="47318" y="7604"/>
                    <a:pt x="47297" y="7594"/>
                    <a:pt x="47270" y="7588"/>
                  </a:cubicBezTo>
                  <a:lnTo>
                    <a:pt x="119" y="1"/>
                  </a:lnTo>
                  <a:cubicBezTo>
                    <a:pt x="116" y="0"/>
                    <a:pt x="113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250;p29">
              <a:extLst>
                <a:ext uri="{FF2B5EF4-FFF2-40B4-BE49-F238E27FC236}">
                  <a16:creationId xmlns:a16="http://schemas.microsoft.com/office/drawing/2014/main" id="{34E0343B-2FAF-B204-C1C3-20F1E099E126}"/>
                </a:ext>
              </a:extLst>
            </p:cNvPr>
            <p:cNvSpPr/>
            <p:nvPr/>
          </p:nvSpPr>
          <p:spPr>
            <a:xfrm>
              <a:off x="1462875" y="1530875"/>
              <a:ext cx="2018150" cy="786825"/>
            </a:xfrm>
            <a:custGeom>
              <a:avLst/>
              <a:gdLst/>
              <a:ahLst/>
              <a:cxnLst/>
              <a:rect l="l" t="t" r="r" b="b"/>
              <a:pathLst>
                <a:path w="80726" h="31473" extrusionOk="0">
                  <a:moveTo>
                    <a:pt x="80631" y="1"/>
                  </a:moveTo>
                  <a:cubicBezTo>
                    <a:pt x="80623" y="1"/>
                    <a:pt x="80614" y="2"/>
                    <a:pt x="80605" y="6"/>
                  </a:cubicBezTo>
                  <a:lnTo>
                    <a:pt x="66" y="31342"/>
                  </a:lnTo>
                  <a:cubicBezTo>
                    <a:pt x="1" y="31369"/>
                    <a:pt x="17" y="31472"/>
                    <a:pt x="93" y="31472"/>
                  </a:cubicBezTo>
                  <a:cubicBezTo>
                    <a:pt x="98" y="31472"/>
                    <a:pt x="109" y="31467"/>
                    <a:pt x="115" y="31467"/>
                  </a:cubicBezTo>
                  <a:lnTo>
                    <a:pt x="80654" y="131"/>
                  </a:lnTo>
                  <a:cubicBezTo>
                    <a:pt x="80726" y="102"/>
                    <a:pt x="80696" y="1"/>
                    <a:pt x="80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251;p29">
              <a:extLst>
                <a:ext uri="{FF2B5EF4-FFF2-40B4-BE49-F238E27FC236}">
                  <a16:creationId xmlns:a16="http://schemas.microsoft.com/office/drawing/2014/main" id="{1CFD3336-21A6-4E03-9435-9DF9B6EDE3E9}"/>
                </a:ext>
              </a:extLst>
            </p:cNvPr>
            <p:cNvSpPr/>
            <p:nvPr/>
          </p:nvSpPr>
          <p:spPr>
            <a:xfrm>
              <a:off x="1462350" y="1530100"/>
              <a:ext cx="2019050" cy="788400"/>
            </a:xfrm>
            <a:custGeom>
              <a:avLst/>
              <a:gdLst/>
              <a:ahLst/>
              <a:cxnLst/>
              <a:rect l="l" t="t" r="r" b="b"/>
              <a:pathLst>
                <a:path w="80762" h="31536" extrusionOk="0">
                  <a:moveTo>
                    <a:pt x="80664" y="69"/>
                  </a:moveTo>
                  <a:cubicBezTo>
                    <a:pt x="80680" y="80"/>
                    <a:pt x="80685" y="97"/>
                    <a:pt x="80680" y="113"/>
                  </a:cubicBezTo>
                  <a:cubicBezTo>
                    <a:pt x="80675" y="118"/>
                    <a:pt x="80669" y="129"/>
                    <a:pt x="80658" y="129"/>
                  </a:cubicBezTo>
                  <a:lnTo>
                    <a:pt x="125" y="31465"/>
                  </a:lnTo>
                  <a:cubicBezTo>
                    <a:pt x="121" y="31466"/>
                    <a:pt x="117" y="31467"/>
                    <a:pt x="113" y="31467"/>
                  </a:cubicBezTo>
                  <a:cubicBezTo>
                    <a:pt x="99" y="31467"/>
                    <a:pt x="86" y="31460"/>
                    <a:pt x="82" y="31443"/>
                  </a:cubicBezTo>
                  <a:cubicBezTo>
                    <a:pt x="76" y="31438"/>
                    <a:pt x="76" y="31427"/>
                    <a:pt x="82" y="31422"/>
                  </a:cubicBezTo>
                  <a:cubicBezTo>
                    <a:pt x="87" y="31411"/>
                    <a:pt x="92" y="31406"/>
                    <a:pt x="98" y="31406"/>
                  </a:cubicBezTo>
                  <a:lnTo>
                    <a:pt x="80637" y="69"/>
                  </a:lnTo>
                  <a:close/>
                  <a:moveTo>
                    <a:pt x="80643" y="1"/>
                  </a:moveTo>
                  <a:cubicBezTo>
                    <a:pt x="80632" y="1"/>
                    <a:pt x="80621" y="2"/>
                    <a:pt x="80610" y="4"/>
                  </a:cubicBezTo>
                  <a:lnTo>
                    <a:pt x="76" y="31341"/>
                  </a:lnTo>
                  <a:cubicBezTo>
                    <a:pt x="22" y="31362"/>
                    <a:pt x="0" y="31416"/>
                    <a:pt x="17" y="31471"/>
                  </a:cubicBezTo>
                  <a:cubicBezTo>
                    <a:pt x="33" y="31508"/>
                    <a:pt x="71" y="31536"/>
                    <a:pt x="114" y="31536"/>
                  </a:cubicBezTo>
                  <a:cubicBezTo>
                    <a:pt x="125" y="31536"/>
                    <a:pt x="136" y="31530"/>
                    <a:pt x="147" y="31530"/>
                  </a:cubicBezTo>
                  <a:lnTo>
                    <a:pt x="80685" y="194"/>
                  </a:lnTo>
                  <a:cubicBezTo>
                    <a:pt x="80707" y="183"/>
                    <a:pt x="80729" y="167"/>
                    <a:pt x="80740" y="140"/>
                  </a:cubicBezTo>
                  <a:cubicBezTo>
                    <a:pt x="80761" y="91"/>
                    <a:pt x="80740" y="32"/>
                    <a:pt x="80691" y="10"/>
                  </a:cubicBezTo>
                  <a:cubicBezTo>
                    <a:pt x="80675" y="4"/>
                    <a:pt x="80659" y="1"/>
                    <a:pt x="80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252;p29">
              <a:extLst>
                <a:ext uri="{FF2B5EF4-FFF2-40B4-BE49-F238E27FC236}">
                  <a16:creationId xmlns:a16="http://schemas.microsoft.com/office/drawing/2014/main" id="{A99710B7-54D9-189E-9796-6C523570A408}"/>
                </a:ext>
              </a:extLst>
            </p:cNvPr>
            <p:cNvSpPr/>
            <p:nvPr/>
          </p:nvSpPr>
          <p:spPr>
            <a:xfrm>
              <a:off x="2150700" y="1898475"/>
              <a:ext cx="482200" cy="187150"/>
            </a:xfrm>
            <a:custGeom>
              <a:avLst/>
              <a:gdLst/>
              <a:ahLst/>
              <a:cxnLst/>
              <a:rect l="l" t="t" r="r" b="b"/>
              <a:pathLst>
                <a:path w="19288" h="7486" extrusionOk="0">
                  <a:moveTo>
                    <a:pt x="19193" y="1"/>
                  </a:moveTo>
                  <a:cubicBezTo>
                    <a:pt x="19185" y="1"/>
                    <a:pt x="19176" y="2"/>
                    <a:pt x="19167" y="6"/>
                  </a:cubicBezTo>
                  <a:lnTo>
                    <a:pt x="71" y="7361"/>
                  </a:lnTo>
                  <a:cubicBezTo>
                    <a:pt x="0" y="7388"/>
                    <a:pt x="17" y="7485"/>
                    <a:pt x="92" y="7485"/>
                  </a:cubicBezTo>
                  <a:lnTo>
                    <a:pt x="114" y="7485"/>
                  </a:lnTo>
                  <a:lnTo>
                    <a:pt x="19216" y="131"/>
                  </a:lnTo>
                  <a:cubicBezTo>
                    <a:pt x="19288" y="102"/>
                    <a:pt x="19258" y="1"/>
                    <a:pt x="19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253;p29">
              <a:extLst>
                <a:ext uri="{FF2B5EF4-FFF2-40B4-BE49-F238E27FC236}">
                  <a16:creationId xmlns:a16="http://schemas.microsoft.com/office/drawing/2014/main" id="{3FA3FFD9-D748-7532-0534-ECE9E9CBFD86}"/>
                </a:ext>
              </a:extLst>
            </p:cNvPr>
            <p:cNvSpPr/>
            <p:nvPr/>
          </p:nvSpPr>
          <p:spPr>
            <a:xfrm>
              <a:off x="2150150" y="1897700"/>
              <a:ext cx="483125" cy="188875"/>
            </a:xfrm>
            <a:custGeom>
              <a:avLst/>
              <a:gdLst/>
              <a:ahLst/>
              <a:cxnLst/>
              <a:rect l="l" t="t" r="r" b="b"/>
              <a:pathLst>
                <a:path w="19325" h="7555" extrusionOk="0">
                  <a:moveTo>
                    <a:pt x="19227" y="69"/>
                  </a:moveTo>
                  <a:cubicBezTo>
                    <a:pt x="19238" y="75"/>
                    <a:pt x="19243" y="80"/>
                    <a:pt x="19243" y="91"/>
                  </a:cubicBezTo>
                  <a:cubicBezTo>
                    <a:pt x="19249" y="107"/>
                    <a:pt x="19243" y="124"/>
                    <a:pt x="19227" y="129"/>
                  </a:cubicBezTo>
                  <a:lnTo>
                    <a:pt x="125" y="7484"/>
                  </a:lnTo>
                  <a:cubicBezTo>
                    <a:pt x="122" y="7485"/>
                    <a:pt x="119" y="7485"/>
                    <a:pt x="116" y="7485"/>
                  </a:cubicBezTo>
                  <a:cubicBezTo>
                    <a:pt x="102" y="7485"/>
                    <a:pt x="86" y="7475"/>
                    <a:pt x="82" y="7462"/>
                  </a:cubicBezTo>
                  <a:cubicBezTo>
                    <a:pt x="77" y="7446"/>
                    <a:pt x="87" y="7430"/>
                    <a:pt x="104" y="7424"/>
                  </a:cubicBezTo>
                  <a:lnTo>
                    <a:pt x="19200" y="69"/>
                  </a:lnTo>
                  <a:close/>
                  <a:moveTo>
                    <a:pt x="19212" y="1"/>
                  </a:moveTo>
                  <a:cubicBezTo>
                    <a:pt x="19201" y="1"/>
                    <a:pt x="19189" y="2"/>
                    <a:pt x="19178" y="4"/>
                  </a:cubicBezTo>
                  <a:lnTo>
                    <a:pt x="77" y="7359"/>
                  </a:lnTo>
                  <a:cubicBezTo>
                    <a:pt x="28" y="7375"/>
                    <a:pt x="1" y="7435"/>
                    <a:pt x="22" y="7489"/>
                  </a:cubicBezTo>
                  <a:cubicBezTo>
                    <a:pt x="33" y="7527"/>
                    <a:pt x="71" y="7554"/>
                    <a:pt x="114" y="7554"/>
                  </a:cubicBezTo>
                  <a:cubicBezTo>
                    <a:pt x="125" y="7554"/>
                    <a:pt x="142" y="7549"/>
                    <a:pt x="152" y="7543"/>
                  </a:cubicBezTo>
                  <a:lnTo>
                    <a:pt x="19249" y="194"/>
                  </a:lnTo>
                  <a:cubicBezTo>
                    <a:pt x="19303" y="172"/>
                    <a:pt x="19324" y="118"/>
                    <a:pt x="19308" y="64"/>
                  </a:cubicBezTo>
                  <a:cubicBezTo>
                    <a:pt x="19297" y="42"/>
                    <a:pt x="19281" y="21"/>
                    <a:pt x="19254" y="10"/>
                  </a:cubicBezTo>
                  <a:cubicBezTo>
                    <a:pt x="19241" y="4"/>
                    <a:pt x="19227" y="1"/>
                    <a:pt x="192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254;p29">
              <a:extLst>
                <a:ext uri="{FF2B5EF4-FFF2-40B4-BE49-F238E27FC236}">
                  <a16:creationId xmlns:a16="http://schemas.microsoft.com/office/drawing/2014/main" id="{B5B3D7C9-C0AE-B962-FC4E-2E22B328E790}"/>
                </a:ext>
              </a:extLst>
            </p:cNvPr>
            <p:cNvSpPr/>
            <p:nvPr/>
          </p:nvSpPr>
          <p:spPr>
            <a:xfrm>
              <a:off x="1388150" y="1721375"/>
              <a:ext cx="2188050" cy="765275"/>
            </a:xfrm>
            <a:custGeom>
              <a:avLst/>
              <a:gdLst/>
              <a:ahLst/>
              <a:cxnLst/>
              <a:rect l="l" t="t" r="r" b="b"/>
              <a:pathLst>
                <a:path w="87522" h="30611" extrusionOk="0">
                  <a:moveTo>
                    <a:pt x="87427" y="1"/>
                  </a:moveTo>
                  <a:cubicBezTo>
                    <a:pt x="87419" y="1"/>
                    <a:pt x="87410" y="2"/>
                    <a:pt x="87401" y="6"/>
                  </a:cubicBezTo>
                  <a:lnTo>
                    <a:pt x="71" y="30481"/>
                  </a:lnTo>
                  <a:cubicBezTo>
                    <a:pt x="0" y="30503"/>
                    <a:pt x="17" y="30611"/>
                    <a:pt x="93" y="30611"/>
                  </a:cubicBezTo>
                  <a:cubicBezTo>
                    <a:pt x="98" y="30611"/>
                    <a:pt x="109" y="30611"/>
                    <a:pt x="114" y="30606"/>
                  </a:cubicBezTo>
                  <a:lnTo>
                    <a:pt x="87445" y="131"/>
                  </a:lnTo>
                  <a:cubicBezTo>
                    <a:pt x="87522" y="106"/>
                    <a:pt x="87492" y="1"/>
                    <a:pt x="87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255;p29">
              <a:extLst>
                <a:ext uri="{FF2B5EF4-FFF2-40B4-BE49-F238E27FC236}">
                  <a16:creationId xmlns:a16="http://schemas.microsoft.com/office/drawing/2014/main" id="{7390F2E2-236A-4605-97DA-A4EF9A7BB9D1}"/>
                </a:ext>
              </a:extLst>
            </p:cNvPr>
            <p:cNvSpPr/>
            <p:nvPr/>
          </p:nvSpPr>
          <p:spPr>
            <a:xfrm>
              <a:off x="1386925" y="1720550"/>
              <a:ext cx="2190425" cy="766925"/>
            </a:xfrm>
            <a:custGeom>
              <a:avLst/>
              <a:gdLst/>
              <a:ahLst/>
              <a:cxnLst/>
              <a:rect l="l" t="t" r="r" b="b"/>
              <a:pathLst>
                <a:path w="87617" h="30677" extrusionOk="0">
                  <a:moveTo>
                    <a:pt x="87472" y="66"/>
                  </a:moveTo>
                  <a:cubicBezTo>
                    <a:pt x="87488" y="66"/>
                    <a:pt x="87499" y="77"/>
                    <a:pt x="87504" y="88"/>
                  </a:cubicBezTo>
                  <a:cubicBezTo>
                    <a:pt x="87510" y="109"/>
                    <a:pt x="87499" y="126"/>
                    <a:pt x="87483" y="131"/>
                  </a:cubicBezTo>
                  <a:lnTo>
                    <a:pt x="152" y="30606"/>
                  </a:lnTo>
                  <a:cubicBezTo>
                    <a:pt x="148" y="30607"/>
                    <a:pt x="144" y="30608"/>
                    <a:pt x="140" y="30608"/>
                  </a:cubicBezTo>
                  <a:cubicBezTo>
                    <a:pt x="128" y="30608"/>
                    <a:pt x="117" y="30602"/>
                    <a:pt x="109" y="30590"/>
                  </a:cubicBezTo>
                  <a:cubicBezTo>
                    <a:pt x="104" y="30568"/>
                    <a:pt x="114" y="30552"/>
                    <a:pt x="131" y="30547"/>
                  </a:cubicBezTo>
                  <a:lnTo>
                    <a:pt x="87461" y="72"/>
                  </a:lnTo>
                  <a:cubicBezTo>
                    <a:pt x="87466" y="66"/>
                    <a:pt x="87466" y="66"/>
                    <a:pt x="87472" y="66"/>
                  </a:cubicBezTo>
                  <a:close/>
                  <a:moveTo>
                    <a:pt x="87475" y="0"/>
                  </a:moveTo>
                  <a:cubicBezTo>
                    <a:pt x="87464" y="0"/>
                    <a:pt x="87452" y="2"/>
                    <a:pt x="87439" y="7"/>
                  </a:cubicBezTo>
                  <a:lnTo>
                    <a:pt x="109" y="30482"/>
                  </a:lnTo>
                  <a:cubicBezTo>
                    <a:pt x="1" y="30519"/>
                    <a:pt x="28" y="30676"/>
                    <a:pt x="142" y="30676"/>
                  </a:cubicBezTo>
                  <a:cubicBezTo>
                    <a:pt x="152" y="30676"/>
                    <a:pt x="163" y="30676"/>
                    <a:pt x="174" y="30671"/>
                  </a:cubicBezTo>
                  <a:lnTo>
                    <a:pt x="87504" y="196"/>
                  </a:lnTo>
                  <a:cubicBezTo>
                    <a:pt x="87616" y="157"/>
                    <a:pt x="87575" y="0"/>
                    <a:pt x="87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256;p29">
              <a:extLst>
                <a:ext uri="{FF2B5EF4-FFF2-40B4-BE49-F238E27FC236}">
                  <a16:creationId xmlns:a16="http://schemas.microsoft.com/office/drawing/2014/main" id="{A8466AD0-B9B1-63C7-5FEF-D9FB5856F0DF}"/>
                </a:ext>
              </a:extLst>
            </p:cNvPr>
            <p:cNvSpPr/>
            <p:nvPr/>
          </p:nvSpPr>
          <p:spPr>
            <a:xfrm>
              <a:off x="1388150" y="2284325"/>
              <a:ext cx="2187475" cy="486525"/>
            </a:xfrm>
            <a:custGeom>
              <a:avLst/>
              <a:gdLst/>
              <a:ahLst/>
              <a:cxnLst/>
              <a:rect l="l" t="t" r="r" b="b"/>
              <a:pathLst>
                <a:path w="87499" h="19461" extrusionOk="0">
                  <a:moveTo>
                    <a:pt x="87418" y="1"/>
                  </a:moveTo>
                  <a:cubicBezTo>
                    <a:pt x="87414" y="1"/>
                    <a:pt x="87410" y="1"/>
                    <a:pt x="87407" y="2"/>
                  </a:cubicBezTo>
                  <a:lnTo>
                    <a:pt x="76" y="19331"/>
                  </a:lnTo>
                  <a:cubicBezTo>
                    <a:pt x="0" y="19347"/>
                    <a:pt x="11" y="19461"/>
                    <a:pt x="93" y="19461"/>
                  </a:cubicBezTo>
                  <a:lnTo>
                    <a:pt x="109" y="19461"/>
                  </a:lnTo>
                  <a:lnTo>
                    <a:pt x="87439" y="132"/>
                  </a:lnTo>
                  <a:cubicBezTo>
                    <a:pt x="87472" y="126"/>
                    <a:pt x="87499" y="88"/>
                    <a:pt x="87488" y="56"/>
                  </a:cubicBezTo>
                  <a:cubicBezTo>
                    <a:pt x="87483" y="22"/>
                    <a:pt x="87452" y="1"/>
                    <a:pt x="87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257;p29">
              <a:extLst>
                <a:ext uri="{FF2B5EF4-FFF2-40B4-BE49-F238E27FC236}">
                  <a16:creationId xmlns:a16="http://schemas.microsoft.com/office/drawing/2014/main" id="{2F69B137-7D5F-E56B-CA71-B5AF7AA251C6}"/>
                </a:ext>
              </a:extLst>
            </p:cNvPr>
            <p:cNvSpPr/>
            <p:nvPr/>
          </p:nvSpPr>
          <p:spPr>
            <a:xfrm>
              <a:off x="1387325" y="2283500"/>
              <a:ext cx="2188975" cy="488300"/>
            </a:xfrm>
            <a:custGeom>
              <a:avLst/>
              <a:gdLst/>
              <a:ahLst/>
              <a:cxnLst/>
              <a:rect l="l" t="t" r="r" b="b"/>
              <a:pathLst>
                <a:path w="87559" h="19532" extrusionOk="0">
                  <a:moveTo>
                    <a:pt x="87456" y="67"/>
                  </a:moveTo>
                  <a:cubicBezTo>
                    <a:pt x="87472" y="67"/>
                    <a:pt x="87483" y="78"/>
                    <a:pt x="87488" y="94"/>
                  </a:cubicBezTo>
                  <a:cubicBezTo>
                    <a:pt x="87488" y="100"/>
                    <a:pt x="87488" y="111"/>
                    <a:pt x="87483" y="121"/>
                  </a:cubicBezTo>
                  <a:cubicBezTo>
                    <a:pt x="87478" y="127"/>
                    <a:pt x="87472" y="132"/>
                    <a:pt x="87461" y="132"/>
                  </a:cubicBezTo>
                  <a:lnTo>
                    <a:pt x="136" y="19461"/>
                  </a:lnTo>
                  <a:cubicBezTo>
                    <a:pt x="132" y="19462"/>
                    <a:pt x="129" y="19463"/>
                    <a:pt x="125" y="19463"/>
                  </a:cubicBezTo>
                  <a:cubicBezTo>
                    <a:pt x="109" y="19463"/>
                    <a:pt x="97" y="19453"/>
                    <a:pt x="93" y="19440"/>
                  </a:cubicBezTo>
                  <a:cubicBezTo>
                    <a:pt x="93" y="19429"/>
                    <a:pt x="93" y="19418"/>
                    <a:pt x="98" y="19413"/>
                  </a:cubicBezTo>
                  <a:cubicBezTo>
                    <a:pt x="104" y="19407"/>
                    <a:pt x="109" y="19402"/>
                    <a:pt x="120" y="19396"/>
                  </a:cubicBezTo>
                  <a:lnTo>
                    <a:pt x="87445" y="67"/>
                  </a:lnTo>
                  <a:close/>
                  <a:moveTo>
                    <a:pt x="87455" y="0"/>
                  </a:moveTo>
                  <a:cubicBezTo>
                    <a:pt x="87448" y="0"/>
                    <a:pt x="87441" y="1"/>
                    <a:pt x="87434" y="2"/>
                  </a:cubicBezTo>
                  <a:lnTo>
                    <a:pt x="104" y="19331"/>
                  </a:lnTo>
                  <a:cubicBezTo>
                    <a:pt x="77" y="19337"/>
                    <a:pt x="55" y="19353"/>
                    <a:pt x="39" y="19375"/>
                  </a:cubicBezTo>
                  <a:cubicBezTo>
                    <a:pt x="1" y="19445"/>
                    <a:pt x="44" y="19532"/>
                    <a:pt x="126" y="19532"/>
                  </a:cubicBezTo>
                  <a:cubicBezTo>
                    <a:pt x="131" y="19532"/>
                    <a:pt x="142" y="19532"/>
                    <a:pt x="147" y="19526"/>
                  </a:cubicBezTo>
                  <a:lnTo>
                    <a:pt x="87478" y="197"/>
                  </a:lnTo>
                  <a:cubicBezTo>
                    <a:pt x="87505" y="192"/>
                    <a:pt x="87526" y="176"/>
                    <a:pt x="87543" y="154"/>
                  </a:cubicBezTo>
                  <a:cubicBezTo>
                    <a:pt x="87553" y="132"/>
                    <a:pt x="87559" y="105"/>
                    <a:pt x="87553" y="78"/>
                  </a:cubicBezTo>
                  <a:cubicBezTo>
                    <a:pt x="87544" y="31"/>
                    <a:pt x="87502" y="0"/>
                    <a:pt x="87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258;p29">
              <a:extLst>
                <a:ext uri="{FF2B5EF4-FFF2-40B4-BE49-F238E27FC236}">
                  <a16:creationId xmlns:a16="http://schemas.microsoft.com/office/drawing/2014/main" id="{B4862DAB-EE48-8049-BB57-C6BA7BA8448F}"/>
                </a:ext>
              </a:extLst>
            </p:cNvPr>
            <p:cNvSpPr/>
            <p:nvPr/>
          </p:nvSpPr>
          <p:spPr>
            <a:xfrm>
              <a:off x="1445150" y="1750675"/>
              <a:ext cx="2131075" cy="728675"/>
            </a:xfrm>
            <a:custGeom>
              <a:avLst/>
              <a:gdLst/>
              <a:ahLst/>
              <a:cxnLst/>
              <a:rect l="l" t="t" r="r" b="b"/>
              <a:pathLst>
                <a:path w="85243" h="29147" extrusionOk="0">
                  <a:moveTo>
                    <a:pt x="85145" y="0"/>
                  </a:moveTo>
                  <a:cubicBezTo>
                    <a:pt x="85138" y="0"/>
                    <a:pt x="85130" y="1"/>
                    <a:pt x="85121" y="4"/>
                  </a:cubicBezTo>
                  <a:lnTo>
                    <a:pt x="71" y="29017"/>
                  </a:lnTo>
                  <a:cubicBezTo>
                    <a:pt x="0" y="29038"/>
                    <a:pt x="17" y="29147"/>
                    <a:pt x="93" y="29147"/>
                  </a:cubicBezTo>
                  <a:cubicBezTo>
                    <a:pt x="103" y="29147"/>
                    <a:pt x="109" y="29141"/>
                    <a:pt x="114" y="29141"/>
                  </a:cubicBezTo>
                  <a:lnTo>
                    <a:pt x="85165" y="128"/>
                  </a:lnTo>
                  <a:cubicBezTo>
                    <a:pt x="85243" y="104"/>
                    <a:pt x="85215" y="0"/>
                    <a:pt x="851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259;p29">
              <a:extLst>
                <a:ext uri="{FF2B5EF4-FFF2-40B4-BE49-F238E27FC236}">
                  <a16:creationId xmlns:a16="http://schemas.microsoft.com/office/drawing/2014/main" id="{19556317-FF17-11C8-2738-9DF1CADACFC0}"/>
                </a:ext>
              </a:extLst>
            </p:cNvPr>
            <p:cNvSpPr/>
            <p:nvPr/>
          </p:nvSpPr>
          <p:spPr>
            <a:xfrm>
              <a:off x="1444075" y="1749850"/>
              <a:ext cx="2132225" cy="730325"/>
            </a:xfrm>
            <a:custGeom>
              <a:avLst/>
              <a:gdLst/>
              <a:ahLst/>
              <a:cxnLst/>
              <a:rect l="l" t="t" r="r" b="b"/>
              <a:pathLst>
                <a:path w="85289" h="29213" extrusionOk="0">
                  <a:moveTo>
                    <a:pt x="85202" y="69"/>
                  </a:moveTo>
                  <a:cubicBezTo>
                    <a:pt x="85208" y="75"/>
                    <a:pt x="85213" y="80"/>
                    <a:pt x="85218" y="91"/>
                  </a:cubicBezTo>
                  <a:cubicBezTo>
                    <a:pt x="85218" y="96"/>
                    <a:pt x="85218" y="107"/>
                    <a:pt x="85213" y="113"/>
                  </a:cubicBezTo>
                  <a:cubicBezTo>
                    <a:pt x="85213" y="124"/>
                    <a:pt x="85202" y="129"/>
                    <a:pt x="85197" y="134"/>
                  </a:cubicBezTo>
                  <a:lnTo>
                    <a:pt x="146" y="29142"/>
                  </a:lnTo>
                  <a:cubicBezTo>
                    <a:pt x="144" y="29143"/>
                    <a:pt x="141" y="29143"/>
                    <a:pt x="138" y="29143"/>
                  </a:cubicBezTo>
                  <a:cubicBezTo>
                    <a:pt x="125" y="29143"/>
                    <a:pt x="113" y="29133"/>
                    <a:pt x="108" y="29120"/>
                  </a:cubicBezTo>
                  <a:cubicBezTo>
                    <a:pt x="103" y="29104"/>
                    <a:pt x="108" y="29087"/>
                    <a:pt x="125" y="29082"/>
                  </a:cubicBezTo>
                  <a:lnTo>
                    <a:pt x="85175" y="69"/>
                  </a:lnTo>
                  <a:close/>
                  <a:moveTo>
                    <a:pt x="85187" y="1"/>
                  </a:moveTo>
                  <a:cubicBezTo>
                    <a:pt x="85176" y="1"/>
                    <a:pt x="85165" y="2"/>
                    <a:pt x="85153" y="4"/>
                  </a:cubicBezTo>
                  <a:lnTo>
                    <a:pt x="103" y="29017"/>
                  </a:lnTo>
                  <a:cubicBezTo>
                    <a:pt x="0" y="29055"/>
                    <a:pt x="22" y="29212"/>
                    <a:pt x="136" y="29212"/>
                  </a:cubicBezTo>
                  <a:cubicBezTo>
                    <a:pt x="146" y="29212"/>
                    <a:pt x="157" y="29212"/>
                    <a:pt x="168" y="29207"/>
                  </a:cubicBezTo>
                  <a:lnTo>
                    <a:pt x="85218" y="194"/>
                  </a:lnTo>
                  <a:cubicBezTo>
                    <a:pt x="85245" y="189"/>
                    <a:pt x="85262" y="167"/>
                    <a:pt x="85278" y="145"/>
                  </a:cubicBezTo>
                  <a:cubicBezTo>
                    <a:pt x="85289" y="124"/>
                    <a:pt x="85289" y="96"/>
                    <a:pt x="85283" y="69"/>
                  </a:cubicBezTo>
                  <a:cubicBezTo>
                    <a:pt x="85273" y="42"/>
                    <a:pt x="85251" y="21"/>
                    <a:pt x="85229" y="10"/>
                  </a:cubicBezTo>
                  <a:cubicBezTo>
                    <a:pt x="85217" y="3"/>
                    <a:pt x="85202" y="1"/>
                    <a:pt x="85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60;p29">
              <a:extLst>
                <a:ext uri="{FF2B5EF4-FFF2-40B4-BE49-F238E27FC236}">
                  <a16:creationId xmlns:a16="http://schemas.microsoft.com/office/drawing/2014/main" id="{9E7F5379-F87C-9049-6E4C-FE415DA252CC}"/>
                </a:ext>
              </a:extLst>
            </p:cNvPr>
            <p:cNvSpPr/>
            <p:nvPr/>
          </p:nvSpPr>
          <p:spPr>
            <a:xfrm>
              <a:off x="4073450" y="2187275"/>
              <a:ext cx="3425" cy="337850"/>
            </a:xfrm>
            <a:custGeom>
              <a:avLst/>
              <a:gdLst/>
              <a:ahLst/>
              <a:cxnLst/>
              <a:rect l="l" t="t" r="r" b="b"/>
              <a:pathLst>
                <a:path w="137" h="13514" extrusionOk="0">
                  <a:moveTo>
                    <a:pt x="68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13448"/>
                  </a:lnTo>
                  <a:cubicBezTo>
                    <a:pt x="1" y="13481"/>
                    <a:pt x="33" y="13513"/>
                    <a:pt x="71" y="13513"/>
                  </a:cubicBezTo>
                  <a:cubicBezTo>
                    <a:pt x="104" y="13513"/>
                    <a:pt x="136" y="13481"/>
                    <a:pt x="136" y="13448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61;p29">
              <a:extLst>
                <a:ext uri="{FF2B5EF4-FFF2-40B4-BE49-F238E27FC236}">
                  <a16:creationId xmlns:a16="http://schemas.microsoft.com/office/drawing/2014/main" id="{2DF7E4DB-7562-17DA-5E67-B09752CC885A}"/>
                </a:ext>
              </a:extLst>
            </p:cNvPr>
            <p:cNvSpPr/>
            <p:nvPr/>
          </p:nvSpPr>
          <p:spPr>
            <a:xfrm>
              <a:off x="4072650" y="2186475"/>
              <a:ext cx="5025" cy="339450"/>
            </a:xfrm>
            <a:custGeom>
              <a:avLst/>
              <a:gdLst/>
              <a:ahLst/>
              <a:cxnLst/>
              <a:rect l="l" t="t" r="r" b="b"/>
              <a:pathLst>
                <a:path w="201" h="13578" extrusionOk="0">
                  <a:moveTo>
                    <a:pt x="103" y="65"/>
                  </a:moveTo>
                  <a:cubicBezTo>
                    <a:pt x="119" y="65"/>
                    <a:pt x="136" y="81"/>
                    <a:pt x="136" y="98"/>
                  </a:cubicBezTo>
                  <a:lnTo>
                    <a:pt x="136" y="13480"/>
                  </a:lnTo>
                  <a:cubicBezTo>
                    <a:pt x="136" y="13502"/>
                    <a:pt x="118" y="13513"/>
                    <a:pt x="100" y="13513"/>
                  </a:cubicBezTo>
                  <a:cubicBezTo>
                    <a:pt x="83" y="13513"/>
                    <a:pt x="65" y="13502"/>
                    <a:pt x="65" y="13480"/>
                  </a:cubicBezTo>
                  <a:lnTo>
                    <a:pt x="65" y="98"/>
                  </a:lnTo>
                  <a:cubicBezTo>
                    <a:pt x="65" y="81"/>
                    <a:pt x="81" y="65"/>
                    <a:pt x="103" y="65"/>
                  </a:cubicBezTo>
                  <a:close/>
                  <a:moveTo>
                    <a:pt x="100" y="0"/>
                  </a:moveTo>
                  <a:cubicBezTo>
                    <a:pt x="50" y="0"/>
                    <a:pt x="0" y="33"/>
                    <a:pt x="0" y="98"/>
                  </a:cubicBezTo>
                  <a:lnTo>
                    <a:pt x="0" y="13480"/>
                  </a:lnTo>
                  <a:cubicBezTo>
                    <a:pt x="0" y="13534"/>
                    <a:pt x="44" y="13578"/>
                    <a:pt x="103" y="13578"/>
                  </a:cubicBezTo>
                  <a:cubicBezTo>
                    <a:pt x="157" y="13578"/>
                    <a:pt x="201" y="13534"/>
                    <a:pt x="201" y="13480"/>
                  </a:cubicBezTo>
                  <a:lnTo>
                    <a:pt x="201" y="98"/>
                  </a:lnTo>
                  <a:cubicBezTo>
                    <a:pt x="201" y="33"/>
                    <a:pt x="151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62;p29">
              <a:extLst>
                <a:ext uri="{FF2B5EF4-FFF2-40B4-BE49-F238E27FC236}">
                  <a16:creationId xmlns:a16="http://schemas.microsoft.com/office/drawing/2014/main" id="{A81D5FC9-F3AC-1481-966E-F3DC0D3AC490}"/>
                </a:ext>
              </a:extLst>
            </p:cNvPr>
            <p:cNvSpPr/>
            <p:nvPr/>
          </p:nvSpPr>
          <p:spPr>
            <a:xfrm>
              <a:off x="2931250" y="2445650"/>
              <a:ext cx="3425" cy="228800"/>
            </a:xfrm>
            <a:custGeom>
              <a:avLst/>
              <a:gdLst/>
              <a:ahLst/>
              <a:cxnLst/>
              <a:rect l="l" t="t" r="r" b="b"/>
              <a:pathLst>
                <a:path w="137" h="9152" extrusionOk="0">
                  <a:moveTo>
                    <a:pt x="68" y="0"/>
                  </a:moveTo>
                  <a:cubicBezTo>
                    <a:pt x="35" y="0"/>
                    <a:pt x="1" y="23"/>
                    <a:pt x="1" y="69"/>
                  </a:cubicBezTo>
                  <a:lnTo>
                    <a:pt x="1" y="9087"/>
                  </a:lnTo>
                  <a:cubicBezTo>
                    <a:pt x="1" y="9125"/>
                    <a:pt x="33" y="9152"/>
                    <a:pt x="66" y="9152"/>
                  </a:cubicBezTo>
                  <a:cubicBezTo>
                    <a:pt x="104" y="9152"/>
                    <a:pt x="136" y="9125"/>
                    <a:pt x="136" y="9087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63;p29">
              <a:extLst>
                <a:ext uri="{FF2B5EF4-FFF2-40B4-BE49-F238E27FC236}">
                  <a16:creationId xmlns:a16="http://schemas.microsoft.com/office/drawing/2014/main" id="{D55D9E9C-0E4E-4FD0-2F4E-0FA03F59FC73}"/>
                </a:ext>
              </a:extLst>
            </p:cNvPr>
            <p:cNvSpPr/>
            <p:nvPr/>
          </p:nvSpPr>
          <p:spPr>
            <a:xfrm>
              <a:off x="2930450" y="2444825"/>
              <a:ext cx="5025" cy="230450"/>
            </a:xfrm>
            <a:custGeom>
              <a:avLst/>
              <a:gdLst/>
              <a:ahLst/>
              <a:cxnLst/>
              <a:rect l="l" t="t" r="r" b="b"/>
              <a:pathLst>
                <a:path w="201" h="9218" extrusionOk="0">
                  <a:moveTo>
                    <a:pt x="98" y="64"/>
                  </a:moveTo>
                  <a:cubicBezTo>
                    <a:pt x="119" y="64"/>
                    <a:pt x="130" y="81"/>
                    <a:pt x="130" y="102"/>
                  </a:cubicBezTo>
                  <a:lnTo>
                    <a:pt x="130" y="9120"/>
                  </a:lnTo>
                  <a:cubicBezTo>
                    <a:pt x="130" y="9141"/>
                    <a:pt x="114" y="9152"/>
                    <a:pt x="98" y="9152"/>
                  </a:cubicBezTo>
                  <a:cubicBezTo>
                    <a:pt x="81" y="9152"/>
                    <a:pt x="65" y="9141"/>
                    <a:pt x="65" y="9120"/>
                  </a:cubicBezTo>
                  <a:lnTo>
                    <a:pt x="65" y="102"/>
                  </a:lnTo>
                  <a:cubicBezTo>
                    <a:pt x="65" y="81"/>
                    <a:pt x="81" y="64"/>
                    <a:pt x="98" y="64"/>
                  </a:cubicBezTo>
                  <a:close/>
                  <a:moveTo>
                    <a:pt x="100" y="1"/>
                  </a:moveTo>
                  <a:cubicBezTo>
                    <a:pt x="50" y="1"/>
                    <a:pt x="0" y="35"/>
                    <a:pt x="0" y="102"/>
                  </a:cubicBezTo>
                  <a:lnTo>
                    <a:pt x="0" y="9120"/>
                  </a:lnTo>
                  <a:cubicBezTo>
                    <a:pt x="0" y="9174"/>
                    <a:pt x="44" y="9217"/>
                    <a:pt x="98" y="9217"/>
                  </a:cubicBezTo>
                  <a:cubicBezTo>
                    <a:pt x="157" y="9217"/>
                    <a:pt x="201" y="9174"/>
                    <a:pt x="201" y="9120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64;p29">
              <a:extLst>
                <a:ext uri="{FF2B5EF4-FFF2-40B4-BE49-F238E27FC236}">
                  <a16:creationId xmlns:a16="http://schemas.microsoft.com/office/drawing/2014/main" id="{6FDFFB87-D6B8-C905-58B0-5070170DB7AD}"/>
                </a:ext>
              </a:extLst>
            </p:cNvPr>
            <p:cNvSpPr/>
            <p:nvPr/>
          </p:nvSpPr>
          <p:spPr>
            <a:xfrm>
              <a:off x="3745925" y="2873500"/>
              <a:ext cx="3425" cy="170325"/>
            </a:xfrm>
            <a:custGeom>
              <a:avLst/>
              <a:gdLst/>
              <a:ahLst/>
              <a:cxnLst/>
              <a:rect l="l" t="t" r="r" b="b"/>
              <a:pathLst>
                <a:path w="137" h="6813" extrusionOk="0">
                  <a:moveTo>
                    <a:pt x="69" y="0"/>
                  </a:moveTo>
                  <a:cubicBezTo>
                    <a:pt x="35" y="0"/>
                    <a:pt x="1" y="23"/>
                    <a:pt x="1" y="69"/>
                  </a:cubicBezTo>
                  <a:lnTo>
                    <a:pt x="1" y="6747"/>
                  </a:lnTo>
                  <a:cubicBezTo>
                    <a:pt x="1" y="6780"/>
                    <a:pt x="28" y="6812"/>
                    <a:pt x="66" y="6812"/>
                  </a:cubicBezTo>
                  <a:cubicBezTo>
                    <a:pt x="104" y="6812"/>
                    <a:pt x="136" y="6780"/>
                    <a:pt x="136" y="6747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65;p29">
              <a:extLst>
                <a:ext uri="{FF2B5EF4-FFF2-40B4-BE49-F238E27FC236}">
                  <a16:creationId xmlns:a16="http://schemas.microsoft.com/office/drawing/2014/main" id="{4376D217-7932-0C5F-B280-C79BD0B86402}"/>
                </a:ext>
              </a:extLst>
            </p:cNvPr>
            <p:cNvSpPr/>
            <p:nvPr/>
          </p:nvSpPr>
          <p:spPr>
            <a:xfrm>
              <a:off x="3745125" y="2872675"/>
              <a:ext cx="5025" cy="171950"/>
            </a:xfrm>
            <a:custGeom>
              <a:avLst/>
              <a:gdLst/>
              <a:ahLst/>
              <a:cxnLst/>
              <a:rect l="l" t="t" r="r" b="b"/>
              <a:pathLst>
                <a:path w="201" h="6878" extrusionOk="0">
                  <a:moveTo>
                    <a:pt x="98" y="70"/>
                  </a:moveTo>
                  <a:cubicBezTo>
                    <a:pt x="119" y="70"/>
                    <a:pt x="130" y="81"/>
                    <a:pt x="130" y="102"/>
                  </a:cubicBezTo>
                  <a:lnTo>
                    <a:pt x="130" y="6780"/>
                  </a:lnTo>
                  <a:cubicBezTo>
                    <a:pt x="130" y="6802"/>
                    <a:pt x="114" y="6813"/>
                    <a:pt x="98" y="6813"/>
                  </a:cubicBezTo>
                  <a:cubicBezTo>
                    <a:pt x="82" y="6813"/>
                    <a:pt x="65" y="6802"/>
                    <a:pt x="65" y="6780"/>
                  </a:cubicBezTo>
                  <a:lnTo>
                    <a:pt x="65" y="102"/>
                  </a:lnTo>
                  <a:cubicBezTo>
                    <a:pt x="65" y="81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0" y="1"/>
                    <a:pt x="0" y="35"/>
                    <a:pt x="0" y="102"/>
                  </a:cubicBezTo>
                  <a:lnTo>
                    <a:pt x="0" y="6780"/>
                  </a:lnTo>
                  <a:cubicBezTo>
                    <a:pt x="0" y="6834"/>
                    <a:pt x="44" y="6878"/>
                    <a:pt x="98" y="6878"/>
                  </a:cubicBezTo>
                  <a:cubicBezTo>
                    <a:pt x="152" y="6878"/>
                    <a:pt x="201" y="6834"/>
                    <a:pt x="201" y="6780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6;p29">
              <a:extLst>
                <a:ext uri="{FF2B5EF4-FFF2-40B4-BE49-F238E27FC236}">
                  <a16:creationId xmlns:a16="http://schemas.microsoft.com/office/drawing/2014/main" id="{8FC07D56-E531-0EC1-EF90-AC1B015514D1}"/>
                </a:ext>
              </a:extLst>
            </p:cNvPr>
            <p:cNvSpPr/>
            <p:nvPr/>
          </p:nvSpPr>
          <p:spPr>
            <a:xfrm>
              <a:off x="4428050" y="2824575"/>
              <a:ext cx="3425" cy="177550"/>
            </a:xfrm>
            <a:custGeom>
              <a:avLst/>
              <a:gdLst/>
              <a:ahLst/>
              <a:cxnLst/>
              <a:rect l="l" t="t" r="r" b="b"/>
              <a:pathLst>
                <a:path w="137" h="7102" extrusionOk="0">
                  <a:moveTo>
                    <a:pt x="68" y="1"/>
                  </a:moveTo>
                  <a:cubicBezTo>
                    <a:pt x="35" y="1"/>
                    <a:pt x="1" y="23"/>
                    <a:pt x="1" y="66"/>
                  </a:cubicBezTo>
                  <a:lnTo>
                    <a:pt x="1" y="7036"/>
                  </a:lnTo>
                  <a:cubicBezTo>
                    <a:pt x="1" y="7074"/>
                    <a:pt x="28" y="7101"/>
                    <a:pt x="66" y="7101"/>
                  </a:cubicBezTo>
                  <a:cubicBezTo>
                    <a:pt x="104" y="7101"/>
                    <a:pt x="136" y="7074"/>
                    <a:pt x="136" y="7036"/>
                  </a:cubicBezTo>
                  <a:lnTo>
                    <a:pt x="136" y="66"/>
                  </a:lnTo>
                  <a:cubicBezTo>
                    <a:pt x="136" y="23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67;p29">
              <a:extLst>
                <a:ext uri="{FF2B5EF4-FFF2-40B4-BE49-F238E27FC236}">
                  <a16:creationId xmlns:a16="http://schemas.microsoft.com/office/drawing/2014/main" id="{2DA27375-6A6A-93D4-DE55-0185A8CEE008}"/>
                </a:ext>
              </a:extLst>
            </p:cNvPr>
            <p:cNvSpPr/>
            <p:nvPr/>
          </p:nvSpPr>
          <p:spPr>
            <a:xfrm>
              <a:off x="4427250" y="2823675"/>
              <a:ext cx="5025" cy="179250"/>
            </a:xfrm>
            <a:custGeom>
              <a:avLst/>
              <a:gdLst/>
              <a:ahLst/>
              <a:cxnLst/>
              <a:rect l="l" t="t" r="r" b="b"/>
              <a:pathLst>
                <a:path w="201" h="7170" extrusionOk="0">
                  <a:moveTo>
                    <a:pt x="98" y="69"/>
                  </a:moveTo>
                  <a:cubicBezTo>
                    <a:pt x="119" y="69"/>
                    <a:pt x="130" y="86"/>
                    <a:pt x="130" y="102"/>
                  </a:cubicBezTo>
                  <a:lnTo>
                    <a:pt x="130" y="7072"/>
                  </a:lnTo>
                  <a:cubicBezTo>
                    <a:pt x="130" y="7094"/>
                    <a:pt x="114" y="7105"/>
                    <a:pt x="98" y="7105"/>
                  </a:cubicBezTo>
                  <a:cubicBezTo>
                    <a:pt x="82" y="7105"/>
                    <a:pt x="65" y="7094"/>
                    <a:pt x="65" y="7072"/>
                  </a:cubicBezTo>
                  <a:lnTo>
                    <a:pt x="65" y="102"/>
                  </a:lnTo>
                  <a:cubicBezTo>
                    <a:pt x="65" y="86"/>
                    <a:pt x="82" y="69"/>
                    <a:pt x="98" y="69"/>
                  </a:cubicBezTo>
                  <a:close/>
                  <a:moveTo>
                    <a:pt x="100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7072"/>
                  </a:lnTo>
                  <a:cubicBezTo>
                    <a:pt x="0" y="7126"/>
                    <a:pt x="44" y="7170"/>
                    <a:pt x="98" y="7170"/>
                  </a:cubicBezTo>
                  <a:cubicBezTo>
                    <a:pt x="152" y="7170"/>
                    <a:pt x="201" y="7126"/>
                    <a:pt x="201" y="7072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68;p29">
              <a:extLst>
                <a:ext uri="{FF2B5EF4-FFF2-40B4-BE49-F238E27FC236}">
                  <a16:creationId xmlns:a16="http://schemas.microsoft.com/office/drawing/2014/main" id="{EA28B409-F4A1-D13D-904E-898F65D467AA}"/>
                </a:ext>
              </a:extLst>
            </p:cNvPr>
            <p:cNvSpPr/>
            <p:nvPr/>
          </p:nvSpPr>
          <p:spPr>
            <a:xfrm>
              <a:off x="3476125" y="238950"/>
              <a:ext cx="3280500" cy="1899475"/>
            </a:xfrm>
            <a:custGeom>
              <a:avLst/>
              <a:gdLst/>
              <a:ahLst/>
              <a:cxnLst/>
              <a:rect l="l" t="t" r="r" b="b"/>
              <a:pathLst>
                <a:path w="131220" h="75979" extrusionOk="0">
                  <a:moveTo>
                    <a:pt x="95" y="1"/>
                  </a:moveTo>
                  <a:cubicBezTo>
                    <a:pt x="36" y="1"/>
                    <a:pt x="0" y="87"/>
                    <a:pt x="64" y="124"/>
                  </a:cubicBezTo>
                  <a:lnTo>
                    <a:pt x="131095" y="75968"/>
                  </a:lnTo>
                  <a:cubicBezTo>
                    <a:pt x="131106" y="75973"/>
                    <a:pt x="131116" y="75978"/>
                    <a:pt x="131127" y="75978"/>
                  </a:cubicBezTo>
                  <a:cubicBezTo>
                    <a:pt x="131198" y="75978"/>
                    <a:pt x="131219" y="75886"/>
                    <a:pt x="131165" y="75854"/>
                  </a:cubicBezTo>
                  <a:lnTo>
                    <a:pt x="129" y="10"/>
                  </a:lnTo>
                  <a:cubicBezTo>
                    <a:pt x="117" y="4"/>
                    <a:pt x="106" y="1"/>
                    <a:pt x="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69;p29">
              <a:extLst>
                <a:ext uri="{FF2B5EF4-FFF2-40B4-BE49-F238E27FC236}">
                  <a16:creationId xmlns:a16="http://schemas.microsoft.com/office/drawing/2014/main" id="{DEC5A49B-FA9C-4AF5-D661-D0A5944338A3}"/>
                </a:ext>
              </a:extLst>
            </p:cNvPr>
            <p:cNvSpPr/>
            <p:nvPr/>
          </p:nvSpPr>
          <p:spPr>
            <a:xfrm>
              <a:off x="3474825" y="238100"/>
              <a:ext cx="3283025" cy="1901125"/>
            </a:xfrm>
            <a:custGeom>
              <a:avLst/>
              <a:gdLst/>
              <a:ahLst/>
              <a:cxnLst/>
              <a:rect l="l" t="t" r="r" b="b"/>
              <a:pathLst>
                <a:path w="131321" h="76045" extrusionOk="0">
                  <a:moveTo>
                    <a:pt x="165" y="71"/>
                  </a:moveTo>
                  <a:lnTo>
                    <a:pt x="131196" y="75915"/>
                  </a:lnTo>
                  <a:cubicBezTo>
                    <a:pt x="131212" y="75926"/>
                    <a:pt x="131217" y="75942"/>
                    <a:pt x="131212" y="75958"/>
                  </a:cubicBezTo>
                  <a:cubicBezTo>
                    <a:pt x="131204" y="75970"/>
                    <a:pt x="131189" y="75977"/>
                    <a:pt x="131176" y="75977"/>
                  </a:cubicBezTo>
                  <a:cubicBezTo>
                    <a:pt x="131172" y="75977"/>
                    <a:pt x="131167" y="75976"/>
                    <a:pt x="131163" y="75975"/>
                  </a:cubicBezTo>
                  <a:lnTo>
                    <a:pt x="132" y="131"/>
                  </a:lnTo>
                  <a:cubicBezTo>
                    <a:pt x="116" y="120"/>
                    <a:pt x="111" y="104"/>
                    <a:pt x="121" y="88"/>
                  </a:cubicBezTo>
                  <a:cubicBezTo>
                    <a:pt x="127" y="77"/>
                    <a:pt x="138" y="71"/>
                    <a:pt x="149" y="71"/>
                  </a:cubicBezTo>
                  <a:close/>
                  <a:moveTo>
                    <a:pt x="143" y="1"/>
                  </a:moveTo>
                  <a:cubicBezTo>
                    <a:pt x="56" y="1"/>
                    <a:pt x="0" y="132"/>
                    <a:pt x="100" y="191"/>
                  </a:cubicBezTo>
                  <a:lnTo>
                    <a:pt x="131131" y="76029"/>
                  </a:lnTo>
                  <a:cubicBezTo>
                    <a:pt x="131147" y="76040"/>
                    <a:pt x="131163" y="76045"/>
                    <a:pt x="131179" y="76045"/>
                  </a:cubicBezTo>
                  <a:cubicBezTo>
                    <a:pt x="131282" y="76045"/>
                    <a:pt x="131320" y="75910"/>
                    <a:pt x="131233" y="75855"/>
                  </a:cubicBezTo>
                  <a:lnTo>
                    <a:pt x="197" y="17"/>
                  </a:lnTo>
                  <a:cubicBezTo>
                    <a:pt x="179" y="6"/>
                    <a:pt x="160" y="1"/>
                    <a:pt x="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270;p29">
              <a:extLst>
                <a:ext uri="{FF2B5EF4-FFF2-40B4-BE49-F238E27FC236}">
                  <a16:creationId xmlns:a16="http://schemas.microsoft.com/office/drawing/2014/main" id="{718C1D65-5A89-3DE0-660C-687728BB21C7}"/>
                </a:ext>
              </a:extLst>
            </p:cNvPr>
            <p:cNvSpPr/>
            <p:nvPr/>
          </p:nvSpPr>
          <p:spPr>
            <a:xfrm>
              <a:off x="4560200" y="256400"/>
              <a:ext cx="1596650" cy="687700"/>
            </a:xfrm>
            <a:custGeom>
              <a:avLst/>
              <a:gdLst/>
              <a:ahLst/>
              <a:cxnLst/>
              <a:rect l="l" t="t" r="r" b="b"/>
              <a:pathLst>
                <a:path w="63866" h="27508" extrusionOk="0">
                  <a:moveTo>
                    <a:pt x="63767" y="0"/>
                  </a:moveTo>
                  <a:cubicBezTo>
                    <a:pt x="63758" y="0"/>
                    <a:pt x="63749" y="2"/>
                    <a:pt x="63740" y="6"/>
                  </a:cubicBezTo>
                  <a:lnTo>
                    <a:pt x="71" y="27377"/>
                  </a:lnTo>
                  <a:cubicBezTo>
                    <a:pt x="1" y="27404"/>
                    <a:pt x="22" y="27507"/>
                    <a:pt x="98" y="27507"/>
                  </a:cubicBezTo>
                  <a:cubicBezTo>
                    <a:pt x="104" y="27507"/>
                    <a:pt x="114" y="27502"/>
                    <a:pt x="120" y="27502"/>
                  </a:cubicBezTo>
                  <a:lnTo>
                    <a:pt x="63794" y="130"/>
                  </a:lnTo>
                  <a:cubicBezTo>
                    <a:pt x="63865" y="97"/>
                    <a:pt x="63832" y="0"/>
                    <a:pt x="637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271;p29">
              <a:extLst>
                <a:ext uri="{FF2B5EF4-FFF2-40B4-BE49-F238E27FC236}">
                  <a16:creationId xmlns:a16="http://schemas.microsoft.com/office/drawing/2014/main" id="{CAD4FCC9-346A-BA78-940C-BFB980B35DA3}"/>
                </a:ext>
              </a:extLst>
            </p:cNvPr>
            <p:cNvSpPr/>
            <p:nvPr/>
          </p:nvSpPr>
          <p:spPr>
            <a:xfrm>
              <a:off x="4559125" y="255500"/>
              <a:ext cx="1598950" cy="689400"/>
            </a:xfrm>
            <a:custGeom>
              <a:avLst/>
              <a:gdLst/>
              <a:ahLst/>
              <a:cxnLst/>
              <a:rect l="l" t="t" r="r" b="b"/>
              <a:pathLst>
                <a:path w="63958" h="27576" extrusionOk="0">
                  <a:moveTo>
                    <a:pt x="63816" y="73"/>
                  </a:moveTo>
                  <a:cubicBezTo>
                    <a:pt x="63826" y="73"/>
                    <a:pt x="63838" y="81"/>
                    <a:pt x="63842" y="90"/>
                  </a:cubicBezTo>
                  <a:cubicBezTo>
                    <a:pt x="63848" y="107"/>
                    <a:pt x="63837" y="128"/>
                    <a:pt x="63821" y="134"/>
                  </a:cubicBezTo>
                  <a:lnTo>
                    <a:pt x="152" y="27505"/>
                  </a:lnTo>
                  <a:cubicBezTo>
                    <a:pt x="148" y="27507"/>
                    <a:pt x="144" y="27507"/>
                    <a:pt x="139" y="27507"/>
                  </a:cubicBezTo>
                  <a:cubicBezTo>
                    <a:pt x="126" y="27507"/>
                    <a:pt x="113" y="27501"/>
                    <a:pt x="109" y="27489"/>
                  </a:cubicBezTo>
                  <a:cubicBezTo>
                    <a:pt x="103" y="27473"/>
                    <a:pt x="109" y="27451"/>
                    <a:pt x="125" y="27446"/>
                  </a:cubicBezTo>
                  <a:lnTo>
                    <a:pt x="63793" y="74"/>
                  </a:lnTo>
                  <a:lnTo>
                    <a:pt x="63810" y="74"/>
                  </a:lnTo>
                  <a:cubicBezTo>
                    <a:pt x="63812" y="73"/>
                    <a:pt x="63814" y="73"/>
                    <a:pt x="63816" y="73"/>
                  </a:cubicBezTo>
                  <a:close/>
                  <a:moveTo>
                    <a:pt x="63811" y="1"/>
                  </a:moveTo>
                  <a:cubicBezTo>
                    <a:pt x="63799" y="1"/>
                    <a:pt x="63786" y="3"/>
                    <a:pt x="63772" y="9"/>
                  </a:cubicBezTo>
                  <a:lnTo>
                    <a:pt x="98" y="27381"/>
                  </a:lnTo>
                  <a:cubicBezTo>
                    <a:pt x="0" y="27424"/>
                    <a:pt x="27" y="27576"/>
                    <a:pt x="141" y="27576"/>
                  </a:cubicBezTo>
                  <a:cubicBezTo>
                    <a:pt x="152" y="27576"/>
                    <a:pt x="168" y="27570"/>
                    <a:pt x="179" y="27570"/>
                  </a:cubicBezTo>
                  <a:lnTo>
                    <a:pt x="63848" y="199"/>
                  </a:lnTo>
                  <a:cubicBezTo>
                    <a:pt x="63958" y="151"/>
                    <a:pt x="63907" y="1"/>
                    <a:pt x="63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272;p29">
              <a:extLst>
                <a:ext uri="{FF2B5EF4-FFF2-40B4-BE49-F238E27FC236}">
                  <a16:creationId xmlns:a16="http://schemas.microsoft.com/office/drawing/2014/main" id="{5C570FAB-5FAB-5510-34BF-2D376B5FDAB6}"/>
                </a:ext>
              </a:extLst>
            </p:cNvPr>
            <p:cNvSpPr/>
            <p:nvPr/>
          </p:nvSpPr>
          <p:spPr>
            <a:xfrm>
              <a:off x="3476275" y="1286175"/>
              <a:ext cx="285125" cy="123825"/>
            </a:xfrm>
            <a:custGeom>
              <a:avLst/>
              <a:gdLst/>
              <a:ahLst/>
              <a:cxnLst/>
              <a:rect l="l" t="t" r="r" b="b"/>
              <a:pathLst>
                <a:path w="11405" h="4953" extrusionOk="0">
                  <a:moveTo>
                    <a:pt x="11311" y="0"/>
                  </a:moveTo>
                  <a:cubicBezTo>
                    <a:pt x="11302" y="0"/>
                    <a:pt x="11291" y="3"/>
                    <a:pt x="11280" y="7"/>
                  </a:cubicBezTo>
                  <a:lnTo>
                    <a:pt x="63" y="4828"/>
                  </a:lnTo>
                  <a:cubicBezTo>
                    <a:pt x="0" y="4854"/>
                    <a:pt x="19" y="4952"/>
                    <a:pt x="85" y="4952"/>
                  </a:cubicBezTo>
                  <a:cubicBezTo>
                    <a:pt x="87" y="4952"/>
                    <a:pt x="89" y="4952"/>
                    <a:pt x="91" y="4952"/>
                  </a:cubicBezTo>
                  <a:lnTo>
                    <a:pt x="118" y="4952"/>
                  </a:lnTo>
                  <a:lnTo>
                    <a:pt x="11334" y="127"/>
                  </a:lnTo>
                  <a:cubicBezTo>
                    <a:pt x="11405" y="98"/>
                    <a:pt x="11377" y="0"/>
                    <a:pt x="11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273;p29">
              <a:extLst>
                <a:ext uri="{FF2B5EF4-FFF2-40B4-BE49-F238E27FC236}">
                  <a16:creationId xmlns:a16="http://schemas.microsoft.com/office/drawing/2014/main" id="{28082CD0-C9D7-0487-3D73-390D03A9D6B6}"/>
                </a:ext>
              </a:extLst>
            </p:cNvPr>
            <p:cNvSpPr/>
            <p:nvPr/>
          </p:nvSpPr>
          <p:spPr>
            <a:xfrm>
              <a:off x="3475000" y="1285300"/>
              <a:ext cx="287750" cy="125650"/>
            </a:xfrm>
            <a:custGeom>
              <a:avLst/>
              <a:gdLst/>
              <a:ahLst/>
              <a:cxnLst/>
              <a:rect l="l" t="t" r="r" b="b"/>
              <a:pathLst>
                <a:path w="11510" h="5026" extrusionOk="0">
                  <a:moveTo>
                    <a:pt x="11358" y="70"/>
                  </a:moveTo>
                  <a:cubicBezTo>
                    <a:pt x="11374" y="70"/>
                    <a:pt x="11385" y="75"/>
                    <a:pt x="11390" y="86"/>
                  </a:cubicBezTo>
                  <a:cubicBezTo>
                    <a:pt x="11396" y="107"/>
                    <a:pt x="11390" y="124"/>
                    <a:pt x="11374" y="129"/>
                  </a:cubicBezTo>
                  <a:lnTo>
                    <a:pt x="158" y="4955"/>
                  </a:lnTo>
                  <a:cubicBezTo>
                    <a:pt x="152" y="4956"/>
                    <a:pt x="147" y="4957"/>
                    <a:pt x="143" y="4957"/>
                  </a:cubicBezTo>
                  <a:cubicBezTo>
                    <a:pt x="128" y="4957"/>
                    <a:pt x="117" y="4951"/>
                    <a:pt x="109" y="4938"/>
                  </a:cubicBezTo>
                  <a:cubicBezTo>
                    <a:pt x="104" y="4917"/>
                    <a:pt x="114" y="4901"/>
                    <a:pt x="131" y="4895"/>
                  </a:cubicBezTo>
                  <a:lnTo>
                    <a:pt x="11347" y="70"/>
                  </a:lnTo>
                  <a:close/>
                  <a:moveTo>
                    <a:pt x="11364" y="0"/>
                  </a:moveTo>
                  <a:cubicBezTo>
                    <a:pt x="11351" y="0"/>
                    <a:pt x="11336" y="3"/>
                    <a:pt x="11320" y="10"/>
                  </a:cubicBezTo>
                  <a:lnTo>
                    <a:pt x="104" y="4830"/>
                  </a:lnTo>
                  <a:cubicBezTo>
                    <a:pt x="1" y="4873"/>
                    <a:pt x="33" y="5025"/>
                    <a:pt x="142" y="5025"/>
                  </a:cubicBezTo>
                  <a:cubicBezTo>
                    <a:pt x="158" y="5025"/>
                    <a:pt x="169" y="5020"/>
                    <a:pt x="179" y="5014"/>
                  </a:cubicBezTo>
                  <a:lnTo>
                    <a:pt x="11401" y="194"/>
                  </a:lnTo>
                  <a:cubicBezTo>
                    <a:pt x="11510" y="147"/>
                    <a:pt x="11462" y="0"/>
                    <a:pt x="11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274;p29">
              <a:extLst>
                <a:ext uri="{FF2B5EF4-FFF2-40B4-BE49-F238E27FC236}">
                  <a16:creationId xmlns:a16="http://schemas.microsoft.com/office/drawing/2014/main" id="{A9882229-E0D8-C0FD-3848-CD8654E2BF46}"/>
                </a:ext>
              </a:extLst>
            </p:cNvPr>
            <p:cNvSpPr/>
            <p:nvPr/>
          </p:nvSpPr>
          <p:spPr>
            <a:xfrm>
              <a:off x="2215950" y="1636625"/>
              <a:ext cx="3425" cy="2301225"/>
            </a:xfrm>
            <a:custGeom>
              <a:avLst/>
              <a:gdLst/>
              <a:ahLst/>
              <a:cxnLst/>
              <a:rect l="l" t="t" r="r" b="b"/>
              <a:pathLst>
                <a:path w="137" h="92049" extrusionOk="0">
                  <a:moveTo>
                    <a:pt x="69" y="0"/>
                  </a:moveTo>
                  <a:cubicBezTo>
                    <a:pt x="35" y="0"/>
                    <a:pt x="1" y="22"/>
                    <a:pt x="1" y="65"/>
                  </a:cubicBezTo>
                  <a:lnTo>
                    <a:pt x="1" y="91983"/>
                  </a:lnTo>
                  <a:cubicBezTo>
                    <a:pt x="1" y="92021"/>
                    <a:pt x="33" y="92048"/>
                    <a:pt x="66" y="92048"/>
                  </a:cubicBezTo>
                  <a:cubicBezTo>
                    <a:pt x="104" y="92048"/>
                    <a:pt x="136" y="92021"/>
                    <a:pt x="136" y="91983"/>
                  </a:cubicBezTo>
                  <a:lnTo>
                    <a:pt x="136" y="65"/>
                  </a:lnTo>
                  <a:cubicBezTo>
                    <a:pt x="136" y="22"/>
                    <a:pt x="102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275;p29">
              <a:extLst>
                <a:ext uri="{FF2B5EF4-FFF2-40B4-BE49-F238E27FC236}">
                  <a16:creationId xmlns:a16="http://schemas.microsoft.com/office/drawing/2014/main" id="{24F68A71-5FE0-C25A-BD65-33DC335E1F24}"/>
                </a:ext>
              </a:extLst>
            </p:cNvPr>
            <p:cNvSpPr/>
            <p:nvPr/>
          </p:nvSpPr>
          <p:spPr>
            <a:xfrm>
              <a:off x="2215150" y="1635800"/>
              <a:ext cx="5025" cy="2302850"/>
            </a:xfrm>
            <a:custGeom>
              <a:avLst/>
              <a:gdLst/>
              <a:ahLst/>
              <a:cxnLst/>
              <a:rect l="l" t="t" r="r" b="b"/>
              <a:pathLst>
                <a:path w="201" h="92114" extrusionOk="0">
                  <a:moveTo>
                    <a:pt x="98" y="66"/>
                  </a:moveTo>
                  <a:cubicBezTo>
                    <a:pt x="120" y="66"/>
                    <a:pt x="136" y="82"/>
                    <a:pt x="130" y="98"/>
                  </a:cubicBezTo>
                  <a:lnTo>
                    <a:pt x="130" y="92016"/>
                  </a:lnTo>
                  <a:cubicBezTo>
                    <a:pt x="130" y="92038"/>
                    <a:pt x="114" y="92049"/>
                    <a:pt x="98" y="92049"/>
                  </a:cubicBezTo>
                  <a:cubicBezTo>
                    <a:pt x="82" y="92049"/>
                    <a:pt x="65" y="92038"/>
                    <a:pt x="65" y="92016"/>
                  </a:cubicBezTo>
                  <a:lnTo>
                    <a:pt x="65" y="98"/>
                  </a:lnTo>
                  <a:cubicBezTo>
                    <a:pt x="65" y="82"/>
                    <a:pt x="82" y="66"/>
                    <a:pt x="98" y="66"/>
                  </a:cubicBezTo>
                  <a:close/>
                  <a:moveTo>
                    <a:pt x="101" y="1"/>
                  </a:moveTo>
                  <a:cubicBezTo>
                    <a:pt x="50" y="1"/>
                    <a:pt x="0" y="33"/>
                    <a:pt x="0" y="98"/>
                  </a:cubicBezTo>
                  <a:lnTo>
                    <a:pt x="0" y="92016"/>
                  </a:lnTo>
                  <a:cubicBezTo>
                    <a:pt x="0" y="92070"/>
                    <a:pt x="44" y="92114"/>
                    <a:pt x="98" y="92114"/>
                  </a:cubicBezTo>
                  <a:cubicBezTo>
                    <a:pt x="157" y="92114"/>
                    <a:pt x="201" y="92070"/>
                    <a:pt x="201" y="92016"/>
                  </a:cubicBezTo>
                  <a:lnTo>
                    <a:pt x="201" y="98"/>
                  </a:lnTo>
                  <a:cubicBezTo>
                    <a:pt x="201" y="33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276;p29">
              <a:extLst>
                <a:ext uri="{FF2B5EF4-FFF2-40B4-BE49-F238E27FC236}">
                  <a16:creationId xmlns:a16="http://schemas.microsoft.com/office/drawing/2014/main" id="{0D0A8639-88C1-50C7-E358-28EF66406F63}"/>
                </a:ext>
              </a:extLst>
            </p:cNvPr>
            <p:cNvSpPr/>
            <p:nvPr/>
          </p:nvSpPr>
          <p:spPr>
            <a:xfrm>
              <a:off x="3251600" y="791500"/>
              <a:ext cx="3400" cy="131325"/>
            </a:xfrm>
            <a:custGeom>
              <a:avLst/>
              <a:gdLst/>
              <a:ahLst/>
              <a:cxnLst/>
              <a:rect l="l" t="t" r="r" b="b"/>
              <a:pathLst>
                <a:path w="136" h="5253" extrusionOk="0">
                  <a:moveTo>
                    <a:pt x="68" y="1"/>
                  </a:moveTo>
                  <a:cubicBezTo>
                    <a:pt x="34" y="1"/>
                    <a:pt x="1" y="24"/>
                    <a:pt x="1" y="70"/>
                  </a:cubicBezTo>
                  <a:lnTo>
                    <a:pt x="1" y="5188"/>
                  </a:lnTo>
                  <a:cubicBezTo>
                    <a:pt x="1" y="5220"/>
                    <a:pt x="33" y="5253"/>
                    <a:pt x="71" y="5253"/>
                  </a:cubicBezTo>
                  <a:cubicBezTo>
                    <a:pt x="103" y="5253"/>
                    <a:pt x="136" y="5220"/>
                    <a:pt x="136" y="5188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277;p29">
              <a:extLst>
                <a:ext uri="{FF2B5EF4-FFF2-40B4-BE49-F238E27FC236}">
                  <a16:creationId xmlns:a16="http://schemas.microsoft.com/office/drawing/2014/main" id="{7957625F-AC40-86CE-1483-EC669476363E}"/>
                </a:ext>
              </a:extLst>
            </p:cNvPr>
            <p:cNvSpPr/>
            <p:nvPr/>
          </p:nvSpPr>
          <p:spPr>
            <a:xfrm>
              <a:off x="3250800" y="790700"/>
              <a:ext cx="5025" cy="132950"/>
            </a:xfrm>
            <a:custGeom>
              <a:avLst/>
              <a:gdLst/>
              <a:ahLst/>
              <a:cxnLst/>
              <a:rect l="l" t="t" r="r" b="b"/>
              <a:pathLst>
                <a:path w="201" h="5318" extrusionOk="0">
                  <a:moveTo>
                    <a:pt x="103" y="69"/>
                  </a:moveTo>
                  <a:cubicBezTo>
                    <a:pt x="119" y="69"/>
                    <a:pt x="135" y="80"/>
                    <a:pt x="135" y="102"/>
                  </a:cubicBezTo>
                  <a:lnTo>
                    <a:pt x="135" y="5220"/>
                  </a:lnTo>
                  <a:cubicBezTo>
                    <a:pt x="135" y="5242"/>
                    <a:pt x="119" y="5252"/>
                    <a:pt x="103" y="5252"/>
                  </a:cubicBezTo>
                  <a:cubicBezTo>
                    <a:pt x="87" y="5252"/>
                    <a:pt x="71" y="5242"/>
                    <a:pt x="71" y="5220"/>
                  </a:cubicBezTo>
                  <a:lnTo>
                    <a:pt x="71" y="102"/>
                  </a:lnTo>
                  <a:cubicBezTo>
                    <a:pt x="71" y="80"/>
                    <a:pt x="81" y="69"/>
                    <a:pt x="103" y="69"/>
                  </a:cubicBezTo>
                  <a:close/>
                  <a:moveTo>
                    <a:pt x="100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5220"/>
                  </a:lnTo>
                  <a:cubicBezTo>
                    <a:pt x="0" y="5274"/>
                    <a:pt x="43" y="5317"/>
                    <a:pt x="103" y="5317"/>
                  </a:cubicBezTo>
                  <a:cubicBezTo>
                    <a:pt x="157" y="5317"/>
                    <a:pt x="200" y="5274"/>
                    <a:pt x="200" y="5220"/>
                  </a:cubicBezTo>
                  <a:lnTo>
                    <a:pt x="200" y="102"/>
                  </a:lnTo>
                  <a:cubicBezTo>
                    <a:pt x="200" y="34"/>
                    <a:pt x="150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278;p29">
              <a:extLst>
                <a:ext uri="{FF2B5EF4-FFF2-40B4-BE49-F238E27FC236}">
                  <a16:creationId xmlns:a16="http://schemas.microsoft.com/office/drawing/2014/main" id="{0312A0B1-4070-DC20-7315-CFE91952D5B4}"/>
                </a:ext>
              </a:extLst>
            </p:cNvPr>
            <p:cNvSpPr/>
            <p:nvPr/>
          </p:nvSpPr>
          <p:spPr>
            <a:xfrm>
              <a:off x="3787625" y="441775"/>
              <a:ext cx="3425" cy="215275"/>
            </a:xfrm>
            <a:custGeom>
              <a:avLst/>
              <a:gdLst/>
              <a:ahLst/>
              <a:cxnLst/>
              <a:rect l="l" t="t" r="r" b="b"/>
              <a:pathLst>
                <a:path w="137" h="8611" extrusionOk="0">
                  <a:moveTo>
                    <a:pt x="69" y="1"/>
                  </a:moveTo>
                  <a:cubicBezTo>
                    <a:pt x="35" y="1"/>
                    <a:pt x="1" y="24"/>
                    <a:pt x="1" y="70"/>
                  </a:cubicBezTo>
                  <a:lnTo>
                    <a:pt x="1" y="8546"/>
                  </a:lnTo>
                  <a:cubicBezTo>
                    <a:pt x="1" y="8578"/>
                    <a:pt x="33" y="8611"/>
                    <a:pt x="71" y="8611"/>
                  </a:cubicBezTo>
                  <a:cubicBezTo>
                    <a:pt x="109" y="8611"/>
                    <a:pt x="136" y="8578"/>
                    <a:pt x="136" y="8546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279;p29">
              <a:extLst>
                <a:ext uri="{FF2B5EF4-FFF2-40B4-BE49-F238E27FC236}">
                  <a16:creationId xmlns:a16="http://schemas.microsoft.com/office/drawing/2014/main" id="{60940BFA-DFC2-12A7-FDE4-10902FC08094}"/>
                </a:ext>
              </a:extLst>
            </p:cNvPr>
            <p:cNvSpPr/>
            <p:nvPr/>
          </p:nvSpPr>
          <p:spPr>
            <a:xfrm>
              <a:off x="3786825" y="440975"/>
              <a:ext cx="5025" cy="216900"/>
            </a:xfrm>
            <a:custGeom>
              <a:avLst/>
              <a:gdLst/>
              <a:ahLst/>
              <a:cxnLst/>
              <a:rect l="l" t="t" r="r" b="b"/>
              <a:pathLst>
                <a:path w="201" h="8676" extrusionOk="0">
                  <a:moveTo>
                    <a:pt x="103" y="69"/>
                  </a:moveTo>
                  <a:cubicBezTo>
                    <a:pt x="120" y="69"/>
                    <a:pt x="136" y="80"/>
                    <a:pt x="136" y="102"/>
                  </a:cubicBezTo>
                  <a:lnTo>
                    <a:pt x="136" y="8578"/>
                  </a:lnTo>
                  <a:cubicBezTo>
                    <a:pt x="136" y="8599"/>
                    <a:pt x="120" y="8610"/>
                    <a:pt x="103" y="8610"/>
                  </a:cubicBezTo>
                  <a:cubicBezTo>
                    <a:pt x="87" y="8610"/>
                    <a:pt x="71" y="8599"/>
                    <a:pt x="71" y="8578"/>
                  </a:cubicBezTo>
                  <a:lnTo>
                    <a:pt x="71" y="102"/>
                  </a:lnTo>
                  <a:cubicBezTo>
                    <a:pt x="71" y="80"/>
                    <a:pt x="82" y="69"/>
                    <a:pt x="103" y="69"/>
                  </a:cubicBezTo>
                  <a:close/>
                  <a:moveTo>
                    <a:pt x="101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8578"/>
                  </a:lnTo>
                  <a:cubicBezTo>
                    <a:pt x="0" y="8632"/>
                    <a:pt x="49" y="8675"/>
                    <a:pt x="103" y="8675"/>
                  </a:cubicBezTo>
                  <a:cubicBezTo>
                    <a:pt x="157" y="8675"/>
                    <a:pt x="201" y="8632"/>
                    <a:pt x="201" y="8578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280;p29">
              <a:extLst>
                <a:ext uri="{FF2B5EF4-FFF2-40B4-BE49-F238E27FC236}">
                  <a16:creationId xmlns:a16="http://schemas.microsoft.com/office/drawing/2014/main" id="{F9EE9335-CC54-FEF2-949E-D75D38AF031D}"/>
                </a:ext>
              </a:extLst>
            </p:cNvPr>
            <p:cNvSpPr/>
            <p:nvPr/>
          </p:nvSpPr>
          <p:spPr>
            <a:xfrm>
              <a:off x="711025" y="3849400"/>
              <a:ext cx="458575" cy="39300"/>
            </a:xfrm>
            <a:custGeom>
              <a:avLst/>
              <a:gdLst/>
              <a:ahLst/>
              <a:cxnLst/>
              <a:rect l="l" t="t" r="r" b="b"/>
              <a:pathLst>
                <a:path w="18343" h="1572" extrusionOk="0">
                  <a:moveTo>
                    <a:pt x="18247" y="0"/>
                  </a:moveTo>
                  <a:cubicBezTo>
                    <a:pt x="18245" y="0"/>
                    <a:pt x="18243" y="0"/>
                    <a:pt x="18241" y="1"/>
                  </a:cubicBezTo>
                  <a:lnTo>
                    <a:pt x="87" y="1441"/>
                  </a:lnTo>
                  <a:cubicBezTo>
                    <a:pt x="1" y="1447"/>
                    <a:pt x="6" y="1571"/>
                    <a:pt x="93" y="1571"/>
                  </a:cubicBezTo>
                  <a:lnTo>
                    <a:pt x="98" y="1571"/>
                  </a:lnTo>
                  <a:lnTo>
                    <a:pt x="18252" y="136"/>
                  </a:lnTo>
                  <a:cubicBezTo>
                    <a:pt x="18342" y="131"/>
                    <a:pt x="18334" y="0"/>
                    <a:pt x="182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281;p29">
              <a:extLst>
                <a:ext uri="{FF2B5EF4-FFF2-40B4-BE49-F238E27FC236}">
                  <a16:creationId xmlns:a16="http://schemas.microsoft.com/office/drawing/2014/main" id="{49FE1EDA-45B0-CB1B-EC88-BE51F90FBD7A}"/>
                </a:ext>
              </a:extLst>
            </p:cNvPr>
            <p:cNvSpPr/>
            <p:nvPr/>
          </p:nvSpPr>
          <p:spPr>
            <a:xfrm>
              <a:off x="710625" y="3848600"/>
              <a:ext cx="459150" cy="41050"/>
            </a:xfrm>
            <a:custGeom>
              <a:avLst/>
              <a:gdLst/>
              <a:ahLst/>
              <a:cxnLst/>
              <a:rect l="l" t="t" r="r" b="b"/>
              <a:pathLst>
                <a:path w="18366" h="1642" extrusionOk="0">
                  <a:moveTo>
                    <a:pt x="18268" y="70"/>
                  </a:moveTo>
                  <a:cubicBezTo>
                    <a:pt x="18274" y="70"/>
                    <a:pt x="18279" y="70"/>
                    <a:pt x="18284" y="76"/>
                  </a:cubicBezTo>
                  <a:cubicBezTo>
                    <a:pt x="18290" y="81"/>
                    <a:pt x="18295" y="87"/>
                    <a:pt x="18295" y="98"/>
                  </a:cubicBezTo>
                  <a:cubicBezTo>
                    <a:pt x="18295" y="119"/>
                    <a:pt x="18284" y="130"/>
                    <a:pt x="18268" y="135"/>
                  </a:cubicBezTo>
                  <a:lnTo>
                    <a:pt x="114" y="1571"/>
                  </a:lnTo>
                  <a:lnTo>
                    <a:pt x="109" y="1571"/>
                  </a:lnTo>
                  <a:cubicBezTo>
                    <a:pt x="66" y="1571"/>
                    <a:pt x="60" y="1511"/>
                    <a:pt x="103" y="1506"/>
                  </a:cubicBezTo>
                  <a:lnTo>
                    <a:pt x="18263" y="70"/>
                  </a:lnTo>
                  <a:close/>
                  <a:moveTo>
                    <a:pt x="18257" y="0"/>
                  </a:moveTo>
                  <a:lnTo>
                    <a:pt x="98" y="1435"/>
                  </a:lnTo>
                  <a:cubicBezTo>
                    <a:pt x="44" y="1441"/>
                    <a:pt x="1" y="1489"/>
                    <a:pt x="6" y="1549"/>
                  </a:cubicBezTo>
                  <a:cubicBezTo>
                    <a:pt x="11" y="1598"/>
                    <a:pt x="55" y="1641"/>
                    <a:pt x="109" y="1641"/>
                  </a:cubicBezTo>
                  <a:lnTo>
                    <a:pt x="114" y="1641"/>
                  </a:lnTo>
                  <a:lnTo>
                    <a:pt x="18274" y="200"/>
                  </a:lnTo>
                  <a:cubicBezTo>
                    <a:pt x="18328" y="195"/>
                    <a:pt x="18366" y="146"/>
                    <a:pt x="18366" y="92"/>
                  </a:cubicBezTo>
                  <a:cubicBezTo>
                    <a:pt x="18360" y="65"/>
                    <a:pt x="18344" y="38"/>
                    <a:pt x="18322" y="22"/>
                  </a:cubicBezTo>
                  <a:cubicBezTo>
                    <a:pt x="18306" y="5"/>
                    <a:pt x="18279" y="0"/>
                    <a:pt x="18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282;p29">
              <a:extLst>
                <a:ext uri="{FF2B5EF4-FFF2-40B4-BE49-F238E27FC236}">
                  <a16:creationId xmlns:a16="http://schemas.microsoft.com/office/drawing/2014/main" id="{CAED0F23-A5EC-0EA5-12CC-38CBCF1FBF4C}"/>
                </a:ext>
              </a:extLst>
            </p:cNvPr>
            <p:cNvSpPr/>
            <p:nvPr/>
          </p:nvSpPr>
          <p:spPr>
            <a:xfrm>
              <a:off x="711025" y="3969625"/>
              <a:ext cx="209625" cy="18175"/>
            </a:xfrm>
            <a:custGeom>
              <a:avLst/>
              <a:gdLst/>
              <a:ahLst/>
              <a:cxnLst/>
              <a:rect l="l" t="t" r="r" b="b"/>
              <a:pathLst>
                <a:path w="8385" h="727" extrusionOk="0">
                  <a:moveTo>
                    <a:pt x="8322" y="0"/>
                  </a:moveTo>
                  <a:cubicBezTo>
                    <a:pt x="8320" y="0"/>
                    <a:pt x="8317" y="0"/>
                    <a:pt x="8314" y="1"/>
                  </a:cubicBezTo>
                  <a:lnTo>
                    <a:pt x="87" y="597"/>
                  </a:lnTo>
                  <a:cubicBezTo>
                    <a:pt x="1" y="602"/>
                    <a:pt x="6" y="727"/>
                    <a:pt x="93" y="727"/>
                  </a:cubicBezTo>
                  <a:lnTo>
                    <a:pt x="8320" y="131"/>
                  </a:lnTo>
                  <a:cubicBezTo>
                    <a:pt x="8357" y="131"/>
                    <a:pt x="8385" y="98"/>
                    <a:pt x="8385" y="60"/>
                  </a:cubicBezTo>
                  <a:cubicBezTo>
                    <a:pt x="8380" y="26"/>
                    <a:pt x="8352" y="0"/>
                    <a:pt x="8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283;p29">
              <a:extLst>
                <a:ext uri="{FF2B5EF4-FFF2-40B4-BE49-F238E27FC236}">
                  <a16:creationId xmlns:a16="http://schemas.microsoft.com/office/drawing/2014/main" id="{90C3DA57-60E2-45EA-3B79-B4B5A7A17099}"/>
                </a:ext>
              </a:extLst>
            </p:cNvPr>
            <p:cNvSpPr/>
            <p:nvPr/>
          </p:nvSpPr>
          <p:spPr>
            <a:xfrm>
              <a:off x="709825" y="3968675"/>
              <a:ext cx="211775" cy="19925"/>
            </a:xfrm>
            <a:custGeom>
              <a:avLst/>
              <a:gdLst/>
              <a:ahLst/>
              <a:cxnLst/>
              <a:rect l="l" t="t" r="r" b="b"/>
              <a:pathLst>
                <a:path w="8471" h="797" extrusionOk="0">
                  <a:moveTo>
                    <a:pt x="8362" y="71"/>
                  </a:moveTo>
                  <a:cubicBezTo>
                    <a:pt x="8378" y="71"/>
                    <a:pt x="8395" y="82"/>
                    <a:pt x="8400" y="98"/>
                  </a:cubicBezTo>
                  <a:cubicBezTo>
                    <a:pt x="8400" y="120"/>
                    <a:pt x="8384" y="136"/>
                    <a:pt x="8368" y="136"/>
                  </a:cubicBezTo>
                  <a:lnTo>
                    <a:pt x="141" y="732"/>
                  </a:lnTo>
                  <a:cubicBezTo>
                    <a:pt x="98" y="732"/>
                    <a:pt x="92" y="667"/>
                    <a:pt x="135" y="667"/>
                  </a:cubicBezTo>
                  <a:lnTo>
                    <a:pt x="8362" y="71"/>
                  </a:lnTo>
                  <a:close/>
                  <a:moveTo>
                    <a:pt x="8357" y="1"/>
                  </a:moveTo>
                  <a:lnTo>
                    <a:pt x="130" y="597"/>
                  </a:lnTo>
                  <a:cubicBezTo>
                    <a:pt x="0" y="607"/>
                    <a:pt x="11" y="797"/>
                    <a:pt x="141" y="797"/>
                  </a:cubicBezTo>
                  <a:lnTo>
                    <a:pt x="146" y="797"/>
                  </a:lnTo>
                  <a:lnTo>
                    <a:pt x="8373" y="201"/>
                  </a:lnTo>
                  <a:cubicBezTo>
                    <a:pt x="8427" y="201"/>
                    <a:pt x="8470" y="153"/>
                    <a:pt x="8465" y="98"/>
                  </a:cubicBezTo>
                  <a:cubicBezTo>
                    <a:pt x="8460" y="39"/>
                    <a:pt x="8411" y="1"/>
                    <a:pt x="8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284;p29">
              <a:extLst>
                <a:ext uri="{FF2B5EF4-FFF2-40B4-BE49-F238E27FC236}">
                  <a16:creationId xmlns:a16="http://schemas.microsoft.com/office/drawing/2014/main" id="{C1640334-304E-7161-D81F-2065861386BD}"/>
                </a:ext>
              </a:extLst>
            </p:cNvPr>
            <p:cNvSpPr/>
            <p:nvPr/>
          </p:nvSpPr>
          <p:spPr>
            <a:xfrm>
              <a:off x="4634525" y="4410750"/>
              <a:ext cx="3425" cy="974350"/>
            </a:xfrm>
            <a:custGeom>
              <a:avLst/>
              <a:gdLst/>
              <a:ahLst/>
              <a:cxnLst/>
              <a:rect l="l" t="t" r="r" b="b"/>
              <a:pathLst>
                <a:path w="137" h="38974" extrusionOk="0">
                  <a:moveTo>
                    <a:pt x="69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38903"/>
                  </a:lnTo>
                  <a:cubicBezTo>
                    <a:pt x="1" y="38941"/>
                    <a:pt x="33" y="38973"/>
                    <a:pt x="66" y="38973"/>
                  </a:cubicBezTo>
                  <a:cubicBezTo>
                    <a:pt x="104" y="38973"/>
                    <a:pt x="136" y="38941"/>
                    <a:pt x="136" y="38903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285;p29">
              <a:extLst>
                <a:ext uri="{FF2B5EF4-FFF2-40B4-BE49-F238E27FC236}">
                  <a16:creationId xmlns:a16="http://schemas.microsoft.com/office/drawing/2014/main" id="{44A9679B-ED9C-7E16-81BD-AB091E7DF630}"/>
                </a:ext>
              </a:extLst>
            </p:cNvPr>
            <p:cNvSpPr/>
            <p:nvPr/>
          </p:nvSpPr>
          <p:spPr>
            <a:xfrm>
              <a:off x="4633725" y="4409950"/>
              <a:ext cx="5025" cy="975950"/>
            </a:xfrm>
            <a:custGeom>
              <a:avLst/>
              <a:gdLst/>
              <a:ahLst/>
              <a:cxnLst/>
              <a:rect l="l" t="t" r="r" b="b"/>
              <a:pathLst>
                <a:path w="201" h="39038" extrusionOk="0">
                  <a:moveTo>
                    <a:pt x="98" y="65"/>
                  </a:moveTo>
                  <a:cubicBezTo>
                    <a:pt x="120" y="65"/>
                    <a:pt x="136" y="81"/>
                    <a:pt x="130" y="98"/>
                  </a:cubicBezTo>
                  <a:lnTo>
                    <a:pt x="130" y="38935"/>
                  </a:lnTo>
                  <a:cubicBezTo>
                    <a:pt x="130" y="38956"/>
                    <a:pt x="114" y="38967"/>
                    <a:pt x="98" y="38967"/>
                  </a:cubicBezTo>
                  <a:cubicBezTo>
                    <a:pt x="82" y="38967"/>
                    <a:pt x="65" y="38956"/>
                    <a:pt x="65" y="38935"/>
                  </a:cubicBezTo>
                  <a:lnTo>
                    <a:pt x="65" y="98"/>
                  </a:lnTo>
                  <a:cubicBezTo>
                    <a:pt x="65" y="81"/>
                    <a:pt x="82" y="65"/>
                    <a:pt x="98" y="65"/>
                  </a:cubicBezTo>
                  <a:close/>
                  <a:moveTo>
                    <a:pt x="101" y="0"/>
                  </a:moveTo>
                  <a:cubicBezTo>
                    <a:pt x="51" y="0"/>
                    <a:pt x="0" y="33"/>
                    <a:pt x="0" y="98"/>
                  </a:cubicBezTo>
                  <a:lnTo>
                    <a:pt x="0" y="38935"/>
                  </a:lnTo>
                  <a:cubicBezTo>
                    <a:pt x="0" y="38989"/>
                    <a:pt x="44" y="39038"/>
                    <a:pt x="98" y="39038"/>
                  </a:cubicBezTo>
                  <a:cubicBezTo>
                    <a:pt x="158" y="39038"/>
                    <a:pt x="201" y="38989"/>
                    <a:pt x="201" y="38935"/>
                  </a:cubicBezTo>
                  <a:lnTo>
                    <a:pt x="201" y="98"/>
                  </a:lnTo>
                  <a:cubicBezTo>
                    <a:pt x="201" y="33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286;p29">
              <a:extLst>
                <a:ext uri="{FF2B5EF4-FFF2-40B4-BE49-F238E27FC236}">
                  <a16:creationId xmlns:a16="http://schemas.microsoft.com/office/drawing/2014/main" id="{C3495584-D68D-7CF3-283F-0C98390C9164}"/>
                </a:ext>
              </a:extLst>
            </p:cNvPr>
            <p:cNvSpPr/>
            <p:nvPr/>
          </p:nvSpPr>
          <p:spPr>
            <a:xfrm>
              <a:off x="4634525" y="238950"/>
              <a:ext cx="3425" cy="604000"/>
            </a:xfrm>
            <a:custGeom>
              <a:avLst/>
              <a:gdLst/>
              <a:ahLst/>
              <a:cxnLst/>
              <a:rect l="l" t="t" r="r" b="b"/>
              <a:pathLst>
                <a:path w="137" h="24160" extrusionOk="0">
                  <a:moveTo>
                    <a:pt x="69" y="1"/>
                  </a:moveTo>
                  <a:cubicBezTo>
                    <a:pt x="35" y="1"/>
                    <a:pt x="1" y="24"/>
                    <a:pt x="1" y="70"/>
                  </a:cubicBezTo>
                  <a:lnTo>
                    <a:pt x="1" y="24095"/>
                  </a:lnTo>
                  <a:cubicBezTo>
                    <a:pt x="1" y="24133"/>
                    <a:pt x="33" y="24160"/>
                    <a:pt x="66" y="24160"/>
                  </a:cubicBezTo>
                  <a:cubicBezTo>
                    <a:pt x="104" y="24160"/>
                    <a:pt x="136" y="24133"/>
                    <a:pt x="136" y="24095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287;p29">
              <a:extLst>
                <a:ext uri="{FF2B5EF4-FFF2-40B4-BE49-F238E27FC236}">
                  <a16:creationId xmlns:a16="http://schemas.microsoft.com/office/drawing/2014/main" id="{C395D788-F1B5-C441-01E2-9C55B47B1AD5}"/>
                </a:ext>
              </a:extLst>
            </p:cNvPr>
            <p:cNvSpPr/>
            <p:nvPr/>
          </p:nvSpPr>
          <p:spPr>
            <a:xfrm>
              <a:off x="4633725" y="238150"/>
              <a:ext cx="5025" cy="605625"/>
            </a:xfrm>
            <a:custGeom>
              <a:avLst/>
              <a:gdLst/>
              <a:ahLst/>
              <a:cxnLst/>
              <a:rect l="l" t="t" r="r" b="b"/>
              <a:pathLst>
                <a:path w="201" h="24225" extrusionOk="0">
                  <a:moveTo>
                    <a:pt x="98" y="69"/>
                  </a:moveTo>
                  <a:cubicBezTo>
                    <a:pt x="120" y="69"/>
                    <a:pt x="136" y="80"/>
                    <a:pt x="130" y="102"/>
                  </a:cubicBezTo>
                  <a:lnTo>
                    <a:pt x="130" y="24127"/>
                  </a:lnTo>
                  <a:cubicBezTo>
                    <a:pt x="130" y="24148"/>
                    <a:pt x="114" y="24159"/>
                    <a:pt x="98" y="24159"/>
                  </a:cubicBezTo>
                  <a:cubicBezTo>
                    <a:pt x="82" y="24159"/>
                    <a:pt x="65" y="24148"/>
                    <a:pt x="65" y="24127"/>
                  </a:cubicBezTo>
                  <a:lnTo>
                    <a:pt x="65" y="102"/>
                  </a:lnTo>
                  <a:cubicBezTo>
                    <a:pt x="65" y="80"/>
                    <a:pt x="82" y="69"/>
                    <a:pt x="98" y="69"/>
                  </a:cubicBezTo>
                  <a:close/>
                  <a:moveTo>
                    <a:pt x="101" y="0"/>
                  </a:moveTo>
                  <a:cubicBezTo>
                    <a:pt x="51" y="0"/>
                    <a:pt x="0" y="34"/>
                    <a:pt x="0" y="102"/>
                  </a:cubicBezTo>
                  <a:lnTo>
                    <a:pt x="0" y="24127"/>
                  </a:lnTo>
                  <a:cubicBezTo>
                    <a:pt x="0" y="24181"/>
                    <a:pt x="44" y="24224"/>
                    <a:pt x="98" y="24224"/>
                  </a:cubicBezTo>
                  <a:cubicBezTo>
                    <a:pt x="158" y="24224"/>
                    <a:pt x="201" y="24181"/>
                    <a:pt x="201" y="24127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288;p29">
              <a:extLst>
                <a:ext uri="{FF2B5EF4-FFF2-40B4-BE49-F238E27FC236}">
                  <a16:creationId xmlns:a16="http://schemas.microsoft.com/office/drawing/2014/main" id="{FC4B54FE-B6E0-D44F-83E2-E010071C7251}"/>
                </a:ext>
              </a:extLst>
            </p:cNvPr>
            <p:cNvSpPr/>
            <p:nvPr/>
          </p:nvSpPr>
          <p:spPr>
            <a:xfrm>
              <a:off x="3572075" y="548175"/>
              <a:ext cx="3275" cy="861825"/>
            </a:xfrm>
            <a:custGeom>
              <a:avLst/>
              <a:gdLst/>
              <a:ahLst/>
              <a:cxnLst/>
              <a:rect l="l" t="t" r="r" b="b"/>
              <a:pathLst>
                <a:path w="131" h="34473" extrusionOk="0">
                  <a:moveTo>
                    <a:pt x="66" y="0"/>
                  </a:moveTo>
                  <a:cubicBezTo>
                    <a:pt x="33" y="0"/>
                    <a:pt x="1" y="22"/>
                    <a:pt x="1" y="65"/>
                  </a:cubicBezTo>
                  <a:lnTo>
                    <a:pt x="1" y="34407"/>
                  </a:lnTo>
                  <a:cubicBezTo>
                    <a:pt x="1" y="34445"/>
                    <a:pt x="28" y="34472"/>
                    <a:pt x="66" y="34472"/>
                  </a:cubicBezTo>
                  <a:cubicBezTo>
                    <a:pt x="104" y="34472"/>
                    <a:pt x="131" y="34445"/>
                    <a:pt x="131" y="34407"/>
                  </a:cubicBezTo>
                  <a:lnTo>
                    <a:pt x="131" y="65"/>
                  </a:lnTo>
                  <a:cubicBezTo>
                    <a:pt x="131" y="22"/>
                    <a:pt x="98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289;p29">
              <a:extLst>
                <a:ext uri="{FF2B5EF4-FFF2-40B4-BE49-F238E27FC236}">
                  <a16:creationId xmlns:a16="http://schemas.microsoft.com/office/drawing/2014/main" id="{89241A7B-9B23-AD14-AAB2-4CB0717B6D31}"/>
                </a:ext>
              </a:extLst>
            </p:cNvPr>
            <p:cNvSpPr/>
            <p:nvPr/>
          </p:nvSpPr>
          <p:spPr>
            <a:xfrm>
              <a:off x="3571125" y="547250"/>
              <a:ext cx="5175" cy="863700"/>
            </a:xfrm>
            <a:custGeom>
              <a:avLst/>
              <a:gdLst/>
              <a:ahLst/>
              <a:cxnLst/>
              <a:rect l="l" t="t" r="r" b="b"/>
              <a:pathLst>
                <a:path w="207" h="34548" extrusionOk="0">
                  <a:moveTo>
                    <a:pt x="104" y="70"/>
                  </a:moveTo>
                  <a:cubicBezTo>
                    <a:pt x="120" y="70"/>
                    <a:pt x="136" y="86"/>
                    <a:pt x="136" y="102"/>
                  </a:cubicBezTo>
                  <a:lnTo>
                    <a:pt x="136" y="34444"/>
                  </a:lnTo>
                  <a:cubicBezTo>
                    <a:pt x="136" y="34466"/>
                    <a:pt x="120" y="34477"/>
                    <a:pt x="104" y="34477"/>
                  </a:cubicBezTo>
                  <a:cubicBezTo>
                    <a:pt x="88" y="34477"/>
                    <a:pt x="71" y="34466"/>
                    <a:pt x="71" y="34444"/>
                  </a:cubicBezTo>
                  <a:lnTo>
                    <a:pt x="71" y="102"/>
                  </a:lnTo>
                  <a:cubicBezTo>
                    <a:pt x="71" y="86"/>
                    <a:pt x="88" y="70"/>
                    <a:pt x="104" y="70"/>
                  </a:cubicBezTo>
                  <a:close/>
                  <a:moveTo>
                    <a:pt x="104" y="1"/>
                  </a:moveTo>
                  <a:cubicBezTo>
                    <a:pt x="52" y="1"/>
                    <a:pt x="1" y="35"/>
                    <a:pt x="1" y="102"/>
                  </a:cubicBezTo>
                  <a:lnTo>
                    <a:pt x="1" y="34444"/>
                  </a:lnTo>
                  <a:cubicBezTo>
                    <a:pt x="1" y="34498"/>
                    <a:pt x="50" y="34547"/>
                    <a:pt x="104" y="34547"/>
                  </a:cubicBezTo>
                  <a:cubicBezTo>
                    <a:pt x="158" y="34547"/>
                    <a:pt x="207" y="34498"/>
                    <a:pt x="207" y="34444"/>
                  </a:cubicBezTo>
                  <a:lnTo>
                    <a:pt x="207" y="102"/>
                  </a:lnTo>
                  <a:cubicBezTo>
                    <a:pt x="207" y="35"/>
                    <a:pt x="155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290;p29">
              <a:extLst>
                <a:ext uri="{FF2B5EF4-FFF2-40B4-BE49-F238E27FC236}">
                  <a16:creationId xmlns:a16="http://schemas.microsoft.com/office/drawing/2014/main" id="{35ABF0A9-4E61-D3EC-63B1-55E0A950383F}"/>
                </a:ext>
              </a:extLst>
            </p:cNvPr>
            <p:cNvSpPr/>
            <p:nvPr/>
          </p:nvSpPr>
          <p:spPr>
            <a:xfrm>
              <a:off x="917250" y="3781200"/>
              <a:ext cx="3400" cy="303825"/>
            </a:xfrm>
            <a:custGeom>
              <a:avLst/>
              <a:gdLst/>
              <a:ahLst/>
              <a:cxnLst/>
              <a:rect l="l" t="t" r="r" b="b"/>
              <a:pathLst>
                <a:path w="136" h="12153" extrusionOk="0">
                  <a:moveTo>
                    <a:pt x="68" y="0"/>
                  </a:moveTo>
                  <a:cubicBezTo>
                    <a:pt x="34" y="0"/>
                    <a:pt x="0" y="23"/>
                    <a:pt x="0" y="69"/>
                  </a:cubicBezTo>
                  <a:lnTo>
                    <a:pt x="0" y="12082"/>
                  </a:lnTo>
                  <a:cubicBezTo>
                    <a:pt x="0" y="12120"/>
                    <a:pt x="33" y="12152"/>
                    <a:pt x="65" y="12152"/>
                  </a:cubicBezTo>
                  <a:cubicBezTo>
                    <a:pt x="103" y="12152"/>
                    <a:pt x="136" y="12120"/>
                    <a:pt x="136" y="12082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291;p29">
              <a:extLst>
                <a:ext uri="{FF2B5EF4-FFF2-40B4-BE49-F238E27FC236}">
                  <a16:creationId xmlns:a16="http://schemas.microsoft.com/office/drawing/2014/main" id="{0C4658C8-D7DC-7E9A-EDFF-CFF768394B06}"/>
                </a:ext>
              </a:extLst>
            </p:cNvPr>
            <p:cNvSpPr/>
            <p:nvPr/>
          </p:nvSpPr>
          <p:spPr>
            <a:xfrm>
              <a:off x="916425" y="3780375"/>
              <a:ext cx="5050" cy="305450"/>
            </a:xfrm>
            <a:custGeom>
              <a:avLst/>
              <a:gdLst/>
              <a:ahLst/>
              <a:cxnLst/>
              <a:rect l="l" t="t" r="r" b="b"/>
              <a:pathLst>
                <a:path w="202" h="12218" extrusionOk="0">
                  <a:moveTo>
                    <a:pt x="98" y="70"/>
                  </a:moveTo>
                  <a:cubicBezTo>
                    <a:pt x="120" y="70"/>
                    <a:pt x="136" y="81"/>
                    <a:pt x="136" y="102"/>
                  </a:cubicBezTo>
                  <a:lnTo>
                    <a:pt x="136" y="12115"/>
                  </a:lnTo>
                  <a:cubicBezTo>
                    <a:pt x="136" y="12139"/>
                    <a:pt x="118" y="12151"/>
                    <a:pt x="101" y="12151"/>
                  </a:cubicBezTo>
                  <a:cubicBezTo>
                    <a:pt x="83" y="12151"/>
                    <a:pt x="66" y="12139"/>
                    <a:pt x="66" y="12115"/>
                  </a:cubicBezTo>
                  <a:lnTo>
                    <a:pt x="66" y="102"/>
                  </a:lnTo>
                  <a:cubicBezTo>
                    <a:pt x="66" y="81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1" y="1"/>
                    <a:pt x="1" y="35"/>
                    <a:pt x="1" y="102"/>
                  </a:cubicBezTo>
                  <a:lnTo>
                    <a:pt x="1" y="12115"/>
                  </a:lnTo>
                  <a:cubicBezTo>
                    <a:pt x="1" y="12174"/>
                    <a:pt x="44" y="12218"/>
                    <a:pt x="98" y="12218"/>
                  </a:cubicBezTo>
                  <a:cubicBezTo>
                    <a:pt x="158" y="12218"/>
                    <a:pt x="201" y="12174"/>
                    <a:pt x="201" y="12115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2" name="Group 351">
            <a:extLst>
              <a:ext uri="{FF2B5EF4-FFF2-40B4-BE49-F238E27FC236}">
                <a16:creationId xmlns:a16="http://schemas.microsoft.com/office/drawing/2014/main" id="{D815465D-F15E-6CEB-4AAC-72A63D767B1C}"/>
              </a:ext>
            </a:extLst>
          </p:cNvPr>
          <p:cNvGrpSpPr/>
          <p:nvPr/>
        </p:nvGrpSpPr>
        <p:grpSpPr>
          <a:xfrm>
            <a:off x="3144432" y="2098183"/>
            <a:ext cx="1637302" cy="1034842"/>
            <a:chOff x="2555952" y="2004650"/>
            <a:chExt cx="1913141" cy="1209184"/>
          </a:xfrm>
        </p:grpSpPr>
        <p:sp>
          <p:nvSpPr>
            <p:cNvPr id="353" name="Google Shape;3294;p29">
              <a:extLst>
                <a:ext uri="{FF2B5EF4-FFF2-40B4-BE49-F238E27FC236}">
                  <a16:creationId xmlns:a16="http://schemas.microsoft.com/office/drawing/2014/main" id="{26D24B90-AC97-26D4-D25F-A60717A69338}"/>
                </a:ext>
              </a:extLst>
            </p:cNvPr>
            <p:cNvSpPr/>
            <p:nvPr/>
          </p:nvSpPr>
          <p:spPr>
            <a:xfrm rot="17851666" flipH="1">
              <a:off x="2953485" y="1698226"/>
              <a:ext cx="1118075" cy="1913141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4" name="Google Shape;3295;p29">
              <a:extLst>
                <a:ext uri="{FF2B5EF4-FFF2-40B4-BE49-F238E27FC236}">
                  <a16:creationId xmlns:a16="http://schemas.microsoft.com/office/drawing/2014/main" id="{3EBF8FA2-A6D9-DC29-A539-262A2AB77C83}"/>
                </a:ext>
              </a:extLst>
            </p:cNvPr>
            <p:cNvSpPr/>
            <p:nvPr/>
          </p:nvSpPr>
          <p:spPr>
            <a:xfrm rot="17851666" flipH="1">
              <a:off x="2686449" y="2018226"/>
              <a:ext cx="917783" cy="890631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320;p23">
              <a:extLst>
                <a:ext uri="{FF2B5EF4-FFF2-40B4-BE49-F238E27FC236}">
                  <a16:creationId xmlns:a16="http://schemas.microsoft.com/office/drawing/2014/main" id="{4CB9472F-7BF4-612A-3304-FC9B3C17E6BF}"/>
                </a:ext>
              </a:extLst>
            </p:cNvPr>
            <p:cNvSpPr/>
            <p:nvPr/>
          </p:nvSpPr>
          <p:spPr>
            <a:xfrm>
              <a:off x="2941921" y="2207206"/>
              <a:ext cx="419304" cy="431995"/>
            </a:xfrm>
            <a:custGeom>
              <a:avLst/>
              <a:gdLst/>
              <a:ahLst/>
              <a:cxnLst/>
              <a:rect l="l" t="t" r="r" b="b"/>
              <a:pathLst>
                <a:path w="202635" h="208768" extrusionOk="0">
                  <a:moveTo>
                    <a:pt x="120368" y="32228"/>
                  </a:moveTo>
                  <a:lnTo>
                    <a:pt x="120368" y="88269"/>
                  </a:lnTo>
                  <a:lnTo>
                    <a:pt x="72645" y="88269"/>
                  </a:lnTo>
                  <a:lnTo>
                    <a:pt x="72645" y="32228"/>
                  </a:lnTo>
                  <a:close/>
                  <a:moveTo>
                    <a:pt x="170406" y="32228"/>
                  </a:moveTo>
                  <a:lnTo>
                    <a:pt x="170406" y="88269"/>
                  </a:lnTo>
                  <a:lnTo>
                    <a:pt x="126565" y="88269"/>
                  </a:lnTo>
                  <a:lnTo>
                    <a:pt x="126565" y="32228"/>
                  </a:lnTo>
                  <a:close/>
                  <a:moveTo>
                    <a:pt x="66447" y="120498"/>
                  </a:moveTo>
                  <a:lnTo>
                    <a:pt x="66447" y="176539"/>
                  </a:lnTo>
                  <a:lnTo>
                    <a:pt x="32229" y="176539"/>
                  </a:lnTo>
                  <a:lnTo>
                    <a:pt x="32229" y="120498"/>
                  </a:lnTo>
                  <a:close/>
                  <a:moveTo>
                    <a:pt x="120368" y="120498"/>
                  </a:moveTo>
                  <a:lnTo>
                    <a:pt x="120368" y="176539"/>
                  </a:lnTo>
                  <a:lnTo>
                    <a:pt x="72645" y="176539"/>
                  </a:lnTo>
                  <a:lnTo>
                    <a:pt x="72645" y="120498"/>
                  </a:lnTo>
                  <a:close/>
                  <a:moveTo>
                    <a:pt x="196404" y="6198"/>
                  </a:moveTo>
                  <a:lnTo>
                    <a:pt x="196404" y="114300"/>
                  </a:lnTo>
                  <a:lnTo>
                    <a:pt x="29130" y="114300"/>
                  </a:lnTo>
                  <a:cubicBezTo>
                    <a:pt x="27434" y="114300"/>
                    <a:pt x="26031" y="115670"/>
                    <a:pt x="26031" y="117399"/>
                  </a:cubicBezTo>
                  <a:lnTo>
                    <a:pt x="26031" y="179638"/>
                  </a:lnTo>
                  <a:cubicBezTo>
                    <a:pt x="26031" y="181366"/>
                    <a:pt x="27434" y="182736"/>
                    <a:pt x="29130" y="182736"/>
                  </a:cubicBezTo>
                  <a:lnTo>
                    <a:pt x="137754" y="182736"/>
                  </a:lnTo>
                  <a:lnTo>
                    <a:pt x="137754" y="192098"/>
                  </a:lnTo>
                  <a:cubicBezTo>
                    <a:pt x="137754" y="196078"/>
                    <a:pt x="139157" y="199699"/>
                    <a:pt x="141473" y="202569"/>
                  </a:cubicBezTo>
                  <a:lnTo>
                    <a:pt x="6231" y="202569"/>
                  </a:lnTo>
                  <a:lnTo>
                    <a:pt x="6231" y="94467"/>
                  </a:lnTo>
                  <a:lnTo>
                    <a:pt x="173505" y="94467"/>
                  </a:lnTo>
                  <a:cubicBezTo>
                    <a:pt x="175202" y="94467"/>
                    <a:pt x="176604" y="93097"/>
                    <a:pt x="176604" y="91368"/>
                  </a:cubicBezTo>
                  <a:lnTo>
                    <a:pt x="176604" y="29130"/>
                  </a:lnTo>
                  <a:cubicBezTo>
                    <a:pt x="176604" y="27401"/>
                    <a:pt x="175202" y="26031"/>
                    <a:pt x="173505" y="26031"/>
                  </a:cubicBezTo>
                  <a:lnTo>
                    <a:pt x="48539" y="26031"/>
                  </a:lnTo>
                  <a:cubicBezTo>
                    <a:pt x="46810" y="26031"/>
                    <a:pt x="45440" y="27401"/>
                    <a:pt x="45440" y="29130"/>
                  </a:cubicBezTo>
                  <a:cubicBezTo>
                    <a:pt x="45440" y="30826"/>
                    <a:pt x="46810" y="32228"/>
                    <a:pt x="48539" y="32228"/>
                  </a:cubicBezTo>
                  <a:lnTo>
                    <a:pt x="66447" y="32228"/>
                  </a:lnTo>
                  <a:lnTo>
                    <a:pt x="66447" y="88269"/>
                  </a:lnTo>
                  <a:lnTo>
                    <a:pt x="32229" y="88269"/>
                  </a:lnTo>
                  <a:lnTo>
                    <a:pt x="32229" y="32228"/>
                  </a:lnTo>
                  <a:lnTo>
                    <a:pt x="36110" y="32228"/>
                  </a:lnTo>
                  <a:cubicBezTo>
                    <a:pt x="37839" y="32228"/>
                    <a:pt x="39242" y="30826"/>
                    <a:pt x="39242" y="29130"/>
                  </a:cubicBezTo>
                  <a:cubicBezTo>
                    <a:pt x="39242" y="27401"/>
                    <a:pt x="37839" y="26031"/>
                    <a:pt x="36110" y="26031"/>
                  </a:cubicBezTo>
                  <a:lnTo>
                    <a:pt x="6231" y="26031"/>
                  </a:lnTo>
                  <a:lnTo>
                    <a:pt x="6231" y="6198"/>
                  </a:lnTo>
                  <a:close/>
                  <a:moveTo>
                    <a:pt x="174549" y="161501"/>
                  </a:moveTo>
                  <a:cubicBezTo>
                    <a:pt x="180323" y="161501"/>
                    <a:pt x="185020" y="166198"/>
                    <a:pt x="185020" y="171972"/>
                  </a:cubicBezTo>
                  <a:lnTo>
                    <a:pt x="185020" y="192098"/>
                  </a:lnTo>
                  <a:cubicBezTo>
                    <a:pt x="185020" y="197872"/>
                    <a:pt x="180323" y="202569"/>
                    <a:pt x="174582" y="202569"/>
                  </a:cubicBezTo>
                  <a:lnTo>
                    <a:pt x="154390" y="202569"/>
                  </a:lnTo>
                  <a:cubicBezTo>
                    <a:pt x="148649" y="202569"/>
                    <a:pt x="143952" y="197872"/>
                    <a:pt x="143952" y="192098"/>
                  </a:cubicBezTo>
                  <a:lnTo>
                    <a:pt x="143952" y="171972"/>
                  </a:lnTo>
                  <a:cubicBezTo>
                    <a:pt x="143952" y="166198"/>
                    <a:pt x="148649" y="161501"/>
                    <a:pt x="154423" y="161501"/>
                  </a:cubicBezTo>
                  <a:close/>
                  <a:moveTo>
                    <a:pt x="196404" y="182736"/>
                  </a:moveTo>
                  <a:lnTo>
                    <a:pt x="196404" y="202569"/>
                  </a:lnTo>
                  <a:lnTo>
                    <a:pt x="187499" y="202569"/>
                  </a:lnTo>
                  <a:cubicBezTo>
                    <a:pt x="189815" y="199699"/>
                    <a:pt x="191218" y="196078"/>
                    <a:pt x="191218" y="192098"/>
                  </a:cubicBezTo>
                  <a:lnTo>
                    <a:pt x="191218" y="182736"/>
                  </a:lnTo>
                  <a:close/>
                  <a:moveTo>
                    <a:pt x="3132" y="0"/>
                  </a:moveTo>
                  <a:cubicBezTo>
                    <a:pt x="1403" y="0"/>
                    <a:pt x="0" y="1403"/>
                    <a:pt x="0" y="3099"/>
                  </a:cubicBezTo>
                  <a:lnTo>
                    <a:pt x="0" y="29130"/>
                  </a:lnTo>
                  <a:cubicBezTo>
                    <a:pt x="0" y="30826"/>
                    <a:pt x="1403" y="32228"/>
                    <a:pt x="3132" y="32228"/>
                  </a:cubicBezTo>
                  <a:lnTo>
                    <a:pt x="26031" y="32228"/>
                  </a:lnTo>
                  <a:lnTo>
                    <a:pt x="26031" y="88269"/>
                  </a:lnTo>
                  <a:lnTo>
                    <a:pt x="3132" y="88269"/>
                  </a:lnTo>
                  <a:cubicBezTo>
                    <a:pt x="1403" y="88269"/>
                    <a:pt x="0" y="89672"/>
                    <a:pt x="0" y="91368"/>
                  </a:cubicBezTo>
                  <a:lnTo>
                    <a:pt x="0" y="205668"/>
                  </a:lnTo>
                  <a:cubicBezTo>
                    <a:pt x="0" y="207364"/>
                    <a:pt x="1403" y="208767"/>
                    <a:pt x="3132" y="208767"/>
                  </a:cubicBezTo>
                  <a:lnTo>
                    <a:pt x="199503" y="208767"/>
                  </a:lnTo>
                  <a:cubicBezTo>
                    <a:pt x="201232" y="208767"/>
                    <a:pt x="202635" y="207364"/>
                    <a:pt x="202635" y="205668"/>
                  </a:cubicBezTo>
                  <a:lnTo>
                    <a:pt x="202635" y="179638"/>
                  </a:lnTo>
                  <a:cubicBezTo>
                    <a:pt x="202635" y="177941"/>
                    <a:pt x="201232" y="176539"/>
                    <a:pt x="199503" y="176539"/>
                  </a:cubicBezTo>
                  <a:lnTo>
                    <a:pt x="191218" y="176539"/>
                  </a:lnTo>
                  <a:lnTo>
                    <a:pt x="191218" y="171972"/>
                  </a:lnTo>
                  <a:cubicBezTo>
                    <a:pt x="191218" y="163491"/>
                    <a:pt x="184824" y="156445"/>
                    <a:pt x="176604" y="155434"/>
                  </a:cubicBezTo>
                  <a:lnTo>
                    <a:pt x="176604" y="137134"/>
                  </a:lnTo>
                  <a:cubicBezTo>
                    <a:pt x="176604" y="135405"/>
                    <a:pt x="175202" y="134035"/>
                    <a:pt x="173505" y="134035"/>
                  </a:cubicBezTo>
                  <a:cubicBezTo>
                    <a:pt x="171776" y="134035"/>
                    <a:pt x="170406" y="135405"/>
                    <a:pt x="170406" y="137134"/>
                  </a:cubicBezTo>
                  <a:lnTo>
                    <a:pt x="170406" y="155303"/>
                  </a:lnTo>
                  <a:lnTo>
                    <a:pt x="154423" y="155303"/>
                  </a:lnTo>
                  <a:cubicBezTo>
                    <a:pt x="145224" y="155303"/>
                    <a:pt x="137754" y="162773"/>
                    <a:pt x="137754" y="171972"/>
                  </a:cubicBezTo>
                  <a:lnTo>
                    <a:pt x="137754" y="176539"/>
                  </a:lnTo>
                  <a:lnTo>
                    <a:pt x="126565" y="176539"/>
                  </a:lnTo>
                  <a:lnTo>
                    <a:pt x="126565" y="120498"/>
                  </a:lnTo>
                  <a:lnTo>
                    <a:pt x="170406" y="120498"/>
                  </a:lnTo>
                  <a:lnTo>
                    <a:pt x="170406" y="124738"/>
                  </a:lnTo>
                  <a:cubicBezTo>
                    <a:pt x="170406" y="126435"/>
                    <a:pt x="171776" y="127837"/>
                    <a:pt x="173505" y="127837"/>
                  </a:cubicBezTo>
                  <a:cubicBezTo>
                    <a:pt x="175202" y="127837"/>
                    <a:pt x="176604" y="126435"/>
                    <a:pt x="176604" y="124738"/>
                  </a:cubicBezTo>
                  <a:lnTo>
                    <a:pt x="176604" y="120498"/>
                  </a:lnTo>
                  <a:lnTo>
                    <a:pt x="199503" y="120498"/>
                  </a:lnTo>
                  <a:cubicBezTo>
                    <a:pt x="201232" y="120498"/>
                    <a:pt x="202635" y="119095"/>
                    <a:pt x="202635" y="117399"/>
                  </a:cubicBezTo>
                  <a:lnTo>
                    <a:pt x="202635" y="3099"/>
                  </a:lnTo>
                  <a:cubicBezTo>
                    <a:pt x="202635" y="1403"/>
                    <a:pt x="201232" y="0"/>
                    <a:pt x="199503" y="0"/>
                  </a:cubicBezTo>
                  <a:close/>
                </a:path>
              </a:pathLst>
            </a:custGeom>
            <a:solidFill>
              <a:srgbClr val="253B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" name="Group 355">
            <a:extLst>
              <a:ext uri="{FF2B5EF4-FFF2-40B4-BE49-F238E27FC236}">
                <a16:creationId xmlns:a16="http://schemas.microsoft.com/office/drawing/2014/main" id="{AFD01ABA-250D-4AB0-E279-8174D38CD478}"/>
              </a:ext>
            </a:extLst>
          </p:cNvPr>
          <p:cNvGrpSpPr/>
          <p:nvPr/>
        </p:nvGrpSpPr>
        <p:grpSpPr>
          <a:xfrm>
            <a:off x="5588652" y="4188497"/>
            <a:ext cx="1637246" cy="1048376"/>
            <a:chOff x="5411955" y="4447123"/>
            <a:chExt cx="1913076" cy="1224998"/>
          </a:xfrm>
        </p:grpSpPr>
        <p:sp>
          <p:nvSpPr>
            <p:cNvPr id="357" name="Google Shape;3341;p29">
              <a:extLst>
                <a:ext uri="{FF2B5EF4-FFF2-40B4-BE49-F238E27FC236}">
                  <a16:creationId xmlns:a16="http://schemas.microsoft.com/office/drawing/2014/main" id="{58BE3088-149F-14F6-57E2-B5EF4E6EBC23}"/>
                </a:ext>
              </a:extLst>
            </p:cNvPr>
            <p:cNvSpPr/>
            <p:nvPr/>
          </p:nvSpPr>
          <p:spPr>
            <a:xfrm rot="7200008">
              <a:off x="5809474" y="4049604"/>
              <a:ext cx="1118037" cy="1913076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8" name="Google Shape;3342;p29">
              <a:extLst>
                <a:ext uri="{FF2B5EF4-FFF2-40B4-BE49-F238E27FC236}">
                  <a16:creationId xmlns:a16="http://schemas.microsoft.com/office/drawing/2014/main" id="{D1097519-66B7-8B4D-960A-DBD5BB83156F}"/>
                </a:ext>
              </a:extLst>
            </p:cNvPr>
            <p:cNvSpPr/>
            <p:nvPr/>
          </p:nvSpPr>
          <p:spPr>
            <a:xfrm rot="7200008">
              <a:off x="6268073" y="4767946"/>
              <a:ext cx="917750" cy="890600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9" name="Google Shape;1325;p23">
              <a:extLst>
                <a:ext uri="{FF2B5EF4-FFF2-40B4-BE49-F238E27FC236}">
                  <a16:creationId xmlns:a16="http://schemas.microsoft.com/office/drawing/2014/main" id="{380FE8CC-977A-8AA6-A540-50528E1B3B91}"/>
                </a:ext>
              </a:extLst>
            </p:cNvPr>
            <p:cNvGrpSpPr/>
            <p:nvPr/>
          </p:nvGrpSpPr>
          <p:grpSpPr>
            <a:xfrm>
              <a:off x="6498374" y="4957581"/>
              <a:ext cx="484652" cy="488623"/>
              <a:chOff x="1211825" y="238125"/>
              <a:chExt cx="5176775" cy="5219200"/>
            </a:xfrm>
            <a:solidFill>
              <a:srgbClr val="001E5A"/>
            </a:solidFill>
          </p:grpSpPr>
          <p:sp>
            <p:nvSpPr>
              <p:cNvPr id="360" name="Google Shape;1326;p23">
                <a:extLst>
                  <a:ext uri="{FF2B5EF4-FFF2-40B4-BE49-F238E27FC236}">
                    <a16:creationId xmlns:a16="http://schemas.microsoft.com/office/drawing/2014/main" id="{9A54068B-144D-05F6-8C24-1AC8F39112C6}"/>
                  </a:ext>
                </a:extLst>
              </p:cNvPr>
              <p:cNvSpPr/>
              <p:nvPr/>
            </p:nvSpPr>
            <p:spPr>
              <a:xfrm>
                <a:off x="1620375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6" y="20192"/>
                    </a:lnTo>
                    <a:lnTo>
                      <a:pt x="19116" y="6198"/>
                    </a:lnTo>
                    <a:close/>
                    <a:moveTo>
                      <a:pt x="12918" y="26390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390"/>
                    </a:lnTo>
                    <a:close/>
                    <a:moveTo>
                      <a:pt x="25803" y="26390"/>
                    </a:moveTo>
                    <a:lnTo>
                      <a:pt x="25803" y="40416"/>
                    </a:lnTo>
                    <a:lnTo>
                      <a:pt x="19116" y="40416"/>
                    </a:lnTo>
                    <a:lnTo>
                      <a:pt x="19116" y="26390"/>
                    </a:lnTo>
                    <a:close/>
                    <a:moveTo>
                      <a:pt x="3100" y="0"/>
                    </a:moveTo>
                    <a:cubicBezTo>
                      <a:pt x="1403" y="0"/>
                      <a:pt x="1" y="1403"/>
                      <a:pt x="1" y="3099"/>
                    </a:cubicBezTo>
                    <a:lnTo>
                      <a:pt x="1" y="43515"/>
                    </a:lnTo>
                    <a:cubicBezTo>
                      <a:pt x="1" y="45211"/>
                      <a:pt x="1403" y="46614"/>
                      <a:pt x="3100" y="46614"/>
                    </a:cubicBezTo>
                    <a:lnTo>
                      <a:pt x="28902" y="46614"/>
                    </a:lnTo>
                    <a:cubicBezTo>
                      <a:pt x="30631" y="46614"/>
                      <a:pt x="32001" y="45211"/>
                      <a:pt x="32001" y="43515"/>
                    </a:cubicBezTo>
                    <a:lnTo>
                      <a:pt x="32001" y="3099"/>
                    </a:lnTo>
                    <a:cubicBezTo>
                      <a:pt x="32001" y="1403"/>
                      <a:pt x="30631" y="0"/>
                      <a:pt x="28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1327;p23">
                <a:extLst>
                  <a:ext uri="{FF2B5EF4-FFF2-40B4-BE49-F238E27FC236}">
                    <a16:creationId xmlns:a16="http://schemas.microsoft.com/office/drawing/2014/main" id="{5D34FE28-C12C-34D8-A897-7129B113D7A8}"/>
                  </a:ext>
                </a:extLst>
              </p:cNvPr>
              <p:cNvSpPr/>
              <p:nvPr/>
            </p:nvSpPr>
            <p:spPr>
              <a:xfrm>
                <a:off x="2668300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5" y="20192"/>
                    </a:lnTo>
                    <a:lnTo>
                      <a:pt x="19115" y="6198"/>
                    </a:lnTo>
                    <a:close/>
                    <a:moveTo>
                      <a:pt x="12918" y="26390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390"/>
                    </a:lnTo>
                    <a:close/>
                    <a:moveTo>
                      <a:pt x="25803" y="26390"/>
                    </a:moveTo>
                    <a:lnTo>
                      <a:pt x="25803" y="40416"/>
                    </a:lnTo>
                    <a:lnTo>
                      <a:pt x="19115" y="40416"/>
                    </a:lnTo>
                    <a:lnTo>
                      <a:pt x="19115" y="26390"/>
                    </a:lnTo>
                    <a:close/>
                    <a:moveTo>
                      <a:pt x="3099" y="0"/>
                    </a:moveTo>
                    <a:cubicBezTo>
                      <a:pt x="1403" y="0"/>
                      <a:pt x="0" y="1403"/>
                      <a:pt x="0" y="3099"/>
                    </a:cubicBezTo>
                    <a:lnTo>
                      <a:pt x="0" y="43515"/>
                    </a:lnTo>
                    <a:cubicBezTo>
                      <a:pt x="0" y="45211"/>
                      <a:pt x="1403" y="46614"/>
                      <a:pt x="3099" y="46614"/>
                    </a:cubicBezTo>
                    <a:lnTo>
                      <a:pt x="28901" y="46614"/>
                    </a:lnTo>
                    <a:cubicBezTo>
                      <a:pt x="30630" y="46614"/>
                      <a:pt x="32000" y="45211"/>
                      <a:pt x="32000" y="43515"/>
                    </a:cubicBezTo>
                    <a:lnTo>
                      <a:pt x="32000" y="3099"/>
                    </a:lnTo>
                    <a:cubicBezTo>
                      <a:pt x="32000" y="1403"/>
                      <a:pt x="30630" y="0"/>
                      <a:pt x="28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1328;p23">
                <a:extLst>
                  <a:ext uri="{FF2B5EF4-FFF2-40B4-BE49-F238E27FC236}">
                    <a16:creationId xmlns:a16="http://schemas.microsoft.com/office/drawing/2014/main" id="{AD7B638A-D89A-107D-9B31-0403A0C3181D}"/>
                  </a:ext>
                </a:extLst>
              </p:cNvPr>
              <p:cNvSpPr/>
              <p:nvPr/>
            </p:nvSpPr>
            <p:spPr>
              <a:xfrm>
                <a:off x="1620375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6" y="20192"/>
                    </a:lnTo>
                    <a:lnTo>
                      <a:pt x="19116" y="6198"/>
                    </a:lnTo>
                    <a:close/>
                    <a:moveTo>
                      <a:pt x="12918" y="26423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423"/>
                    </a:lnTo>
                    <a:close/>
                    <a:moveTo>
                      <a:pt x="25803" y="26423"/>
                    </a:moveTo>
                    <a:lnTo>
                      <a:pt x="25803" y="40416"/>
                    </a:lnTo>
                    <a:lnTo>
                      <a:pt x="19116" y="40416"/>
                    </a:lnTo>
                    <a:lnTo>
                      <a:pt x="19116" y="26423"/>
                    </a:lnTo>
                    <a:close/>
                    <a:moveTo>
                      <a:pt x="3100" y="0"/>
                    </a:moveTo>
                    <a:cubicBezTo>
                      <a:pt x="1403" y="0"/>
                      <a:pt x="1" y="1403"/>
                      <a:pt x="1" y="3099"/>
                    </a:cubicBezTo>
                    <a:lnTo>
                      <a:pt x="1" y="43515"/>
                    </a:lnTo>
                    <a:cubicBezTo>
                      <a:pt x="1" y="45212"/>
                      <a:pt x="1403" y="46614"/>
                      <a:pt x="3100" y="46614"/>
                    </a:cubicBezTo>
                    <a:lnTo>
                      <a:pt x="28902" y="46614"/>
                    </a:lnTo>
                    <a:cubicBezTo>
                      <a:pt x="30631" y="46614"/>
                      <a:pt x="32001" y="45212"/>
                      <a:pt x="32001" y="43515"/>
                    </a:cubicBezTo>
                    <a:lnTo>
                      <a:pt x="32001" y="3099"/>
                    </a:lnTo>
                    <a:cubicBezTo>
                      <a:pt x="32001" y="1403"/>
                      <a:pt x="30631" y="0"/>
                      <a:pt x="28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1329;p23">
                <a:extLst>
                  <a:ext uri="{FF2B5EF4-FFF2-40B4-BE49-F238E27FC236}">
                    <a16:creationId xmlns:a16="http://schemas.microsoft.com/office/drawing/2014/main" id="{E320CF4B-316C-DD06-AC5E-DC7ECC0841A7}"/>
                  </a:ext>
                </a:extLst>
              </p:cNvPr>
              <p:cNvSpPr/>
              <p:nvPr/>
            </p:nvSpPr>
            <p:spPr>
              <a:xfrm>
                <a:off x="2668300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5" y="20192"/>
                    </a:lnTo>
                    <a:lnTo>
                      <a:pt x="19115" y="6198"/>
                    </a:lnTo>
                    <a:close/>
                    <a:moveTo>
                      <a:pt x="12918" y="26423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423"/>
                    </a:lnTo>
                    <a:close/>
                    <a:moveTo>
                      <a:pt x="25803" y="26423"/>
                    </a:moveTo>
                    <a:lnTo>
                      <a:pt x="25803" y="40416"/>
                    </a:lnTo>
                    <a:lnTo>
                      <a:pt x="19115" y="40416"/>
                    </a:lnTo>
                    <a:lnTo>
                      <a:pt x="19115" y="26423"/>
                    </a:lnTo>
                    <a:close/>
                    <a:moveTo>
                      <a:pt x="3099" y="0"/>
                    </a:moveTo>
                    <a:cubicBezTo>
                      <a:pt x="1403" y="0"/>
                      <a:pt x="0" y="1403"/>
                      <a:pt x="0" y="3099"/>
                    </a:cubicBezTo>
                    <a:lnTo>
                      <a:pt x="0" y="43515"/>
                    </a:lnTo>
                    <a:cubicBezTo>
                      <a:pt x="0" y="45212"/>
                      <a:pt x="1403" y="46614"/>
                      <a:pt x="3099" y="46614"/>
                    </a:cubicBezTo>
                    <a:lnTo>
                      <a:pt x="28901" y="46614"/>
                    </a:lnTo>
                    <a:cubicBezTo>
                      <a:pt x="30630" y="46614"/>
                      <a:pt x="32000" y="45212"/>
                      <a:pt x="32000" y="43515"/>
                    </a:cubicBezTo>
                    <a:lnTo>
                      <a:pt x="32000" y="3099"/>
                    </a:lnTo>
                    <a:cubicBezTo>
                      <a:pt x="32000" y="1403"/>
                      <a:pt x="30630" y="0"/>
                      <a:pt x="28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1330;p23">
                <a:extLst>
                  <a:ext uri="{FF2B5EF4-FFF2-40B4-BE49-F238E27FC236}">
                    <a16:creationId xmlns:a16="http://schemas.microsoft.com/office/drawing/2014/main" id="{4E88EA8B-29D8-AABE-B910-5D667456087F}"/>
                  </a:ext>
                </a:extLst>
              </p:cNvPr>
              <p:cNvSpPr/>
              <p:nvPr/>
            </p:nvSpPr>
            <p:spPr>
              <a:xfrm>
                <a:off x="2305400" y="1403450"/>
                <a:ext cx="478725" cy="619800"/>
              </a:xfrm>
              <a:custGeom>
                <a:avLst/>
                <a:gdLst/>
                <a:ahLst/>
                <a:cxnLst/>
                <a:rect l="l" t="t" r="r" b="b"/>
                <a:pathLst>
                  <a:path w="19149" h="24792" extrusionOk="0">
                    <a:moveTo>
                      <a:pt x="9558" y="6231"/>
                    </a:moveTo>
                    <a:cubicBezTo>
                      <a:pt x="11417" y="6231"/>
                      <a:pt x="12918" y="7732"/>
                      <a:pt x="12918" y="9591"/>
                    </a:cubicBezTo>
                    <a:lnTo>
                      <a:pt x="12918" y="18594"/>
                    </a:lnTo>
                    <a:lnTo>
                      <a:pt x="6198" y="18594"/>
                    </a:lnTo>
                    <a:lnTo>
                      <a:pt x="6198" y="9591"/>
                    </a:lnTo>
                    <a:cubicBezTo>
                      <a:pt x="6198" y="7732"/>
                      <a:pt x="7699" y="6231"/>
                      <a:pt x="9558" y="6231"/>
                    </a:cubicBezTo>
                    <a:close/>
                    <a:moveTo>
                      <a:pt x="9558" y="1"/>
                    </a:moveTo>
                    <a:cubicBezTo>
                      <a:pt x="4306" y="1"/>
                      <a:pt x="0" y="4307"/>
                      <a:pt x="0" y="9591"/>
                    </a:cubicBezTo>
                    <a:lnTo>
                      <a:pt x="0" y="21693"/>
                    </a:lnTo>
                    <a:cubicBezTo>
                      <a:pt x="0" y="23422"/>
                      <a:pt x="1403" y="24792"/>
                      <a:pt x="3099" y="24792"/>
                    </a:cubicBezTo>
                    <a:lnTo>
                      <a:pt x="16017" y="24792"/>
                    </a:lnTo>
                    <a:cubicBezTo>
                      <a:pt x="17746" y="24792"/>
                      <a:pt x="19148" y="23422"/>
                      <a:pt x="19148" y="21693"/>
                    </a:cubicBezTo>
                    <a:lnTo>
                      <a:pt x="19148" y="9591"/>
                    </a:lnTo>
                    <a:cubicBezTo>
                      <a:pt x="19148" y="4307"/>
                      <a:pt x="14842" y="1"/>
                      <a:pt x="95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1331;p23">
                <a:extLst>
                  <a:ext uri="{FF2B5EF4-FFF2-40B4-BE49-F238E27FC236}">
                    <a16:creationId xmlns:a16="http://schemas.microsoft.com/office/drawing/2014/main" id="{77E9DA78-E715-67CC-9194-5D4BFD67DC47}"/>
                  </a:ext>
                </a:extLst>
              </p:cNvPr>
              <p:cNvSpPr/>
              <p:nvPr/>
            </p:nvSpPr>
            <p:spPr>
              <a:xfrm>
                <a:off x="1211825" y="238125"/>
                <a:ext cx="5176775" cy="5219200"/>
              </a:xfrm>
              <a:custGeom>
                <a:avLst/>
                <a:gdLst/>
                <a:ahLst/>
                <a:cxnLst/>
                <a:rect l="l" t="t" r="r" b="b"/>
                <a:pathLst>
                  <a:path w="207071" h="208768" extrusionOk="0">
                    <a:moveTo>
                      <a:pt x="53301" y="6198"/>
                    </a:moveTo>
                    <a:cubicBezTo>
                      <a:pt x="57835" y="6198"/>
                      <a:pt x="61521" y="9884"/>
                      <a:pt x="61521" y="14418"/>
                    </a:cubicBezTo>
                    <a:lnTo>
                      <a:pt x="61521" y="19963"/>
                    </a:lnTo>
                    <a:lnTo>
                      <a:pt x="45081" y="19963"/>
                    </a:lnTo>
                    <a:lnTo>
                      <a:pt x="45081" y="14418"/>
                    </a:lnTo>
                    <a:cubicBezTo>
                      <a:pt x="45081" y="9884"/>
                      <a:pt x="48767" y="6198"/>
                      <a:pt x="53301" y="6198"/>
                    </a:cubicBezTo>
                    <a:close/>
                    <a:moveTo>
                      <a:pt x="153770" y="6198"/>
                    </a:moveTo>
                    <a:cubicBezTo>
                      <a:pt x="158304" y="6198"/>
                      <a:pt x="161990" y="9884"/>
                      <a:pt x="161990" y="14418"/>
                    </a:cubicBezTo>
                    <a:lnTo>
                      <a:pt x="161990" y="19963"/>
                    </a:lnTo>
                    <a:lnTo>
                      <a:pt x="145550" y="19963"/>
                    </a:lnTo>
                    <a:lnTo>
                      <a:pt x="145550" y="14418"/>
                    </a:lnTo>
                    <a:cubicBezTo>
                      <a:pt x="145550" y="9884"/>
                      <a:pt x="149236" y="6198"/>
                      <a:pt x="153770" y="6198"/>
                    </a:cubicBezTo>
                    <a:close/>
                    <a:moveTo>
                      <a:pt x="53301" y="0"/>
                    </a:moveTo>
                    <a:cubicBezTo>
                      <a:pt x="45342" y="0"/>
                      <a:pt x="38883" y="6459"/>
                      <a:pt x="38883" y="14418"/>
                    </a:cubicBezTo>
                    <a:lnTo>
                      <a:pt x="38883" y="23062"/>
                    </a:lnTo>
                    <a:cubicBezTo>
                      <a:pt x="38883" y="27694"/>
                      <a:pt x="38426" y="32326"/>
                      <a:pt x="37480" y="36860"/>
                    </a:cubicBezTo>
                    <a:cubicBezTo>
                      <a:pt x="35588" y="46027"/>
                      <a:pt x="30989" y="54279"/>
                      <a:pt x="24171" y="60706"/>
                    </a:cubicBezTo>
                    <a:cubicBezTo>
                      <a:pt x="22932" y="61880"/>
                      <a:pt x="22867" y="63837"/>
                      <a:pt x="24041" y="65077"/>
                    </a:cubicBezTo>
                    <a:cubicBezTo>
                      <a:pt x="24648" y="65734"/>
                      <a:pt x="25463" y="66060"/>
                      <a:pt x="26281" y="66060"/>
                    </a:cubicBezTo>
                    <a:cubicBezTo>
                      <a:pt x="27046" y="66060"/>
                      <a:pt x="27813" y="65775"/>
                      <a:pt x="28412" y="65207"/>
                    </a:cubicBezTo>
                    <a:cubicBezTo>
                      <a:pt x="36176" y="57933"/>
                      <a:pt x="41395" y="48538"/>
                      <a:pt x="43548" y="38100"/>
                    </a:cubicBezTo>
                    <a:cubicBezTo>
                      <a:pt x="44363" y="34186"/>
                      <a:pt x="44852" y="30173"/>
                      <a:pt x="45016" y="26161"/>
                    </a:cubicBezTo>
                    <a:lnTo>
                      <a:pt x="61619" y="26161"/>
                    </a:lnTo>
                    <a:cubicBezTo>
                      <a:pt x="61782" y="30173"/>
                      <a:pt x="62271" y="34186"/>
                      <a:pt x="63054" y="38133"/>
                    </a:cubicBezTo>
                    <a:cubicBezTo>
                      <a:pt x="67034" y="57378"/>
                      <a:pt x="81582" y="72579"/>
                      <a:pt x="100437" y="77537"/>
                    </a:cubicBezTo>
                    <a:lnTo>
                      <a:pt x="100437" y="202569"/>
                    </a:lnTo>
                    <a:lnTo>
                      <a:pt x="6198" y="202569"/>
                    </a:lnTo>
                    <a:lnTo>
                      <a:pt x="6198" y="77537"/>
                    </a:lnTo>
                    <a:cubicBezTo>
                      <a:pt x="9982" y="76559"/>
                      <a:pt x="13635" y="75124"/>
                      <a:pt x="17093" y="73297"/>
                    </a:cubicBezTo>
                    <a:cubicBezTo>
                      <a:pt x="18593" y="72514"/>
                      <a:pt x="19181" y="70655"/>
                      <a:pt x="18398" y="69121"/>
                    </a:cubicBezTo>
                    <a:cubicBezTo>
                      <a:pt x="17828" y="68072"/>
                      <a:pt x="16747" y="67470"/>
                      <a:pt x="15624" y="67470"/>
                    </a:cubicBezTo>
                    <a:cubicBezTo>
                      <a:pt x="15142" y="67470"/>
                      <a:pt x="14651" y="67581"/>
                      <a:pt x="14190" y="67817"/>
                    </a:cubicBezTo>
                    <a:cubicBezTo>
                      <a:pt x="10504" y="69774"/>
                      <a:pt x="6557" y="71209"/>
                      <a:pt x="2447" y="72057"/>
                    </a:cubicBezTo>
                    <a:cubicBezTo>
                      <a:pt x="1011" y="72383"/>
                      <a:pt x="0" y="73623"/>
                      <a:pt x="0" y="75091"/>
                    </a:cubicBezTo>
                    <a:lnTo>
                      <a:pt x="0" y="205668"/>
                    </a:lnTo>
                    <a:cubicBezTo>
                      <a:pt x="0" y="207364"/>
                      <a:pt x="1370" y="208767"/>
                      <a:pt x="3099" y="208767"/>
                    </a:cubicBezTo>
                    <a:lnTo>
                      <a:pt x="203972" y="208767"/>
                    </a:lnTo>
                    <a:cubicBezTo>
                      <a:pt x="205701" y="208767"/>
                      <a:pt x="207071" y="207364"/>
                      <a:pt x="207071" y="205668"/>
                    </a:cubicBezTo>
                    <a:lnTo>
                      <a:pt x="207071" y="117497"/>
                    </a:lnTo>
                    <a:cubicBezTo>
                      <a:pt x="207071" y="115768"/>
                      <a:pt x="205701" y="114398"/>
                      <a:pt x="203972" y="114398"/>
                    </a:cubicBezTo>
                    <a:cubicBezTo>
                      <a:pt x="202276" y="114398"/>
                      <a:pt x="200873" y="115768"/>
                      <a:pt x="200873" y="117497"/>
                    </a:cubicBezTo>
                    <a:lnTo>
                      <a:pt x="200873" y="202569"/>
                    </a:lnTo>
                    <a:lnTo>
                      <a:pt x="106634" y="202569"/>
                    </a:lnTo>
                    <a:lnTo>
                      <a:pt x="106634" y="77537"/>
                    </a:lnTo>
                    <a:cubicBezTo>
                      <a:pt x="125489" y="72579"/>
                      <a:pt x="140037" y="57378"/>
                      <a:pt x="144017" y="38100"/>
                    </a:cubicBezTo>
                    <a:cubicBezTo>
                      <a:pt x="144800" y="34186"/>
                      <a:pt x="145289" y="30173"/>
                      <a:pt x="145485" y="26161"/>
                    </a:cubicBezTo>
                    <a:lnTo>
                      <a:pt x="162056" y="26161"/>
                    </a:lnTo>
                    <a:cubicBezTo>
                      <a:pt x="162219" y="30173"/>
                      <a:pt x="162708" y="34186"/>
                      <a:pt x="163523" y="38133"/>
                    </a:cubicBezTo>
                    <a:cubicBezTo>
                      <a:pt x="167503" y="57378"/>
                      <a:pt x="182019" y="72579"/>
                      <a:pt x="200873" y="77537"/>
                    </a:cubicBezTo>
                    <a:lnTo>
                      <a:pt x="200873" y="105069"/>
                    </a:lnTo>
                    <a:cubicBezTo>
                      <a:pt x="200873" y="106797"/>
                      <a:pt x="202276" y="108167"/>
                      <a:pt x="203972" y="108167"/>
                    </a:cubicBezTo>
                    <a:cubicBezTo>
                      <a:pt x="205701" y="108167"/>
                      <a:pt x="207071" y="106797"/>
                      <a:pt x="207071" y="105069"/>
                    </a:cubicBezTo>
                    <a:lnTo>
                      <a:pt x="207071" y="75091"/>
                    </a:lnTo>
                    <a:cubicBezTo>
                      <a:pt x="207071" y="73623"/>
                      <a:pt x="206060" y="72383"/>
                      <a:pt x="204625" y="72057"/>
                    </a:cubicBezTo>
                    <a:cubicBezTo>
                      <a:pt x="186977" y="68339"/>
                      <a:pt x="173244" y="54508"/>
                      <a:pt x="169591" y="36860"/>
                    </a:cubicBezTo>
                    <a:cubicBezTo>
                      <a:pt x="168645" y="32326"/>
                      <a:pt x="168188" y="27694"/>
                      <a:pt x="168188" y="23062"/>
                    </a:cubicBezTo>
                    <a:lnTo>
                      <a:pt x="168188" y="14418"/>
                    </a:lnTo>
                    <a:cubicBezTo>
                      <a:pt x="168188" y="6459"/>
                      <a:pt x="161697" y="0"/>
                      <a:pt x="153770" y="0"/>
                    </a:cubicBezTo>
                    <a:cubicBezTo>
                      <a:pt x="145811" y="0"/>
                      <a:pt x="139352" y="6459"/>
                      <a:pt x="139352" y="14418"/>
                    </a:cubicBezTo>
                    <a:lnTo>
                      <a:pt x="139352" y="23062"/>
                    </a:lnTo>
                    <a:cubicBezTo>
                      <a:pt x="139352" y="27694"/>
                      <a:pt x="138863" y="32326"/>
                      <a:pt x="137917" y="36860"/>
                    </a:cubicBezTo>
                    <a:cubicBezTo>
                      <a:pt x="134329" y="54312"/>
                      <a:pt x="120857" y="68012"/>
                      <a:pt x="103536" y="71927"/>
                    </a:cubicBezTo>
                    <a:cubicBezTo>
                      <a:pt x="86214" y="68012"/>
                      <a:pt x="72742" y="54312"/>
                      <a:pt x="69154" y="36860"/>
                    </a:cubicBezTo>
                    <a:cubicBezTo>
                      <a:pt x="68208" y="32326"/>
                      <a:pt x="67719" y="27694"/>
                      <a:pt x="67719" y="23062"/>
                    </a:cubicBezTo>
                    <a:lnTo>
                      <a:pt x="67719" y="14418"/>
                    </a:lnTo>
                    <a:cubicBezTo>
                      <a:pt x="67719" y="6459"/>
                      <a:pt x="61260" y="0"/>
                      <a:pt x="533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1332;p23">
                <a:extLst>
                  <a:ext uri="{FF2B5EF4-FFF2-40B4-BE49-F238E27FC236}">
                    <a16:creationId xmlns:a16="http://schemas.microsoft.com/office/drawing/2014/main" id="{0B6B6040-F148-BB09-E3D7-CE63881B106E}"/>
                  </a:ext>
                </a:extLst>
              </p:cNvPr>
              <p:cNvSpPr/>
              <p:nvPr/>
            </p:nvSpPr>
            <p:spPr>
              <a:xfrm>
                <a:off x="4132100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886" y="6720"/>
                    </a:moveTo>
                    <a:lnTo>
                      <a:pt x="12886" y="20192"/>
                    </a:lnTo>
                    <a:lnTo>
                      <a:pt x="6199" y="20192"/>
                    </a:lnTo>
                    <a:lnTo>
                      <a:pt x="6199" y="15984"/>
                    </a:lnTo>
                    <a:cubicBezTo>
                      <a:pt x="6199" y="11678"/>
                      <a:pt x="9004" y="7992"/>
                      <a:pt x="12886" y="6720"/>
                    </a:cubicBezTo>
                    <a:close/>
                    <a:moveTo>
                      <a:pt x="19083" y="6720"/>
                    </a:moveTo>
                    <a:cubicBezTo>
                      <a:pt x="22965" y="7992"/>
                      <a:pt x="25771" y="11678"/>
                      <a:pt x="25771" y="15984"/>
                    </a:cubicBezTo>
                    <a:lnTo>
                      <a:pt x="25771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6" y="26390"/>
                    </a:moveTo>
                    <a:lnTo>
                      <a:pt x="12886" y="40416"/>
                    </a:lnTo>
                    <a:lnTo>
                      <a:pt x="6199" y="40416"/>
                    </a:lnTo>
                    <a:lnTo>
                      <a:pt x="6199" y="26390"/>
                    </a:lnTo>
                    <a:close/>
                    <a:moveTo>
                      <a:pt x="25771" y="26390"/>
                    </a:moveTo>
                    <a:lnTo>
                      <a:pt x="25771" y="40416"/>
                    </a:lnTo>
                    <a:lnTo>
                      <a:pt x="19083" y="40416"/>
                    </a:lnTo>
                    <a:lnTo>
                      <a:pt x="19083" y="26390"/>
                    </a:lnTo>
                    <a:close/>
                    <a:moveTo>
                      <a:pt x="15985" y="0"/>
                    </a:moveTo>
                    <a:cubicBezTo>
                      <a:pt x="7177" y="0"/>
                      <a:pt x="1" y="7176"/>
                      <a:pt x="1" y="15984"/>
                    </a:cubicBezTo>
                    <a:lnTo>
                      <a:pt x="1" y="43515"/>
                    </a:lnTo>
                    <a:cubicBezTo>
                      <a:pt x="1" y="45211"/>
                      <a:pt x="1371" y="46614"/>
                      <a:pt x="3100" y="46614"/>
                    </a:cubicBezTo>
                    <a:lnTo>
                      <a:pt x="28902" y="46614"/>
                    </a:lnTo>
                    <a:cubicBezTo>
                      <a:pt x="30598" y="46614"/>
                      <a:pt x="32001" y="45211"/>
                      <a:pt x="32001" y="43515"/>
                    </a:cubicBezTo>
                    <a:lnTo>
                      <a:pt x="32001" y="15984"/>
                    </a:lnTo>
                    <a:cubicBezTo>
                      <a:pt x="32001" y="7176"/>
                      <a:pt x="24825" y="0"/>
                      <a:pt x="159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1333;p23">
                <a:extLst>
                  <a:ext uri="{FF2B5EF4-FFF2-40B4-BE49-F238E27FC236}">
                    <a16:creationId xmlns:a16="http://schemas.microsoft.com/office/drawing/2014/main" id="{0B9DBE27-C7E0-542C-5EDF-DD73FEC469FE}"/>
                  </a:ext>
                </a:extLst>
              </p:cNvPr>
              <p:cNvSpPr/>
              <p:nvPr/>
            </p:nvSpPr>
            <p:spPr>
              <a:xfrm>
                <a:off x="5180025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885" y="6720"/>
                    </a:moveTo>
                    <a:lnTo>
                      <a:pt x="12885" y="20192"/>
                    </a:lnTo>
                    <a:lnTo>
                      <a:pt x="6198" y="20192"/>
                    </a:lnTo>
                    <a:lnTo>
                      <a:pt x="6198" y="15984"/>
                    </a:lnTo>
                    <a:cubicBezTo>
                      <a:pt x="6198" y="11678"/>
                      <a:pt x="9003" y="7992"/>
                      <a:pt x="12885" y="6720"/>
                    </a:cubicBezTo>
                    <a:close/>
                    <a:moveTo>
                      <a:pt x="19083" y="6720"/>
                    </a:moveTo>
                    <a:cubicBezTo>
                      <a:pt x="22965" y="7992"/>
                      <a:pt x="25770" y="11678"/>
                      <a:pt x="25770" y="15984"/>
                    </a:cubicBezTo>
                    <a:lnTo>
                      <a:pt x="25770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5" y="26390"/>
                    </a:moveTo>
                    <a:lnTo>
                      <a:pt x="12885" y="40416"/>
                    </a:lnTo>
                    <a:lnTo>
                      <a:pt x="6198" y="40416"/>
                    </a:lnTo>
                    <a:lnTo>
                      <a:pt x="6198" y="26390"/>
                    </a:lnTo>
                    <a:close/>
                    <a:moveTo>
                      <a:pt x="25770" y="26390"/>
                    </a:moveTo>
                    <a:lnTo>
                      <a:pt x="25770" y="40416"/>
                    </a:lnTo>
                    <a:lnTo>
                      <a:pt x="19083" y="40416"/>
                    </a:lnTo>
                    <a:lnTo>
                      <a:pt x="19083" y="26390"/>
                    </a:lnTo>
                    <a:close/>
                    <a:moveTo>
                      <a:pt x="15984" y="0"/>
                    </a:moveTo>
                    <a:cubicBezTo>
                      <a:pt x="7177" y="0"/>
                      <a:pt x="0" y="7176"/>
                      <a:pt x="0" y="15984"/>
                    </a:cubicBezTo>
                    <a:lnTo>
                      <a:pt x="0" y="43515"/>
                    </a:lnTo>
                    <a:cubicBezTo>
                      <a:pt x="0" y="45211"/>
                      <a:pt x="1370" y="46614"/>
                      <a:pt x="3099" y="46614"/>
                    </a:cubicBezTo>
                    <a:lnTo>
                      <a:pt x="28902" y="46614"/>
                    </a:lnTo>
                    <a:cubicBezTo>
                      <a:pt x="30598" y="46614"/>
                      <a:pt x="32000" y="45211"/>
                      <a:pt x="32000" y="43515"/>
                    </a:cubicBezTo>
                    <a:lnTo>
                      <a:pt x="32000" y="15984"/>
                    </a:lnTo>
                    <a:cubicBezTo>
                      <a:pt x="32000" y="7176"/>
                      <a:pt x="24824" y="0"/>
                      <a:pt x="159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1334;p23">
                <a:extLst>
                  <a:ext uri="{FF2B5EF4-FFF2-40B4-BE49-F238E27FC236}">
                    <a16:creationId xmlns:a16="http://schemas.microsoft.com/office/drawing/2014/main" id="{2F159024-2A77-22C4-AC94-54D2E67AABC0}"/>
                  </a:ext>
                </a:extLst>
              </p:cNvPr>
              <p:cNvSpPr/>
              <p:nvPr/>
            </p:nvSpPr>
            <p:spPr>
              <a:xfrm>
                <a:off x="4132100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886" y="6720"/>
                    </a:moveTo>
                    <a:lnTo>
                      <a:pt x="12886" y="20192"/>
                    </a:lnTo>
                    <a:lnTo>
                      <a:pt x="6199" y="20192"/>
                    </a:lnTo>
                    <a:lnTo>
                      <a:pt x="6199" y="15984"/>
                    </a:lnTo>
                    <a:cubicBezTo>
                      <a:pt x="6199" y="11678"/>
                      <a:pt x="9004" y="8025"/>
                      <a:pt x="12886" y="6720"/>
                    </a:cubicBezTo>
                    <a:close/>
                    <a:moveTo>
                      <a:pt x="19083" y="6720"/>
                    </a:moveTo>
                    <a:cubicBezTo>
                      <a:pt x="22965" y="8025"/>
                      <a:pt x="25771" y="11678"/>
                      <a:pt x="25771" y="15984"/>
                    </a:cubicBezTo>
                    <a:lnTo>
                      <a:pt x="25771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6" y="26423"/>
                    </a:moveTo>
                    <a:lnTo>
                      <a:pt x="12886" y="40416"/>
                    </a:lnTo>
                    <a:lnTo>
                      <a:pt x="6199" y="40416"/>
                    </a:lnTo>
                    <a:lnTo>
                      <a:pt x="6199" y="26423"/>
                    </a:lnTo>
                    <a:close/>
                    <a:moveTo>
                      <a:pt x="25771" y="26423"/>
                    </a:moveTo>
                    <a:lnTo>
                      <a:pt x="25771" y="40416"/>
                    </a:lnTo>
                    <a:lnTo>
                      <a:pt x="19083" y="40416"/>
                    </a:lnTo>
                    <a:lnTo>
                      <a:pt x="19083" y="26423"/>
                    </a:lnTo>
                    <a:close/>
                    <a:moveTo>
                      <a:pt x="15985" y="0"/>
                    </a:moveTo>
                    <a:cubicBezTo>
                      <a:pt x="7177" y="0"/>
                      <a:pt x="1" y="7177"/>
                      <a:pt x="1" y="15984"/>
                    </a:cubicBezTo>
                    <a:lnTo>
                      <a:pt x="1" y="43515"/>
                    </a:lnTo>
                    <a:cubicBezTo>
                      <a:pt x="1" y="45212"/>
                      <a:pt x="1371" y="46614"/>
                      <a:pt x="3100" y="46614"/>
                    </a:cubicBezTo>
                    <a:lnTo>
                      <a:pt x="28902" y="46614"/>
                    </a:lnTo>
                    <a:cubicBezTo>
                      <a:pt x="30598" y="46614"/>
                      <a:pt x="32001" y="45212"/>
                      <a:pt x="32001" y="43515"/>
                    </a:cubicBezTo>
                    <a:lnTo>
                      <a:pt x="32001" y="15984"/>
                    </a:lnTo>
                    <a:cubicBezTo>
                      <a:pt x="32001" y="7177"/>
                      <a:pt x="24825" y="0"/>
                      <a:pt x="159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1335;p23">
                <a:extLst>
                  <a:ext uri="{FF2B5EF4-FFF2-40B4-BE49-F238E27FC236}">
                    <a16:creationId xmlns:a16="http://schemas.microsoft.com/office/drawing/2014/main" id="{729EEC4D-327C-AB02-CC0A-857FDFF43D05}"/>
                  </a:ext>
                </a:extLst>
              </p:cNvPr>
              <p:cNvSpPr/>
              <p:nvPr/>
            </p:nvSpPr>
            <p:spPr>
              <a:xfrm>
                <a:off x="5180025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885" y="6720"/>
                    </a:moveTo>
                    <a:lnTo>
                      <a:pt x="12885" y="20192"/>
                    </a:lnTo>
                    <a:lnTo>
                      <a:pt x="6198" y="20192"/>
                    </a:lnTo>
                    <a:lnTo>
                      <a:pt x="6198" y="15984"/>
                    </a:lnTo>
                    <a:cubicBezTo>
                      <a:pt x="6198" y="11678"/>
                      <a:pt x="9003" y="8025"/>
                      <a:pt x="12885" y="6720"/>
                    </a:cubicBezTo>
                    <a:close/>
                    <a:moveTo>
                      <a:pt x="19083" y="6720"/>
                    </a:moveTo>
                    <a:cubicBezTo>
                      <a:pt x="22965" y="8025"/>
                      <a:pt x="25770" y="11678"/>
                      <a:pt x="25770" y="15984"/>
                    </a:cubicBezTo>
                    <a:lnTo>
                      <a:pt x="25770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5" y="26423"/>
                    </a:moveTo>
                    <a:lnTo>
                      <a:pt x="12885" y="40416"/>
                    </a:lnTo>
                    <a:lnTo>
                      <a:pt x="6198" y="40416"/>
                    </a:lnTo>
                    <a:lnTo>
                      <a:pt x="6198" y="26423"/>
                    </a:lnTo>
                    <a:close/>
                    <a:moveTo>
                      <a:pt x="25770" y="26423"/>
                    </a:moveTo>
                    <a:lnTo>
                      <a:pt x="25770" y="40416"/>
                    </a:lnTo>
                    <a:lnTo>
                      <a:pt x="19083" y="40416"/>
                    </a:lnTo>
                    <a:lnTo>
                      <a:pt x="19083" y="26423"/>
                    </a:lnTo>
                    <a:close/>
                    <a:moveTo>
                      <a:pt x="15984" y="0"/>
                    </a:moveTo>
                    <a:cubicBezTo>
                      <a:pt x="7177" y="0"/>
                      <a:pt x="0" y="7177"/>
                      <a:pt x="0" y="15984"/>
                    </a:cubicBezTo>
                    <a:lnTo>
                      <a:pt x="0" y="43515"/>
                    </a:lnTo>
                    <a:cubicBezTo>
                      <a:pt x="0" y="45212"/>
                      <a:pt x="1370" y="46614"/>
                      <a:pt x="3099" y="46614"/>
                    </a:cubicBezTo>
                    <a:lnTo>
                      <a:pt x="28902" y="46614"/>
                    </a:lnTo>
                    <a:cubicBezTo>
                      <a:pt x="30598" y="46614"/>
                      <a:pt x="32000" y="45212"/>
                      <a:pt x="32000" y="43515"/>
                    </a:cubicBezTo>
                    <a:lnTo>
                      <a:pt x="32000" y="15984"/>
                    </a:lnTo>
                    <a:cubicBezTo>
                      <a:pt x="32000" y="7177"/>
                      <a:pt x="24824" y="0"/>
                      <a:pt x="159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1336;p23">
                <a:extLst>
                  <a:ext uri="{FF2B5EF4-FFF2-40B4-BE49-F238E27FC236}">
                    <a16:creationId xmlns:a16="http://schemas.microsoft.com/office/drawing/2014/main" id="{A450A57A-26D1-8BAA-9737-B076D4FAB5FD}"/>
                  </a:ext>
                </a:extLst>
              </p:cNvPr>
              <p:cNvSpPr/>
              <p:nvPr/>
            </p:nvSpPr>
            <p:spPr>
              <a:xfrm>
                <a:off x="4816300" y="1403450"/>
                <a:ext cx="478725" cy="619800"/>
              </a:xfrm>
              <a:custGeom>
                <a:avLst/>
                <a:gdLst/>
                <a:ahLst/>
                <a:cxnLst/>
                <a:rect l="l" t="t" r="r" b="b"/>
                <a:pathLst>
                  <a:path w="19149" h="24792" extrusionOk="0">
                    <a:moveTo>
                      <a:pt x="9591" y="6231"/>
                    </a:moveTo>
                    <a:cubicBezTo>
                      <a:pt x="11450" y="6231"/>
                      <a:pt x="12951" y="7732"/>
                      <a:pt x="12951" y="9591"/>
                    </a:cubicBezTo>
                    <a:lnTo>
                      <a:pt x="12951" y="18594"/>
                    </a:lnTo>
                    <a:lnTo>
                      <a:pt x="6231" y="18594"/>
                    </a:lnTo>
                    <a:lnTo>
                      <a:pt x="6231" y="9591"/>
                    </a:lnTo>
                    <a:cubicBezTo>
                      <a:pt x="6231" y="7732"/>
                      <a:pt x="7732" y="6231"/>
                      <a:pt x="9591" y="6231"/>
                    </a:cubicBezTo>
                    <a:close/>
                    <a:moveTo>
                      <a:pt x="9591" y="1"/>
                    </a:moveTo>
                    <a:cubicBezTo>
                      <a:pt x="4307" y="1"/>
                      <a:pt x="1" y="4307"/>
                      <a:pt x="1" y="9591"/>
                    </a:cubicBezTo>
                    <a:lnTo>
                      <a:pt x="1" y="21693"/>
                    </a:lnTo>
                    <a:cubicBezTo>
                      <a:pt x="1" y="23422"/>
                      <a:pt x="1404" y="24792"/>
                      <a:pt x="3132" y="24792"/>
                    </a:cubicBezTo>
                    <a:lnTo>
                      <a:pt x="16050" y="24792"/>
                    </a:lnTo>
                    <a:cubicBezTo>
                      <a:pt x="17746" y="24792"/>
                      <a:pt x="19149" y="23422"/>
                      <a:pt x="19149" y="21693"/>
                    </a:cubicBezTo>
                    <a:lnTo>
                      <a:pt x="19149" y="9591"/>
                    </a:lnTo>
                    <a:cubicBezTo>
                      <a:pt x="19149" y="4307"/>
                      <a:pt x="14843" y="1"/>
                      <a:pt x="95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1" name="Group 370">
            <a:extLst>
              <a:ext uri="{FF2B5EF4-FFF2-40B4-BE49-F238E27FC236}">
                <a16:creationId xmlns:a16="http://schemas.microsoft.com/office/drawing/2014/main" id="{A4909DDF-B64C-0CEA-D576-38C0221C991D}"/>
              </a:ext>
            </a:extLst>
          </p:cNvPr>
          <p:cNvGrpSpPr/>
          <p:nvPr/>
        </p:nvGrpSpPr>
        <p:grpSpPr>
          <a:xfrm>
            <a:off x="3144410" y="4188497"/>
            <a:ext cx="1637246" cy="1048376"/>
            <a:chOff x="2555926" y="4447123"/>
            <a:chExt cx="1913076" cy="1224998"/>
          </a:xfrm>
        </p:grpSpPr>
        <p:sp>
          <p:nvSpPr>
            <p:cNvPr id="372" name="Google Shape;3292;p29">
              <a:extLst>
                <a:ext uri="{FF2B5EF4-FFF2-40B4-BE49-F238E27FC236}">
                  <a16:creationId xmlns:a16="http://schemas.microsoft.com/office/drawing/2014/main" id="{57560C0D-4888-8640-96CA-04D94B56C827}"/>
                </a:ext>
              </a:extLst>
            </p:cNvPr>
            <p:cNvSpPr/>
            <p:nvPr/>
          </p:nvSpPr>
          <p:spPr>
            <a:xfrm rot="14399992" flipH="1">
              <a:off x="2953445" y="4049604"/>
              <a:ext cx="1118037" cy="1913076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73" name="Google Shape;3293;p29">
              <a:extLst>
                <a:ext uri="{FF2B5EF4-FFF2-40B4-BE49-F238E27FC236}">
                  <a16:creationId xmlns:a16="http://schemas.microsoft.com/office/drawing/2014/main" id="{5952BBDF-F09B-573A-0C54-97A508308931}"/>
                </a:ext>
              </a:extLst>
            </p:cNvPr>
            <p:cNvSpPr/>
            <p:nvPr/>
          </p:nvSpPr>
          <p:spPr>
            <a:xfrm rot="14399992" flipH="1">
              <a:off x="2695131" y="4767946"/>
              <a:ext cx="917750" cy="890600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1337;p23">
              <a:extLst>
                <a:ext uri="{FF2B5EF4-FFF2-40B4-BE49-F238E27FC236}">
                  <a16:creationId xmlns:a16="http://schemas.microsoft.com/office/drawing/2014/main" id="{B5E63C52-3A24-4825-900E-8361F8A16FDB}"/>
                </a:ext>
              </a:extLst>
            </p:cNvPr>
            <p:cNvSpPr/>
            <p:nvPr/>
          </p:nvSpPr>
          <p:spPr>
            <a:xfrm>
              <a:off x="2975250" y="4951424"/>
              <a:ext cx="370870" cy="504156"/>
            </a:xfrm>
            <a:custGeom>
              <a:avLst/>
              <a:gdLst/>
              <a:ahLst/>
              <a:cxnLst/>
              <a:rect l="l" t="t" r="r" b="b"/>
              <a:pathLst>
                <a:path w="153575" h="208768" extrusionOk="0">
                  <a:moveTo>
                    <a:pt x="31152" y="6198"/>
                  </a:moveTo>
                  <a:lnTo>
                    <a:pt x="31152" y="50626"/>
                  </a:lnTo>
                  <a:lnTo>
                    <a:pt x="13636" y="50626"/>
                  </a:lnTo>
                  <a:lnTo>
                    <a:pt x="13636" y="6198"/>
                  </a:lnTo>
                  <a:close/>
                  <a:moveTo>
                    <a:pt x="60217" y="6198"/>
                  </a:moveTo>
                  <a:lnTo>
                    <a:pt x="60217" y="50626"/>
                  </a:lnTo>
                  <a:lnTo>
                    <a:pt x="37350" y="50626"/>
                  </a:lnTo>
                  <a:lnTo>
                    <a:pt x="37350" y="6198"/>
                  </a:lnTo>
                  <a:close/>
                  <a:moveTo>
                    <a:pt x="87161" y="6198"/>
                  </a:moveTo>
                  <a:lnTo>
                    <a:pt x="87161" y="50626"/>
                  </a:lnTo>
                  <a:lnTo>
                    <a:pt x="66414" y="50626"/>
                  </a:lnTo>
                  <a:lnTo>
                    <a:pt x="66414" y="6198"/>
                  </a:lnTo>
                  <a:close/>
                  <a:moveTo>
                    <a:pt x="116225" y="6198"/>
                  </a:moveTo>
                  <a:lnTo>
                    <a:pt x="116225" y="50626"/>
                  </a:lnTo>
                  <a:lnTo>
                    <a:pt x="93358" y="50626"/>
                  </a:lnTo>
                  <a:lnTo>
                    <a:pt x="93358" y="6198"/>
                  </a:lnTo>
                  <a:close/>
                  <a:moveTo>
                    <a:pt x="139940" y="6198"/>
                  </a:moveTo>
                  <a:lnTo>
                    <a:pt x="139940" y="50626"/>
                  </a:lnTo>
                  <a:lnTo>
                    <a:pt x="122423" y="50626"/>
                  </a:lnTo>
                  <a:lnTo>
                    <a:pt x="122423" y="6198"/>
                  </a:lnTo>
                  <a:close/>
                  <a:moveTo>
                    <a:pt x="31152" y="56856"/>
                  </a:moveTo>
                  <a:lnTo>
                    <a:pt x="31152" y="101285"/>
                  </a:lnTo>
                  <a:lnTo>
                    <a:pt x="13636" y="101285"/>
                  </a:lnTo>
                  <a:lnTo>
                    <a:pt x="13636" y="56856"/>
                  </a:lnTo>
                  <a:close/>
                  <a:moveTo>
                    <a:pt x="60217" y="56856"/>
                  </a:moveTo>
                  <a:lnTo>
                    <a:pt x="60217" y="101285"/>
                  </a:lnTo>
                  <a:lnTo>
                    <a:pt x="37350" y="101285"/>
                  </a:lnTo>
                  <a:lnTo>
                    <a:pt x="37350" y="56856"/>
                  </a:lnTo>
                  <a:close/>
                  <a:moveTo>
                    <a:pt x="87161" y="56856"/>
                  </a:moveTo>
                  <a:lnTo>
                    <a:pt x="87161" y="101285"/>
                  </a:lnTo>
                  <a:lnTo>
                    <a:pt x="66414" y="101285"/>
                  </a:lnTo>
                  <a:lnTo>
                    <a:pt x="66414" y="56856"/>
                  </a:lnTo>
                  <a:close/>
                  <a:moveTo>
                    <a:pt x="139940" y="56856"/>
                  </a:moveTo>
                  <a:lnTo>
                    <a:pt x="139940" y="101285"/>
                  </a:lnTo>
                  <a:lnTo>
                    <a:pt x="122423" y="101285"/>
                  </a:lnTo>
                  <a:lnTo>
                    <a:pt x="122423" y="90683"/>
                  </a:lnTo>
                  <a:cubicBezTo>
                    <a:pt x="122423" y="88954"/>
                    <a:pt x="121020" y="87584"/>
                    <a:pt x="119324" y="87584"/>
                  </a:cubicBezTo>
                  <a:cubicBezTo>
                    <a:pt x="117595" y="87584"/>
                    <a:pt x="116225" y="88954"/>
                    <a:pt x="116225" y="90683"/>
                  </a:cubicBezTo>
                  <a:lnTo>
                    <a:pt x="116225" y="101285"/>
                  </a:lnTo>
                  <a:lnTo>
                    <a:pt x="93358" y="101285"/>
                  </a:lnTo>
                  <a:lnTo>
                    <a:pt x="93358" y="56856"/>
                  </a:lnTo>
                  <a:lnTo>
                    <a:pt x="116225" y="56856"/>
                  </a:lnTo>
                  <a:lnTo>
                    <a:pt x="116225" y="78255"/>
                  </a:lnTo>
                  <a:cubicBezTo>
                    <a:pt x="116225" y="79984"/>
                    <a:pt x="117595" y="81354"/>
                    <a:pt x="119324" y="81354"/>
                  </a:cubicBezTo>
                  <a:cubicBezTo>
                    <a:pt x="121020" y="81354"/>
                    <a:pt x="122423" y="79984"/>
                    <a:pt x="122423" y="78255"/>
                  </a:cubicBezTo>
                  <a:lnTo>
                    <a:pt x="122423" y="56856"/>
                  </a:lnTo>
                  <a:close/>
                  <a:moveTo>
                    <a:pt x="31152" y="107482"/>
                  </a:moveTo>
                  <a:lnTo>
                    <a:pt x="31152" y="151911"/>
                  </a:lnTo>
                  <a:lnTo>
                    <a:pt x="13636" y="151911"/>
                  </a:lnTo>
                  <a:lnTo>
                    <a:pt x="13636" y="107482"/>
                  </a:lnTo>
                  <a:close/>
                  <a:moveTo>
                    <a:pt x="60217" y="107482"/>
                  </a:moveTo>
                  <a:lnTo>
                    <a:pt x="60217" y="151911"/>
                  </a:lnTo>
                  <a:lnTo>
                    <a:pt x="37350" y="151911"/>
                  </a:lnTo>
                  <a:lnTo>
                    <a:pt x="37350" y="107482"/>
                  </a:lnTo>
                  <a:close/>
                  <a:moveTo>
                    <a:pt x="87161" y="107482"/>
                  </a:moveTo>
                  <a:lnTo>
                    <a:pt x="87161" y="151911"/>
                  </a:lnTo>
                  <a:lnTo>
                    <a:pt x="66414" y="151911"/>
                  </a:lnTo>
                  <a:lnTo>
                    <a:pt x="66414" y="107482"/>
                  </a:lnTo>
                  <a:close/>
                  <a:moveTo>
                    <a:pt x="116225" y="107482"/>
                  </a:moveTo>
                  <a:lnTo>
                    <a:pt x="116225" y="151911"/>
                  </a:lnTo>
                  <a:lnTo>
                    <a:pt x="93358" y="151911"/>
                  </a:lnTo>
                  <a:lnTo>
                    <a:pt x="93358" y="107482"/>
                  </a:lnTo>
                  <a:close/>
                  <a:moveTo>
                    <a:pt x="139940" y="107482"/>
                  </a:moveTo>
                  <a:lnTo>
                    <a:pt x="139940" y="151911"/>
                  </a:lnTo>
                  <a:lnTo>
                    <a:pt x="122423" y="151911"/>
                  </a:lnTo>
                  <a:lnTo>
                    <a:pt x="122423" y="107482"/>
                  </a:lnTo>
                  <a:close/>
                  <a:moveTo>
                    <a:pt x="46745" y="158141"/>
                  </a:moveTo>
                  <a:lnTo>
                    <a:pt x="46745" y="202569"/>
                  </a:lnTo>
                  <a:lnTo>
                    <a:pt x="37350" y="202569"/>
                  </a:lnTo>
                  <a:lnTo>
                    <a:pt x="37350" y="158141"/>
                  </a:lnTo>
                  <a:close/>
                  <a:moveTo>
                    <a:pt x="73689" y="158141"/>
                  </a:moveTo>
                  <a:lnTo>
                    <a:pt x="73689" y="179148"/>
                  </a:lnTo>
                  <a:lnTo>
                    <a:pt x="67360" y="179148"/>
                  </a:lnTo>
                  <a:cubicBezTo>
                    <a:pt x="65632" y="179148"/>
                    <a:pt x="64262" y="180518"/>
                    <a:pt x="64262" y="182247"/>
                  </a:cubicBezTo>
                  <a:cubicBezTo>
                    <a:pt x="64262" y="183943"/>
                    <a:pt x="65632" y="185346"/>
                    <a:pt x="67360" y="185346"/>
                  </a:cubicBezTo>
                  <a:lnTo>
                    <a:pt x="73689" y="185346"/>
                  </a:lnTo>
                  <a:lnTo>
                    <a:pt x="73689" y="202569"/>
                  </a:lnTo>
                  <a:lnTo>
                    <a:pt x="52942" y="202569"/>
                  </a:lnTo>
                  <a:lnTo>
                    <a:pt x="52942" y="158141"/>
                  </a:lnTo>
                  <a:close/>
                  <a:moveTo>
                    <a:pt x="100633" y="158141"/>
                  </a:moveTo>
                  <a:lnTo>
                    <a:pt x="100633" y="202569"/>
                  </a:lnTo>
                  <a:lnTo>
                    <a:pt x="79886" y="202569"/>
                  </a:lnTo>
                  <a:lnTo>
                    <a:pt x="79886" y="185346"/>
                  </a:lnTo>
                  <a:lnTo>
                    <a:pt x="86215" y="185346"/>
                  </a:lnTo>
                  <a:cubicBezTo>
                    <a:pt x="87944" y="185346"/>
                    <a:pt x="89314" y="183943"/>
                    <a:pt x="89314" y="182247"/>
                  </a:cubicBezTo>
                  <a:cubicBezTo>
                    <a:pt x="89314" y="180518"/>
                    <a:pt x="87944" y="179148"/>
                    <a:pt x="86215" y="179148"/>
                  </a:cubicBezTo>
                  <a:lnTo>
                    <a:pt x="79886" y="179148"/>
                  </a:lnTo>
                  <a:lnTo>
                    <a:pt x="79886" y="158141"/>
                  </a:lnTo>
                  <a:close/>
                  <a:moveTo>
                    <a:pt x="116225" y="158141"/>
                  </a:moveTo>
                  <a:lnTo>
                    <a:pt x="116225" y="202569"/>
                  </a:lnTo>
                  <a:lnTo>
                    <a:pt x="106830" y="202569"/>
                  </a:lnTo>
                  <a:lnTo>
                    <a:pt x="106830" y="158141"/>
                  </a:lnTo>
                  <a:close/>
                  <a:moveTo>
                    <a:pt x="139940" y="158141"/>
                  </a:moveTo>
                  <a:lnTo>
                    <a:pt x="139940" y="202569"/>
                  </a:lnTo>
                  <a:lnTo>
                    <a:pt x="122423" y="202569"/>
                  </a:lnTo>
                  <a:lnTo>
                    <a:pt x="122423" y="158141"/>
                  </a:lnTo>
                  <a:close/>
                  <a:moveTo>
                    <a:pt x="3132" y="0"/>
                  </a:moveTo>
                  <a:cubicBezTo>
                    <a:pt x="1403" y="0"/>
                    <a:pt x="0" y="1403"/>
                    <a:pt x="0" y="3099"/>
                  </a:cubicBezTo>
                  <a:cubicBezTo>
                    <a:pt x="0" y="4828"/>
                    <a:pt x="1403" y="6198"/>
                    <a:pt x="3132" y="6198"/>
                  </a:cubicBezTo>
                  <a:lnTo>
                    <a:pt x="7438" y="6198"/>
                  </a:lnTo>
                  <a:lnTo>
                    <a:pt x="7438" y="167699"/>
                  </a:lnTo>
                  <a:cubicBezTo>
                    <a:pt x="7438" y="169395"/>
                    <a:pt x="8808" y="170798"/>
                    <a:pt x="10537" y="170798"/>
                  </a:cubicBezTo>
                  <a:cubicBezTo>
                    <a:pt x="12233" y="170798"/>
                    <a:pt x="13636" y="169395"/>
                    <a:pt x="13636" y="167699"/>
                  </a:cubicBezTo>
                  <a:lnTo>
                    <a:pt x="13636" y="158141"/>
                  </a:lnTo>
                  <a:lnTo>
                    <a:pt x="31152" y="158141"/>
                  </a:lnTo>
                  <a:lnTo>
                    <a:pt x="31152" y="202569"/>
                  </a:lnTo>
                  <a:lnTo>
                    <a:pt x="13636" y="202569"/>
                  </a:lnTo>
                  <a:lnTo>
                    <a:pt x="13636" y="180094"/>
                  </a:lnTo>
                  <a:cubicBezTo>
                    <a:pt x="13636" y="178365"/>
                    <a:pt x="12233" y="176995"/>
                    <a:pt x="10537" y="176995"/>
                  </a:cubicBezTo>
                  <a:cubicBezTo>
                    <a:pt x="8808" y="176995"/>
                    <a:pt x="7438" y="178365"/>
                    <a:pt x="7438" y="180094"/>
                  </a:cubicBezTo>
                  <a:lnTo>
                    <a:pt x="7438" y="205668"/>
                  </a:lnTo>
                  <a:cubicBezTo>
                    <a:pt x="7438" y="207364"/>
                    <a:pt x="8808" y="208767"/>
                    <a:pt x="10537" y="208767"/>
                  </a:cubicBezTo>
                  <a:lnTo>
                    <a:pt x="143039" y="208767"/>
                  </a:lnTo>
                  <a:cubicBezTo>
                    <a:pt x="144767" y="208767"/>
                    <a:pt x="146137" y="207364"/>
                    <a:pt x="146137" y="205668"/>
                  </a:cubicBezTo>
                  <a:lnTo>
                    <a:pt x="146137" y="6198"/>
                  </a:lnTo>
                  <a:lnTo>
                    <a:pt x="150443" y="6198"/>
                  </a:lnTo>
                  <a:cubicBezTo>
                    <a:pt x="152172" y="6198"/>
                    <a:pt x="153575" y="4828"/>
                    <a:pt x="153575" y="3099"/>
                  </a:cubicBezTo>
                  <a:cubicBezTo>
                    <a:pt x="153575" y="1403"/>
                    <a:pt x="152172" y="0"/>
                    <a:pt x="150443" y="0"/>
                  </a:cubicBezTo>
                  <a:close/>
                </a:path>
              </a:pathLst>
            </a:custGeom>
            <a:solidFill>
              <a:srgbClr val="001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5" name="Group 374">
            <a:extLst>
              <a:ext uri="{FF2B5EF4-FFF2-40B4-BE49-F238E27FC236}">
                <a16:creationId xmlns:a16="http://schemas.microsoft.com/office/drawing/2014/main" id="{3EC6744B-3E54-6B36-95C1-D954DDA297D0}"/>
              </a:ext>
            </a:extLst>
          </p:cNvPr>
          <p:cNvGrpSpPr/>
          <p:nvPr/>
        </p:nvGrpSpPr>
        <p:grpSpPr>
          <a:xfrm>
            <a:off x="5588573" y="2098183"/>
            <a:ext cx="1637302" cy="1034842"/>
            <a:chOff x="5411862" y="2004650"/>
            <a:chExt cx="1913141" cy="1209184"/>
          </a:xfrm>
        </p:grpSpPr>
        <p:sp>
          <p:nvSpPr>
            <p:cNvPr id="376" name="Google Shape;3343;p29">
              <a:extLst>
                <a:ext uri="{FF2B5EF4-FFF2-40B4-BE49-F238E27FC236}">
                  <a16:creationId xmlns:a16="http://schemas.microsoft.com/office/drawing/2014/main" id="{AD67D807-BC97-9052-ABCF-92B06C864964}"/>
                </a:ext>
              </a:extLst>
            </p:cNvPr>
            <p:cNvSpPr/>
            <p:nvPr/>
          </p:nvSpPr>
          <p:spPr>
            <a:xfrm rot="3748334">
              <a:off x="5809395" y="1698226"/>
              <a:ext cx="1118075" cy="1913141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77" name="Google Shape;3344;p29">
              <a:extLst>
                <a:ext uri="{FF2B5EF4-FFF2-40B4-BE49-F238E27FC236}">
                  <a16:creationId xmlns:a16="http://schemas.microsoft.com/office/drawing/2014/main" id="{E677D693-C81C-6DC1-8E6E-4B1D5D22932F}"/>
                </a:ext>
              </a:extLst>
            </p:cNvPr>
            <p:cNvSpPr/>
            <p:nvPr/>
          </p:nvSpPr>
          <p:spPr>
            <a:xfrm rot="3748334">
              <a:off x="6276723" y="2018226"/>
              <a:ext cx="917783" cy="890631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8" name="Google Shape;1338;p23">
              <a:extLst>
                <a:ext uri="{FF2B5EF4-FFF2-40B4-BE49-F238E27FC236}">
                  <a16:creationId xmlns:a16="http://schemas.microsoft.com/office/drawing/2014/main" id="{8D37811A-0B8A-5101-3BB0-91A810127D50}"/>
                </a:ext>
              </a:extLst>
            </p:cNvPr>
            <p:cNvGrpSpPr/>
            <p:nvPr/>
          </p:nvGrpSpPr>
          <p:grpSpPr>
            <a:xfrm>
              <a:off x="6490440" y="2193121"/>
              <a:ext cx="469676" cy="471156"/>
              <a:chOff x="1198775" y="238050"/>
              <a:chExt cx="5202875" cy="5219275"/>
            </a:xfrm>
            <a:solidFill>
              <a:srgbClr val="001E5A"/>
            </a:solidFill>
          </p:grpSpPr>
          <p:sp>
            <p:nvSpPr>
              <p:cNvPr id="379" name="Google Shape;1339;p23">
                <a:extLst>
                  <a:ext uri="{FF2B5EF4-FFF2-40B4-BE49-F238E27FC236}">
                    <a16:creationId xmlns:a16="http://schemas.microsoft.com/office/drawing/2014/main" id="{A5EA4AE5-1705-0147-B812-8729BE3FCEE8}"/>
                  </a:ext>
                </a:extLst>
              </p:cNvPr>
              <p:cNvSpPr/>
              <p:nvPr/>
            </p:nvSpPr>
            <p:spPr>
              <a:xfrm>
                <a:off x="1198775" y="238050"/>
                <a:ext cx="5202875" cy="4360550"/>
              </a:xfrm>
              <a:custGeom>
                <a:avLst/>
                <a:gdLst/>
                <a:ahLst/>
                <a:cxnLst/>
                <a:rect l="l" t="t" r="r" b="b"/>
                <a:pathLst>
                  <a:path w="208115" h="174422" extrusionOk="0">
                    <a:moveTo>
                      <a:pt x="195328" y="7049"/>
                    </a:moveTo>
                    <a:lnTo>
                      <a:pt x="200678" y="21369"/>
                    </a:lnTo>
                    <a:lnTo>
                      <a:pt x="12787" y="91502"/>
                    </a:lnTo>
                    <a:lnTo>
                      <a:pt x="7438" y="77214"/>
                    </a:lnTo>
                    <a:lnTo>
                      <a:pt x="195328" y="7049"/>
                    </a:lnTo>
                    <a:close/>
                    <a:moveTo>
                      <a:pt x="197127" y="1"/>
                    </a:moveTo>
                    <a:cubicBezTo>
                      <a:pt x="196763" y="1"/>
                      <a:pt x="196398" y="67"/>
                      <a:pt x="196046" y="199"/>
                    </a:cubicBezTo>
                    <a:lnTo>
                      <a:pt x="2414" y="72517"/>
                    </a:lnTo>
                    <a:cubicBezTo>
                      <a:pt x="816" y="73104"/>
                      <a:pt x="0" y="74866"/>
                      <a:pt x="587" y="76464"/>
                    </a:cubicBezTo>
                    <a:lnTo>
                      <a:pt x="8090" y="96558"/>
                    </a:lnTo>
                    <a:cubicBezTo>
                      <a:pt x="8384" y="97308"/>
                      <a:pt x="8971" y="97928"/>
                      <a:pt x="9688" y="98287"/>
                    </a:cubicBezTo>
                    <a:cubicBezTo>
                      <a:pt x="10112" y="98450"/>
                      <a:pt x="10536" y="98548"/>
                      <a:pt x="10993" y="98548"/>
                    </a:cubicBezTo>
                    <a:cubicBezTo>
                      <a:pt x="11352" y="98548"/>
                      <a:pt x="11711" y="98482"/>
                      <a:pt x="12070" y="98352"/>
                    </a:cubicBezTo>
                    <a:lnTo>
                      <a:pt x="25117" y="93492"/>
                    </a:lnTo>
                    <a:lnTo>
                      <a:pt x="25117" y="171355"/>
                    </a:lnTo>
                    <a:cubicBezTo>
                      <a:pt x="25117" y="173051"/>
                      <a:pt x="26520" y="174421"/>
                      <a:pt x="28216" y="174421"/>
                    </a:cubicBezTo>
                    <a:cubicBezTo>
                      <a:pt x="29913" y="174421"/>
                      <a:pt x="31283" y="173051"/>
                      <a:pt x="31283" y="171355"/>
                    </a:cubicBezTo>
                    <a:lnTo>
                      <a:pt x="31283" y="91176"/>
                    </a:lnTo>
                    <a:lnTo>
                      <a:pt x="184270" y="34058"/>
                    </a:lnTo>
                    <a:lnTo>
                      <a:pt x="184270" y="64101"/>
                    </a:lnTo>
                    <a:cubicBezTo>
                      <a:pt x="184270" y="65797"/>
                      <a:pt x="185672" y="67167"/>
                      <a:pt x="187369" y="67167"/>
                    </a:cubicBezTo>
                    <a:cubicBezTo>
                      <a:pt x="189065" y="67167"/>
                      <a:pt x="190435" y="65797"/>
                      <a:pt x="190435" y="64101"/>
                    </a:cubicBezTo>
                    <a:lnTo>
                      <a:pt x="190435" y="31742"/>
                    </a:lnTo>
                    <a:lnTo>
                      <a:pt x="205701" y="26066"/>
                    </a:lnTo>
                    <a:cubicBezTo>
                      <a:pt x="207299" y="25446"/>
                      <a:pt x="208115" y="23685"/>
                      <a:pt x="207528" y="22087"/>
                    </a:cubicBezTo>
                    <a:lnTo>
                      <a:pt x="200025" y="1993"/>
                    </a:lnTo>
                    <a:cubicBezTo>
                      <a:pt x="199732" y="1243"/>
                      <a:pt x="199144" y="623"/>
                      <a:pt x="198427" y="297"/>
                    </a:cubicBezTo>
                    <a:cubicBezTo>
                      <a:pt x="198014" y="99"/>
                      <a:pt x="197572" y="1"/>
                      <a:pt x="197127" y="1"/>
                    </a:cubicBezTo>
                    <a:close/>
                  </a:path>
                </a:pathLst>
              </a:custGeom>
              <a:solidFill>
                <a:srgbClr val="253B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1340;p23">
                <a:extLst>
                  <a:ext uri="{FF2B5EF4-FFF2-40B4-BE49-F238E27FC236}">
                    <a16:creationId xmlns:a16="http://schemas.microsoft.com/office/drawing/2014/main" id="{F5131F17-711D-6702-8EA3-7E19A078B2A5}"/>
                  </a:ext>
                </a:extLst>
              </p:cNvPr>
              <p:cNvSpPr/>
              <p:nvPr/>
            </p:nvSpPr>
            <p:spPr>
              <a:xfrm>
                <a:off x="1826700" y="2071350"/>
                <a:ext cx="4132950" cy="3385975"/>
              </a:xfrm>
              <a:custGeom>
                <a:avLst/>
                <a:gdLst/>
                <a:ahLst/>
                <a:cxnLst/>
                <a:rect l="l" t="t" r="r" b="b"/>
                <a:pathLst>
                  <a:path w="165318" h="135439" extrusionOk="0">
                    <a:moveTo>
                      <a:pt x="141669" y="44396"/>
                    </a:moveTo>
                    <a:lnTo>
                      <a:pt x="141669" y="129273"/>
                    </a:lnTo>
                    <a:lnTo>
                      <a:pt x="97273" y="129273"/>
                    </a:lnTo>
                    <a:lnTo>
                      <a:pt x="97273" y="44396"/>
                    </a:lnTo>
                    <a:close/>
                    <a:moveTo>
                      <a:pt x="162252" y="0"/>
                    </a:moveTo>
                    <a:cubicBezTo>
                      <a:pt x="160555" y="0"/>
                      <a:pt x="159153" y="1370"/>
                      <a:pt x="159153" y="3067"/>
                    </a:cubicBezTo>
                    <a:lnTo>
                      <a:pt x="159153" y="129273"/>
                    </a:lnTo>
                    <a:lnTo>
                      <a:pt x="147834" y="129273"/>
                    </a:lnTo>
                    <a:lnTo>
                      <a:pt x="147834" y="41330"/>
                    </a:lnTo>
                    <a:cubicBezTo>
                      <a:pt x="147834" y="39634"/>
                      <a:pt x="146464" y="38231"/>
                      <a:pt x="144767" y="38231"/>
                    </a:cubicBezTo>
                    <a:lnTo>
                      <a:pt x="94207" y="38231"/>
                    </a:lnTo>
                    <a:cubicBezTo>
                      <a:pt x="92510" y="38231"/>
                      <a:pt x="91140" y="39634"/>
                      <a:pt x="91140" y="41330"/>
                    </a:cubicBezTo>
                    <a:lnTo>
                      <a:pt x="91140" y="129273"/>
                    </a:lnTo>
                    <a:lnTo>
                      <a:pt x="6166" y="129273"/>
                    </a:lnTo>
                    <a:lnTo>
                      <a:pt x="6166" y="110321"/>
                    </a:lnTo>
                    <a:cubicBezTo>
                      <a:pt x="6166" y="108625"/>
                      <a:pt x="4796" y="107255"/>
                      <a:pt x="3099" y="107255"/>
                    </a:cubicBezTo>
                    <a:cubicBezTo>
                      <a:pt x="1403" y="107255"/>
                      <a:pt x="0" y="108625"/>
                      <a:pt x="0" y="110321"/>
                    </a:cubicBezTo>
                    <a:lnTo>
                      <a:pt x="0" y="132372"/>
                    </a:lnTo>
                    <a:cubicBezTo>
                      <a:pt x="0" y="134068"/>
                      <a:pt x="1403" y="135438"/>
                      <a:pt x="3099" y="135438"/>
                    </a:cubicBezTo>
                    <a:lnTo>
                      <a:pt x="162252" y="135438"/>
                    </a:lnTo>
                    <a:cubicBezTo>
                      <a:pt x="163948" y="135438"/>
                      <a:pt x="165318" y="134068"/>
                      <a:pt x="165318" y="132372"/>
                    </a:cubicBezTo>
                    <a:lnTo>
                      <a:pt x="165318" y="3067"/>
                    </a:lnTo>
                    <a:cubicBezTo>
                      <a:pt x="165318" y="1370"/>
                      <a:pt x="163948" y="0"/>
                      <a:pt x="1622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1341;p23">
                <a:extLst>
                  <a:ext uri="{FF2B5EF4-FFF2-40B4-BE49-F238E27FC236}">
                    <a16:creationId xmlns:a16="http://schemas.microsoft.com/office/drawing/2014/main" id="{FA213A88-6464-3FFE-CEEC-9810870911F7}"/>
                  </a:ext>
                </a:extLst>
              </p:cNvPr>
              <p:cNvSpPr/>
              <p:nvPr/>
            </p:nvSpPr>
            <p:spPr>
              <a:xfrm>
                <a:off x="2176550" y="3027100"/>
                <a:ext cx="1783525" cy="1683225"/>
              </a:xfrm>
              <a:custGeom>
                <a:avLst/>
                <a:gdLst/>
                <a:ahLst/>
                <a:cxnLst/>
                <a:rect l="l" t="t" r="r" b="b"/>
                <a:pathLst>
                  <a:path w="71341" h="67329" extrusionOk="0">
                    <a:moveTo>
                      <a:pt x="32588" y="6166"/>
                    </a:moveTo>
                    <a:lnTo>
                      <a:pt x="32588" y="48083"/>
                    </a:lnTo>
                    <a:lnTo>
                      <a:pt x="6166" y="48083"/>
                    </a:lnTo>
                    <a:lnTo>
                      <a:pt x="6166" y="6166"/>
                    </a:lnTo>
                    <a:close/>
                    <a:moveTo>
                      <a:pt x="65175" y="6166"/>
                    </a:moveTo>
                    <a:lnTo>
                      <a:pt x="65175" y="48083"/>
                    </a:lnTo>
                    <a:lnTo>
                      <a:pt x="38753" y="48083"/>
                    </a:lnTo>
                    <a:lnTo>
                      <a:pt x="38753" y="6166"/>
                    </a:lnTo>
                    <a:close/>
                    <a:moveTo>
                      <a:pt x="65175" y="54215"/>
                    </a:moveTo>
                    <a:lnTo>
                      <a:pt x="65175" y="61163"/>
                    </a:lnTo>
                    <a:lnTo>
                      <a:pt x="6166" y="61163"/>
                    </a:lnTo>
                    <a:lnTo>
                      <a:pt x="6166" y="54215"/>
                    </a:lnTo>
                    <a:close/>
                    <a:moveTo>
                      <a:pt x="3067" y="1"/>
                    </a:moveTo>
                    <a:cubicBezTo>
                      <a:pt x="1370" y="1"/>
                      <a:pt x="0" y="1404"/>
                      <a:pt x="0" y="3100"/>
                    </a:cubicBezTo>
                    <a:lnTo>
                      <a:pt x="0" y="64262"/>
                    </a:lnTo>
                    <a:cubicBezTo>
                      <a:pt x="0" y="65958"/>
                      <a:pt x="1370" y="67328"/>
                      <a:pt x="3067" y="67328"/>
                    </a:cubicBezTo>
                    <a:lnTo>
                      <a:pt x="68241" y="67328"/>
                    </a:lnTo>
                    <a:cubicBezTo>
                      <a:pt x="69937" y="67328"/>
                      <a:pt x="71340" y="65958"/>
                      <a:pt x="71340" y="64262"/>
                    </a:cubicBezTo>
                    <a:lnTo>
                      <a:pt x="71340" y="3100"/>
                    </a:lnTo>
                    <a:cubicBezTo>
                      <a:pt x="71340" y="1404"/>
                      <a:pt x="69937" y="1"/>
                      <a:pt x="682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1342;p23">
                <a:extLst>
                  <a:ext uri="{FF2B5EF4-FFF2-40B4-BE49-F238E27FC236}">
                    <a16:creationId xmlns:a16="http://schemas.microsoft.com/office/drawing/2014/main" id="{448C22D1-7C65-6485-7E40-85B41D4F0D2C}"/>
                  </a:ext>
                </a:extLst>
              </p:cNvPr>
              <p:cNvSpPr/>
              <p:nvPr/>
            </p:nvSpPr>
            <p:spPr>
              <a:xfrm>
                <a:off x="4105200" y="1904175"/>
                <a:ext cx="1417350" cy="950900"/>
              </a:xfrm>
              <a:custGeom>
                <a:avLst/>
                <a:gdLst/>
                <a:ahLst/>
                <a:cxnLst/>
                <a:rect l="l" t="t" r="r" b="b"/>
                <a:pathLst>
                  <a:path w="56694" h="38036" extrusionOk="0">
                    <a:moveTo>
                      <a:pt x="25248" y="6133"/>
                    </a:moveTo>
                    <a:lnTo>
                      <a:pt x="25248" y="31870"/>
                    </a:lnTo>
                    <a:lnTo>
                      <a:pt x="6133" y="31870"/>
                    </a:lnTo>
                    <a:lnTo>
                      <a:pt x="6133" y="6133"/>
                    </a:lnTo>
                    <a:close/>
                    <a:moveTo>
                      <a:pt x="50529" y="6133"/>
                    </a:moveTo>
                    <a:lnTo>
                      <a:pt x="50529" y="31870"/>
                    </a:lnTo>
                    <a:lnTo>
                      <a:pt x="31413" y="31870"/>
                    </a:lnTo>
                    <a:lnTo>
                      <a:pt x="31413" y="6133"/>
                    </a:lnTo>
                    <a:close/>
                    <a:moveTo>
                      <a:pt x="3067" y="0"/>
                    </a:moveTo>
                    <a:cubicBezTo>
                      <a:pt x="1370" y="0"/>
                      <a:pt x="0" y="1370"/>
                      <a:pt x="0" y="3067"/>
                    </a:cubicBezTo>
                    <a:lnTo>
                      <a:pt x="0" y="34969"/>
                    </a:lnTo>
                    <a:cubicBezTo>
                      <a:pt x="0" y="36665"/>
                      <a:pt x="1370" y="38035"/>
                      <a:pt x="3067" y="38035"/>
                    </a:cubicBezTo>
                    <a:lnTo>
                      <a:pt x="53627" y="38035"/>
                    </a:lnTo>
                    <a:cubicBezTo>
                      <a:pt x="55324" y="38035"/>
                      <a:pt x="56694" y="36665"/>
                      <a:pt x="56694" y="34969"/>
                    </a:cubicBezTo>
                    <a:lnTo>
                      <a:pt x="56694" y="3067"/>
                    </a:lnTo>
                    <a:cubicBezTo>
                      <a:pt x="56694" y="1370"/>
                      <a:pt x="55324" y="0"/>
                      <a:pt x="536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1343;p23">
                <a:extLst>
                  <a:ext uri="{FF2B5EF4-FFF2-40B4-BE49-F238E27FC236}">
                    <a16:creationId xmlns:a16="http://schemas.microsoft.com/office/drawing/2014/main" id="{5F0AD46B-EC62-F7F2-CD11-52C171EB38E5}"/>
                  </a:ext>
                </a:extLst>
              </p:cNvPr>
              <p:cNvSpPr/>
              <p:nvPr/>
            </p:nvSpPr>
            <p:spPr>
              <a:xfrm>
                <a:off x="4345775" y="4271550"/>
                <a:ext cx="43467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7387" h="6134" extrusionOk="0">
                    <a:moveTo>
                      <a:pt x="3067" y="1"/>
                    </a:moveTo>
                    <a:cubicBezTo>
                      <a:pt x="1370" y="1"/>
                      <a:pt x="0" y="1371"/>
                      <a:pt x="0" y="3067"/>
                    </a:cubicBezTo>
                    <a:cubicBezTo>
                      <a:pt x="0" y="4763"/>
                      <a:pt x="1370" y="6133"/>
                      <a:pt x="3067" y="6133"/>
                    </a:cubicBezTo>
                    <a:lnTo>
                      <a:pt x="14320" y="6133"/>
                    </a:lnTo>
                    <a:cubicBezTo>
                      <a:pt x="16017" y="6133"/>
                      <a:pt x="17387" y="4763"/>
                      <a:pt x="17387" y="3067"/>
                    </a:cubicBezTo>
                    <a:cubicBezTo>
                      <a:pt x="17387" y="1371"/>
                      <a:pt x="16017" y="1"/>
                      <a:pt x="143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84" name="TextBox 383">
            <a:extLst>
              <a:ext uri="{FF2B5EF4-FFF2-40B4-BE49-F238E27FC236}">
                <a16:creationId xmlns:a16="http://schemas.microsoft.com/office/drawing/2014/main" id="{E2DA1643-5926-D7C4-9484-E4D227FE426B}"/>
              </a:ext>
            </a:extLst>
          </p:cNvPr>
          <p:cNvSpPr txBox="1"/>
          <p:nvPr/>
        </p:nvSpPr>
        <p:spPr>
          <a:xfrm>
            <a:off x="7240444" y="1310657"/>
            <a:ext cx="196186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4ACFFC20-A7AE-8DE5-2BE6-5C14B3A2686B}"/>
              </a:ext>
            </a:extLst>
          </p:cNvPr>
          <p:cNvSpPr txBox="1"/>
          <p:nvPr/>
        </p:nvSpPr>
        <p:spPr>
          <a:xfrm>
            <a:off x="1165867" y="1326416"/>
            <a:ext cx="196186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624D2B0B-9109-4E9A-B338-2258B9A11590}"/>
              </a:ext>
            </a:extLst>
          </p:cNvPr>
          <p:cNvSpPr txBox="1"/>
          <p:nvPr/>
        </p:nvSpPr>
        <p:spPr>
          <a:xfrm>
            <a:off x="7139394" y="4880257"/>
            <a:ext cx="196186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86A50F70-92D3-02E0-856D-5E5ACF0F493E}"/>
              </a:ext>
            </a:extLst>
          </p:cNvPr>
          <p:cNvSpPr txBox="1"/>
          <p:nvPr/>
        </p:nvSpPr>
        <p:spPr>
          <a:xfrm>
            <a:off x="1138420" y="4812153"/>
            <a:ext cx="196186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88" name="Picture 38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E3E71F-7D25-CF2E-3926-DF68077BF3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389" name="Arrow: Chevron 38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986734-258C-237E-0029-4B6C27F4ADE4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0" name="Arrow: Chevron 38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DBEB244-39A6-F846-47B0-66695C5C8DCF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7887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" grpId="0"/>
      <p:bldP spid="385" grpId="0"/>
      <p:bldP spid="386" grpId="0"/>
      <p:bldP spid="3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9284;p64">
            <a:extLst>
              <a:ext uri="{FF2B5EF4-FFF2-40B4-BE49-F238E27FC236}">
                <a16:creationId xmlns:a16="http://schemas.microsoft.com/office/drawing/2014/main" id="{2C278007-AA7B-AEDC-F4D2-6FE02C23C7B8}"/>
              </a:ext>
            </a:extLst>
          </p:cNvPr>
          <p:cNvGrpSpPr/>
          <p:nvPr/>
        </p:nvGrpSpPr>
        <p:grpSpPr>
          <a:xfrm>
            <a:off x="7575784" y="2382411"/>
            <a:ext cx="1207997" cy="1786241"/>
            <a:chOff x="5388757" y="2414659"/>
            <a:chExt cx="260349" cy="362292"/>
          </a:xfrm>
          <a:solidFill>
            <a:srgbClr val="253B50"/>
          </a:solidFill>
        </p:grpSpPr>
        <p:sp>
          <p:nvSpPr>
            <p:cNvPr id="38" name="Google Shape;9285;p64">
              <a:extLst>
                <a:ext uri="{FF2B5EF4-FFF2-40B4-BE49-F238E27FC236}">
                  <a16:creationId xmlns:a16="http://schemas.microsoft.com/office/drawing/2014/main" id="{30A7FC93-0F4C-5324-18A9-D91E526414AF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86;p64">
              <a:extLst>
                <a:ext uri="{FF2B5EF4-FFF2-40B4-BE49-F238E27FC236}">
                  <a16:creationId xmlns:a16="http://schemas.microsoft.com/office/drawing/2014/main" id="{5EF7CEFE-3BAE-7D77-2463-F78F3FF2DE90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7;p64">
              <a:extLst>
                <a:ext uri="{FF2B5EF4-FFF2-40B4-BE49-F238E27FC236}">
                  <a16:creationId xmlns:a16="http://schemas.microsoft.com/office/drawing/2014/main" id="{DE753018-8ECF-C0AC-19B2-2467A6E2E3AC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8;p64">
              <a:extLst>
                <a:ext uri="{FF2B5EF4-FFF2-40B4-BE49-F238E27FC236}">
                  <a16:creationId xmlns:a16="http://schemas.microsoft.com/office/drawing/2014/main" id="{A405143C-792C-37BB-4AE0-40B9C03ECEA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9;p64">
              <a:extLst>
                <a:ext uri="{FF2B5EF4-FFF2-40B4-BE49-F238E27FC236}">
                  <a16:creationId xmlns:a16="http://schemas.microsoft.com/office/drawing/2014/main" id="{7DA7DDB7-D2AC-C890-E615-5B9690D0AF9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90;p64">
              <a:extLst>
                <a:ext uri="{FF2B5EF4-FFF2-40B4-BE49-F238E27FC236}">
                  <a16:creationId xmlns:a16="http://schemas.microsoft.com/office/drawing/2014/main" id="{C0C8941B-3EE5-D326-388B-FC5A5CB12F3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1;p64">
              <a:extLst>
                <a:ext uri="{FF2B5EF4-FFF2-40B4-BE49-F238E27FC236}">
                  <a16:creationId xmlns:a16="http://schemas.microsoft.com/office/drawing/2014/main" id="{E5236F50-CBC1-7969-ECA0-3C0BA8DE5759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2;p64">
              <a:extLst>
                <a:ext uri="{FF2B5EF4-FFF2-40B4-BE49-F238E27FC236}">
                  <a16:creationId xmlns:a16="http://schemas.microsoft.com/office/drawing/2014/main" id="{8F36E7D4-3C60-6A22-7EF4-5A7896626094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3;p64">
              <a:extLst>
                <a:ext uri="{FF2B5EF4-FFF2-40B4-BE49-F238E27FC236}">
                  <a16:creationId xmlns:a16="http://schemas.microsoft.com/office/drawing/2014/main" id="{33ED72FE-B20C-9F2C-E9F2-C2BDD8DF21B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4;p64">
              <a:extLst>
                <a:ext uri="{FF2B5EF4-FFF2-40B4-BE49-F238E27FC236}">
                  <a16:creationId xmlns:a16="http://schemas.microsoft.com/office/drawing/2014/main" id="{52F1A56D-8B9B-73D2-F751-23BE95E110A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5;p64">
              <a:extLst>
                <a:ext uri="{FF2B5EF4-FFF2-40B4-BE49-F238E27FC236}">
                  <a16:creationId xmlns:a16="http://schemas.microsoft.com/office/drawing/2014/main" id="{7E7CE56E-2C67-AE18-0D44-C9944D67CF68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6;p64">
              <a:extLst>
                <a:ext uri="{FF2B5EF4-FFF2-40B4-BE49-F238E27FC236}">
                  <a16:creationId xmlns:a16="http://schemas.microsoft.com/office/drawing/2014/main" id="{96A54811-E5DE-6877-7335-383E2BD1102A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7;p64">
              <a:extLst>
                <a:ext uri="{FF2B5EF4-FFF2-40B4-BE49-F238E27FC236}">
                  <a16:creationId xmlns:a16="http://schemas.microsoft.com/office/drawing/2014/main" id="{70B389E6-F6DB-C9EC-6931-D65412F51627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8;p64">
              <a:extLst>
                <a:ext uri="{FF2B5EF4-FFF2-40B4-BE49-F238E27FC236}">
                  <a16:creationId xmlns:a16="http://schemas.microsoft.com/office/drawing/2014/main" id="{79E4EF43-52A4-2F84-6E43-BFE214E41B88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9;p64">
              <a:extLst>
                <a:ext uri="{FF2B5EF4-FFF2-40B4-BE49-F238E27FC236}">
                  <a16:creationId xmlns:a16="http://schemas.microsoft.com/office/drawing/2014/main" id="{DC2B08D7-CD94-3091-75DC-869C6E71588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300;p64">
              <a:extLst>
                <a:ext uri="{FF2B5EF4-FFF2-40B4-BE49-F238E27FC236}">
                  <a16:creationId xmlns:a16="http://schemas.microsoft.com/office/drawing/2014/main" id="{339D5702-0705-D97C-9F64-4CEECBEDEE55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1;p64">
              <a:extLst>
                <a:ext uri="{FF2B5EF4-FFF2-40B4-BE49-F238E27FC236}">
                  <a16:creationId xmlns:a16="http://schemas.microsoft.com/office/drawing/2014/main" id="{3E500F4E-93D7-596C-F428-079E6F6EB244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2;p64">
              <a:extLst>
                <a:ext uri="{FF2B5EF4-FFF2-40B4-BE49-F238E27FC236}">
                  <a16:creationId xmlns:a16="http://schemas.microsoft.com/office/drawing/2014/main" id="{174103AB-BD01-4821-892D-9FADF560C17B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3;p64">
              <a:extLst>
                <a:ext uri="{FF2B5EF4-FFF2-40B4-BE49-F238E27FC236}">
                  <a16:creationId xmlns:a16="http://schemas.microsoft.com/office/drawing/2014/main" id="{853C9390-1D7C-21F5-3F65-D43D08E30A04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4;p64">
              <a:extLst>
                <a:ext uri="{FF2B5EF4-FFF2-40B4-BE49-F238E27FC236}">
                  <a16:creationId xmlns:a16="http://schemas.microsoft.com/office/drawing/2014/main" id="{F11DA636-E105-205E-71F0-9C423905F945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E64D6081-521D-E9FA-80F2-15E72CB7E112}"/>
              </a:ext>
            </a:extLst>
          </p:cNvPr>
          <p:cNvSpPr txBox="1"/>
          <p:nvPr/>
        </p:nvSpPr>
        <p:spPr>
          <a:xfrm>
            <a:off x="1926771" y="2884902"/>
            <a:ext cx="4582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4878710"/>
      </p:ext>
    </p:extLst>
  </p:cSld>
  <p:clrMapOvr>
    <a:masterClrMapping/>
  </p:clrMapOvr>
  <p:transition spd="slow">
    <p:cover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27D191-EFC4-2CE6-9EE6-BE1F46A06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5171BECA-BAE3-A3C6-F72F-3DD2FBDB9DA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91180" y="1627368"/>
            <a:ext cx="4660210" cy="4608830"/>
          </a:xfr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A1DBD9A-E0D9-806E-5930-376399517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3AF13B-11A6-A3D6-D64A-9A37C8B3CB71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F664541-0A79-CA4F-EDCD-16196056EA9E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09C92A-E987-985C-7B05-BD27E806C455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07E687-A987-4429-066D-F7764844BFEF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E7B4CB-BB56-0325-164F-5F13504A021E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BE9F29-0585-D2AA-BD3B-03A6ACF47DB5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0DB155-FE7B-8398-9801-96E6BCE14FE8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97424B-9728-FC62-94BB-39B4F87EE133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F94778-05C0-AA93-2E96-A67DED466570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C1EE7E-B072-EC29-C25F-1212AC438E54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A2044E-7886-C175-20DC-427C98658888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520B88-3FA5-A182-EFAC-CD36FD409F3D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1210C-2411-6713-8645-3D8B92F93BC4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078229C-72C3-58BA-A057-BA90B03D5FEB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7B72A8-D85D-6BB0-C095-991A311B1B62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oogle Shape;9637;p64">
            <a:extLst>
              <a:ext uri="{FF2B5EF4-FFF2-40B4-BE49-F238E27FC236}">
                <a16:creationId xmlns:a16="http://schemas.microsoft.com/office/drawing/2014/main" id="{81D2BEA0-3B1C-78F1-C06B-D903FA3781C2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21" name="Google Shape;9638;p64">
              <a:extLst>
                <a:ext uri="{FF2B5EF4-FFF2-40B4-BE49-F238E27FC236}">
                  <a16:creationId xmlns:a16="http://schemas.microsoft.com/office/drawing/2014/main" id="{687A2DF0-94D7-9C88-78E3-A07FE0DD5C50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639;p64">
              <a:extLst>
                <a:ext uri="{FF2B5EF4-FFF2-40B4-BE49-F238E27FC236}">
                  <a16:creationId xmlns:a16="http://schemas.microsoft.com/office/drawing/2014/main" id="{3AAB5260-4B98-CE9C-2F55-2F0949E0079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640;p64">
              <a:extLst>
                <a:ext uri="{FF2B5EF4-FFF2-40B4-BE49-F238E27FC236}">
                  <a16:creationId xmlns:a16="http://schemas.microsoft.com/office/drawing/2014/main" id="{B6BC116E-6191-B652-A614-4D9C15335CD6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641;p64">
              <a:extLst>
                <a:ext uri="{FF2B5EF4-FFF2-40B4-BE49-F238E27FC236}">
                  <a16:creationId xmlns:a16="http://schemas.microsoft.com/office/drawing/2014/main" id="{D0F0BA2B-597C-0BA3-B1FE-4E2006A029A0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642;p64">
              <a:extLst>
                <a:ext uri="{FF2B5EF4-FFF2-40B4-BE49-F238E27FC236}">
                  <a16:creationId xmlns:a16="http://schemas.microsoft.com/office/drawing/2014/main" id="{95F260EC-07A7-E93D-2445-C0E3DD11187E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643;p64">
              <a:extLst>
                <a:ext uri="{FF2B5EF4-FFF2-40B4-BE49-F238E27FC236}">
                  <a16:creationId xmlns:a16="http://schemas.microsoft.com/office/drawing/2014/main" id="{0F226D0B-2832-DF66-0D31-50D7D905883F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644;p64">
              <a:extLst>
                <a:ext uri="{FF2B5EF4-FFF2-40B4-BE49-F238E27FC236}">
                  <a16:creationId xmlns:a16="http://schemas.microsoft.com/office/drawing/2014/main" id="{7D157E58-D4AB-BE07-1D75-760D8F65112D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645;p64">
              <a:extLst>
                <a:ext uri="{FF2B5EF4-FFF2-40B4-BE49-F238E27FC236}">
                  <a16:creationId xmlns:a16="http://schemas.microsoft.com/office/drawing/2014/main" id="{8E4AF911-C0D7-94FF-E714-940D3C4D3BA7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646;p64">
              <a:extLst>
                <a:ext uri="{FF2B5EF4-FFF2-40B4-BE49-F238E27FC236}">
                  <a16:creationId xmlns:a16="http://schemas.microsoft.com/office/drawing/2014/main" id="{E64A1BFD-D8BC-0347-8B6F-74FA43620325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647;p64">
              <a:extLst>
                <a:ext uri="{FF2B5EF4-FFF2-40B4-BE49-F238E27FC236}">
                  <a16:creationId xmlns:a16="http://schemas.microsoft.com/office/drawing/2014/main" id="{17D57302-5829-A098-CA84-0B92BD530E5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9201;p64">
            <a:extLst>
              <a:ext uri="{FF2B5EF4-FFF2-40B4-BE49-F238E27FC236}">
                <a16:creationId xmlns:a16="http://schemas.microsoft.com/office/drawing/2014/main" id="{E3AD9FB6-DE91-13E0-4F85-12B1E59CBB4B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32" name="Google Shape;9202;p64">
              <a:extLst>
                <a:ext uri="{FF2B5EF4-FFF2-40B4-BE49-F238E27FC236}">
                  <a16:creationId xmlns:a16="http://schemas.microsoft.com/office/drawing/2014/main" id="{8602AA40-2161-7E51-4628-209509085B2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03;p64">
              <a:extLst>
                <a:ext uri="{FF2B5EF4-FFF2-40B4-BE49-F238E27FC236}">
                  <a16:creationId xmlns:a16="http://schemas.microsoft.com/office/drawing/2014/main" id="{AF8BC1D4-1094-1D89-9974-5F5F2E1ED2EA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04;p64">
              <a:extLst>
                <a:ext uri="{FF2B5EF4-FFF2-40B4-BE49-F238E27FC236}">
                  <a16:creationId xmlns:a16="http://schemas.microsoft.com/office/drawing/2014/main" id="{F6BE1B3B-4D8F-E2FC-E1B0-DDAA0FC76505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05;p64">
              <a:extLst>
                <a:ext uri="{FF2B5EF4-FFF2-40B4-BE49-F238E27FC236}">
                  <a16:creationId xmlns:a16="http://schemas.microsoft.com/office/drawing/2014/main" id="{98573F90-D109-A1B3-9E6D-ECC2E583DC46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06;p64">
              <a:extLst>
                <a:ext uri="{FF2B5EF4-FFF2-40B4-BE49-F238E27FC236}">
                  <a16:creationId xmlns:a16="http://schemas.microsoft.com/office/drawing/2014/main" id="{2302D09B-B3B4-C572-91D9-FF8F10ABE51A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07;p64">
              <a:extLst>
                <a:ext uri="{FF2B5EF4-FFF2-40B4-BE49-F238E27FC236}">
                  <a16:creationId xmlns:a16="http://schemas.microsoft.com/office/drawing/2014/main" id="{4C75174C-9952-875F-C2AA-299E2917D44D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61;p64">
            <a:extLst>
              <a:ext uri="{FF2B5EF4-FFF2-40B4-BE49-F238E27FC236}">
                <a16:creationId xmlns:a16="http://schemas.microsoft.com/office/drawing/2014/main" id="{D5D15366-0160-B7ED-03B1-2E3FA746561A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rgbClr val="FCC333"/>
          </a:solidFill>
        </p:grpSpPr>
        <p:sp>
          <p:nvSpPr>
            <p:cNvPr id="39" name="Google Shape;9262;p64">
              <a:extLst>
                <a:ext uri="{FF2B5EF4-FFF2-40B4-BE49-F238E27FC236}">
                  <a16:creationId xmlns:a16="http://schemas.microsoft.com/office/drawing/2014/main" id="{846B0B06-E07A-B3D7-9971-0D17E29DA735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63;p64">
              <a:extLst>
                <a:ext uri="{FF2B5EF4-FFF2-40B4-BE49-F238E27FC236}">
                  <a16:creationId xmlns:a16="http://schemas.microsoft.com/office/drawing/2014/main" id="{3620D82D-80F2-F346-B12D-56AE1C0F0228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64;p64">
              <a:extLst>
                <a:ext uri="{FF2B5EF4-FFF2-40B4-BE49-F238E27FC236}">
                  <a16:creationId xmlns:a16="http://schemas.microsoft.com/office/drawing/2014/main" id="{F1CA2621-7133-4CA3-7435-38CC2B02D06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65;p64">
              <a:extLst>
                <a:ext uri="{FF2B5EF4-FFF2-40B4-BE49-F238E27FC236}">
                  <a16:creationId xmlns:a16="http://schemas.microsoft.com/office/drawing/2014/main" id="{E2E8EA96-E0CA-46AA-E65E-A3171A995EBC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66;p64">
              <a:extLst>
                <a:ext uri="{FF2B5EF4-FFF2-40B4-BE49-F238E27FC236}">
                  <a16:creationId xmlns:a16="http://schemas.microsoft.com/office/drawing/2014/main" id="{157D638F-706D-F888-A672-3F0608153EF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67;p64">
              <a:extLst>
                <a:ext uri="{FF2B5EF4-FFF2-40B4-BE49-F238E27FC236}">
                  <a16:creationId xmlns:a16="http://schemas.microsoft.com/office/drawing/2014/main" id="{83B6D348-1DC2-81A0-0DC2-DED27218E66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68;p64">
              <a:extLst>
                <a:ext uri="{FF2B5EF4-FFF2-40B4-BE49-F238E27FC236}">
                  <a16:creationId xmlns:a16="http://schemas.microsoft.com/office/drawing/2014/main" id="{A9A763D2-8529-BA6A-0F75-B113EAB46D6A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69;p64">
              <a:extLst>
                <a:ext uri="{FF2B5EF4-FFF2-40B4-BE49-F238E27FC236}">
                  <a16:creationId xmlns:a16="http://schemas.microsoft.com/office/drawing/2014/main" id="{83D67E5E-B59B-96F5-0FC0-3AE020486DC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70;p64">
              <a:extLst>
                <a:ext uri="{FF2B5EF4-FFF2-40B4-BE49-F238E27FC236}">
                  <a16:creationId xmlns:a16="http://schemas.microsoft.com/office/drawing/2014/main" id="{1104C5B7-F994-FA42-A5BB-1485A1D14EE2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71;p64">
              <a:extLst>
                <a:ext uri="{FF2B5EF4-FFF2-40B4-BE49-F238E27FC236}">
                  <a16:creationId xmlns:a16="http://schemas.microsoft.com/office/drawing/2014/main" id="{C6198934-B86E-D030-A4BE-B9D37F552C91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72;p64">
              <a:extLst>
                <a:ext uri="{FF2B5EF4-FFF2-40B4-BE49-F238E27FC236}">
                  <a16:creationId xmlns:a16="http://schemas.microsoft.com/office/drawing/2014/main" id="{411850D1-15D1-DF79-E905-A9DE944D5DB9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73;p64">
              <a:extLst>
                <a:ext uri="{FF2B5EF4-FFF2-40B4-BE49-F238E27FC236}">
                  <a16:creationId xmlns:a16="http://schemas.microsoft.com/office/drawing/2014/main" id="{00FEA93B-9A52-7F87-2225-6ABF67C841A1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74;p64">
              <a:extLst>
                <a:ext uri="{FF2B5EF4-FFF2-40B4-BE49-F238E27FC236}">
                  <a16:creationId xmlns:a16="http://schemas.microsoft.com/office/drawing/2014/main" id="{E497C3AD-0AD8-DAD5-ACF1-54C0A0BAB5D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75;p64">
              <a:extLst>
                <a:ext uri="{FF2B5EF4-FFF2-40B4-BE49-F238E27FC236}">
                  <a16:creationId xmlns:a16="http://schemas.microsoft.com/office/drawing/2014/main" id="{69CAEEF7-BB37-403F-FC08-EBCA9C9338E2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76;p64">
              <a:extLst>
                <a:ext uri="{FF2B5EF4-FFF2-40B4-BE49-F238E27FC236}">
                  <a16:creationId xmlns:a16="http://schemas.microsoft.com/office/drawing/2014/main" id="{193BF20B-0F8A-0573-3D9D-351F6817E6D8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77;p64">
              <a:extLst>
                <a:ext uri="{FF2B5EF4-FFF2-40B4-BE49-F238E27FC236}">
                  <a16:creationId xmlns:a16="http://schemas.microsoft.com/office/drawing/2014/main" id="{735771E5-9D24-65F7-762E-7E219A394914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9284;p64">
            <a:extLst>
              <a:ext uri="{FF2B5EF4-FFF2-40B4-BE49-F238E27FC236}">
                <a16:creationId xmlns:a16="http://schemas.microsoft.com/office/drawing/2014/main" id="{ACC527A2-4D97-D4C3-4072-3CCFE64AE84B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56" name="Google Shape;9285;p64">
              <a:extLst>
                <a:ext uri="{FF2B5EF4-FFF2-40B4-BE49-F238E27FC236}">
                  <a16:creationId xmlns:a16="http://schemas.microsoft.com/office/drawing/2014/main" id="{8837604B-8F42-8C49-F8B5-64ADD37DB44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86;p64">
              <a:extLst>
                <a:ext uri="{FF2B5EF4-FFF2-40B4-BE49-F238E27FC236}">
                  <a16:creationId xmlns:a16="http://schemas.microsoft.com/office/drawing/2014/main" id="{4EB93D15-EEB7-E55D-76D5-215F270F5F3A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87;p64">
              <a:extLst>
                <a:ext uri="{FF2B5EF4-FFF2-40B4-BE49-F238E27FC236}">
                  <a16:creationId xmlns:a16="http://schemas.microsoft.com/office/drawing/2014/main" id="{3FB42592-9EB6-4876-7354-F8AEA8ADCEC2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88;p64">
              <a:extLst>
                <a:ext uri="{FF2B5EF4-FFF2-40B4-BE49-F238E27FC236}">
                  <a16:creationId xmlns:a16="http://schemas.microsoft.com/office/drawing/2014/main" id="{04990A25-3582-5CE5-AAB9-8A09C7CE4132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89;p64">
              <a:extLst>
                <a:ext uri="{FF2B5EF4-FFF2-40B4-BE49-F238E27FC236}">
                  <a16:creationId xmlns:a16="http://schemas.microsoft.com/office/drawing/2014/main" id="{7DF0C692-97AB-8327-DEFE-237273A5D97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290;p64">
              <a:extLst>
                <a:ext uri="{FF2B5EF4-FFF2-40B4-BE49-F238E27FC236}">
                  <a16:creationId xmlns:a16="http://schemas.microsoft.com/office/drawing/2014/main" id="{4BBF5E4B-C780-5769-5F69-8227E8D617AE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291;p64">
              <a:extLst>
                <a:ext uri="{FF2B5EF4-FFF2-40B4-BE49-F238E27FC236}">
                  <a16:creationId xmlns:a16="http://schemas.microsoft.com/office/drawing/2014/main" id="{15B7F54E-9E32-3357-E409-CBEC26577203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292;p64">
              <a:extLst>
                <a:ext uri="{FF2B5EF4-FFF2-40B4-BE49-F238E27FC236}">
                  <a16:creationId xmlns:a16="http://schemas.microsoft.com/office/drawing/2014/main" id="{F74B11C3-BD01-A8D8-F905-E25BC78AA80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293;p64">
              <a:extLst>
                <a:ext uri="{FF2B5EF4-FFF2-40B4-BE49-F238E27FC236}">
                  <a16:creationId xmlns:a16="http://schemas.microsoft.com/office/drawing/2014/main" id="{C3426B2F-BAC4-15AF-F0E4-DFF0EF8F961B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294;p64">
              <a:extLst>
                <a:ext uri="{FF2B5EF4-FFF2-40B4-BE49-F238E27FC236}">
                  <a16:creationId xmlns:a16="http://schemas.microsoft.com/office/drawing/2014/main" id="{D412EA3D-CD2C-3A82-F65F-5A45C3CD0F04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295;p64">
              <a:extLst>
                <a:ext uri="{FF2B5EF4-FFF2-40B4-BE49-F238E27FC236}">
                  <a16:creationId xmlns:a16="http://schemas.microsoft.com/office/drawing/2014/main" id="{919E9F59-D216-BDD9-E67D-C79366685CF5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96;p64">
              <a:extLst>
                <a:ext uri="{FF2B5EF4-FFF2-40B4-BE49-F238E27FC236}">
                  <a16:creationId xmlns:a16="http://schemas.microsoft.com/office/drawing/2014/main" id="{825B5FB6-FE8B-C719-B65E-5CAECCD7B162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97;p64">
              <a:extLst>
                <a:ext uri="{FF2B5EF4-FFF2-40B4-BE49-F238E27FC236}">
                  <a16:creationId xmlns:a16="http://schemas.microsoft.com/office/drawing/2014/main" id="{26CD7AFC-9F32-F0E9-70C5-434B7D94F68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98;p64">
              <a:extLst>
                <a:ext uri="{FF2B5EF4-FFF2-40B4-BE49-F238E27FC236}">
                  <a16:creationId xmlns:a16="http://schemas.microsoft.com/office/drawing/2014/main" id="{DC3DFD3E-B77D-34E0-B084-AE936BDD9F85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99;p64">
              <a:extLst>
                <a:ext uri="{FF2B5EF4-FFF2-40B4-BE49-F238E27FC236}">
                  <a16:creationId xmlns:a16="http://schemas.microsoft.com/office/drawing/2014/main" id="{DD76699C-19B7-9B5B-832C-1B8855EA32C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300;p64">
              <a:extLst>
                <a:ext uri="{FF2B5EF4-FFF2-40B4-BE49-F238E27FC236}">
                  <a16:creationId xmlns:a16="http://schemas.microsoft.com/office/drawing/2014/main" id="{7CBE9419-E29E-572F-DC6B-B5F040E9E9C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301;p64">
              <a:extLst>
                <a:ext uri="{FF2B5EF4-FFF2-40B4-BE49-F238E27FC236}">
                  <a16:creationId xmlns:a16="http://schemas.microsoft.com/office/drawing/2014/main" id="{B9198B05-9571-CD58-CDFD-472205EFD4E5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302;p64">
              <a:extLst>
                <a:ext uri="{FF2B5EF4-FFF2-40B4-BE49-F238E27FC236}">
                  <a16:creationId xmlns:a16="http://schemas.microsoft.com/office/drawing/2014/main" id="{BA2DB538-BB89-0CBF-E61A-D9F291CE4CE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303;p64">
              <a:extLst>
                <a:ext uri="{FF2B5EF4-FFF2-40B4-BE49-F238E27FC236}">
                  <a16:creationId xmlns:a16="http://schemas.microsoft.com/office/drawing/2014/main" id="{E2A78E11-5F54-31D4-26EE-0280DEBB79F1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304;p64">
              <a:extLst>
                <a:ext uri="{FF2B5EF4-FFF2-40B4-BE49-F238E27FC236}">
                  <a16:creationId xmlns:a16="http://schemas.microsoft.com/office/drawing/2014/main" id="{9830A240-BBFF-D463-3C82-DF106B7C7D3B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434;p64">
            <a:extLst>
              <a:ext uri="{FF2B5EF4-FFF2-40B4-BE49-F238E27FC236}">
                <a16:creationId xmlns:a16="http://schemas.microsoft.com/office/drawing/2014/main" id="{9F2F671F-059E-D345-17C4-BDDF973DD796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77" name="Google Shape;9435;p64">
              <a:extLst>
                <a:ext uri="{FF2B5EF4-FFF2-40B4-BE49-F238E27FC236}">
                  <a16:creationId xmlns:a16="http://schemas.microsoft.com/office/drawing/2014/main" id="{90F9C36B-65AB-77BF-09EF-6A2DCD21F44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436;p64">
              <a:extLst>
                <a:ext uri="{FF2B5EF4-FFF2-40B4-BE49-F238E27FC236}">
                  <a16:creationId xmlns:a16="http://schemas.microsoft.com/office/drawing/2014/main" id="{FDBF8B00-A3D3-6A0E-C596-8080CEB5A10D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437;p64">
              <a:extLst>
                <a:ext uri="{FF2B5EF4-FFF2-40B4-BE49-F238E27FC236}">
                  <a16:creationId xmlns:a16="http://schemas.microsoft.com/office/drawing/2014/main" id="{1E600DDD-2A64-F9AC-C333-6A503727BE1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438;p64">
              <a:extLst>
                <a:ext uri="{FF2B5EF4-FFF2-40B4-BE49-F238E27FC236}">
                  <a16:creationId xmlns:a16="http://schemas.microsoft.com/office/drawing/2014/main" id="{56624097-A4CE-AE7C-6FF0-B3261F978A0E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9683;p64">
            <a:extLst>
              <a:ext uri="{FF2B5EF4-FFF2-40B4-BE49-F238E27FC236}">
                <a16:creationId xmlns:a16="http://schemas.microsoft.com/office/drawing/2014/main" id="{A5A9E1EB-7C62-C0B6-5130-96E682EA80C8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82" name="Google Shape;9684;p64">
              <a:extLst>
                <a:ext uri="{FF2B5EF4-FFF2-40B4-BE49-F238E27FC236}">
                  <a16:creationId xmlns:a16="http://schemas.microsoft.com/office/drawing/2014/main" id="{8D42FF05-F1FB-9364-6C02-B5596ACF35B1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685;p64">
              <a:extLst>
                <a:ext uri="{FF2B5EF4-FFF2-40B4-BE49-F238E27FC236}">
                  <a16:creationId xmlns:a16="http://schemas.microsoft.com/office/drawing/2014/main" id="{8FBE6E5A-E61A-E5B5-0820-0B99D875FEF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CA5A4B81-FCF0-3403-1586-13CF668D0B82}"/>
              </a:ext>
            </a:extLst>
          </p:cNvPr>
          <p:cNvSpPr txBox="1"/>
          <p:nvPr/>
        </p:nvSpPr>
        <p:spPr>
          <a:xfrm>
            <a:off x="1175509" y="1287086"/>
            <a:ext cx="326514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2F61211-2C6D-1620-5299-21E1E1D12EA5}"/>
              </a:ext>
            </a:extLst>
          </p:cNvPr>
          <p:cNvSpPr txBox="1"/>
          <p:nvPr/>
        </p:nvSpPr>
        <p:spPr>
          <a:xfrm>
            <a:off x="1159593" y="2963038"/>
            <a:ext cx="326514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A0CF093-AB8C-897C-120F-E8DC74CF9E2E}"/>
              </a:ext>
            </a:extLst>
          </p:cNvPr>
          <p:cNvSpPr txBox="1"/>
          <p:nvPr/>
        </p:nvSpPr>
        <p:spPr>
          <a:xfrm>
            <a:off x="1159593" y="4638989"/>
            <a:ext cx="326514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184832C-CD40-399A-C0F8-3743B18BCF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4" name="Arrow: Chevron 8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5E39627-190B-76D4-634D-75EC923E3315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Arrow: Chevron 8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1308E37-3EB2-3545-AFF6-FFBA69770040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50829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683;p64">
            <a:extLst>
              <a:ext uri="{FF2B5EF4-FFF2-40B4-BE49-F238E27FC236}">
                <a16:creationId xmlns:a16="http://schemas.microsoft.com/office/drawing/2014/main" id="{B59C9BC0-4752-E83D-15CA-75F1154C4D21}"/>
              </a:ext>
            </a:extLst>
          </p:cNvPr>
          <p:cNvGrpSpPr/>
          <p:nvPr/>
        </p:nvGrpSpPr>
        <p:grpSpPr>
          <a:xfrm>
            <a:off x="7490938" y="2686592"/>
            <a:ext cx="1326589" cy="1344220"/>
            <a:chOff x="6659725" y="3808035"/>
            <a:chExt cx="367608" cy="350548"/>
          </a:xfrm>
          <a:solidFill>
            <a:srgbClr val="253B50"/>
          </a:solidFill>
        </p:grpSpPr>
        <p:sp>
          <p:nvSpPr>
            <p:cNvPr id="3" name="Google Shape;9684;p64">
              <a:extLst>
                <a:ext uri="{FF2B5EF4-FFF2-40B4-BE49-F238E27FC236}">
                  <a16:creationId xmlns:a16="http://schemas.microsoft.com/office/drawing/2014/main" id="{1723A1A5-133D-A4F4-86F1-97A25307D5D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685;p64">
              <a:extLst>
                <a:ext uri="{FF2B5EF4-FFF2-40B4-BE49-F238E27FC236}">
                  <a16:creationId xmlns:a16="http://schemas.microsoft.com/office/drawing/2014/main" id="{3096B9E3-EFE2-F568-242B-888806E07E8A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9D3E2D3-F61A-D26F-0A51-5477D5DF564E}"/>
              </a:ext>
            </a:extLst>
          </p:cNvPr>
          <p:cNvSpPr txBox="1"/>
          <p:nvPr/>
        </p:nvSpPr>
        <p:spPr>
          <a:xfrm>
            <a:off x="1894114" y="287272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3607341"/>
      </p:ext>
    </p:extLst>
  </p:cSld>
  <p:clrMapOvr>
    <a:masterClrMapping/>
  </p:clrMapOvr>
  <p:transition spd="slow">
    <p:cover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D90FD38-81E1-2669-CA58-FC2D97D925F5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EBA734A-506B-B899-944F-366041135FFF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973424-9430-19A9-72B5-BA1645AF8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2D8219-7E93-0D5E-485B-53CAE3CE9051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16D906B-9409-5EE3-5EE4-B1B6C030B6E9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0964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5" name="Picture Placeholder 5">
            <a:extLst>
              <a:ext uri="{FF2B5EF4-FFF2-40B4-BE49-F238E27FC236}">
                <a16:creationId xmlns:a16="http://schemas.microsoft.com/office/drawing/2014/main" id="{69AC38DA-7FF5-F735-29B3-A07E0A195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0715" y="4048624"/>
            <a:ext cx="2706486" cy="2149218"/>
          </a:xfrm>
          <a:prstGeom prst="roundRect">
            <a:avLst>
              <a:gd name="adj" fmla="val 6824"/>
            </a:avLst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6" name="Picture Placeholder 7">
            <a:extLst>
              <a:ext uri="{FF2B5EF4-FFF2-40B4-BE49-F238E27FC236}">
                <a16:creationId xmlns:a16="http://schemas.microsoft.com/office/drawing/2014/main" id="{7DD44176-E3A6-23D4-2D7C-C1AEB6515B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9260" y="1903305"/>
            <a:ext cx="2706486" cy="2149218"/>
          </a:xfrm>
          <a:prstGeom prst="roundRect">
            <a:avLst>
              <a:gd name="adj" fmla="val 6824"/>
            </a:avLst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7" name="Picture Placeholder 9">
            <a:extLst>
              <a:ext uri="{FF2B5EF4-FFF2-40B4-BE49-F238E27FC236}">
                <a16:creationId xmlns:a16="http://schemas.microsoft.com/office/drawing/2014/main" id="{57031F86-5E90-B842-7F53-A74275B6F3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7806" y="4048624"/>
            <a:ext cx="2706486" cy="2149218"/>
          </a:xfrm>
          <a:prstGeom prst="roundRect">
            <a:avLst>
              <a:gd name="adj" fmla="val 8729"/>
            </a:avLst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0AC4F870-6100-12D4-227D-487D0FCD65F4}"/>
              </a:ext>
            </a:extLst>
          </p:cNvPr>
          <p:cNvSpPr txBox="1"/>
          <p:nvPr/>
        </p:nvSpPr>
        <p:spPr>
          <a:xfrm>
            <a:off x="2585170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7EB3637-A8D1-3761-955D-A7C522C7AA91}"/>
              </a:ext>
            </a:extLst>
          </p:cNvPr>
          <p:cNvSpPr txBox="1"/>
          <p:nvPr/>
        </p:nvSpPr>
        <p:spPr>
          <a:xfrm>
            <a:off x="6703362" y="1741476"/>
            <a:ext cx="2359344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41E9BDA-56FE-E702-1254-04F287CD3AB2}"/>
              </a:ext>
            </a:extLst>
          </p:cNvPr>
          <p:cNvSpPr txBox="1"/>
          <p:nvPr/>
        </p:nvSpPr>
        <p:spPr>
          <a:xfrm>
            <a:off x="3922418" y="4088685"/>
            <a:ext cx="2359344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BCA30A3-B1C9-EFF2-811B-1B621F4F4CBE}"/>
              </a:ext>
            </a:extLst>
          </p:cNvPr>
          <p:cNvSpPr txBox="1"/>
          <p:nvPr/>
        </p:nvSpPr>
        <p:spPr>
          <a:xfrm>
            <a:off x="1073570" y="1708468"/>
            <a:ext cx="2359344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</a:t>
            </a: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342573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4" name="Google Shape;3733;p32">
            <a:extLst>
              <a:ext uri="{FF2B5EF4-FFF2-40B4-BE49-F238E27FC236}">
                <a16:creationId xmlns:a16="http://schemas.microsoft.com/office/drawing/2014/main" id="{359157AF-F73B-CF84-E621-72F0C5530741}"/>
              </a:ext>
            </a:extLst>
          </p:cNvPr>
          <p:cNvGrpSpPr/>
          <p:nvPr/>
        </p:nvGrpSpPr>
        <p:grpSpPr>
          <a:xfrm>
            <a:off x="3035067" y="2312231"/>
            <a:ext cx="3588511" cy="3656096"/>
            <a:chOff x="3156434" y="1159063"/>
            <a:chExt cx="3504021" cy="3570016"/>
          </a:xfrm>
          <a:solidFill>
            <a:srgbClr val="253B50"/>
          </a:solidFill>
        </p:grpSpPr>
        <p:sp>
          <p:nvSpPr>
            <p:cNvPr id="75" name="Google Shape;3734;p32">
              <a:extLst>
                <a:ext uri="{FF2B5EF4-FFF2-40B4-BE49-F238E27FC236}">
                  <a16:creationId xmlns:a16="http://schemas.microsoft.com/office/drawing/2014/main" id="{187D370A-435A-B357-0E2F-67BA4B1558D3}"/>
                </a:ext>
              </a:extLst>
            </p:cNvPr>
            <p:cNvSpPr/>
            <p:nvPr/>
          </p:nvSpPr>
          <p:spPr>
            <a:xfrm>
              <a:off x="4343882" y="2055911"/>
              <a:ext cx="2294575" cy="627415"/>
            </a:xfrm>
            <a:custGeom>
              <a:avLst/>
              <a:gdLst/>
              <a:ahLst/>
              <a:cxnLst/>
              <a:rect l="l" t="t" r="r" b="b"/>
              <a:pathLst>
                <a:path w="24825" h="6788" extrusionOk="0">
                  <a:moveTo>
                    <a:pt x="24801" y="1"/>
                  </a:moveTo>
                  <a:lnTo>
                    <a:pt x="12" y="6775"/>
                  </a:lnTo>
                  <a:cubicBezTo>
                    <a:pt x="0" y="6775"/>
                    <a:pt x="0" y="6787"/>
                    <a:pt x="12" y="6787"/>
                  </a:cubicBezTo>
                  <a:lnTo>
                    <a:pt x="24813" y="13"/>
                  </a:lnTo>
                  <a:cubicBezTo>
                    <a:pt x="24825" y="13"/>
                    <a:pt x="24813" y="1"/>
                    <a:pt x="248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735;p32">
              <a:extLst>
                <a:ext uri="{FF2B5EF4-FFF2-40B4-BE49-F238E27FC236}">
                  <a16:creationId xmlns:a16="http://schemas.microsoft.com/office/drawing/2014/main" id="{9CF4761D-5705-758C-1A13-E4BA3EB25B75}"/>
                </a:ext>
              </a:extLst>
            </p:cNvPr>
            <p:cNvSpPr/>
            <p:nvPr/>
          </p:nvSpPr>
          <p:spPr>
            <a:xfrm>
              <a:off x="6175105" y="1473787"/>
              <a:ext cx="484241" cy="861725"/>
            </a:xfrm>
            <a:custGeom>
              <a:avLst/>
              <a:gdLst/>
              <a:ahLst/>
              <a:cxnLst/>
              <a:rect l="l" t="t" r="r" b="b"/>
              <a:pathLst>
                <a:path w="5239" h="9323" extrusionOk="0">
                  <a:moveTo>
                    <a:pt x="12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15" y="9323"/>
                    <a:pt x="5227" y="9323"/>
                    <a:pt x="5227" y="9323"/>
                  </a:cubicBezTo>
                  <a:lnTo>
                    <a:pt x="5239" y="9323"/>
                  </a:lnTo>
                  <a:cubicBezTo>
                    <a:pt x="5239" y="9311"/>
                    <a:pt x="5239" y="9311"/>
                    <a:pt x="5239" y="9299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736;p32">
              <a:extLst>
                <a:ext uri="{FF2B5EF4-FFF2-40B4-BE49-F238E27FC236}">
                  <a16:creationId xmlns:a16="http://schemas.microsoft.com/office/drawing/2014/main" id="{640B2DE3-FD0B-0737-0D2F-33D2961D8D85}"/>
                </a:ext>
              </a:extLst>
            </p:cNvPr>
            <p:cNvSpPr/>
            <p:nvPr/>
          </p:nvSpPr>
          <p:spPr>
            <a:xfrm>
              <a:off x="5202280" y="3313791"/>
              <a:ext cx="1457067" cy="1371291"/>
            </a:xfrm>
            <a:custGeom>
              <a:avLst/>
              <a:gdLst/>
              <a:ahLst/>
              <a:cxnLst/>
              <a:rect l="l" t="t" r="r" b="b"/>
              <a:pathLst>
                <a:path w="15764" h="14836" extrusionOk="0">
                  <a:moveTo>
                    <a:pt x="15740" y="0"/>
                  </a:moveTo>
                  <a:lnTo>
                    <a:pt x="0" y="14812"/>
                  </a:lnTo>
                  <a:cubicBezTo>
                    <a:pt x="0" y="14812"/>
                    <a:pt x="0" y="14824"/>
                    <a:pt x="0" y="14824"/>
                  </a:cubicBezTo>
                  <a:cubicBezTo>
                    <a:pt x="0" y="14836"/>
                    <a:pt x="0" y="14836"/>
                    <a:pt x="12" y="14836"/>
                  </a:cubicBezTo>
                  <a:cubicBezTo>
                    <a:pt x="12" y="14836"/>
                    <a:pt x="12" y="14836"/>
                    <a:pt x="12" y="14824"/>
                  </a:cubicBezTo>
                  <a:lnTo>
                    <a:pt x="15764" y="24"/>
                  </a:lnTo>
                  <a:cubicBezTo>
                    <a:pt x="15764" y="24"/>
                    <a:pt x="15764" y="12"/>
                    <a:pt x="15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737;p32">
              <a:extLst>
                <a:ext uri="{FF2B5EF4-FFF2-40B4-BE49-F238E27FC236}">
                  <a16:creationId xmlns:a16="http://schemas.microsoft.com/office/drawing/2014/main" id="{10A04159-D3BB-F23C-78CA-4D5B338B0E6D}"/>
                </a:ext>
              </a:extLst>
            </p:cNvPr>
            <p:cNvSpPr/>
            <p:nvPr/>
          </p:nvSpPr>
          <p:spPr>
            <a:xfrm>
              <a:off x="5202280" y="3259350"/>
              <a:ext cx="1457067" cy="1172659"/>
            </a:xfrm>
            <a:custGeom>
              <a:avLst/>
              <a:gdLst/>
              <a:ahLst/>
              <a:cxnLst/>
              <a:rect l="l" t="t" r="r" b="b"/>
              <a:pathLst>
                <a:path w="15764" h="12687" extrusionOk="0">
                  <a:moveTo>
                    <a:pt x="15755" y="1"/>
                  </a:moveTo>
                  <a:cubicBezTo>
                    <a:pt x="15753" y="1"/>
                    <a:pt x="15752" y="2"/>
                    <a:pt x="15752" y="6"/>
                  </a:cubicBezTo>
                  <a:lnTo>
                    <a:pt x="0" y="12662"/>
                  </a:lnTo>
                  <a:cubicBezTo>
                    <a:pt x="0" y="12662"/>
                    <a:pt x="0" y="12674"/>
                    <a:pt x="0" y="12674"/>
                  </a:cubicBezTo>
                  <a:cubicBezTo>
                    <a:pt x="0" y="12674"/>
                    <a:pt x="0" y="12686"/>
                    <a:pt x="12" y="12686"/>
                  </a:cubicBezTo>
                  <a:cubicBezTo>
                    <a:pt x="12" y="12686"/>
                    <a:pt x="12" y="12674"/>
                    <a:pt x="12" y="12674"/>
                  </a:cubicBezTo>
                  <a:lnTo>
                    <a:pt x="15764" y="18"/>
                  </a:lnTo>
                  <a:cubicBezTo>
                    <a:pt x="15764" y="18"/>
                    <a:pt x="15764" y="6"/>
                    <a:pt x="15764" y="6"/>
                  </a:cubicBezTo>
                  <a:cubicBezTo>
                    <a:pt x="15764" y="6"/>
                    <a:pt x="15759" y="1"/>
                    <a:pt x="157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738;p32">
              <a:extLst>
                <a:ext uri="{FF2B5EF4-FFF2-40B4-BE49-F238E27FC236}">
                  <a16:creationId xmlns:a16="http://schemas.microsoft.com/office/drawing/2014/main" id="{93DFAF66-04B1-5C64-7EB7-D57A9CBE1FAE}"/>
                </a:ext>
              </a:extLst>
            </p:cNvPr>
            <p:cNvSpPr/>
            <p:nvPr/>
          </p:nvSpPr>
          <p:spPr>
            <a:xfrm>
              <a:off x="3157543" y="2147232"/>
              <a:ext cx="1101673" cy="412792"/>
            </a:xfrm>
            <a:custGeom>
              <a:avLst/>
              <a:gdLst/>
              <a:ahLst/>
              <a:cxnLst/>
              <a:rect l="l" t="t" r="r" b="b"/>
              <a:pathLst>
                <a:path w="11919" h="4466" extrusionOk="0">
                  <a:moveTo>
                    <a:pt x="11895" y="1"/>
                  </a:moveTo>
                  <a:lnTo>
                    <a:pt x="0" y="4454"/>
                  </a:lnTo>
                  <a:cubicBezTo>
                    <a:pt x="0" y="4454"/>
                    <a:pt x="0" y="4454"/>
                    <a:pt x="0" y="4466"/>
                  </a:cubicBezTo>
                  <a:lnTo>
                    <a:pt x="12" y="4466"/>
                  </a:lnTo>
                  <a:lnTo>
                    <a:pt x="11906" y="25"/>
                  </a:lnTo>
                  <a:cubicBezTo>
                    <a:pt x="11918" y="25"/>
                    <a:pt x="11918" y="1"/>
                    <a:pt x="11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739;p32">
              <a:extLst>
                <a:ext uri="{FF2B5EF4-FFF2-40B4-BE49-F238E27FC236}">
                  <a16:creationId xmlns:a16="http://schemas.microsoft.com/office/drawing/2014/main" id="{DCA76F88-552C-7DCA-8700-8976B004B689}"/>
                </a:ext>
              </a:extLst>
            </p:cNvPr>
            <p:cNvSpPr/>
            <p:nvPr/>
          </p:nvSpPr>
          <p:spPr>
            <a:xfrm>
              <a:off x="4133696" y="2147232"/>
              <a:ext cx="2044736" cy="570201"/>
            </a:xfrm>
            <a:custGeom>
              <a:avLst/>
              <a:gdLst/>
              <a:ahLst/>
              <a:cxnLst/>
              <a:rect l="l" t="t" r="r" b="b"/>
              <a:pathLst>
                <a:path w="22122" h="6169" extrusionOk="0">
                  <a:moveTo>
                    <a:pt x="24" y="1"/>
                  </a:moveTo>
                  <a:cubicBezTo>
                    <a:pt x="12" y="1"/>
                    <a:pt x="12" y="13"/>
                    <a:pt x="0" y="13"/>
                  </a:cubicBezTo>
                  <a:cubicBezTo>
                    <a:pt x="0" y="25"/>
                    <a:pt x="12" y="25"/>
                    <a:pt x="12" y="25"/>
                  </a:cubicBezTo>
                  <a:lnTo>
                    <a:pt x="22098" y="6168"/>
                  </a:lnTo>
                  <a:cubicBezTo>
                    <a:pt x="22122" y="6168"/>
                    <a:pt x="22122" y="6156"/>
                    <a:pt x="22110" y="6144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740;p32">
              <a:extLst>
                <a:ext uri="{FF2B5EF4-FFF2-40B4-BE49-F238E27FC236}">
                  <a16:creationId xmlns:a16="http://schemas.microsoft.com/office/drawing/2014/main" id="{4D18FFD4-FBEC-89FF-4287-2CD7B6584EAD}"/>
                </a:ext>
              </a:extLst>
            </p:cNvPr>
            <p:cNvSpPr/>
            <p:nvPr/>
          </p:nvSpPr>
          <p:spPr>
            <a:xfrm>
              <a:off x="3157543" y="3341335"/>
              <a:ext cx="1179777" cy="367594"/>
            </a:xfrm>
            <a:custGeom>
              <a:avLst/>
              <a:gdLst/>
              <a:ahLst/>
              <a:cxnLst/>
              <a:rect l="l" t="t" r="r" b="b"/>
              <a:pathLst>
                <a:path w="12764" h="3977" extrusionOk="0">
                  <a:moveTo>
                    <a:pt x="12" y="0"/>
                  </a:moveTo>
                  <a:cubicBezTo>
                    <a:pt x="0" y="0"/>
                    <a:pt x="0" y="0"/>
                    <a:pt x="0" y="12"/>
                  </a:cubicBezTo>
                  <a:cubicBezTo>
                    <a:pt x="0" y="12"/>
                    <a:pt x="0" y="24"/>
                    <a:pt x="0" y="24"/>
                  </a:cubicBezTo>
                  <a:lnTo>
                    <a:pt x="12740" y="3977"/>
                  </a:lnTo>
                  <a:cubicBezTo>
                    <a:pt x="12752" y="3977"/>
                    <a:pt x="12764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741;p32">
              <a:extLst>
                <a:ext uri="{FF2B5EF4-FFF2-40B4-BE49-F238E27FC236}">
                  <a16:creationId xmlns:a16="http://schemas.microsoft.com/office/drawing/2014/main" id="{1F95714C-CD4C-CECC-6E7C-5FA2890820F1}"/>
                </a:ext>
              </a:extLst>
            </p:cNvPr>
            <p:cNvSpPr/>
            <p:nvPr/>
          </p:nvSpPr>
          <p:spPr>
            <a:xfrm>
              <a:off x="3157543" y="3445873"/>
              <a:ext cx="2230798" cy="986136"/>
            </a:xfrm>
            <a:custGeom>
              <a:avLst/>
              <a:gdLst/>
              <a:ahLst/>
              <a:cxnLst/>
              <a:rect l="l" t="t" r="r" b="b"/>
              <a:pathLst>
                <a:path w="24135" h="10669" extrusionOk="0">
                  <a:moveTo>
                    <a:pt x="0" y="0"/>
                  </a:moveTo>
                  <a:cubicBezTo>
                    <a:pt x="0" y="12"/>
                    <a:pt x="0" y="24"/>
                    <a:pt x="0" y="24"/>
                  </a:cubicBezTo>
                  <a:lnTo>
                    <a:pt x="24110" y="10656"/>
                  </a:lnTo>
                  <a:cubicBezTo>
                    <a:pt x="24110" y="10656"/>
                    <a:pt x="24122" y="10668"/>
                    <a:pt x="24122" y="10668"/>
                  </a:cubicBezTo>
                  <a:cubicBezTo>
                    <a:pt x="24122" y="10668"/>
                    <a:pt x="24122" y="10656"/>
                    <a:pt x="24134" y="10656"/>
                  </a:cubicBezTo>
                  <a:cubicBezTo>
                    <a:pt x="24134" y="10644"/>
                    <a:pt x="24134" y="10644"/>
                    <a:pt x="24122" y="10644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742;p32">
              <a:extLst>
                <a:ext uri="{FF2B5EF4-FFF2-40B4-BE49-F238E27FC236}">
                  <a16:creationId xmlns:a16="http://schemas.microsoft.com/office/drawing/2014/main" id="{67ADCBAA-34A4-C552-73EB-458B2D0AAEB9}"/>
                </a:ext>
              </a:extLst>
            </p:cNvPr>
            <p:cNvSpPr/>
            <p:nvPr/>
          </p:nvSpPr>
          <p:spPr>
            <a:xfrm>
              <a:off x="3156434" y="3549857"/>
              <a:ext cx="2231907" cy="1135225"/>
            </a:xfrm>
            <a:custGeom>
              <a:avLst/>
              <a:gdLst/>
              <a:ahLst/>
              <a:cxnLst/>
              <a:rect l="l" t="t" r="r" b="b"/>
              <a:pathLst>
                <a:path w="24147" h="12282" extrusionOk="0">
                  <a:moveTo>
                    <a:pt x="21" y="1"/>
                  </a:moveTo>
                  <a:cubicBezTo>
                    <a:pt x="18" y="1"/>
                    <a:pt x="12" y="6"/>
                    <a:pt x="12" y="6"/>
                  </a:cubicBezTo>
                  <a:cubicBezTo>
                    <a:pt x="0" y="18"/>
                    <a:pt x="12" y="18"/>
                    <a:pt x="12" y="30"/>
                  </a:cubicBezTo>
                  <a:lnTo>
                    <a:pt x="24122" y="12282"/>
                  </a:lnTo>
                  <a:lnTo>
                    <a:pt x="24134" y="12282"/>
                  </a:lnTo>
                  <a:cubicBezTo>
                    <a:pt x="24134" y="12282"/>
                    <a:pt x="24134" y="12270"/>
                    <a:pt x="24146" y="12270"/>
                  </a:cubicBezTo>
                  <a:cubicBezTo>
                    <a:pt x="24146" y="12270"/>
                    <a:pt x="24146" y="12258"/>
                    <a:pt x="24134" y="12258"/>
                  </a:cubicBezTo>
                  <a:lnTo>
                    <a:pt x="24" y="6"/>
                  </a:lnTo>
                  <a:cubicBezTo>
                    <a:pt x="24" y="2"/>
                    <a:pt x="23" y="1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743;p32">
              <a:extLst>
                <a:ext uri="{FF2B5EF4-FFF2-40B4-BE49-F238E27FC236}">
                  <a16:creationId xmlns:a16="http://schemas.microsoft.com/office/drawing/2014/main" id="{96152682-B00E-EEBB-EACF-E79B104E2281}"/>
                </a:ext>
              </a:extLst>
            </p:cNvPr>
            <p:cNvSpPr/>
            <p:nvPr/>
          </p:nvSpPr>
          <p:spPr>
            <a:xfrm>
              <a:off x="5301365" y="2571763"/>
              <a:ext cx="1359091" cy="282096"/>
            </a:xfrm>
            <a:custGeom>
              <a:avLst/>
              <a:gdLst/>
              <a:ahLst/>
              <a:cxnLst/>
              <a:rect l="l" t="t" r="r" b="b"/>
              <a:pathLst>
                <a:path w="14704" h="3052" extrusionOk="0">
                  <a:moveTo>
                    <a:pt x="6" y="0"/>
                  </a:moveTo>
                  <a:cubicBezTo>
                    <a:pt x="0" y="0"/>
                    <a:pt x="2" y="18"/>
                    <a:pt x="12" y="27"/>
                  </a:cubicBezTo>
                  <a:lnTo>
                    <a:pt x="14680" y="3052"/>
                  </a:lnTo>
                  <a:cubicBezTo>
                    <a:pt x="14692" y="3052"/>
                    <a:pt x="14704" y="3028"/>
                    <a:pt x="14680" y="3028"/>
                  </a:cubicBezTo>
                  <a:lnTo>
                    <a:pt x="12" y="4"/>
                  </a:ln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744;p32">
              <a:extLst>
                <a:ext uri="{FF2B5EF4-FFF2-40B4-BE49-F238E27FC236}">
                  <a16:creationId xmlns:a16="http://schemas.microsoft.com/office/drawing/2014/main" id="{F8241911-A5D3-3EBD-E21F-BDF4EB4C42C9}"/>
                </a:ext>
              </a:extLst>
            </p:cNvPr>
            <p:cNvSpPr/>
            <p:nvPr/>
          </p:nvSpPr>
          <p:spPr>
            <a:xfrm>
              <a:off x="3156434" y="2580821"/>
              <a:ext cx="2292449" cy="310472"/>
            </a:xfrm>
            <a:custGeom>
              <a:avLst/>
              <a:gdLst/>
              <a:ahLst/>
              <a:cxnLst/>
              <a:rect l="l" t="t" r="r" b="b"/>
              <a:pathLst>
                <a:path w="24802" h="3359" extrusionOk="0">
                  <a:moveTo>
                    <a:pt x="24789" y="1"/>
                  </a:moveTo>
                  <a:lnTo>
                    <a:pt x="24" y="3335"/>
                  </a:lnTo>
                  <a:cubicBezTo>
                    <a:pt x="0" y="3335"/>
                    <a:pt x="0" y="3358"/>
                    <a:pt x="24" y="3358"/>
                  </a:cubicBezTo>
                  <a:lnTo>
                    <a:pt x="24801" y="25"/>
                  </a:lnTo>
                  <a:cubicBezTo>
                    <a:pt x="24801" y="25"/>
                    <a:pt x="24801" y="25"/>
                    <a:pt x="24801" y="13"/>
                  </a:cubicBezTo>
                  <a:cubicBezTo>
                    <a:pt x="24801" y="13"/>
                    <a:pt x="24801" y="1"/>
                    <a:pt x="247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745;p32">
              <a:extLst>
                <a:ext uri="{FF2B5EF4-FFF2-40B4-BE49-F238E27FC236}">
                  <a16:creationId xmlns:a16="http://schemas.microsoft.com/office/drawing/2014/main" id="{C14F4723-CE56-D142-2071-605FBB44EC85}"/>
                </a:ext>
              </a:extLst>
            </p:cNvPr>
            <p:cNvSpPr/>
            <p:nvPr/>
          </p:nvSpPr>
          <p:spPr>
            <a:xfrm>
              <a:off x="3157543" y="3319891"/>
              <a:ext cx="2356226" cy="644330"/>
            </a:xfrm>
            <a:custGeom>
              <a:avLst/>
              <a:gdLst/>
              <a:ahLst/>
              <a:cxnLst/>
              <a:rect l="l" t="t" r="r" b="b"/>
              <a:pathLst>
                <a:path w="25492" h="6971" extrusionOk="0">
                  <a:moveTo>
                    <a:pt x="4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18"/>
                    <a:pt x="0" y="18"/>
                    <a:pt x="0" y="30"/>
                  </a:cubicBezTo>
                  <a:lnTo>
                    <a:pt x="25468" y="6971"/>
                  </a:lnTo>
                  <a:lnTo>
                    <a:pt x="25480" y="6971"/>
                  </a:lnTo>
                  <a:cubicBezTo>
                    <a:pt x="25492" y="6971"/>
                    <a:pt x="25492" y="6959"/>
                    <a:pt x="25480" y="6947"/>
                  </a:cubicBezTo>
                  <a:lnTo>
                    <a:pt x="12" y="6"/>
                  </a:lnTo>
                  <a:cubicBezTo>
                    <a:pt x="8" y="2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746;p32">
              <a:extLst>
                <a:ext uri="{FF2B5EF4-FFF2-40B4-BE49-F238E27FC236}">
                  <a16:creationId xmlns:a16="http://schemas.microsoft.com/office/drawing/2014/main" id="{6FE6207B-71A5-BF2F-9A79-46DBB031308A}"/>
                </a:ext>
              </a:extLst>
            </p:cNvPr>
            <p:cNvSpPr/>
            <p:nvPr/>
          </p:nvSpPr>
          <p:spPr>
            <a:xfrm>
              <a:off x="5333161" y="3183927"/>
              <a:ext cx="1326186" cy="780294"/>
            </a:xfrm>
            <a:custGeom>
              <a:avLst/>
              <a:gdLst/>
              <a:ahLst/>
              <a:cxnLst/>
              <a:rect l="l" t="t" r="r" b="b"/>
              <a:pathLst>
                <a:path w="14348" h="8442" extrusionOk="0">
                  <a:moveTo>
                    <a:pt x="14336" y="0"/>
                  </a:moveTo>
                  <a:lnTo>
                    <a:pt x="13" y="8418"/>
                  </a:lnTo>
                  <a:cubicBezTo>
                    <a:pt x="1" y="8430"/>
                    <a:pt x="1" y="8430"/>
                    <a:pt x="1" y="8442"/>
                  </a:cubicBezTo>
                  <a:lnTo>
                    <a:pt x="25" y="8442"/>
                  </a:lnTo>
                  <a:lnTo>
                    <a:pt x="14348" y="24"/>
                  </a:lnTo>
                  <a:cubicBezTo>
                    <a:pt x="14348" y="24"/>
                    <a:pt x="14348" y="12"/>
                    <a:pt x="14348" y="12"/>
                  </a:cubicBezTo>
                  <a:cubicBezTo>
                    <a:pt x="14348" y="0"/>
                    <a:pt x="14336" y="0"/>
                    <a:pt x="143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747;p32">
              <a:extLst>
                <a:ext uri="{FF2B5EF4-FFF2-40B4-BE49-F238E27FC236}">
                  <a16:creationId xmlns:a16="http://schemas.microsoft.com/office/drawing/2014/main" id="{B3A34F16-DCC7-1473-663E-432846888CC2}"/>
                </a:ext>
              </a:extLst>
            </p:cNvPr>
            <p:cNvSpPr/>
            <p:nvPr/>
          </p:nvSpPr>
          <p:spPr>
            <a:xfrm>
              <a:off x="3156434" y="1548563"/>
              <a:ext cx="3245402" cy="1165542"/>
            </a:xfrm>
            <a:custGeom>
              <a:avLst/>
              <a:gdLst/>
              <a:ahLst/>
              <a:cxnLst/>
              <a:rect l="l" t="t" r="r" b="b"/>
              <a:pathLst>
                <a:path w="35112" h="12610" extrusionOk="0">
                  <a:moveTo>
                    <a:pt x="35088" y="1"/>
                  </a:moveTo>
                  <a:lnTo>
                    <a:pt x="12" y="12586"/>
                  </a:lnTo>
                  <a:cubicBezTo>
                    <a:pt x="0" y="12586"/>
                    <a:pt x="12" y="12610"/>
                    <a:pt x="24" y="12610"/>
                  </a:cubicBezTo>
                  <a:lnTo>
                    <a:pt x="35100" y="25"/>
                  </a:lnTo>
                  <a:cubicBezTo>
                    <a:pt x="35100" y="13"/>
                    <a:pt x="35112" y="13"/>
                    <a:pt x="35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748;p32">
              <a:extLst>
                <a:ext uri="{FF2B5EF4-FFF2-40B4-BE49-F238E27FC236}">
                  <a16:creationId xmlns:a16="http://schemas.microsoft.com/office/drawing/2014/main" id="{47C4D513-8D56-78DB-F89F-101DDE527C7D}"/>
                </a:ext>
              </a:extLst>
            </p:cNvPr>
            <p:cNvSpPr/>
            <p:nvPr/>
          </p:nvSpPr>
          <p:spPr>
            <a:xfrm>
              <a:off x="3157543" y="2961633"/>
              <a:ext cx="1178667" cy="26527"/>
            </a:xfrm>
            <a:custGeom>
              <a:avLst/>
              <a:gdLst/>
              <a:ahLst/>
              <a:cxnLst/>
              <a:rect l="l" t="t" r="r" b="b"/>
              <a:pathLst>
                <a:path w="12752" h="287" extrusionOk="0">
                  <a:moveTo>
                    <a:pt x="12740" y="0"/>
                  </a:moveTo>
                  <a:lnTo>
                    <a:pt x="12" y="262"/>
                  </a:lnTo>
                  <a:cubicBezTo>
                    <a:pt x="0" y="262"/>
                    <a:pt x="0" y="262"/>
                    <a:pt x="0" y="274"/>
                  </a:cubicBezTo>
                  <a:cubicBezTo>
                    <a:pt x="0" y="274"/>
                    <a:pt x="0" y="286"/>
                    <a:pt x="12" y="286"/>
                  </a:cubicBezTo>
                  <a:lnTo>
                    <a:pt x="12740" y="24"/>
                  </a:lnTo>
                  <a:cubicBezTo>
                    <a:pt x="12752" y="24"/>
                    <a:pt x="12752" y="0"/>
                    <a:pt x="12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749;p32">
              <a:extLst>
                <a:ext uri="{FF2B5EF4-FFF2-40B4-BE49-F238E27FC236}">
                  <a16:creationId xmlns:a16="http://schemas.microsoft.com/office/drawing/2014/main" id="{2AEDBB7B-642C-38ED-D20F-E2ACAC959097}"/>
                </a:ext>
              </a:extLst>
            </p:cNvPr>
            <p:cNvSpPr/>
            <p:nvPr/>
          </p:nvSpPr>
          <p:spPr>
            <a:xfrm>
              <a:off x="4133696" y="2961633"/>
              <a:ext cx="2526759" cy="46307"/>
            </a:xfrm>
            <a:custGeom>
              <a:avLst/>
              <a:gdLst/>
              <a:ahLst/>
              <a:cxnLst/>
              <a:rect l="l" t="t" r="r" b="b"/>
              <a:pathLst>
                <a:path w="27337" h="501" extrusionOk="0">
                  <a:moveTo>
                    <a:pt x="12" y="0"/>
                  </a:moveTo>
                  <a:cubicBezTo>
                    <a:pt x="0" y="0"/>
                    <a:pt x="0" y="24"/>
                    <a:pt x="12" y="24"/>
                  </a:cubicBezTo>
                  <a:lnTo>
                    <a:pt x="27313" y="500"/>
                  </a:lnTo>
                  <a:cubicBezTo>
                    <a:pt x="27337" y="500"/>
                    <a:pt x="27337" y="477"/>
                    <a:pt x="27313" y="477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750;p32">
              <a:extLst>
                <a:ext uri="{FF2B5EF4-FFF2-40B4-BE49-F238E27FC236}">
                  <a16:creationId xmlns:a16="http://schemas.microsoft.com/office/drawing/2014/main" id="{BAD44B91-5520-9FBB-CD6C-3BCA6F0A5123}"/>
                </a:ext>
              </a:extLst>
            </p:cNvPr>
            <p:cNvSpPr/>
            <p:nvPr/>
          </p:nvSpPr>
          <p:spPr>
            <a:xfrm>
              <a:off x="4193129" y="3082716"/>
              <a:ext cx="2467326" cy="626213"/>
            </a:xfrm>
            <a:custGeom>
              <a:avLst/>
              <a:gdLst/>
              <a:ahLst/>
              <a:cxnLst/>
              <a:rect l="l" t="t" r="r" b="b"/>
              <a:pathLst>
                <a:path w="26694" h="6775" extrusionOk="0">
                  <a:moveTo>
                    <a:pt x="26670" y="0"/>
                  </a:moveTo>
                  <a:lnTo>
                    <a:pt x="12" y="6751"/>
                  </a:lnTo>
                  <a:cubicBezTo>
                    <a:pt x="12" y="6751"/>
                    <a:pt x="0" y="6751"/>
                    <a:pt x="12" y="6763"/>
                  </a:cubicBezTo>
                  <a:cubicBezTo>
                    <a:pt x="12" y="6763"/>
                    <a:pt x="12" y="6775"/>
                    <a:pt x="12" y="6775"/>
                  </a:cubicBezTo>
                  <a:lnTo>
                    <a:pt x="24" y="6775"/>
                  </a:lnTo>
                  <a:lnTo>
                    <a:pt x="26670" y="24"/>
                  </a:lnTo>
                  <a:cubicBezTo>
                    <a:pt x="26694" y="24"/>
                    <a:pt x="26682" y="0"/>
                    <a:pt x="26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751;p32">
              <a:extLst>
                <a:ext uri="{FF2B5EF4-FFF2-40B4-BE49-F238E27FC236}">
                  <a16:creationId xmlns:a16="http://schemas.microsoft.com/office/drawing/2014/main" id="{5FB78A74-AC03-78F0-CD88-1F37E992220D}"/>
                </a:ext>
              </a:extLst>
            </p:cNvPr>
            <p:cNvSpPr/>
            <p:nvPr/>
          </p:nvSpPr>
          <p:spPr>
            <a:xfrm>
              <a:off x="6176215" y="1447352"/>
              <a:ext cx="483132" cy="860708"/>
            </a:xfrm>
            <a:custGeom>
              <a:avLst/>
              <a:gdLst/>
              <a:ahLst/>
              <a:cxnLst/>
              <a:rect l="l" t="t" r="r" b="b"/>
              <a:pathLst>
                <a:path w="5227" h="9312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27" y="9311"/>
                    <a:pt x="5227" y="9299"/>
                    <a:pt x="5227" y="929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752;p32">
              <a:extLst>
                <a:ext uri="{FF2B5EF4-FFF2-40B4-BE49-F238E27FC236}">
                  <a16:creationId xmlns:a16="http://schemas.microsoft.com/office/drawing/2014/main" id="{BD0FF7BA-90B8-C22B-3332-EACA7105A306}"/>
                </a:ext>
              </a:extLst>
            </p:cNvPr>
            <p:cNvSpPr/>
            <p:nvPr/>
          </p:nvSpPr>
          <p:spPr>
            <a:xfrm>
              <a:off x="5202280" y="3287356"/>
              <a:ext cx="1457067" cy="1370182"/>
            </a:xfrm>
            <a:custGeom>
              <a:avLst/>
              <a:gdLst/>
              <a:ahLst/>
              <a:cxnLst/>
              <a:rect l="l" t="t" r="r" b="b"/>
              <a:pathLst>
                <a:path w="15764" h="14824" extrusionOk="0">
                  <a:moveTo>
                    <a:pt x="15752" y="1"/>
                  </a:moveTo>
                  <a:lnTo>
                    <a:pt x="0" y="14812"/>
                  </a:lnTo>
                  <a:cubicBezTo>
                    <a:pt x="0" y="14812"/>
                    <a:pt x="0" y="14812"/>
                    <a:pt x="0" y="14824"/>
                  </a:cubicBezTo>
                  <a:lnTo>
                    <a:pt x="12" y="14824"/>
                  </a:lnTo>
                  <a:lnTo>
                    <a:pt x="15764" y="13"/>
                  </a:lnTo>
                  <a:cubicBezTo>
                    <a:pt x="15764" y="13"/>
                    <a:pt x="15764" y="13"/>
                    <a:pt x="15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753;p32">
              <a:extLst>
                <a:ext uri="{FF2B5EF4-FFF2-40B4-BE49-F238E27FC236}">
                  <a16:creationId xmlns:a16="http://schemas.microsoft.com/office/drawing/2014/main" id="{8D4E5797-89DD-4F29-F9C5-684AE9E37FBE}"/>
                </a:ext>
              </a:extLst>
            </p:cNvPr>
            <p:cNvSpPr/>
            <p:nvPr/>
          </p:nvSpPr>
          <p:spPr>
            <a:xfrm>
              <a:off x="5202280" y="3233007"/>
              <a:ext cx="1457067" cy="1171458"/>
            </a:xfrm>
            <a:custGeom>
              <a:avLst/>
              <a:gdLst/>
              <a:ahLst/>
              <a:cxnLst/>
              <a:rect l="l" t="t" r="r" b="b"/>
              <a:pathLst>
                <a:path w="15764" h="12674" extrusionOk="0">
                  <a:moveTo>
                    <a:pt x="15754" y="0"/>
                  </a:moveTo>
                  <a:cubicBezTo>
                    <a:pt x="15753" y="0"/>
                    <a:pt x="15752" y="2"/>
                    <a:pt x="15752" y="5"/>
                  </a:cubicBezTo>
                  <a:lnTo>
                    <a:pt x="0" y="12662"/>
                  </a:lnTo>
                  <a:cubicBezTo>
                    <a:pt x="0" y="12673"/>
                    <a:pt x="12" y="12673"/>
                    <a:pt x="12" y="12673"/>
                  </a:cubicBezTo>
                  <a:lnTo>
                    <a:pt x="15764" y="17"/>
                  </a:lnTo>
                  <a:cubicBezTo>
                    <a:pt x="15764" y="9"/>
                    <a:pt x="15758" y="0"/>
                    <a:pt x="15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754;p32">
              <a:extLst>
                <a:ext uri="{FF2B5EF4-FFF2-40B4-BE49-F238E27FC236}">
                  <a16:creationId xmlns:a16="http://schemas.microsoft.com/office/drawing/2014/main" id="{B424F098-C127-CA7F-48B4-C8A27A82D1E1}"/>
                </a:ext>
              </a:extLst>
            </p:cNvPr>
            <p:cNvSpPr/>
            <p:nvPr/>
          </p:nvSpPr>
          <p:spPr>
            <a:xfrm>
              <a:off x="3157543" y="2120889"/>
              <a:ext cx="1100564" cy="412700"/>
            </a:xfrm>
            <a:custGeom>
              <a:avLst/>
              <a:gdLst/>
              <a:ahLst/>
              <a:cxnLst/>
              <a:rect l="l" t="t" r="r" b="b"/>
              <a:pathLst>
                <a:path w="11907" h="4465" extrusionOk="0">
                  <a:moveTo>
                    <a:pt x="11895" y="0"/>
                  </a:moveTo>
                  <a:lnTo>
                    <a:pt x="0" y="4441"/>
                  </a:lnTo>
                  <a:cubicBezTo>
                    <a:pt x="0" y="4453"/>
                    <a:pt x="0" y="4453"/>
                    <a:pt x="0" y="4453"/>
                  </a:cubicBezTo>
                  <a:cubicBezTo>
                    <a:pt x="0" y="4453"/>
                    <a:pt x="0" y="4465"/>
                    <a:pt x="12" y="4465"/>
                  </a:cubicBezTo>
                  <a:lnTo>
                    <a:pt x="11906" y="12"/>
                  </a:lnTo>
                  <a:cubicBezTo>
                    <a:pt x="11906" y="0"/>
                    <a:pt x="11906" y="0"/>
                    <a:pt x="118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755;p32">
              <a:extLst>
                <a:ext uri="{FF2B5EF4-FFF2-40B4-BE49-F238E27FC236}">
                  <a16:creationId xmlns:a16="http://schemas.microsoft.com/office/drawing/2014/main" id="{A9AEFE31-1AB7-1540-997D-B07040062407}"/>
                </a:ext>
              </a:extLst>
            </p:cNvPr>
            <p:cNvSpPr/>
            <p:nvPr/>
          </p:nvSpPr>
          <p:spPr>
            <a:xfrm>
              <a:off x="4134713" y="2120889"/>
              <a:ext cx="2042611" cy="570108"/>
            </a:xfrm>
            <a:custGeom>
              <a:avLst/>
              <a:gdLst/>
              <a:ahLst/>
              <a:cxnLst/>
              <a:rect l="l" t="t" r="r" b="b"/>
              <a:pathLst>
                <a:path w="22099" h="6168" extrusionOk="0">
                  <a:moveTo>
                    <a:pt x="13" y="0"/>
                  </a:moveTo>
                  <a:cubicBezTo>
                    <a:pt x="1" y="0"/>
                    <a:pt x="1" y="0"/>
                    <a:pt x="1" y="12"/>
                  </a:cubicBezTo>
                  <a:cubicBezTo>
                    <a:pt x="1" y="12"/>
                    <a:pt x="1" y="12"/>
                    <a:pt x="1" y="24"/>
                  </a:cubicBezTo>
                  <a:lnTo>
                    <a:pt x="22087" y="6167"/>
                  </a:lnTo>
                  <a:cubicBezTo>
                    <a:pt x="22099" y="6167"/>
                    <a:pt x="22099" y="6156"/>
                    <a:pt x="22099" y="6156"/>
                  </a:cubicBezTo>
                  <a:cubicBezTo>
                    <a:pt x="22099" y="6156"/>
                    <a:pt x="22099" y="6144"/>
                    <a:pt x="22099" y="6144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756;p32">
              <a:extLst>
                <a:ext uri="{FF2B5EF4-FFF2-40B4-BE49-F238E27FC236}">
                  <a16:creationId xmlns:a16="http://schemas.microsoft.com/office/drawing/2014/main" id="{AFCD810B-999B-AEB0-C805-593B7FADB810}"/>
                </a:ext>
              </a:extLst>
            </p:cNvPr>
            <p:cNvSpPr/>
            <p:nvPr/>
          </p:nvSpPr>
          <p:spPr>
            <a:xfrm>
              <a:off x="3157543" y="3314900"/>
              <a:ext cx="1178667" cy="366577"/>
            </a:xfrm>
            <a:custGeom>
              <a:avLst/>
              <a:gdLst/>
              <a:ahLst/>
              <a:cxnLst/>
              <a:rect l="l" t="t" r="r" b="b"/>
              <a:pathLst>
                <a:path w="12752" h="3966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12740" y="3965"/>
                  </a:lnTo>
                  <a:cubicBezTo>
                    <a:pt x="12752" y="3965"/>
                    <a:pt x="12752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757;p32">
              <a:extLst>
                <a:ext uri="{FF2B5EF4-FFF2-40B4-BE49-F238E27FC236}">
                  <a16:creationId xmlns:a16="http://schemas.microsoft.com/office/drawing/2014/main" id="{D2186D39-B282-AFF4-AD04-1BDDFB25C5F5}"/>
                </a:ext>
              </a:extLst>
            </p:cNvPr>
            <p:cNvSpPr/>
            <p:nvPr/>
          </p:nvSpPr>
          <p:spPr>
            <a:xfrm>
              <a:off x="3157543" y="3419439"/>
              <a:ext cx="2229689" cy="985027"/>
            </a:xfrm>
            <a:custGeom>
              <a:avLst/>
              <a:gdLst/>
              <a:ahLst/>
              <a:cxnLst/>
              <a:rect l="l" t="t" r="r" b="b"/>
              <a:pathLst>
                <a:path w="24123" h="10657" extrusionOk="0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lnTo>
                    <a:pt x="24110" y="10656"/>
                  </a:lnTo>
                  <a:lnTo>
                    <a:pt x="24122" y="10656"/>
                  </a:lnTo>
                  <a:cubicBezTo>
                    <a:pt x="24122" y="10656"/>
                    <a:pt x="24122" y="10656"/>
                    <a:pt x="24122" y="1064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758;p32">
              <a:extLst>
                <a:ext uri="{FF2B5EF4-FFF2-40B4-BE49-F238E27FC236}">
                  <a16:creationId xmlns:a16="http://schemas.microsoft.com/office/drawing/2014/main" id="{4E217A58-D456-6955-7681-EF482688CB1C}"/>
                </a:ext>
              </a:extLst>
            </p:cNvPr>
            <p:cNvSpPr/>
            <p:nvPr/>
          </p:nvSpPr>
          <p:spPr>
            <a:xfrm>
              <a:off x="3157543" y="3523977"/>
              <a:ext cx="2229689" cy="1133562"/>
            </a:xfrm>
            <a:custGeom>
              <a:avLst/>
              <a:gdLst/>
              <a:ahLst/>
              <a:cxnLst/>
              <a:rect l="l" t="t" r="r" b="b"/>
              <a:pathLst>
                <a:path w="24123" h="12264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24110" y="12264"/>
                  </a:lnTo>
                  <a:lnTo>
                    <a:pt x="24122" y="12264"/>
                  </a:lnTo>
                  <a:cubicBezTo>
                    <a:pt x="24122" y="12264"/>
                    <a:pt x="24122" y="12252"/>
                    <a:pt x="24122" y="1225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759;p32">
              <a:extLst>
                <a:ext uri="{FF2B5EF4-FFF2-40B4-BE49-F238E27FC236}">
                  <a16:creationId xmlns:a16="http://schemas.microsoft.com/office/drawing/2014/main" id="{3ADD1E29-3FBA-5C65-0E06-F10413BBF727}"/>
                </a:ext>
              </a:extLst>
            </p:cNvPr>
            <p:cNvSpPr/>
            <p:nvPr/>
          </p:nvSpPr>
          <p:spPr>
            <a:xfrm>
              <a:off x="5301272" y="2545143"/>
              <a:ext cx="1358074" cy="281172"/>
            </a:xfrm>
            <a:custGeom>
              <a:avLst/>
              <a:gdLst/>
              <a:ahLst/>
              <a:cxnLst/>
              <a:rect l="l" t="t" r="r" b="b"/>
              <a:pathLst>
                <a:path w="14693" h="3042" extrusionOk="0">
                  <a:moveTo>
                    <a:pt x="12" y="1"/>
                  </a:moveTo>
                  <a:cubicBezTo>
                    <a:pt x="11" y="1"/>
                    <a:pt x="9" y="6"/>
                    <a:pt x="1" y="6"/>
                  </a:cubicBezTo>
                  <a:cubicBezTo>
                    <a:pt x="1" y="6"/>
                    <a:pt x="13" y="18"/>
                    <a:pt x="13" y="18"/>
                  </a:cubicBezTo>
                  <a:lnTo>
                    <a:pt x="14681" y="3042"/>
                  </a:lnTo>
                  <a:lnTo>
                    <a:pt x="14693" y="3042"/>
                  </a:lnTo>
                  <a:cubicBezTo>
                    <a:pt x="14693" y="3030"/>
                    <a:pt x="14693" y="3030"/>
                    <a:pt x="14681" y="3030"/>
                  </a:cubicBezTo>
                  <a:lnTo>
                    <a:pt x="13" y="6"/>
                  </a:ln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760;p32">
              <a:extLst>
                <a:ext uri="{FF2B5EF4-FFF2-40B4-BE49-F238E27FC236}">
                  <a16:creationId xmlns:a16="http://schemas.microsoft.com/office/drawing/2014/main" id="{46E2838C-185D-1033-051A-AFDB9C98B6E3}"/>
                </a:ext>
              </a:extLst>
            </p:cNvPr>
            <p:cNvSpPr/>
            <p:nvPr/>
          </p:nvSpPr>
          <p:spPr>
            <a:xfrm>
              <a:off x="3157543" y="2554479"/>
              <a:ext cx="2291340" cy="310380"/>
            </a:xfrm>
            <a:custGeom>
              <a:avLst/>
              <a:gdLst/>
              <a:ahLst/>
              <a:cxnLst/>
              <a:rect l="l" t="t" r="r" b="b"/>
              <a:pathLst>
                <a:path w="24790" h="3358" extrusionOk="0">
                  <a:moveTo>
                    <a:pt x="24777" y="0"/>
                  </a:moveTo>
                  <a:lnTo>
                    <a:pt x="12" y="3334"/>
                  </a:lnTo>
                  <a:cubicBezTo>
                    <a:pt x="0" y="3334"/>
                    <a:pt x="0" y="3358"/>
                    <a:pt x="12" y="3358"/>
                  </a:cubicBezTo>
                  <a:lnTo>
                    <a:pt x="24777" y="24"/>
                  </a:lnTo>
                  <a:cubicBezTo>
                    <a:pt x="24789" y="24"/>
                    <a:pt x="24789" y="0"/>
                    <a:pt x="247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761;p32">
              <a:extLst>
                <a:ext uri="{FF2B5EF4-FFF2-40B4-BE49-F238E27FC236}">
                  <a16:creationId xmlns:a16="http://schemas.microsoft.com/office/drawing/2014/main" id="{19661656-B1C5-56D9-7101-4781727B32F1}"/>
                </a:ext>
              </a:extLst>
            </p:cNvPr>
            <p:cNvSpPr/>
            <p:nvPr/>
          </p:nvSpPr>
          <p:spPr>
            <a:xfrm>
              <a:off x="3157543" y="3293641"/>
              <a:ext cx="2355116" cy="643128"/>
            </a:xfrm>
            <a:custGeom>
              <a:avLst/>
              <a:gdLst/>
              <a:ahLst/>
              <a:cxnLst/>
              <a:rect l="l" t="t" r="r" b="b"/>
              <a:pathLst>
                <a:path w="25480" h="6958" extrusionOk="0">
                  <a:moveTo>
                    <a:pt x="6" y="1"/>
                  </a:moveTo>
                  <a:cubicBezTo>
                    <a:pt x="1" y="1"/>
                    <a:pt x="3" y="16"/>
                    <a:pt x="12" y="16"/>
                  </a:cubicBezTo>
                  <a:lnTo>
                    <a:pt x="25468" y="6957"/>
                  </a:lnTo>
                  <a:lnTo>
                    <a:pt x="25480" y="6957"/>
                  </a:lnTo>
                  <a:cubicBezTo>
                    <a:pt x="25480" y="6957"/>
                    <a:pt x="25480" y="6945"/>
                    <a:pt x="25480" y="6945"/>
                  </a:cubicBezTo>
                  <a:lnTo>
                    <a:pt x="12" y="4"/>
                  </a:lnTo>
                  <a:cubicBezTo>
                    <a:pt x="10" y="2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762;p32">
              <a:extLst>
                <a:ext uri="{FF2B5EF4-FFF2-40B4-BE49-F238E27FC236}">
                  <a16:creationId xmlns:a16="http://schemas.microsoft.com/office/drawing/2014/main" id="{888EA9B4-095D-8869-839E-C73FB7972B06}"/>
                </a:ext>
              </a:extLst>
            </p:cNvPr>
            <p:cNvSpPr/>
            <p:nvPr/>
          </p:nvSpPr>
          <p:spPr>
            <a:xfrm>
              <a:off x="5334270" y="3157492"/>
              <a:ext cx="1325076" cy="779277"/>
            </a:xfrm>
            <a:custGeom>
              <a:avLst/>
              <a:gdLst/>
              <a:ahLst/>
              <a:cxnLst/>
              <a:rect l="l" t="t" r="r" b="b"/>
              <a:pathLst>
                <a:path w="14336" h="8431" extrusionOk="0">
                  <a:moveTo>
                    <a:pt x="14324" y="1"/>
                  </a:moveTo>
                  <a:lnTo>
                    <a:pt x="1" y="8418"/>
                  </a:lnTo>
                  <a:cubicBezTo>
                    <a:pt x="1" y="8418"/>
                    <a:pt x="1" y="8430"/>
                    <a:pt x="1" y="8430"/>
                  </a:cubicBezTo>
                  <a:lnTo>
                    <a:pt x="13" y="8430"/>
                  </a:lnTo>
                  <a:lnTo>
                    <a:pt x="14324" y="13"/>
                  </a:lnTo>
                  <a:cubicBezTo>
                    <a:pt x="14336" y="13"/>
                    <a:pt x="14336" y="13"/>
                    <a:pt x="143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763;p32">
              <a:extLst>
                <a:ext uri="{FF2B5EF4-FFF2-40B4-BE49-F238E27FC236}">
                  <a16:creationId xmlns:a16="http://schemas.microsoft.com/office/drawing/2014/main" id="{61C36566-C70B-6C0B-DF00-054BD7B3E408}"/>
                </a:ext>
              </a:extLst>
            </p:cNvPr>
            <p:cNvSpPr/>
            <p:nvPr/>
          </p:nvSpPr>
          <p:spPr>
            <a:xfrm>
              <a:off x="3157543" y="1522220"/>
              <a:ext cx="3243184" cy="1164341"/>
            </a:xfrm>
            <a:custGeom>
              <a:avLst/>
              <a:gdLst/>
              <a:ahLst/>
              <a:cxnLst/>
              <a:rect l="l" t="t" r="r" b="b"/>
              <a:pathLst>
                <a:path w="35088" h="12597" extrusionOk="0">
                  <a:moveTo>
                    <a:pt x="35076" y="0"/>
                  </a:moveTo>
                  <a:lnTo>
                    <a:pt x="0" y="12585"/>
                  </a:lnTo>
                  <a:cubicBezTo>
                    <a:pt x="0" y="12585"/>
                    <a:pt x="0" y="12597"/>
                    <a:pt x="12" y="12597"/>
                  </a:cubicBezTo>
                  <a:lnTo>
                    <a:pt x="35088" y="12"/>
                  </a:lnTo>
                  <a:cubicBezTo>
                    <a:pt x="35088" y="12"/>
                    <a:pt x="35088" y="0"/>
                    <a:pt x="35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764;p32">
              <a:extLst>
                <a:ext uri="{FF2B5EF4-FFF2-40B4-BE49-F238E27FC236}">
                  <a16:creationId xmlns:a16="http://schemas.microsoft.com/office/drawing/2014/main" id="{FE028F3C-454C-3A87-E12B-D8C9359C866C}"/>
                </a:ext>
              </a:extLst>
            </p:cNvPr>
            <p:cNvSpPr/>
            <p:nvPr/>
          </p:nvSpPr>
          <p:spPr>
            <a:xfrm>
              <a:off x="3157543" y="2935198"/>
              <a:ext cx="1178667" cy="25418"/>
            </a:xfrm>
            <a:custGeom>
              <a:avLst/>
              <a:gdLst/>
              <a:ahLst/>
              <a:cxnLst/>
              <a:rect l="l" t="t" r="r" b="b"/>
              <a:pathLst>
                <a:path w="12752" h="275" extrusionOk="0">
                  <a:moveTo>
                    <a:pt x="12740" y="1"/>
                  </a:moveTo>
                  <a:lnTo>
                    <a:pt x="12" y="263"/>
                  </a:lnTo>
                  <a:lnTo>
                    <a:pt x="0" y="263"/>
                  </a:lnTo>
                  <a:cubicBezTo>
                    <a:pt x="0" y="275"/>
                    <a:pt x="0" y="275"/>
                    <a:pt x="12" y="275"/>
                  </a:cubicBezTo>
                  <a:lnTo>
                    <a:pt x="12740" y="13"/>
                  </a:lnTo>
                  <a:lnTo>
                    <a:pt x="12752" y="13"/>
                  </a:lnTo>
                  <a:cubicBezTo>
                    <a:pt x="12752" y="1"/>
                    <a:pt x="12740" y="1"/>
                    <a:pt x="1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765;p32">
              <a:extLst>
                <a:ext uri="{FF2B5EF4-FFF2-40B4-BE49-F238E27FC236}">
                  <a16:creationId xmlns:a16="http://schemas.microsoft.com/office/drawing/2014/main" id="{C1A17573-5633-04B2-30B3-232619029867}"/>
                </a:ext>
              </a:extLst>
            </p:cNvPr>
            <p:cNvSpPr/>
            <p:nvPr/>
          </p:nvSpPr>
          <p:spPr>
            <a:xfrm>
              <a:off x="4134713" y="2935198"/>
              <a:ext cx="2524633" cy="45198"/>
            </a:xfrm>
            <a:custGeom>
              <a:avLst/>
              <a:gdLst/>
              <a:ahLst/>
              <a:cxnLst/>
              <a:rect l="l" t="t" r="r" b="b"/>
              <a:pathLst>
                <a:path w="27314" h="489" extrusionOk="0">
                  <a:moveTo>
                    <a:pt x="1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27302" y="489"/>
                  </a:lnTo>
                  <a:lnTo>
                    <a:pt x="27314" y="489"/>
                  </a:lnTo>
                  <a:cubicBezTo>
                    <a:pt x="27314" y="477"/>
                    <a:pt x="27314" y="477"/>
                    <a:pt x="27302" y="477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766;p32">
              <a:extLst>
                <a:ext uri="{FF2B5EF4-FFF2-40B4-BE49-F238E27FC236}">
                  <a16:creationId xmlns:a16="http://schemas.microsoft.com/office/drawing/2014/main" id="{E558A3C2-115D-9B8D-93BD-D2169951C35D}"/>
                </a:ext>
              </a:extLst>
            </p:cNvPr>
            <p:cNvSpPr/>
            <p:nvPr/>
          </p:nvSpPr>
          <p:spPr>
            <a:xfrm>
              <a:off x="4194146" y="3056281"/>
              <a:ext cx="2465201" cy="625197"/>
            </a:xfrm>
            <a:custGeom>
              <a:avLst/>
              <a:gdLst/>
              <a:ahLst/>
              <a:cxnLst/>
              <a:rect l="l" t="t" r="r" b="b"/>
              <a:pathLst>
                <a:path w="26671" h="6764" extrusionOk="0">
                  <a:moveTo>
                    <a:pt x="26659" y="0"/>
                  </a:moveTo>
                  <a:lnTo>
                    <a:pt x="1" y="6751"/>
                  </a:lnTo>
                  <a:cubicBezTo>
                    <a:pt x="1" y="6751"/>
                    <a:pt x="1" y="6751"/>
                    <a:pt x="1" y="6763"/>
                  </a:cubicBezTo>
                  <a:lnTo>
                    <a:pt x="13" y="6763"/>
                  </a:lnTo>
                  <a:lnTo>
                    <a:pt x="26659" y="24"/>
                  </a:lnTo>
                  <a:cubicBezTo>
                    <a:pt x="26671" y="24"/>
                    <a:pt x="26671" y="12"/>
                    <a:pt x="26671" y="12"/>
                  </a:cubicBezTo>
                  <a:cubicBezTo>
                    <a:pt x="26671" y="12"/>
                    <a:pt x="26659" y="0"/>
                    <a:pt x="266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767;p32">
              <a:extLst>
                <a:ext uri="{FF2B5EF4-FFF2-40B4-BE49-F238E27FC236}">
                  <a16:creationId xmlns:a16="http://schemas.microsoft.com/office/drawing/2014/main" id="{D7C4ECC3-1A56-07AC-CD6D-6E67674D7BC0}"/>
                </a:ext>
              </a:extLst>
            </p:cNvPr>
            <p:cNvSpPr/>
            <p:nvPr/>
          </p:nvSpPr>
          <p:spPr>
            <a:xfrm>
              <a:off x="6176215" y="1494676"/>
              <a:ext cx="483132" cy="860708"/>
            </a:xfrm>
            <a:custGeom>
              <a:avLst/>
              <a:gdLst/>
              <a:ahLst/>
              <a:cxnLst/>
              <a:rect l="l" t="t" r="r" b="b"/>
              <a:pathLst>
                <a:path w="5227" h="9312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27" y="9311"/>
                    <a:pt x="5227" y="9299"/>
                    <a:pt x="5227" y="929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768;p32">
              <a:extLst>
                <a:ext uri="{FF2B5EF4-FFF2-40B4-BE49-F238E27FC236}">
                  <a16:creationId xmlns:a16="http://schemas.microsoft.com/office/drawing/2014/main" id="{99F8D860-7338-839F-4D27-4280B1B5643E}"/>
                </a:ext>
              </a:extLst>
            </p:cNvPr>
            <p:cNvSpPr/>
            <p:nvPr/>
          </p:nvSpPr>
          <p:spPr>
            <a:xfrm>
              <a:off x="5202280" y="3334957"/>
              <a:ext cx="1457067" cy="1369905"/>
            </a:xfrm>
            <a:custGeom>
              <a:avLst/>
              <a:gdLst/>
              <a:ahLst/>
              <a:cxnLst/>
              <a:rect l="l" t="t" r="r" b="b"/>
              <a:pathLst>
                <a:path w="15764" h="14821" extrusionOk="0">
                  <a:moveTo>
                    <a:pt x="15753" y="1"/>
                  </a:moveTo>
                  <a:cubicBezTo>
                    <a:pt x="15752" y="1"/>
                    <a:pt x="15752" y="4"/>
                    <a:pt x="15752" y="10"/>
                  </a:cubicBezTo>
                  <a:lnTo>
                    <a:pt x="0" y="14809"/>
                  </a:lnTo>
                  <a:cubicBezTo>
                    <a:pt x="0" y="14809"/>
                    <a:pt x="0" y="14821"/>
                    <a:pt x="12" y="14821"/>
                  </a:cubicBezTo>
                  <a:lnTo>
                    <a:pt x="15764" y="10"/>
                  </a:lnTo>
                  <a:cubicBezTo>
                    <a:pt x="15758" y="4"/>
                    <a:pt x="15755" y="1"/>
                    <a:pt x="157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769;p32">
              <a:extLst>
                <a:ext uri="{FF2B5EF4-FFF2-40B4-BE49-F238E27FC236}">
                  <a16:creationId xmlns:a16="http://schemas.microsoft.com/office/drawing/2014/main" id="{A4AF1F2E-2B02-978C-9D62-E1BB9DE43896}"/>
                </a:ext>
              </a:extLst>
            </p:cNvPr>
            <p:cNvSpPr/>
            <p:nvPr/>
          </p:nvSpPr>
          <p:spPr>
            <a:xfrm>
              <a:off x="5202280" y="3280793"/>
              <a:ext cx="1457067" cy="1170996"/>
            </a:xfrm>
            <a:custGeom>
              <a:avLst/>
              <a:gdLst/>
              <a:ahLst/>
              <a:cxnLst/>
              <a:rect l="l" t="t" r="r" b="b"/>
              <a:pathLst>
                <a:path w="15764" h="12669" extrusionOk="0">
                  <a:moveTo>
                    <a:pt x="15752" y="0"/>
                  </a:moveTo>
                  <a:lnTo>
                    <a:pt x="0" y="12657"/>
                  </a:lnTo>
                  <a:cubicBezTo>
                    <a:pt x="0" y="12657"/>
                    <a:pt x="0" y="12657"/>
                    <a:pt x="0" y="12668"/>
                  </a:cubicBezTo>
                  <a:lnTo>
                    <a:pt x="12" y="12668"/>
                  </a:lnTo>
                  <a:lnTo>
                    <a:pt x="15764" y="12"/>
                  </a:lnTo>
                  <a:cubicBezTo>
                    <a:pt x="15764" y="12"/>
                    <a:pt x="15764" y="0"/>
                    <a:pt x="15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770;p32">
              <a:extLst>
                <a:ext uri="{FF2B5EF4-FFF2-40B4-BE49-F238E27FC236}">
                  <a16:creationId xmlns:a16="http://schemas.microsoft.com/office/drawing/2014/main" id="{F4E5B97C-7671-C95B-243E-D40C53D1D11B}"/>
                </a:ext>
              </a:extLst>
            </p:cNvPr>
            <p:cNvSpPr/>
            <p:nvPr/>
          </p:nvSpPr>
          <p:spPr>
            <a:xfrm>
              <a:off x="3157543" y="2168214"/>
              <a:ext cx="1101673" cy="412700"/>
            </a:xfrm>
            <a:custGeom>
              <a:avLst/>
              <a:gdLst/>
              <a:ahLst/>
              <a:cxnLst/>
              <a:rect l="l" t="t" r="r" b="b"/>
              <a:pathLst>
                <a:path w="11919" h="4465" extrusionOk="0">
                  <a:moveTo>
                    <a:pt x="11895" y="0"/>
                  </a:moveTo>
                  <a:lnTo>
                    <a:pt x="0" y="4453"/>
                  </a:lnTo>
                  <a:cubicBezTo>
                    <a:pt x="0" y="4465"/>
                    <a:pt x="0" y="4465"/>
                    <a:pt x="12" y="4465"/>
                  </a:cubicBezTo>
                  <a:lnTo>
                    <a:pt x="11906" y="24"/>
                  </a:lnTo>
                  <a:cubicBezTo>
                    <a:pt x="11918" y="12"/>
                    <a:pt x="11906" y="0"/>
                    <a:pt x="118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771;p32">
              <a:extLst>
                <a:ext uri="{FF2B5EF4-FFF2-40B4-BE49-F238E27FC236}">
                  <a16:creationId xmlns:a16="http://schemas.microsoft.com/office/drawing/2014/main" id="{BA8D464E-83A6-82D8-F1C7-C896BDB62C10}"/>
                </a:ext>
              </a:extLst>
            </p:cNvPr>
            <p:cNvSpPr/>
            <p:nvPr/>
          </p:nvSpPr>
          <p:spPr>
            <a:xfrm>
              <a:off x="4133696" y="2168214"/>
              <a:ext cx="2043627" cy="570108"/>
            </a:xfrm>
            <a:custGeom>
              <a:avLst/>
              <a:gdLst/>
              <a:ahLst/>
              <a:cxnLst/>
              <a:rect l="l" t="t" r="r" b="b"/>
              <a:pathLst>
                <a:path w="22110" h="6168" extrusionOk="0">
                  <a:moveTo>
                    <a:pt x="24" y="0"/>
                  </a:moveTo>
                  <a:cubicBezTo>
                    <a:pt x="12" y="0"/>
                    <a:pt x="0" y="12"/>
                    <a:pt x="12" y="24"/>
                  </a:cubicBezTo>
                  <a:lnTo>
                    <a:pt x="22098" y="6167"/>
                  </a:lnTo>
                  <a:cubicBezTo>
                    <a:pt x="22110" y="6167"/>
                    <a:pt x="22110" y="6156"/>
                    <a:pt x="22110" y="6156"/>
                  </a:cubicBezTo>
                  <a:cubicBezTo>
                    <a:pt x="22110" y="6156"/>
                    <a:pt x="22110" y="6156"/>
                    <a:pt x="22110" y="6144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772;p32">
              <a:extLst>
                <a:ext uri="{FF2B5EF4-FFF2-40B4-BE49-F238E27FC236}">
                  <a16:creationId xmlns:a16="http://schemas.microsoft.com/office/drawing/2014/main" id="{E7C43CE8-EE1C-9AB3-8BB2-6469F4DA5EB7}"/>
                </a:ext>
              </a:extLst>
            </p:cNvPr>
            <p:cNvSpPr/>
            <p:nvPr/>
          </p:nvSpPr>
          <p:spPr>
            <a:xfrm>
              <a:off x="3157543" y="3362224"/>
              <a:ext cx="1178667" cy="366577"/>
            </a:xfrm>
            <a:custGeom>
              <a:avLst/>
              <a:gdLst/>
              <a:ahLst/>
              <a:cxnLst/>
              <a:rect l="l" t="t" r="r" b="b"/>
              <a:pathLst>
                <a:path w="12752" h="3966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12740" y="3965"/>
                  </a:lnTo>
                  <a:lnTo>
                    <a:pt x="12752" y="3965"/>
                  </a:lnTo>
                  <a:cubicBezTo>
                    <a:pt x="12752" y="3953"/>
                    <a:pt x="12752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773;p32">
              <a:extLst>
                <a:ext uri="{FF2B5EF4-FFF2-40B4-BE49-F238E27FC236}">
                  <a16:creationId xmlns:a16="http://schemas.microsoft.com/office/drawing/2014/main" id="{6556A6BF-ED2E-0BEB-EC43-347E06068131}"/>
                </a:ext>
              </a:extLst>
            </p:cNvPr>
            <p:cNvSpPr/>
            <p:nvPr/>
          </p:nvSpPr>
          <p:spPr>
            <a:xfrm>
              <a:off x="3157543" y="3466763"/>
              <a:ext cx="2229689" cy="985027"/>
            </a:xfrm>
            <a:custGeom>
              <a:avLst/>
              <a:gdLst/>
              <a:ahLst/>
              <a:cxnLst/>
              <a:rect l="l" t="t" r="r" b="b"/>
              <a:pathLst>
                <a:path w="24123" h="10657" extrusionOk="0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lnTo>
                    <a:pt x="24110" y="10656"/>
                  </a:lnTo>
                  <a:lnTo>
                    <a:pt x="24122" y="10656"/>
                  </a:lnTo>
                  <a:cubicBezTo>
                    <a:pt x="24122" y="10656"/>
                    <a:pt x="24122" y="10645"/>
                    <a:pt x="24122" y="1064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774;p32">
              <a:extLst>
                <a:ext uri="{FF2B5EF4-FFF2-40B4-BE49-F238E27FC236}">
                  <a16:creationId xmlns:a16="http://schemas.microsoft.com/office/drawing/2014/main" id="{708C3D8C-73A2-BD96-1250-04FFD8F4600A}"/>
                </a:ext>
              </a:extLst>
            </p:cNvPr>
            <p:cNvSpPr/>
            <p:nvPr/>
          </p:nvSpPr>
          <p:spPr>
            <a:xfrm>
              <a:off x="3157543" y="3571301"/>
              <a:ext cx="2229689" cy="1133562"/>
            </a:xfrm>
            <a:custGeom>
              <a:avLst/>
              <a:gdLst/>
              <a:ahLst/>
              <a:cxnLst/>
              <a:rect l="l" t="t" r="r" b="b"/>
              <a:pathLst>
                <a:path w="24123" h="12264" extrusionOk="0">
                  <a:moveTo>
                    <a:pt x="12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24110" y="12264"/>
                  </a:lnTo>
                  <a:lnTo>
                    <a:pt x="24122" y="12264"/>
                  </a:lnTo>
                  <a:cubicBezTo>
                    <a:pt x="24122" y="12252"/>
                    <a:pt x="24122" y="12252"/>
                    <a:pt x="24122" y="1225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775;p32">
              <a:extLst>
                <a:ext uri="{FF2B5EF4-FFF2-40B4-BE49-F238E27FC236}">
                  <a16:creationId xmlns:a16="http://schemas.microsoft.com/office/drawing/2014/main" id="{7F36AAA7-D6F8-C9FE-3418-BD6C1E285216}"/>
                </a:ext>
              </a:extLst>
            </p:cNvPr>
            <p:cNvSpPr/>
            <p:nvPr/>
          </p:nvSpPr>
          <p:spPr>
            <a:xfrm>
              <a:off x="5301272" y="2592929"/>
              <a:ext cx="1358074" cy="280710"/>
            </a:xfrm>
            <a:custGeom>
              <a:avLst/>
              <a:gdLst/>
              <a:ahLst/>
              <a:cxnLst/>
              <a:rect l="l" t="t" r="r" b="b"/>
              <a:pathLst>
                <a:path w="14693" h="3037" extrusionOk="0">
                  <a:moveTo>
                    <a:pt x="1" y="1"/>
                  </a:moveTo>
                  <a:cubicBezTo>
                    <a:pt x="1" y="1"/>
                    <a:pt x="13" y="13"/>
                    <a:pt x="13" y="13"/>
                  </a:cubicBezTo>
                  <a:lnTo>
                    <a:pt x="14681" y="3037"/>
                  </a:lnTo>
                  <a:lnTo>
                    <a:pt x="14693" y="3037"/>
                  </a:lnTo>
                  <a:cubicBezTo>
                    <a:pt x="14693" y="3025"/>
                    <a:pt x="14693" y="3025"/>
                    <a:pt x="14681" y="3025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776;p32">
              <a:extLst>
                <a:ext uri="{FF2B5EF4-FFF2-40B4-BE49-F238E27FC236}">
                  <a16:creationId xmlns:a16="http://schemas.microsoft.com/office/drawing/2014/main" id="{75F8D650-336F-7B25-2493-E27E7DC1644B}"/>
                </a:ext>
              </a:extLst>
            </p:cNvPr>
            <p:cNvSpPr/>
            <p:nvPr/>
          </p:nvSpPr>
          <p:spPr>
            <a:xfrm>
              <a:off x="3157543" y="2602912"/>
              <a:ext cx="2291340" cy="309271"/>
            </a:xfrm>
            <a:custGeom>
              <a:avLst/>
              <a:gdLst/>
              <a:ahLst/>
              <a:cxnLst/>
              <a:rect l="l" t="t" r="r" b="b"/>
              <a:pathLst>
                <a:path w="24790" h="3346" extrusionOk="0">
                  <a:moveTo>
                    <a:pt x="24777" y="0"/>
                  </a:moveTo>
                  <a:lnTo>
                    <a:pt x="12" y="3322"/>
                  </a:lnTo>
                  <a:cubicBezTo>
                    <a:pt x="0" y="3322"/>
                    <a:pt x="0" y="3334"/>
                    <a:pt x="0" y="3334"/>
                  </a:cubicBezTo>
                  <a:cubicBezTo>
                    <a:pt x="0" y="3334"/>
                    <a:pt x="0" y="3346"/>
                    <a:pt x="12" y="3346"/>
                  </a:cubicBezTo>
                  <a:lnTo>
                    <a:pt x="24777" y="12"/>
                  </a:lnTo>
                  <a:cubicBezTo>
                    <a:pt x="24789" y="12"/>
                    <a:pt x="24789" y="0"/>
                    <a:pt x="247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777;p32">
              <a:extLst>
                <a:ext uri="{FF2B5EF4-FFF2-40B4-BE49-F238E27FC236}">
                  <a16:creationId xmlns:a16="http://schemas.microsoft.com/office/drawing/2014/main" id="{C569DD61-2912-13A1-2F5D-4B1259603785}"/>
                </a:ext>
              </a:extLst>
            </p:cNvPr>
            <p:cNvSpPr/>
            <p:nvPr/>
          </p:nvSpPr>
          <p:spPr>
            <a:xfrm>
              <a:off x="3157543" y="3340965"/>
              <a:ext cx="2355116" cy="644237"/>
            </a:xfrm>
            <a:custGeom>
              <a:avLst/>
              <a:gdLst/>
              <a:ahLst/>
              <a:cxnLst/>
              <a:rect l="l" t="t" r="r" b="b"/>
              <a:pathLst>
                <a:path w="25480" h="6970" extrusionOk="0">
                  <a:moveTo>
                    <a:pt x="6" y="1"/>
                  </a:moveTo>
                  <a:cubicBezTo>
                    <a:pt x="1" y="1"/>
                    <a:pt x="3" y="16"/>
                    <a:pt x="12" y="16"/>
                  </a:cubicBezTo>
                  <a:lnTo>
                    <a:pt x="25468" y="6969"/>
                  </a:lnTo>
                  <a:lnTo>
                    <a:pt x="25480" y="6969"/>
                  </a:lnTo>
                  <a:cubicBezTo>
                    <a:pt x="25480" y="6969"/>
                    <a:pt x="25480" y="6957"/>
                    <a:pt x="25480" y="6957"/>
                  </a:cubicBezTo>
                  <a:cubicBezTo>
                    <a:pt x="25480" y="6957"/>
                    <a:pt x="25480" y="6945"/>
                    <a:pt x="25480" y="6945"/>
                  </a:cubicBezTo>
                  <a:lnTo>
                    <a:pt x="12" y="4"/>
                  </a:lnTo>
                  <a:cubicBezTo>
                    <a:pt x="10" y="2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778;p32">
              <a:extLst>
                <a:ext uri="{FF2B5EF4-FFF2-40B4-BE49-F238E27FC236}">
                  <a16:creationId xmlns:a16="http://schemas.microsoft.com/office/drawing/2014/main" id="{EBA57D92-8217-AE37-2AE5-07249F92E5D7}"/>
                </a:ext>
              </a:extLst>
            </p:cNvPr>
            <p:cNvSpPr/>
            <p:nvPr/>
          </p:nvSpPr>
          <p:spPr>
            <a:xfrm>
              <a:off x="5334270" y="3204816"/>
              <a:ext cx="1325076" cy="780386"/>
            </a:xfrm>
            <a:custGeom>
              <a:avLst/>
              <a:gdLst/>
              <a:ahLst/>
              <a:cxnLst/>
              <a:rect l="l" t="t" r="r" b="b"/>
              <a:pathLst>
                <a:path w="14336" h="8443" extrusionOk="0">
                  <a:moveTo>
                    <a:pt x="14324" y="1"/>
                  </a:moveTo>
                  <a:lnTo>
                    <a:pt x="1" y="8418"/>
                  </a:lnTo>
                  <a:cubicBezTo>
                    <a:pt x="1" y="8430"/>
                    <a:pt x="1" y="8430"/>
                    <a:pt x="1" y="8430"/>
                  </a:cubicBezTo>
                  <a:cubicBezTo>
                    <a:pt x="1" y="8430"/>
                    <a:pt x="1" y="8442"/>
                    <a:pt x="1" y="8442"/>
                  </a:cubicBezTo>
                  <a:cubicBezTo>
                    <a:pt x="1" y="8442"/>
                    <a:pt x="13" y="8442"/>
                    <a:pt x="13" y="8430"/>
                  </a:cubicBezTo>
                  <a:lnTo>
                    <a:pt x="14324" y="13"/>
                  </a:lnTo>
                  <a:lnTo>
                    <a:pt x="14336" y="13"/>
                  </a:lnTo>
                  <a:cubicBezTo>
                    <a:pt x="14336" y="1"/>
                    <a:pt x="14324" y="1"/>
                    <a:pt x="14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779;p32">
              <a:extLst>
                <a:ext uri="{FF2B5EF4-FFF2-40B4-BE49-F238E27FC236}">
                  <a16:creationId xmlns:a16="http://schemas.microsoft.com/office/drawing/2014/main" id="{A87C5179-1FE2-3E53-9F2D-1817694A69C1}"/>
                </a:ext>
              </a:extLst>
            </p:cNvPr>
            <p:cNvSpPr/>
            <p:nvPr/>
          </p:nvSpPr>
          <p:spPr>
            <a:xfrm>
              <a:off x="3157543" y="1569544"/>
              <a:ext cx="3243184" cy="1164341"/>
            </a:xfrm>
            <a:custGeom>
              <a:avLst/>
              <a:gdLst/>
              <a:ahLst/>
              <a:cxnLst/>
              <a:rect l="l" t="t" r="r" b="b"/>
              <a:pathLst>
                <a:path w="35088" h="12597" extrusionOk="0">
                  <a:moveTo>
                    <a:pt x="35076" y="0"/>
                  </a:moveTo>
                  <a:lnTo>
                    <a:pt x="0" y="12585"/>
                  </a:lnTo>
                  <a:cubicBezTo>
                    <a:pt x="0" y="12585"/>
                    <a:pt x="0" y="12585"/>
                    <a:pt x="0" y="12597"/>
                  </a:cubicBezTo>
                  <a:lnTo>
                    <a:pt x="12" y="12597"/>
                  </a:lnTo>
                  <a:lnTo>
                    <a:pt x="35088" y="12"/>
                  </a:lnTo>
                  <a:cubicBezTo>
                    <a:pt x="35088" y="12"/>
                    <a:pt x="35088" y="0"/>
                    <a:pt x="35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780;p32">
              <a:extLst>
                <a:ext uri="{FF2B5EF4-FFF2-40B4-BE49-F238E27FC236}">
                  <a16:creationId xmlns:a16="http://schemas.microsoft.com/office/drawing/2014/main" id="{6032E5E8-2812-E559-2E02-387C55484E43}"/>
                </a:ext>
              </a:extLst>
            </p:cNvPr>
            <p:cNvSpPr/>
            <p:nvPr/>
          </p:nvSpPr>
          <p:spPr>
            <a:xfrm>
              <a:off x="3157543" y="2982522"/>
              <a:ext cx="1178667" cy="25418"/>
            </a:xfrm>
            <a:custGeom>
              <a:avLst/>
              <a:gdLst/>
              <a:ahLst/>
              <a:cxnLst/>
              <a:rect l="l" t="t" r="r" b="b"/>
              <a:pathLst>
                <a:path w="12752" h="275" extrusionOk="0">
                  <a:moveTo>
                    <a:pt x="12740" y="1"/>
                  </a:moveTo>
                  <a:lnTo>
                    <a:pt x="12" y="263"/>
                  </a:lnTo>
                  <a:lnTo>
                    <a:pt x="0" y="263"/>
                  </a:lnTo>
                  <a:cubicBezTo>
                    <a:pt x="0" y="274"/>
                    <a:pt x="0" y="274"/>
                    <a:pt x="12" y="274"/>
                  </a:cubicBezTo>
                  <a:lnTo>
                    <a:pt x="12740" y="13"/>
                  </a:lnTo>
                  <a:lnTo>
                    <a:pt x="12752" y="13"/>
                  </a:lnTo>
                  <a:cubicBezTo>
                    <a:pt x="12752" y="1"/>
                    <a:pt x="12740" y="1"/>
                    <a:pt x="1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781;p32">
              <a:extLst>
                <a:ext uri="{FF2B5EF4-FFF2-40B4-BE49-F238E27FC236}">
                  <a16:creationId xmlns:a16="http://schemas.microsoft.com/office/drawing/2014/main" id="{27DB6EB4-BEDE-1005-D7A5-8CBEE4901A62}"/>
                </a:ext>
              </a:extLst>
            </p:cNvPr>
            <p:cNvSpPr/>
            <p:nvPr/>
          </p:nvSpPr>
          <p:spPr>
            <a:xfrm>
              <a:off x="4134713" y="2982522"/>
              <a:ext cx="2524633" cy="45198"/>
            </a:xfrm>
            <a:custGeom>
              <a:avLst/>
              <a:gdLst/>
              <a:ahLst/>
              <a:cxnLst/>
              <a:rect l="l" t="t" r="r" b="b"/>
              <a:pathLst>
                <a:path w="27314" h="489" extrusionOk="0">
                  <a:moveTo>
                    <a:pt x="1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27302" y="489"/>
                  </a:lnTo>
                  <a:lnTo>
                    <a:pt x="27314" y="489"/>
                  </a:lnTo>
                  <a:cubicBezTo>
                    <a:pt x="27314" y="477"/>
                    <a:pt x="27314" y="477"/>
                    <a:pt x="27302" y="477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782;p32">
              <a:extLst>
                <a:ext uri="{FF2B5EF4-FFF2-40B4-BE49-F238E27FC236}">
                  <a16:creationId xmlns:a16="http://schemas.microsoft.com/office/drawing/2014/main" id="{EA7DFEEA-19E7-CAF2-DFB9-EB8972C888AF}"/>
                </a:ext>
              </a:extLst>
            </p:cNvPr>
            <p:cNvSpPr/>
            <p:nvPr/>
          </p:nvSpPr>
          <p:spPr>
            <a:xfrm>
              <a:off x="4194146" y="3103605"/>
              <a:ext cx="2465201" cy="625197"/>
            </a:xfrm>
            <a:custGeom>
              <a:avLst/>
              <a:gdLst/>
              <a:ahLst/>
              <a:cxnLst/>
              <a:rect l="l" t="t" r="r" b="b"/>
              <a:pathLst>
                <a:path w="26671" h="6764" extrusionOk="0">
                  <a:moveTo>
                    <a:pt x="26659" y="0"/>
                  </a:moveTo>
                  <a:lnTo>
                    <a:pt x="1" y="6751"/>
                  </a:lnTo>
                  <a:cubicBezTo>
                    <a:pt x="1" y="6751"/>
                    <a:pt x="1" y="6751"/>
                    <a:pt x="1" y="6763"/>
                  </a:cubicBezTo>
                  <a:lnTo>
                    <a:pt x="13" y="6763"/>
                  </a:lnTo>
                  <a:lnTo>
                    <a:pt x="26659" y="24"/>
                  </a:lnTo>
                  <a:cubicBezTo>
                    <a:pt x="26671" y="24"/>
                    <a:pt x="26671" y="12"/>
                    <a:pt x="26671" y="12"/>
                  </a:cubicBezTo>
                  <a:cubicBezTo>
                    <a:pt x="26671" y="12"/>
                    <a:pt x="26659" y="0"/>
                    <a:pt x="266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783;p32">
              <a:extLst>
                <a:ext uri="{FF2B5EF4-FFF2-40B4-BE49-F238E27FC236}">
                  <a16:creationId xmlns:a16="http://schemas.microsoft.com/office/drawing/2014/main" id="{D8BE4264-DE1A-5FD0-5BBD-AC1E65CF81D8}"/>
                </a:ext>
              </a:extLst>
            </p:cNvPr>
            <p:cNvSpPr/>
            <p:nvPr/>
          </p:nvSpPr>
          <p:spPr>
            <a:xfrm>
              <a:off x="3195994" y="2533497"/>
              <a:ext cx="34292" cy="1055458"/>
            </a:xfrm>
            <a:custGeom>
              <a:avLst/>
              <a:gdLst/>
              <a:ahLst/>
              <a:cxnLst/>
              <a:rect l="l" t="t" r="r" b="b"/>
              <a:pathLst>
                <a:path w="371" h="11419" extrusionOk="0">
                  <a:moveTo>
                    <a:pt x="346" y="37"/>
                  </a:moveTo>
                  <a:lnTo>
                    <a:pt x="346" y="11383"/>
                  </a:lnTo>
                  <a:lnTo>
                    <a:pt x="25" y="11217"/>
                  </a:lnTo>
                  <a:lnTo>
                    <a:pt x="25" y="156"/>
                  </a:lnTo>
                  <a:lnTo>
                    <a:pt x="346" y="37"/>
                  </a:lnTo>
                  <a:close/>
                  <a:moveTo>
                    <a:pt x="370" y="1"/>
                  </a:moveTo>
                  <a:lnTo>
                    <a:pt x="1" y="144"/>
                  </a:lnTo>
                  <a:lnTo>
                    <a:pt x="1" y="11228"/>
                  </a:lnTo>
                  <a:lnTo>
                    <a:pt x="370" y="11419"/>
                  </a:lnTo>
                  <a:lnTo>
                    <a:pt x="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784;p32">
              <a:extLst>
                <a:ext uri="{FF2B5EF4-FFF2-40B4-BE49-F238E27FC236}">
                  <a16:creationId xmlns:a16="http://schemas.microsoft.com/office/drawing/2014/main" id="{4DB42ABE-37C9-6056-3207-401809DA7DD5}"/>
                </a:ext>
              </a:extLst>
            </p:cNvPr>
            <p:cNvSpPr/>
            <p:nvPr/>
          </p:nvSpPr>
          <p:spPr>
            <a:xfrm>
              <a:off x="3227975" y="2534144"/>
              <a:ext cx="37527" cy="1053794"/>
            </a:xfrm>
            <a:custGeom>
              <a:avLst/>
              <a:gdLst/>
              <a:ahLst/>
              <a:cxnLst/>
              <a:rect l="l" t="t" r="r" b="b"/>
              <a:pathLst>
                <a:path w="406" h="11401" extrusionOk="0">
                  <a:moveTo>
                    <a:pt x="9" y="1"/>
                  </a:moveTo>
                  <a:cubicBezTo>
                    <a:pt x="6" y="1"/>
                    <a:pt x="0" y="6"/>
                    <a:pt x="0" y="6"/>
                  </a:cubicBezTo>
                  <a:cubicBezTo>
                    <a:pt x="0" y="18"/>
                    <a:pt x="0" y="18"/>
                    <a:pt x="12" y="30"/>
                  </a:cubicBezTo>
                  <a:lnTo>
                    <a:pt x="381" y="101"/>
                  </a:lnTo>
                  <a:lnTo>
                    <a:pt x="381" y="11269"/>
                  </a:lnTo>
                  <a:lnTo>
                    <a:pt x="12" y="11376"/>
                  </a:lnTo>
                  <a:cubicBezTo>
                    <a:pt x="0" y="11388"/>
                    <a:pt x="0" y="11388"/>
                    <a:pt x="0" y="11400"/>
                  </a:cubicBezTo>
                  <a:lnTo>
                    <a:pt x="24" y="11400"/>
                  </a:lnTo>
                  <a:lnTo>
                    <a:pt x="405" y="11281"/>
                  </a:lnTo>
                  <a:lnTo>
                    <a:pt x="405" y="89"/>
                  </a:lnTo>
                  <a:lnTo>
                    <a:pt x="12" y="6"/>
                  </a:lnTo>
                  <a:cubicBezTo>
                    <a:pt x="12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785;p32">
              <a:extLst>
                <a:ext uri="{FF2B5EF4-FFF2-40B4-BE49-F238E27FC236}">
                  <a16:creationId xmlns:a16="http://schemas.microsoft.com/office/drawing/2014/main" id="{74F45169-CBE7-510F-D5D2-1E13BCE8EA7F}"/>
                </a:ext>
              </a:extLst>
            </p:cNvPr>
            <p:cNvSpPr/>
            <p:nvPr/>
          </p:nvSpPr>
          <p:spPr>
            <a:xfrm>
              <a:off x="4271232" y="2185775"/>
              <a:ext cx="74868" cy="1503374"/>
            </a:xfrm>
            <a:custGeom>
              <a:avLst/>
              <a:gdLst/>
              <a:ahLst/>
              <a:cxnLst/>
              <a:rect l="l" t="t" r="r" b="b"/>
              <a:pathLst>
                <a:path w="810" h="16265" extrusionOk="0">
                  <a:moveTo>
                    <a:pt x="24" y="24"/>
                  </a:moveTo>
                  <a:lnTo>
                    <a:pt x="786" y="239"/>
                  </a:lnTo>
                  <a:lnTo>
                    <a:pt x="786" y="16038"/>
                  </a:lnTo>
                  <a:lnTo>
                    <a:pt x="24" y="16241"/>
                  </a:lnTo>
                  <a:lnTo>
                    <a:pt x="24" y="24"/>
                  </a:lnTo>
                  <a:close/>
                  <a:moveTo>
                    <a:pt x="0" y="1"/>
                  </a:moveTo>
                  <a:lnTo>
                    <a:pt x="0" y="16264"/>
                  </a:lnTo>
                  <a:lnTo>
                    <a:pt x="798" y="16062"/>
                  </a:lnTo>
                  <a:lnTo>
                    <a:pt x="810" y="16062"/>
                  </a:lnTo>
                  <a:lnTo>
                    <a:pt x="810" y="227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786;p32">
              <a:extLst>
                <a:ext uri="{FF2B5EF4-FFF2-40B4-BE49-F238E27FC236}">
                  <a16:creationId xmlns:a16="http://schemas.microsoft.com/office/drawing/2014/main" id="{618DFF45-C4B3-0481-36CE-7DBEE33A9CCF}"/>
                </a:ext>
              </a:extLst>
            </p:cNvPr>
            <p:cNvSpPr/>
            <p:nvPr/>
          </p:nvSpPr>
          <p:spPr>
            <a:xfrm>
              <a:off x="4201910" y="2185775"/>
              <a:ext cx="71633" cy="1503374"/>
            </a:xfrm>
            <a:custGeom>
              <a:avLst/>
              <a:gdLst/>
              <a:ahLst/>
              <a:cxnLst/>
              <a:rect l="l" t="t" r="r" b="b"/>
              <a:pathLst>
                <a:path w="775" h="16265" extrusionOk="0">
                  <a:moveTo>
                    <a:pt x="750" y="24"/>
                  </a:moveTo>
                  <a:lnTo>
                    <a:pt x="750" y="16241"/>
                  </a:lnTo>
                  <a:lnTo>
                    <a:pt x="24" y="16014"/>
                  </a:lnTo>
                  <a:lnTo>
                    <a:pt x="24" y="251"/>
                  </a:lnTo>
                  <a:lnTo>
                    <a:pt x="750" y="24"/>
                  </a:lnTo>
                  <a:close/>
                  <a:moveTo>
                    <a:pt x="774" y="1"/>
                  </a:moveTo>
                  <a:lnTo>
                    <a:pt x="12" y="239"/>
                  </a:lnTo>
                  <a:lnTo>
                    <a:pt x="0" y="239"/>
                  </a:lnTo>
                  <a:lnTo>
                    <a:pt x="0" y="16026"/>
                  </a:lnTo>
                  <a:lnTo>
                    <a:pt x="774" y="16264"/>
                  </a:lnTo>
                  <a:lnTo>
                    <a:pt x="7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787;p32">
              <a:extLst>
                <a:ext uri="{FF2B5EF4-FFF2-40B4-BE49-F238E27FC236}">
                  <a16:creationId xmlns:a16="http://schemas.microsoft.com/office/drawing/2014/main" id="{D1121421-9D11-1A96-E669-320F81E96BE4}"/>
                </a:ext>
              </a:extLst>
            </p:cNvPr>
            <p:cNvSpPr/>
            <p:nvPr/>
          </p:nvSpPr>
          <p:spPr>
            <a:xfrm>
              <a:off x="4611282" y="2692014"/>
              <a:ext cx="53979" cy="1041132"/>
            </a:xfrm>
            <a:custGeom>
              <a:avLst/>
              <a:gdLst/>
              <a:ahLst/>
              <a:cxnLst/>
              <a:rect l="l" t="t" r="r" b="b"/>
              <a:pathLst>
                <a:path w="584" h="11264" extrusionOk="0">
                  <a:moveTo>
                    <a:pt x="560" y="24"/>
                  </a:moveTo>
                  <a:lnTo>
                    <a:pt x="560" y="11240"/>
                  </a:lnTo>
                  <a:lnTo>
                    <a:pt x="24" y="11085"/>
                  </a:lnTo>
                  <a:lnTo>
                    <a:pt x="24" y="96"/>
                  </a:lnTo>
                  <a:lnTo>
                    <a:pt x="560" y="24"/>
                  </a:lnTo>
                  <a:close/>
                  <a:moveTo>
                    <a:pt x="584" y="0"/>
                  </a:moveTo>
                  <a:lnTo>
                    <a:pt x="0" y="84"/>
                  </a:lnTo>
                  <a:lnTo>
                    <a:pt x="0" y="11109"/>
                  </a:lnTo>
                  <a:lnTo>
                    <a:pt x="584" y="11264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788;p32">
              <a:extLst>
                <a:ext uri="{FF2B5EF4-FFF2-40B4-BE49-F238E27FC236}">
                  <a16:creationId xmlns:a16="http://schemas.microsoft.com/office/drawing/2014/main" id="{72E7BF79-5734-83D8-AB3E-90B63DF95A31}"/>
                </a:ext>
              </a:extLst>
            </p:cNvPr>
            <p:cNvSpPr/>
            <p:nvPr/>
          </p:nvSpPr>
          <p:spPr>
            <a:xfrm>
              <a:off x="4662951" y="2692014"/>
              <a:ext cx="56290" cy="1041132"/>
            </a:xfrm>
            <a:custGeom>
              <a:avLst/>
              <a:gdLst/>
              <a:ahLst/>
              <a:cxnLst/>
              <a:rect l="l" t="t" r="r" b="b"/>
              <a:pathLst>
                <a:path w="609" h="11264" extrusionOk="0">
                  <a:moveTo>
                    <a:pt x="25" y="0"/>
                  </a:moveTo>
                  <a:cubicBezTo>
                    <a:pt x="13" y="0"/>
                    <a:pt x="1" y="12"/>
                    <a:pt x="1" y="12"/>
                  </a:cubicBezTo>
                  <a:cubicBezTo>
                    <a:pt x="1" y="24"/>
                    <a:pt x="13" y="24"/>
                    <a:pt x="13" y="24"/>
                  </a:cubicBezTo>
                  <a:lnTo>
                    <a:pt x="584" y="119"/>
                  </a:lnTo>
                  <a:lnTo>
                    <a:pt x="584" y="11037"/>
                  </a:lnTo>
                  <a:lnTo>
                    <a:pt x="13" y="11240"/>
                  </a:lnTo>
                  <a:cubicBezTo>
                    <a:pt x="1" y="11240"/>
                    <a:pt x="1" y="11264"/>
                    <a:pt x="13" y="11264"/>
                  </a:cubicBezTo>
                  <a:lnTo>
                    <a:pt x="25" y="11264"/>
                  </a:lnTo>
                  <a:lnTo>
                    <a:pt x="596" y="11049"/>
                  </a:lnTo>
                  <a:lnTo>
                    <a:pt x="608" y="11049"/>
                  </a:lnTo>
                  <a:lnTo>
                    <a:pt x="608" y="96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789;p32">
              <a:extLst>
                <a:ext uri="{FF2B5EF4-FFF2-40B4-BE49-F238E27FC236}">
                  <a16:creationId xmlns:a16="http://schemas.microsoft.com/office/drawing/2014/main" id="{268B5F64-B9F7-2886-4531-BA30D4BBF77F}"/>
                </a:ext>
              </a:extLst>
            </p:cNvPr>
            <p:cNvSpPr/>
            <p:nvPr/>
          </p:nvSpPr>
          <p:spPr>
            <a:xfrm>
              <a:off x="5315599" y="2589694"/>
              <a:ext cx="75977" cy="1342638"/>
            </a:xfrm>
            <a:custGeom>
              <a:avLst/>
              <a:gdLst/>
              <a:ahLst/>
              <a:cxnLst/>
              <a:rect l="l" t="t" r="r" b="b"/>
              <a:pathLst>
                <a:path w="822" h="14526" extrusionOk="0">
                  <a:moveTo>
                    <a:pt x="798" y="24"/>
                  </a:moveTo>
                  <a:lnTo>
                    <a:pt x="798" y="14490"/>
                  </a:lnTo>
                  <a:lnTo>
                    <a:pt x="24" y="14276"/>
                  </a:lnTo>
                  <a:lnTo>
                    <a:pt x="24" y="119"/>
                  </a:lnTo>
                  <a:lnTo>
                    <a:pt x="798" y="24"/>
                  </a:lnTo>
                  <a:close/>
                  <a:moveTo>
                    <a:pt x="822" y="0"/>
                  </a:moveTo>
                  <a:lnTo>
                    <a:pt x="12" y="107"/>
                  </a:lnTo>
                  <a:lnTo>
                    <a:pt x="0" y="107"/>
                  </a:lnTo>
                  <a:lnTo>
                    <a:pt x="0" y="14299"/>
                  </a:lnTo>
                  <a:lnTo>
                    <a:pt x="810" y="14514"/>
                  </a:lnTo>
                  <a:lnTo>
                    <a:pt x="822" y="14526"/>
                  </a:lnTo>
                  <a:lnTo>
                    <a:pt x="8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790;p32">
              <a:extLst>
                <a:ext uri="{FF2B5EF4-FFF2-40B4-BE49-F238E27FC236}">
                  <a16:creationId xmlns:a16="http://schemas.microsoft.com/office/drawing/2014/main" id="{E94648BF-F326-E798-3947-62C32DD1B7BA}"/>
                </a:ext>
              </a:extLst>
            </p:cNvPr>
            <p:cNvSpPr/>
            <p:nvPr/>
          </p:nvSpPr>
          <p:spPr>
            <a:xfrm>
              <a:off x="5389358" y="2589694"/>
              <a:ext cx="70524" cy="1342638"/>
            </a:xfrm>
            <a:custGeom>
              <a:avLst/>
              <a:gdLst/>
              <a:ahLst/>
              <a:cxnLst/>
              <a:rect l="l" t="t" r="r" b="b"/>
              <a:pathLst>
                <a:path w="763" h="14526" extrusionOk="0">
                  <a:moveTo>
                    <a:pt x="24" y="24"/>
                  </a:moveTo>
                  <a:lnTo>
                    <a:pt x="738" y="179"/>
                  </a:lnTo>
                  <a:lnTo>
                    <a:pt x="738" y="14073"/>
                  </a:lnTo>
                  <a:lnTo>
                    <a:pt x="24" y="14478"/>
                  </a:lnTo>
                  <a:lnTo>
                    <a:pt x="24" y="24"/>
                  </a:lnTo>
                  <a:close/>
                  <a:moveTo>
                    <a:pt x="0" y="0"/>
                  </a:moveTo>
                  <a:lnTo>
                    <a:pt x="0" y="14526"/>
                  </a:lnTo>
                  <a:lnTo>
                    <a:pt x="750" y="14085"/>
                  </a:lnTo>
                  <a:lnTo>
                    <a:pt x="762" y="14085"/>
                  </a:lnTo>
                  <a:lnTo>
                    <a:pt x="762" y="1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791;p32">
              <a:extLst>
                <a:ext uri="{FF2B5EF4-FFF2-40B4-BE49-F238E27FC236}">
                  <a16:creationId xmlns:a16="http://schemas.microsoft.com/office/drawing/2014/main" id="{9944C6E4-A95B-5BD9-265D-20BE4EA3C1BC}"/>
                </a:ext>
              </a:extLst>
            </p:cNvPr>
            <p:cNvSpPr/>
            <p:nvPr/>
          </p:nvSpPr>
          <p:spPr>
            <a:xfrm>
              <a:off x="6246646" y="1594778"/>
              <a:ext cx="45198" cy="2110916"/>
            </a:xfrm>
            <a:custGeom>
              <a:avLst/>
              <a:gdLst/>
              <a:ahLst/>
              <a:cxnLst/>
              <a:rect l="l" t="t" r="r" b="b"/>
              <a:pathLst>
                <a:path w="489" h="22838" extrusionOk="0">
                  <a:moveTo>
                    <a:pt x="48" y="191"/>
                  </a:moveTo>
                  <a:lnTo>
                    <a:pt x="441" y="882"/>
                  </a:lnTo>
                  <a:lnTo>
                    <a:pt x="441" y="22361"/>
                  </a:lnTo>
                  <a:lnTo>
                    <a:pt x="48" y="22730"/>
                  </a:lnTo>
                  <a:lnTo>
                    <a:pt x="48" y="191"/>
                  </a:lnTo>
                  <a:close/>
                  <a:moveTo>
                    <a:pt x="0" y="1"/>
                  </a:moveTo>
                  <a:lnTo>
                    <a:pt x="0" y="22837"/>
                  </a:lnTo>
                  <a:lnTo>
                    <a:pt x="488" y="22385"/>
                  </a:lnTo>
                  <a:lnTo>
                    <a:pt x="488" y="87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792;p32">
              <a:extLst>
                <a:ext uri="{FF2B5EF4-FFF2-40B4-BE49-F238E27FC236}">
                  <a16:creationId xmlns:a16="http://schemas.microsoft.com/office/drawing/2014/main" id="{7E91B38E-926B-B34D-0E13-E61A406B6527}"/>
                </a:ext>
              </a:extLst>
            </p:cNvPr>
            <p:cNvSpPr/>
            <p:nvPr/>
          </p:nvSpPr>
          <p:spPr>
            <a:xfrm>
              <a:off x="6183886" y="1600324"/>
              <a:ext cx="67197" cy="2102043"/>
            </a:xfrm>
            <a:custGeom>
              <a:avLst/>
              <a:gdLst/>
              <a:ahLst/>
              <a:cxnLst/>
              <a:rect l="l" t="t" r="r" b="b"/>
              <a:pathLst>
                <a:path w="727" h="22742" extrusionOk="0">
                  <a:moveTo>
                    <a:pt x="679" y="72"/>
                  </a:moveTo>
                  <a:lnTo>
                    <a:pt x="679" y="22694"/>
                  </a:lnTo>
                  <a:lnTo>
                    <a:pt x="48" y="22610"/>
                  </a:lnTo>
                  <a:lnTo>
                    <a:pt x="48" y="298"/>
                  </a:lnTo>
                  <a:lnTo>
                    <a:pt x="679" y="72"/>
                  </a:lnTo>
                  <a:close/>
                  <a:moveTo>
                    <a:pt x="727" y="0"/>
                  </a:moveTo>
                  <a:lnTo>
                    <a:pt x="0" y="262"/>
                  </a:lnTo>
                  <a:lnTo>
                    <a:pt x="0" y="22646"/>
                  </a:lnTo>
                  <a:lnTo>
                    <a:pt x="727" y="22741"/>
                  </a:lnTo>
                  <a:lnTo>
                    <a:pt x="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793;p32">
              <a:extLst>
                <a:ext uri="{FF2B5EF4-FFF2-40B4-BE49-F238E27FC236}">
                  <a16:creationId xmlns:a16="http://schemas.microsoft.com/office/drawing/2014/main" id="{3E36F039-E5E9-6070-53B1-E3884E9EAFCB}"/>
                </a:ext>
              </a:extLst>
            </p:cNvPr>
            <p:cNvSpPr/>
            <p:nvPr/>
          </p:nvSpPr>
          <p:spPr>
            <a:xfrm>
              <a:off x="6571260" y="2176994"/>
              <a:ext cx="26527" cy="1221647"/>
            </a:xfrm>
            <a:custGeom>
              <a:avLst/>
              <a:gdLst/>
              <a:ahLst/>
              <a:cxnLst/>
              <a:rect l="l" t="t" r="r" b="b"/>
              <a:pathLst>
                <a:path w="287" h="13217" extrusionOk="0">
                  <a:moveTo>
                    <a:pt x="24" y="96"/>
                  </a:moveTo>
                  <a:lnTo>
                    <a:pt x="262" y="512"/>
                  </a:lnTo>
                  <a:lnTo>
                    <a:pt x="262" y="12942"/>
                  </a:lnTo>
                  <a:lnTo>
                    <a:pt x="24" y="13157"/>
                  </a:lnTo>
                  <a:lnTo>
                    <a:pt x="24" y="96"/>
                  </a:lnTo>
                  <a:close/>
                  <a:moveTo>
                    <a:pt x="0" y="0"/>
                  </a:moveTo>
                  <a:lnTo>
                    <a:pt x="0" y="13216"/>
                  </a:lnTo>
                  <a:lnTo>
                    <a:pt x="286" y="12954"/>
                  </a:lnTo>
                  <a:lnTo>
                    <a:pt x="286" y="12942"/>
                  </a:lnTo>
                  <a:lnTo>
                    <a:pt x="286" y="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794;p32">
              <a:extLst>
                <a:ext uri="{FF2B5EF4-FFF2-40B4-BE49-F238E27FC236}">
                  <a16:creationId xmlns:a16="http://schemas.microsoft.com/office/drawing/2014/main" id="{12EC18E1-4A16-7772-EF12-69227431F893}"/>
                </a:ext>
              </a:extLst>
            </p:cNvPr>
            <p:cNvSpPr/>
            <p:nvPr/>
          </p:nvSpPr>
          <p:spPr>
            <a:xfrm>
              <a:off x="6533826" y="2179952"/>
              <a:ext cx="40762" cy="1217580"/>
            </a:xfrm>
            <a:custGeom>
              <a:avLst/>
              <a:gdLst/>
              <a:ahLst/>
              <a:cxnLst/>
              <a:rect l="l" t="t" r="r" b="b"/>
              <a:pathLst>
                <a:path w="441" h="13173" extrusionOk="0">
                  <a:moveTo>
                    <a:pt x="424" y="1"/>
                  </a:moveTo>
                  <a:cubicBezTo>
                    <a:pt x="422" y="1"/>
                    <a:pt x="420" y="2"/>
                    <a:pt x="417" y="4"/>
                  </a:cubicBezTo>
                  <a:lnTo>
                    <a:pt x="1" y="135"/>
                  </a:lnTo>
                  <a:lnTo>
                    <a:pt x="1" y="147"/>
                  </a:lnTo>
                  <a:lnTo>
                    <a:pt x="1" y="13172"/>
                  </a:lnTo>
                  <a:lnTo>
                    <a:pt x="417" y="13172"/>
                  </a:lnTo>
                  <a:cubicBezTo>
                    <a:pt x="438" y="13172"/>
                    <a:pt x="441" y="13146"/>
                    <a:pt x="426" y="13146"/>
                  </a:cubicBezTo>
                  <a:cubicBezTo>
                    <a:pt x="424" y="13146"/>
                    <a:pt x="421" y="13147"/>
                    <a:pt x="417" y="13148"/>
                  </a:cubicBezTo>
                  <a:lnTo>
                    <a:pt x="24" y="13148"/>
                  </a:lnTo>
                  <a:lnTo>
                    <a:pt x="24" y="159"/>
                  </a:lnTo>
                  <a:lnTo>
                    <a:pt x="429" y="28"/>
                  </a:lnTo>
                  <a:cubicBezTo>
                    <a:pt x="439" y="18"/>
                    <a:pt x="433" y="1"/>
                    <a:pt x="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795;p32">
              <a:extLst>
                <a:ext uri="{FF2B5EF4-FFF2-40B4-BE49-F238E27FC236}">
                  <a16:creationId xmlns:a16="http://schemas.microsoft.com/office/drawing/2014/main" id="{4C28BC36-B8F2-6E7B-1C71-8579934D3C44}"/>
                </a:ext>
              </a:extLst>
            </p:cNvPr>
            <p:cNvSpPr/>
            <p:nvPr/>
          </p:nvSpPr>
          <p:spPr>
            <a:xfrm>
              <a:off x="5092196" y="1997588"/>
              <a:ext cx="56197" cy="1555135"/>
            </a:xfrm>
            <a:custGeom>
              <a:avLst/>
              <a:gdLst/>
              <a:ahLst/>
              <a:cxnLst/>
              <a:rect l="l" t="t" r="r" b="b"/>
              <a:pathLst>
                <a:path w="608" h="16825" extrusionOk="0">
                  <a:moveTo>
                    <a:pt x="584" y="36"/>
                  </a:moveTo>
                  <a:lnTo>
                    <a:pt x="584" y="16788"/>
                  </a:lnTo>
                  <a:lnTo>
                    <a:pt x="24" y="16693"/>
                  </a:lnTo>
                  <a:lnTo>
                    <a:pt x="24" y="239"/>
                  </a:lnTo>
                  <a:lnTo>
                    <a:pt x="584" y="36"/>
                  </a:lnTo>
                  <a:close/>
                  <a:moveTo>
                    <a:pt x="608" y="1"/>
                  </a:moveTo>
                  <a:lnTo>
                    <a:pt x="0" y="215"/>
                  </a:lnTo>
                  <a:lnTo>
                    <a:pt x="0" y="16705"/>
                  </a:lnTo>
                  <a:lnTo>
                    <a:pt x="608" y="16824"/>
                  </a:lnTo>
                  <a:lnTo>
                    <a:pt x="6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796;p32">
              <a:extLst>
                <a:ext uri="{FF2B5EF4-FFF2-40B4-BE49-F238E27FC236}">
                  <a16:creationId xmlns:a16="http://schemas.microsoft.com/office/drawing/2014/main" id="{047EDF46-18A0-A964-20C4-446164C03149}"/>
                </a:ext>
              </a:extLst>
            </p:cNvPr>
            <p:cNvSpPr/>
            <p:nvPr/>
          </p:nvSpPr>
          <p:spPr>
            <a:xfrm>
              <a:off x="5146082" y="1996479"/>
              <a:ext cx="58416" cy="1556244"/>
            </a:xfrm>
            <a:custGeom>
              <a:avLst/>
              <a:gdLst/>
              <a:ahLst/>
              <a:cxnLst/>
              <a:rect l="l" t="t" r="r" b="b"/>
              <a:pathLst>
                <a:path w="632" h="16837" extrusionOk="0">
                  <a:moveTo>
                    <a:pt x="25" y="48"/>
                  </a:moveTo>
                  <a:lnTo>
                    <a:pt x="608" y="358"/>
                  </a:lnTo>
                  <a:lnTo>
                    <a:pt x="608" y="16526"/>
                  </a:lnTo>
                  <a:lnTo>
                    <a:pt x="25" y="16800"/>
                  </a:lnTo>
                  <a:lnTo>
                    <a:pt x="25" y="48"/>
                  </a:lnTo>
                  <a:close/>
                  <a:moveTo>
                    <a:pt x="1" y="1"/>
                  </a:moveTo>
                  <a:lnTo>
                    <a:pt x="1" y="16836"/>
                  </a:lnTo>
                  <a:lnTo>
                    <a:pt x="620" y="16550"/>
                  </a:lnTo>
                  <a:lnTo>
                    <a:pt x="632" y="16550"/>
                  </a:lnTo>
                  <a:lnTo>
                    <a:pt x="632" y="346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3797;p32">
              <a:extLst>
                <a:ext uri="{FF2B5EF4-FFF2-40B4-BE49-F238E27FC236}">
                  <a16:creationId xmlns:a16="http://schemas.microsoft.com/office/drawing/2014/main" id="{37BB1F68-CD5D-38D7-7B1D-59ACC03C77AE}"/>
                </a:ext>
              </a:extLst>
            </p:cNvPr>
            <p:cNvSpPr/>
            <p:nvPr/>
          </p:nvSpPr>
          <p:spPr>
            <a:xfrm>
              <a:off x="3157543" y="3274139"/>
              <a:ext cx="3146410" cy="434791"/>
            </a:xfrm>
            <a:custGeom>
              <a:avLst/>
              <a:gdLst/>
              <a:ahLst/>
              <a:cxnLst/>
              <a:rect l="l" t="t" r="r" b="b"/>
              <a:pathLst>
                <a:path w="34041" h="4704" extrusionOk="0">
                  <a:moveTo>
                    <a:pt x="12" y="1"/>
                  </a:moveTo>
                  <a:cubicBezTo>
                    <a:pt x="0" y="1"/>
                    <a:pt x="0" y="1"/>
                    <a:pt x="0" y="13"/>
                  </a:cubicBezTo>
                  <a:cubicBezTo>
                    <a:pt x="0" y="13"/>
                    <a:pt x="0" y="25"/>
                    <a:pt x="12" y="25"/>
                  </a:cubicBezTo>
                  <a:lnTo>
                    <a:pt x="34016" y="4704"/>
                  </a:lnTo>
                  <a:cubicBezTo>
                    <a:pt x="34028" y="4704"/>
                    <a:pt x="34040" y="4680"/>
                    <a:pt x="34016" y="4680"/>
                  </a:cubicBez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798;p32">
              <a:extLst>
                <a:ext uri="{FF2B5EF4-FFF2-40B4-BE49-F238E27FC236}">
                  <a16:creationId xmlns:a16="http://schemas.microsoft.com/office/drawing/2014/main" id="{9498A9E7-D379-074E-895D-2C79009B2C11}"/>
                </a:ext>
              </a:extLst>
            </p:cNvPr>
            <p:cNvSpPr/>
            <p:nvPr/>
          </p:nvSpPr>
          <p:spPr>
            <a:xfrm>
              <a:off x="6011135" y="2715954"/>
              <a:ext cx="527221" cy="904982"/>
            </a:xfrm>
            <a:custGeom>
              <a:avLst/>
              <a:gdLst/>
              <a:ahLst/>
              <a:cxnLst/>
              <a:rect l="l" t="t" r="r" b="b"/>
              <a:pathLst>
                <a:path w="5704" h="9791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9195"/>
                  </a:lnTo>
                  <a:lnTo>
                    <a:pt x="5668" y="9790"/>
                  </a:lnTo>
                  <a:cubicBezTo>
                    <a:pt x="5691" y="9790"/>
                    <a:pt x="5703" y="9743"/>
                    <a:pt x="5668" y="9743"/>
                  </a:cubicBezTo>
                  <a:lnTo>
                    <a:pt x="48" y="9159"/>
                  </a:ln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799;p32">
              <a:extLst>
                <a:ext uri="{FF2B5EF4-FFF2-40B4-BE49-F238E27FC236}">
                  <a16:creationId xmlns:a16="http://schemas.microsoft.com/office/drawing/2014/main" id="{83969476-447D-2976-D0E3-48D175D8F3BB}"/>
                </a:ext>
              </a:extLst>
            </p:cNvPr>
            <p:cNvSpPr/>
            <p:nvPr/>
          </p:nvSpPr>
          <p:spPr>
            <a:xfrm>
              <a:off x="5361814" y="1834726"/>
              <a:ext cx="589981" cy="198170"/>
            </a:xfrm>
            <a:custGeom>
              <a:avLst/>
              <a:gdLst/>
              <a:ahLst/>
              <a:cxnLst/>
              <a:rect l="l" t="t" r="r" b="b"/>
              <a:pathLst>
                <a:path w="6383" h="2144" extrusionOk="0">
                  <a:moveTo>
                    <a:pt x="6335" y="0"/>
                  </a:moveTo>
                  <a:lnTo>
                    <a:pt x="24" y="2096"/>
                  </a:lnTo>
                  <a:cubicBezTo>
                    <a:pt x="0" y="2108"/>
                    <a:pt x="12" y="2144"/>
                    <a:pt x="36" y="2144"/>
                  </a:cubicBezTo>
                  <a:lnTo>
                    <a:pt x="48" y="2144"/>
                  </a:lnTo>
                  <a:lnTo>
                    <a:pt x="6358" y="48"/>
                  </a:lnTo>
                  <a:cubicBezTo>
                    <a:pt x="6382" y="36"/>
                    <a:pt x="6370" y="0"/>
                    <a:pt x="6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800;p32">
              <a:extLst>
                <a:ext uri="{FF2B5EF4-FFF2-40B4-BE49-F238E27FC236}">
                  <a16:creationId xmlns:a16="http://schemas.microsoft.com/office/drawing/2014/main" id="{C20D362E-74B8-E58B-EEE1-AEBFD913ACBA}"/>
                </a:ext>
              </a:extLst>
            </p:cNvPr>
            <p:cNvSpPr/>
            <p:nvPr/>
          </p:nvSpPr>
          <p:spPr>
            <a:xfrm>
              <a:off x="5399248" y="1988530"/>
              <a:ext cx="4991" cy="604492"/>
            </a:xfrm>
            <a:custGeom>
              <a:avLst/>
              <a:gdLst/>
              <a:ahLst/>
              <a:cxnLst/>
              <a:rect l="l" t="t" r="r" b="b"/>
              <a:pathLst>
                <a:path w="54" h="6540" extrusionOk="0">
                  <a:moveTo>
                    <a:pt x="29" y="0"/>
                  </a:moveTo>
                  <a:cubicBezTo>
                    <a:pt x="15" y="0"/>
                    <a:pt x="0" y="9"/>
                    <a:pt x="0" y="27"/>
                  </a:cubicBezTo>
                  <a:lnTo>
                    <a:pt x="0" y="6516"/>
                  </a:lnTo>
                  <a:cubicBezTo>
                    <a:pt x="0" y="6528"/>
                    <a:pt x="12" y="6540"/>
                    <a:pt x="24" y="6540"/>
                  </a:cubicBezTo>
                  <a:cubicBezTo>
                    <a:pt x="48" y="6540"/>
                    <a:pt x="48" y="6528"/>
                    <a:pt x="48" y="6516"/>
                  </a:cubicBezTo>
                  <a:lnTo>
                    <a:pt x="48" y="27"/>
                  </a:lnTo>
                  <a:cubicBezTo>
                    <a:pt x="54" y="9"/>
                    <a:pt x="42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801;p32">
              <a:extLst>
                <a:ext uri="{FF2B5EF4-FFF2-40B4-BE49-F238E27FC236}">
                  <a16:creationId xmlns:a16="http://schemas.microsoft.com/office/drawing/2014/main" id="{A39D17E7-7798-B297-3F31-713194F1EAFE}"/>
                </a:ext>
              </a:extLst>
            </p:cNvPr>
            <p:cNvSpPr/>
            <p:nvPr/>
          </p:nvSpPr>
          <p:spPr>
            <a:xfrm>
              <a:off x="5399248" y="1943701"/>
              <a:ext cx="525002" cy="128847"/>
            </a:xfrm>
            <a:custGeom>
              <a:avLst/>
              <a:gdLst/>
              <a:ahLst/>
              <a:cxnLst/>
              <a:rect l="l" t="t" r="r" b="b"/>
              <a:pathLst>
                <a:path w="5680" h="1394" extrusionOk="0">
                  <a:moveTo>
                    <a:pt x="5632" y="0"/>
                  </a:moveTo>
                  <a:lnTo>
                    <a:pt x="1322" y="1346"/>
                  </a:lnTo>
                  <a:lnTo>
                    <a:pt x="36" y="786"/>
                  </a:lnTo>
                  <a:cubicBezTo>
                    <a:pt x="24" y="786"/>
                    <a:pt x="12" y="786"/>
                    <a:pt x="12" y="798"/>
                  </a:cubicBezTo>
                  <a:cubicBezTo>
                    <a:pt x="0" y="810"/>
                    <a:pt x="12" y="822"/>
                    <a:pt x="24" y="834"/>
                  </a:cubicBezTo>
                  <a:lnTo>
                    <a:pt x="1310" y="1393"/>
                  </a:lnTo>
                  <a:lnTo>
                    <a:pt x="1322" y="1393"/>
                  </a:lnTo>
                  <a:lnTo>
                    <a:pt x="5644" y="48"/>
                  </a:lnTo>
                  <a:cubicBezTo>
                    <a:pt x="5680" y="36"/>
                    <a:pt x="5656" y="0"/>
                    <a:pt x="5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802;p32">
              <a:extLst>
                <a:ext uri="{FF2B5EF4-FFF2-40B4-BE49-F238E27FC236}">
                  <a16:creationId xmlns:a16="http://schemas.microsoft.com/office/drawing/2014/main" id="{AE47A601-7BC8-084C-1E07-EEADD987C03B}"/>
                </a:ext>
              </a:extLst>
            </p:cNvPr>
            <p:cNvSpPr/>
            <p:nvPr/>
          </p:nvSpPr>
          <p:spPr>
            <a:xfrm>
              <a:off x="5519222" y="2068574"/>
              <a:ext cx="4437" cy="544320"/>
            </a:xfrm>
            <a:custGeom>
              <a:avLst/>
              <a:gdLst/>
              <a:ahLst/>
              <a:cxnLst/>
              <a:rect l="l" t="t" r="r" b="b"/>
              <a:pathLst>
                <a:path w="48" h="5889" extrusionOk="0">
                  <a:moveTo>
                    <a:pt x="24" y="1"/>
                  </a:moveTo>
                  <a:cubicBezTo>
                    <a:pt x="12" y="1"/>
                    <a:pt x="0" y="6"/>
                    <a:pt x="0" y="18"/>
                  </a:cubicBezTo>
                  <a:lnTo>
                    <a:pt x="0" y="5864"/>
                  </a:lnTo>
                  <a:cubicBezTo>
                    <a:pt x="0" y="5876"/>
                    <a:pt x="12" y="5888"/>
                    <a:pt x="24" y="5888"/>
                  </a:cubicBezTo>
                  <a:cubicBezTo>
                    <a:pt x="36" y="5888"/>
                    <a:pt x="48" y="5876"/>
                    <a:pt x="48" y="5864"/>
                  </a:cubicBezTo>
                  <a:lnTo>
                    <a:pt x="48" y="18"/>
                  </a:lnTo>
                  <a:cubicBezTo>
                    <a:pt x="48" y="6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803;p32">
              <a:extLst>
                <a:ext uri="{FF2B5EF4-FFF2-40B4-BE49-F238E27FC236}">
                  <a16:creationId xmlns:a16="http://schemas.microsoft.com/office/drawing/2014/main" id="{F0F38349-556D-A446-1B92-82D8156E2ED0}"/>
                </a:ext>
              </a:extLst>
            </p:cNvPr>
            <p:cNvSpPr/>
            <p:nvPr/>
          </p:nvSpPr>
          <p:spPr>
            <a:xfrm>
              <a:off x="5561001" y="1988622"/>
              <a:ext cx="362880" cy="639616"/>
            </a:xfrm>
            <a:custGeom>
              <a:avLst/>
              <a:gdLst/>
              <a:ahLst/>
              <a:cxnLst/>
              <a:rect l="l" t="t" r="r" b="b"/>
              <a:pathLst>
                <a:path w="3926" h="6920" extrusionOk="0">
                  <a:moveTo>
                    <a:pt x="3890" y="0"/>
                  </a:moveTo>
                  <a:cubicBezTo>
                    <a:pt x="3887" y="0"/>
                    <a:pt x="3885" y="1"/>
                    <a:pt x="3882" y="2"/>
                  </a:cubicBezTo>
                  <a:lnTo>
                    <a:pt x="24" y="1181"/>
                  </a:lnTo>
                  <a:lnTo>
                    <a:pt x="0" y="1193"/>
                  </a:lnTo>
                  <a:lnTo>
                    <a:pt x="0" y="6896"/>
                  </a:lnTo>
                  <a:cubicBezTo>
                    <a:pt x="0" y="6908"/>
                    <a:pt x="12" y="6920"/>
                    <a:pt x="24" y="6920"/>
                  </a:cubicBezTo>
                  <a:cubicBezTo>
                    <a:pt x="36" y="6920"/>
                    <a:pt x="48" y="6908"/>
                    <a:pt x="48" y="6896"/>
                  </a:cubicBezTo>
                  <a:lnTo>
                    <a:pt x="48" y="1229"/>
                  </a:lnTo>
                  <a:lnTo>
                    <a:pt x="3894" y="50"/>
                  </a:lnTo>
                  <a:cubicBezTo>
                    <a:pt x="3926" y="39"/>
                    <a:pt x="3910" y="0"/>
                    <a:pt x="38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804;p32">
              <a:extLst>
                <a:ext uri="{FF2B5EF4-FFF2-40B4-BE49-F238E27FC236}">
                  <a16:creationId xmlns:a16="http://schemas.microsoft.com/office/drawing/2014/main" id="{8118B9F8-CC43-AE1D-F18E-A42AB79F7AFD}"/>
                </a:ext>
              </a:extLst>
            </p:cNvPr>
            <p:cNvSpPr/>
            <p:nvPr/>
          </p:nvSpPr>
          <p:spPr>
            <a:xfrm>
              <a:off x="5560169" y="2016166"/>
              <a:ext cx="363712" cy="103706"/>
            </a:xfrm>
            <a:custGeom>
              <a:avLst/>
              <a:gdLst/>
              <a:ahLst/>
              <a:cxnLst/>
              <a:rect l="l" t="t" r="r" b="b"/>
              <a:pathLst>
                <a:path w="3935" h="1122" extrusionOk="0">
                  <a:moveTo>
                    <a:pt x="3899" y="0"/>
                  </a:moveTo>
                  <a:cubicBezTo>
                    <a:pt x="3896" y="0"/>
                    <a:pt x="3894" y="1"/>
                    <a:pt x="3891" y="2"/>
                  </a:cubicBezTo>
                  <a:lnTo>
                    <a:pt x="355" y="1074"/>
                  </a:lnTo>
                  <a:lnTo>
                    <a:pt x="45" y="883"/>
                  </a:lnTo>
                  <a:cubicBezTo>
                    <a:pt x="43" y="882"/>
                    <a:pt x="40" y="881"/>
                    <a:pt x="37" y="881"/>
                  </a:cubicBezTo>
                  <a:cubicBezTo>
                    <a:pt x="17" y="881"/>
                    <a:pt x="0" y="920"/>
                    <a:pt x="21" y="931"/>
                  </a:cubicBezTo>
                  <a:lnTo>
                    <a:pt x="355" y="1121"/>
                  </a:lnTo>
                  <a:lnTo>
                    <a:pt x="3903" y="50"/>
                  </a:lnTo>
                  <a:cubicBezTo>
                    <a:pt x="3935" y="39"/>
                    <a:pt x="3919" y="0"/>
                    <a:pt x="3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805;p32">
              <a:extLst>
                <a:ext uri="{FF2B5EF4-FFF2-40B4-BE49-F238E27FC236}">
                  <a16:creationId xmlns:a16="http://schemas.microsoft.com/office/drawing/2014/main" id="{D5B884F7-2896-EC75-819F-2CD237788118}"/>
                </a:ext>
              </a:extLst>
            </p:cNvPr>
            <p:cNvSpPr/>
            <p:nvPr/>
          </p:nvSpPr>
          <p:spPr>
            <a:xfrm>
              <a:off x="5590671" y="2115898"/>
              <a:ext cx="4529" cy="518994"/>
            </a:xfrm>
            <a:custGeom>
              <a:avLst/>
              <a:gdLst/>
              <a:ahLst/>
              <a:cxnLst/>
              <a:rect l="l" t="t" r="r" b="b"/>
              <a:pathLst>
                <a:path w="49" h="5615" extrusionOk="0">
                  <a:moveTo>
                    <a:pt x="25" y="1"/>
                  </a:moveTo>
                  <a:cubicBezTo>
                    <a:pt x="13" y="1"/>
                    <a:pt x="1" y="6"/>
                    <a:pt x="1" y="18"/>
                  </a:cubicBezTo>
                  <a:lnTo>
                    <a:pt x="1" y="5590"/>
                  </a:lnTo>
                  <a:cubicBezTo>
                    <a:pt x="1" y="5602"/>
                    <a:pt x="13" y="5614"/>
                    <a:pt x="25" y="5614"/>
                  </a:cubicBezTo>
                  <a:cubicBezTo>
                    <a:pt x="37" y="5614"/>
                    <a:pt x="49" y="5602"/>
                    <a:pt x="49" y="5590"/>
                  </a:cubicBezTo>
                  <a:lnTo>
                    <a:pt x="49" y="18"/>
                  </a:lnTo>
                  <a:cubicBezTo>
                    <a:pt x="49" y="6"/>
                    <a:pt x="37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806;p32">
              <a:extLst>
                <a:ext uri="{FF2B5EF4-FFF2-40B4-BE49-F238E27FC236}">
                  <a16:creationId xmlns:a16="http://schemas.microsoft.com/office/drawing/2014/main" id="{54B5D2C2-3396-EB8C-1405-140B46E4F35F}"/>
                </a:ext>
              </a:extLst>
            </p:cNvPr>
            <p:cNvSpPr/>
            <p:nvPr/>
          </p:nvSpPr>
          <p:spPr>
            <a:xfrm>
              <a:off x="5778858" y="2031417"/>
              <a:ext cx="4529" cy="641926"/>
            </a:xfrm>
            <a:custGeom>
              <a:avLst/>
              <a:gdLst/>
              <a:ahLst/>
              <a:cxnLst/>
              <a:rect l="l" t="t" r="r" b="b"/>
              <a:pathLst>
                <a:path w="49" h="6945" extrusionOk="0">
                  <a:moveTo>
                    <a:pt x="25" y="1"/>
                  </a:moveTo>
                  <a:cubicBezTo>
                    <a:pt x="13" y="1"/>
                    <a:pt x="1" y="10"/>
                    <a:pt x="1" y="27"/>
                  </a:cubicBezTo>
                  <a:lnTo>
                    <a:pt x="1" y="6921"/>
                  </a:lnTo>
                  <a:cubicBezTo>
                    <a:pt x="1" y="6933"/>
                    <a:pt x="13" y="6945"/>
                    <a:pt x="25" y="6945"/>
                  </a:cubicBezTo>
                  <a:cubicBezTo>
                    <a:pt x="37" y="6945"/>
                    <a:pt x="49" y="6933"/>
                    <a:pt x="49" y="6921"/>
                  </a:cubicBezTo>
                  <a:lnTo>
                    <a:pt x="49" y="27"/>
                  </a:lnTo>
                  <a:cubicBezTo>
                    <a:pt x="49" y="10"/>
                    <a:pt x="37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3807;p32">
              <a:extLst>
                <a:ext uri="{FF2B5EF4-FFF2-40B4-BE49-F238E27FC236}">
                  <a16:creationId xmlns:a16="http://schemas.microsoft.com/office/drawing/2014/main" id="{594110BE-777C-84A4-7C86-ABBA18705844}"/>
                </a:ext>
              </a:extLst>
            </p:cNvPr>
            <p:cNvSpPr/>
            <p:nvPr/>
          </p:nvSpPr>
          <p:spPr>
            <a:xfrm>
              <a:off x="5806402" y="2022821"/>
              <a:ext cx="26527" cy="660967"/>
            </a:xfrm>
            <a:custGeom>
              <a:avLst/>
              <a:gdLst/>
              <a:ahLst/>
              <a:cxnLst/>
              <a:rect l="l" t="t" r="r" b="b"/>
              <a:pathLst>
                <a:path w="287" h="7151" extrusionOk="0">
                  <a:moveTo>
                    <a:pt x="19" y="0"/>
                  </a:moveTo>
                  <a:cubicBezTo>
                    <a:pt x="10" y="0"/>
                    <a:pt x="1" y="11"/>
                    <a:pt x="1" y="25"/>
                  </a:cubicBezTo>
                  <a:lnTo>
                    <a:pt x="1" y="7074"/>
                  </a:lnTo>
                  <a:cubicBezTo>
                    <a:pt x="1" y="7092"/>
                    <a:pt x="12" y="7101"/>
                    <a:pt x="24" y="7101"/>
                  </a:cubicBezTo>
                  <a:cubicBezTo>
                    <a:pt x="36" y="7101"/>
                    <a:pt x="48" y="7092"/>
                    <a:pt x="48" y="7074"/>
                  </a:cubicBezTo>
                  <a:lnTo>
                    <a:pt x="48" y="85"/>
                  </a:lnTo>
                  <a:lnTo>
                    <a:pt x="239" y="251"/>
                  </a:lnTo>
                  <a:lnTo>
                    <a:pt x="239" y="7121"/>
                  </a:lnTo>
                  <a:cubicBezTo>
                    <a:pt x="239" y="7139"/>
                    <a:pt x="245" y="7150"/>
                    <a:pt x="253" y="7150"/>
                  </a:cubicBezTo>
                  <a:cubicBezTo>
                    <a:pt x="256" y="7150"/>
                    <a:pt x="259" y="7148"/>
                    <a:pt x="263" y="7145"/>
                  </a:cubicBezTo>
                  <a:cubicBezTo>
                    <a:pt x="266" y="7149"/>
                    <a:pt x="269" y="7150"/>
                    <a:pt x="273" y="7150"/>
                  </a:cubicBezTo>
                  <a:cubicBezTo>
                    <a:pt x="280" y="7150"/>
                    <a:pt x="286" y="7142"/>
                    <a:pt x="286" y="7133"/>
                  </a:cubicBezTo>
                  <a:lnTo>
                    <a:pt x="286" y="251"/>
                  </a:lnTo>
                  <a:cubicBezTo>
                    <a:pt x="286" y="240"/>
                    <a:pt x="286" y="228"/>
                    <a:pt x="274" y="228"/>
                  </a:cubicBezTo>
                  <a:lnTo>
                    <a:pt x="36" y="13"/>
                  </a:lnTo>
                  <a:cubicBezTo>
                    <a:pt x="32" y="4"/>
                    <a:pt x="25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3808;p32">
              <a:extLst>
                <a:ext uri="{FF2B5EF4-FFF2-40B4-BE49-F238E27FC236}">
                  <a16:creationId xmlns:a16="http://schemas.microsoft.com/office/drawing/2014/main" id="{D7221E16-A396-C392-BC48-2CCC7B70E161}"/>
                </a:ext>
              </a:extLst>
            </p:cNvPr>
            <p:cNvSpPr/>
            <p:nvPr/>
          </p:nvSpPr>
          <p:spPr>
            <a:xfrm>
              <a:off x="6341295" y="2029476"/>
              <a:ext cx="159627" cy="643867"/>
            </a:xfrm>
            <a:custGeom>
              <a:avLst/>
              <a:gdLst/>
              <a:ahLst/>
              <a:cxnLst/>
              <a:rect l="l" t="t" r="r" b="b"/>
              <a:pathLst>
                <a:path w="1727" h="6966" extrusionOk="0">
                  <a:moveTo>
                    <a:pt x="48" y="144"/>
                  </a:moveTo>
                  <a:lnTo>
                    <a:pt x="1679" y="2287"/>
                  </a:lnTo>
                  <a:lnTo>
                    <a:pt x="1679" y="6883"/>
                  </a:lnTo>
                  <a:lnTo>
                    <a:pt x="48" y="6061"/>
                  </a:lnTo>
                  <a:lnTo>
                    <a:pt x="48" y="144"/>
                  </a:lnTo>
                  <a:close/>
                  <a:moveTo>
                    <a:pt x="0" y="1"/>
                  </a:moveTo>
                  <a:lnTo>
                    <a:pt x="0" y="6085"/>
                  </a:lnTo>
                  <a:lnTo>
                    <a:pt x="1726" y="6966"/>
                  </a:lnTo>
                  <a:lnTo>
                    <a:pt x="1726" y="226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3809;p32">
              <a:extLst>
                <a:ext uri="{FF2B5EF4-FFF2-40B4-BE49-F238E27FC236}">
                  <a16:creationId xmlns:a16="http://schemas.microsoft.com/office/drawing/2014/main" id="{D22FB5F4-A5EB-8825-B3AD-5BBA93D19BE1}"/>
                </a:ext>
              </a:extLst>
            </p:cNvPr>
            <p:cNvSpPr/>
            <p:nvPr/>
          </p:nvSpPr>
          <p:spPr>
            <a:xfrm>
              <a:off x="6340648" y="2121259"/>
              <a:ext cx="161383" cy="120714"/>
            </a:xfrm>
            <a:custGeom>
              <a:avLst/>
              <a:gdLst/>
              <a:ahLst/>
              <a:cxnLst/>
              <a:rect l="l" t="t" r="r" b="b"/>
              <a:pathLst>
                <a:path w="1746" h="1306" extrusionOk="0">
                  <a:moveTo>
                    <a:pt x="37" y="0"/>
                  </a:moveTo>
                  <a:cubicBezTo>
                    <a:pt x="17" y="0"/>
                    <a:pt x="1" y="25"/>
                    <a:pt x="19" y="44"/>
                  </a:cubicBezTo>
                  <a:lnTo>
                    <a:pt x="1221" y="1294"/>
                  </a:lnTo>
                  <a:lnTo>
                    <a:pt x="1221" y="1306"/>
                  </a:lnTo>
                  <a:lnTo>
                    <a:pt x="1710" y="1306"/>
                  </a:lnTo>
                  <a:cubicBezTo>
                    <a:pt x="1745" y="1306"/>
                    <a:pt x="1745" y="1258"/>
                    <a:pt x="1710" y="1258"/>
                  </a:cubicBezTo>
                  <a:lnTo>
                    <a:pt x="1245" y="1258"/>
                  </a:lnTo>
                  <a:lnTo>
                    <a:pt x="55" y="8"/>
                  </a:lnTo>
                  <a:cubicBezTo>
                    <a:pt x="49" y="2"/>
                    <a:pt x="43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3810;p32">
              <a:extLst>
                <a:ext uri="{FF2B5EF4-FFF2-40B4-BE49-F238E27FC236}">
                  <a16:creationId xmlns:a16="http://schemas.microsoft.com/office/drawing/2014/main" id="{E1B080CE-1509-EFCD-6A33-36BF7A9E70D1}"/>
                </a:ext>
              </a:extLst>
            </p:cNvPr>
            <p:cNvSpPr/>
            <p:nvPr/>
          </p:nvSpPr>
          <p:spPr>
            <a:xfrm>
              <a:off x="6452395" y="2237259"/>
              <a:ext cx="4529" cy="410851"/>
            </a:xfrm>
            <a:custGeom>
              <a:avLst/>
              <a:gdLst/>
              <a:ahLst/>
              <a:cxnLst/>
              <a:rect l="l" t="t" r="r" b="b"/>
              <a:pathLst>
                <a:path w="49" h="4445" extrusionOk="0">
                  <a:moveTo>
                    <a:pt x="24" y="0"/>
                  </a:moveTo>
                  <a:cubicBezTo>
                    <a:pt x="12" y="0"/>
                    <a:pt x="1" y="9"/>
                    <a:pt x="1" y="27"/>
                  </a:cubicBezTo>
                  <a:lnTo>
                    <a:pt x="1" y="4420"/>
                  </a:lnTo>
                  <a:cubicBezTo>
                    <a:pt x="1" y="4432"/>
                    <a:pt x="12" y="4444"/>
                    <a:pt x="24" y="4444"/>
                  </a:cubicBezTo>
                  <a:cubicBezTo>
                    <a:pt x="36" y="4444"/>
                    <a:pt x="48" y="4432"/>
                    <a:pt x="48" y="4420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3811;p32">
              <a:extLst>
                <a:ext uri="{FF2B5EF4-FFF2-40B4-BE49-F238E27FC236}">
                  <a16:creationId xmlns:a16="http://schemas.microsoft.com/office/drawing/2014/main" id="{18DF696F-6085-2A94-E831-86D4329EEAB9}"/>
                </a:ext>
              </a:extLst>
            </p:cNvPr>
            <p:cNvSpPr/>
            <p:nvPr/>
          </p:nvSpPr>
          <p:spPr>
            <a:xfrm>
              <a:off x="6340648" y="2146493"/>
              <a:ext cx="101950" cy="494963"/>
            </a:xfrm>
            <a:custGeom>
              <a:avLst/>
              <a:gdLst/>
              <a:ahLst/>
              <a:cxnLst/>
              <a:rect l="l" t="t" r="r" b="b"/>
              <a:pathLst>
                <a:path w="1103" h="5355" extrusionOk="0">
                  <a:moveTo>
                    <a:pt x="37" y="1"/>
                  </a:moveTo>
                  <a:cubicBezTo>
                    <a:pt x="17" y="1"/>
                    <a:pt x="1" y="26"/>
                    <a:pt x="19" y="45"/>
                  </a:cubicBezTo>
                  <a:lnTo>
                    <a:pt x="1055" y="1128"/>
                  </a:lnTo>
                  <a:lnTo>
                    <a:pt x="1055" y="5331"/>
                  </a:lnTo>
                  <a:cubicBezTo>
                    <a:pt x="1055" y="5343"/>
                    <a:pt x="1055" y="5355"/>
                    <a:pt x="1079" y="5355"/>
                  </a:cubicBezTo>
                  <a:cubicBezTo>
                    <a:pt x="1090" y="5355"/>
                    <a:pt x="1102" y="5343"/>
                    <a:pt x="1102" y="5331"/>
                  </a:cubicBezTo>
                  <a:lnTo>
                    <a:pt x="1102" y="1104"/>
                  </a:lnTo>
                  <a:lnTo>
                    <a:pt x="55" y="9"/>
                  </a:lnTo>
                  <a:cubicBezTo>
                    <a:pt x="49" y="3"/>
                    <a:pt x="43" y="1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3812;p32">
              <a:extLst>
                <a:ext uri="{FF2B5EF4-FFF2-40B4-BE49-F238E27FC236}">
                  <a16:creationId xmlns:a16="http://schemas.microsoft.com/office/drawing/2014/main" id="{29C505FA-D128-0939-54A1-08BBB6539A86}"/>
                </a:ext>
              </a:extLst>
            </p:cNvPr>
            <p:cNvSpPr/>
            <p:nvPr/>
          </p:nvSpPr>
          <p:spPr>
            <a:xfrm>
              <a:off x="6340555" y="2166735"/>
              <a:ext cx="102043" cy="85128"/>
            </a:xfrm>
            <a:custGeom>
              <a:avLst/>
              <a:gdLst/>
              <a:ahLst/>
              <a:cxnLst/>
              <a:rect l="l" t="t" r="r" b="b"/>
              <a:pathLst>
                <a:path w="1104" h="921" extrusionOk="0">
                  <a:moveTo>
                    <a:pt x="42" y="1"/>
                  </a:moveTo>
                  <a:cubicBezTo>
                    <a:pt x="21" y="1"/>
                    <a:pt x="0" y="20"/>
                    <a:pt x="20" y="40"/>
                  </a:cubicBezTo>
                  <a:lnTo>
                    <a:pt x="937" y="921"/>
                  </a:lnTo>
                  <a:lnTo>
                    <a:pt x="1080" y="921"/>
                  </a:lnTo>
                  <a:cubicBezTo>
                    <a:pt x="1103" y="921"/>
                    <a:pt x="1103" y="873"/>
                    <a:pt x="1080" y="873"/>
                  </a:cubicBezTo>
                  <a:lnTo>
                    <a:pt x="949" y="873"/>
                  </a:lnTo>
                  <a:lnTo>
                    <a:pt x="56" y="4"/>
                  </a:lnTo>
                  <a:cubicBezTo>
                    <a:pt x="51" y="2"/>
                    <a:pt x="46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3813;p32">
              <a:extLst>
                <a:ext uri="{FF2B5EF4-FFF2-40B4-BE49-F238E27FC236}">
                  <a16:creationId xmlns:a16="http://schemas.microsoft.com/office/drawing/2014/main" id="{9650F0B8-7FFA-7004-94E4-925124E5B552}"/>
                </a:ext>
              </a:extLst>
            </p:cNvPr>
            <p:cNvSpPr/>
            <p:nvPr/>
          </p:nvSpPr>
          <p:spPr>
            <a:xfrm>
              <a:off x="6425960" y="2247981"/>
              <a:ext cx="4529" cy="388021"/>
            </a:xfrm>
            <a:custGeom>
              <a:avLst/>
              <a:gdLst/>
              <a:ahLst/>
              <a:cxnLst/>
              <a:rect l="l" t="t" r="r" b="b"/>
              <a:pathLst>
                <a:path w="49" h="4198" extrusionOk="0">
                  <a:moveTo>
                    <a:pt x="20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4173"/>
                  </a:lnTo>
                  <a:cubicBezTo>
                    <a:pt x="1" y="4185"/>
                    <a:pt x="13" y="4197"/>
                    <a:pt x="25" y="4197"/>
                  </a:cubicBezTo>
                  <a:cubicBezTo>
                    <a:pt x="37" y="4197"/>
                    <a:pt x="48" y="4185"/>
                    <a:pt x="48" y="4173"/>
                  </a:cubicBezTo>
                  <a:lnTo>
                    <a:pt x="48" y="18"/>
                  </a:lnTo>
                  <a:cubicBezTo>
                    <a:pt x="42" y="6"/>
                    <a:pt x="3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3814;p32">
              <a:extLst>
                <a:ext uri="{FF2B5EF4-FFF2-40B4-BE49-F238E27FC236}">
                  <a16:creationId xmlns:a16="http://schemas.microsoft.com/office/drawing/2014/main" id="{AA9B47B0-8C8D-A45B-EC79-CD8FC917EDF8}"/>
                </a:ext>
              </a:extLst>
            </p:cNvPr>
            <p:cNvSpPr/>
            <p:nvPr/>
          </p:nvSpPr>
          <p:spPr>
            <a:xfrm>
              <a:off x="6013261" y="3564738"/>
              <a:ext cx="92" cy="9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3815;p32">
              <a:extLst>
                <a:ext uri="{FF2B5EF4-FFF2-40B4-BE49-F238E27FC236}">
                  <a16:creationId xmlns:a16="http://schemas.microsoft.com/office/drawing/2014/main" id="{64F5227A-D621-FB7A-0D52-C141133FF88B}"/>
                </a:ext>
              </a:extLst>
            </p:cNvPr>
            <p:cNvSpPr/>
            <p:nvPr/>
          </p:nvSpPr>
          <p:spPr>
            <a:xfrm>
              <a:off x="4756582" y="2772336"/>
              <a:ext cx="493022" cy="1123672"/>
            </a:xfrm>
            <a:custGeom>
              <a:avLst/>
              <a:gdLst/>
              <a:ahLst/>
              <a:cxnLst/>
              <a:rect l="l" t="t" r="r" b="b"/>
              <a:pathLst>
                <a:path w="5334" h="12157" extrusionOk="0">
                  <a:moveTo>
                    <a:pt x="1357" y="465"/>
                  </a:moveTo>
                  <a:lnTo>
                    <a:pt x="1357" y="10097"/>
                  </a:lnTo>
                  <a:lnTo>
                    <a:pt x="48" y="10633"/>
                  </a:lnTo>
                  <a:lnTo>
                    <a:pt x="48" y="596"/>
                  </a:lnTo>
                  <a:lnTo>
                    <a:pt x="1357" y="465"/>
                  </a:lnTo>
                  <a:close/>
                  <a:moveTo>
                    <a:pt x="5334" y="1"/>
                  </a:moveTo>
                  <a:lnTo>
                    <a:pt x="24" y="560"/>
                  </a:lnTo>
                  <a:lnTo>
                    <a:pt x="0" y="560"/>
                  </a:lnTo>
                  <a:lnTo>
                    <a:pt x="0" y="10692"/>
                  </a:lnTo>
                  <a:lnTo>
                    <a:pt x="1405" y="10133"/>
                  </a:lnTo>
                  <a:lnTo>
                    <a:pt x="1405" y="465"/>
                  </a:lnTo>
                  <a:lnTo>
                    <a:pt x="5286" y="60"/>
                  </a:lnTo>
                  <a:lnTo>
                    <a:pt x="5286" y="12133"/>
                  </a:lnTo>
                  <a:cubicBezTo>
                    <a:pt x="5286" y="12145"/>
                    <a:pt x="5286" y="12157"/>
                    <a:pt x="5310" y="12157"/>
                  </a:cubicBezTo>
                  <a:cubicBezTo>
                    <a:pt x="5322" y="12157"/>
                    <a:pt x="5334" y="12145"/>
                    <a:pt x="5334" y="12133"/>
                  </a:cubicBezTo>
                  <a:lnTo>
                    <a:pt x="53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816;p32">
              <a:extLst>
                <a:ext uri="{FF2B5EF4-FFF2-40B4-BE49-F238E27FC236}">
                  <a16:creationId xmlns:a16="http://schemas.microsoft.com/office/drawing/2014/main" id="{68CE1CC9-366F-FA1E-C3AC-AD8FD03C75AD}"/>
                </a:ext>
              </a:extLst>
            </p:cNvPr>
            <p:cNvSpPr/>
            <p:nvPr/>
          </p:nvSpPr>
          <p:spPr>
            <a:xfrm>
              <a:off x="4882010" y="3705602"/>
              <a:ext cx="367594" cy="97976"/>
            </a:xfrm>
            <a:custGeom>
              <a:avLst/>
              <a:gdLst/>
              <a:ahLst/>
              <a:cxnLst/>
              <a:rect l="l" t="t" r="r" b="b"/>
              <a:pathLst>
                <a:path w="3977" h="1060" extrusionOk="0">
                  <a:moveTo>
                    <a:pt x="36" y="0"/>
                  </a:moveTo>
                  <a:cubicBezTo>
                    <a:pt x="12" y="0"/>
                    <a:pt x="0" y="0"/>
                    <a:pt x="0" y="12"/>
                  </a:cubicBezTo>
                  <a:cubicBezTo>
                    <a:pt x="0" y="24"/>
                    <a:pt x="0" y="48"/>
                    <a:pt x="24" y="48"/>
                  </a:cubicBezTo>
                  <a:lnTo>
                    <a:pt x="3941" y="1060"/>
                  </a:lnTo>
                  <a:lnTo>
                    <a:pt x="3953" y="1060"/>
                  </a:lnTo>
                  <a:cubicBezTo>
                    <a:pt x="3977" y="1060"/>
                    <a:pt x="3977" y="1012"/>
                    <a:pt x="3953" y="1012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817;p32">
              <a:extLst>
                <a:ext uri="{FF2B5EF4-FFF2-40B4-BE49-F238E27FC236}">
                  <a16:creationId xmlns:a16="http://schemas.microsoft.com/office/drawing/2014/main" id="{6415F796-D688-A192-B0C2-059902CB1FF3}"/>
                </a:ext>
              </a:extLst>
            </p:cNvPr>
            <p:cNvSpPr/>
            <p:nvPr/>
          </p:nvSpPr>
          <p:spPr>
            <a:xfrm>
              <a:off x="4922679" y="2899982"/>
              <a:ext cx="126722" cy="241150"/>
            </a:xfrm>
            <a:custGeom>
              <a:avLst/>
              <a:gdLst/>
              <a:ahLst/>
              <a:cxnLst/>
              <a:rect l="l" t="t" r="r" b="b"/>
              <a:pathLst>
                <a:path w="1371" h="2609" extrusionOk="0">
                  <a:moveTo>
                    <a:pt x="1322" y="48"/>
                  </a:moveTo>
                  <a:lnTo>
                    <a:pt x="1322" y="2561"/>
                  </a:lnTo>
                  <a:lnTo>
                    <a:pt x="48" y="2561"/>
                  </a:lnTo>
                  <a:lnTo>
                    <a:pt x="48" y="155"/>
                  </a:lnTo>
                  <a:lnTo>
                    <a:pt x="1322" y="48"/>
                  </a:lnTo>
                  <a:close/>
                  <a:moveTo>
                    <a:pt x="1370" y="1"/>
                  </a:moveTo>
                  <a:lnTo>
                    <a:pt x="1" y="108"/>
                  </a:lnTo>
                  <a:lnTo>
                    <a:pt x="1" y="2608"/>
                  </a:lnTo>
                  <a:lnTo>
                    <a:pt x="1370" y="2608"/>
                  </a:lnTo>
                  <a:lnTo>
                    <a:pt x="1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818;p32">
              <a:extLst>
                <a:ext uri="{FF2B5EF4-FFF2-40B4-BE49-F238E27FC236}">
                  <a16:creationId xmlns:a16="http://schemas.microsoft.com/office/drawing/2014/main" id="{9480E1D7-4162-F029-70AE-B8516157512F}"/>
                </a:ext>
              </a:extLst>
            </p:cNvPr>
            <p:cNvSpPr/>
            <p:nvPr/>
          </p:nvSpPr>
          <p:spPr>
            <a:xfrm>
              <a:off x="5071306" y="2887874"/>
              <a:ext cx="155190" cy="253258"/>
            </a:xfrm>
            <a:custGeom>
              <a:avLst/>
              <a:gdLst/>
              <a:ahLst/>
              <a:cxnLst/>
              <a:rect l="l" t="t" r="r" b="b"/>
              <a:pathLst>
                <a:path w="1679" h="2740" extrusionOk="0">
                  <a:moveTo>
                    <a:pt x="1631" y="48"/>
                  </a:moveTo>
                  <a:lnTo>
                    <a:pt x="1631" y="2692"/>
                  </a:lnTo>
                  <a:lnTo>
                    <a:pt x="48" y="2692"/>
                  </a:lnTo>
                  <a:lnTo>
                    <a:pt x="48" y="179"/>
                  </a:lnTo>
                  <a:lnTo>
                    <a:pt x="1631" y="48"/>
                  </a:lnTo>
                  <a:close/>
                  <a:moveTo>
                    <a:pt x="1679" y="1"/>
                  </a:moveTo>
                  <a:lnTo>
                    <a:pt x="0" y="132"/>
                  </a:lnTo>
                  <a:lnTo>
                    <a:pt x="0" y="2739"/>
                  </a:lnTo>
                  <a:lnTo>
                    <a:pt x="1679" y="2739"/>
                  </a:lnTo>
                  <a:lnTo>
                    <a:pt x="16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819;p32">
              <a:extLst>
                <a:ext uri="{FF2B5EF4-FFF2-40B4-BE49-F238E27FC236}">
                  <a16:creationId xmlns:a16="http://schemas.microsoft.com/office/drawing/2014/main" id="{8FA5902D-259D-8E4D-4162-87AD5C9A0B27}"/>
                </a:ext>
              </a:extLst>
            </p:cNvPr>
            <p:cNvSpPr/>
            <p:nvPr/>
          </p:nvSpPr>
          <p:spPr>
            <a:xfrm>
              <a:off x="4922679" y="3166273"/>
              <a:ext cx="126722" cy="223496"/>
            </a:xfrm>
            <a:custGeom>
              <a:avLst/>
              <a:gdLst/>
              <a:ahLst/>
              <a:cxnLst/>
              <a:rect l="l" t="t" r="r" b="b"/>
              <a:pathLst>
                <a:path w="1371" h="2418" extrusionOk="0">
                  <a:moveTo>
                    <a:pt x="1322" y="49"/>
                  </a:moveTo>
                  <a:lnTo>
                    <a:pt x="1322" y="2370"/>
                  </a:lnTo>
                  <a:lnTo>
                    <a:pt x="48" y="2275"/>
                  </a:lnTo>
                  <a:lnTo>
                    <a:pt x="48" y="49"/>
                  </a:lnTo>
                  <a:close/>
                  <a:moveTo>
                    <a:pt x="1" y="1"/>
                  </a:moveTo>
                  <a:lnTo>
                    <a:pt x="1" y="2323"/>
                  </a:lnTo>
                  <a:lnTo>
                    <a:pt x="1370" y="2418"/>
                  </a:lnTo>
                  <a:lnTo>
                    <a:pt x="1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820;p32">
              <a:extLst>
                <a:ext uri="{FF2B5EF4-FFF2-40B4-BE49-F238E27FC236}">
                  <a16:creationId xmlns:a16="http://schemas.microsoft.com/office/drawing/2014/main" id="{CA86B47A-BA21-8387-4A56-478B4DD4C097}"/>
                </a:ext>
              </a:extLst>
            </p:cNvPr>
            <p:cNvSpPr/>
            <p:nvPr/>
          </p:nvSpPr>
          <p:spPr>
            <a:xfrm>
              <a:off x="5071306" y="3166273"/>
              <a:ext cx="155190" cy="232369"/>
            </a:xfrm>
            <a:custGeom>
              <a:avLst/>
              <a:gdLst/>
              <a:ahLst/>
              <a:cxnLst/>
              <a:rect l="l" t="t" r="r" b="b"/>
              <a:pathLst>
                <a:path w="1679" h="2514" extrusionOk="0">
                  <a:moveTo>
                    <a:pt x="48" y="49"/>
                  </a:moveTo>
                  <a:lnTo>
                    <a:pt x="1631" y="84"/>
                  </a:lnTo>
                  <a:lnTo>
                    <a:pt x="1631" y="2454"/>
                  </a:lnTo>
                  <a:lnTo>
                    <a:pt x="48" y="2370"/>
                  </a:lnTo>
                  <a:lnTo>
                    <a:pt x="48" y="49"/>
                  </a:lnTo>
                  <a:close/>
                  <a:moveTo>
                    <a:pt x="0" y="1"/>
                  </a:moveTo>
                  <a:lnTo>
                    <a:pt x="0" y="2418"/>
                  </a:lnTo>
                  <a:lnTo>
                    <a:pt x="1679" y="2513"/>
                  </a:lnTo>
                  <a:lnTo>
                    <a:pt x="1679" y="37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821;p32">
              <a:extLst>
                <a:ext uri="{FF2B5EF4-FFF2-40B4-BE49-F238E27FC236}">
                  <a16:creationId xmlns:a16="http://schemas.microsoft.com/office/drawing/2014/main" id="{154E13C7-79CA-0FC8-9720-640703247507}"/>
                </a:ext>
              </a:extLst>
            </p:cNvPr>
            <p:cNvSpPr/>
            <p:nvPr/>
          </p:nvSpPr>
          <p:spPr>
            <a:xfrm>
              <a:off x="5532347" y="2772336"/>
              <a:ext cx="430447" cy="224605"/>
            </a:xfrm>
            <a:custGeom>
              <a:avLst/>
              <a:gdLst/>
              <a:ahLst/>
              <a:cxnLst/>
              <a:rect l="l" t="t" r="r" b="b"/>
              <a:pathLst>
                <a:path w="4657" h="2430" extrusionOk="0">
                  <a:moveTo>
                    <a:pt x="49" y="60"/>
                  </a:moveTo>
                  <a:lnTo>
                    <a:pt x="4609" y="632"/>
                  </a:lnTo>
                  <a:lnTo>
                    <a:pt x="4609" y="2382"/>
                  </a:lnTo>
                  <a:lnTo>
                    <a:pt x="49" y="2298"/>
                  </a:lnTo>
                  <a:lnTo>
                    <a:pt x="49" y="60"/>
                  </a:lnTo>
                  <a:close/>
                  <a:moveTo>
                    <a:pt x="1" y="1"/>
                  </a:moveTo>
                  <a:lnTo>
                    <a:pt x="1" y="2346"/>
                  </a:lnTo>
                  <a:lnTo>
                    <a:pt x="4632" y="2429"/>
                  </a:lnTo>
                  <a:lnTo>
                    <a:pt x="4656" y="2429"/>
                  </a:lnTo>
                  <a:lnTo>
                    <a:pt x="4656" y="584"/>
                  </a:lnTo>
                  <a:lnTo>
                    <a:pt x="3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822;p32">
              <a:extLst>
                <a:ext uri="{FF2B5EF4-FFF2-40B4-BE49-F238E27FC236}">
                  <a16:creationId xmlns:a16="http://schemas.microsoft.com/office/drawing/2014/main" id="{A59BCB37-3B95-8B83-E318-B2F057FB95E5}"/>
                </a:ext>
              </a:extLst>
            </p:cNvPr>
            <p:cNvSpPr/>
            <p:nvPr/>
          </p:nvSpPr>
          <p:spPr>
            <a:xfrm>
              <a:off x="5910940" y="2820215"/>
              <a:ext cx="4529" cy="175617"/>
            </a:xfrm>
            <a:custGeom>
              <a:avLst/>
              <a:gdLst/>
              <a:ahLst/>
              <a:cxnLst/>
              <a:rect l="l" t="t" r="r" b="b"/>
              <a:pathLst>
                <a:path w="49" h="1900" extrusionOk="0">
                  <a:moveTo>
                    <a:pt x="24" y="0"/>
                  </a:moveTo>
                  <a:cubicBezTo>
                    <a:pt x="13" y="0"/>
                    <a:pt x="1" y="6"/>
                    <a:pt x="1" y="18"/>
                  </a:cubicBezTo>
                  <a:lnTo>
                    <a:pt x="1" y="1876"/>
                  </a:lnTo>
                  <a:cubicBezTo>
                    <a:pt x="1" y="1888"/>
                    <a:pt x="13" y="1900"/>
                    <a:pt x="24" y="1900"/>
                  </a:cubicBezTo>
                  <a:cubicBezTo>
                    <a:pt x="36" y="1900"/>
                    <a:pt x="48" y="1888"/>
                    <a:pt x="48" y="1876"/>
                  </a:cubicBezTo>
                  <a:lnTo>
                    <a:pt x="48" y="18"/>
                  </a:lnTo>
                  <a:cubicBezTo>
                    <a:pt x="48" y="6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823;p32">
              <a:extLst>
                <a:ext uri="{FF2B5EF4-FFF2-40B4-BE49-F238E27FC236}">
                  <a16:creationId xmlns:a16="http://schemas.microsoft.com/office/drawing/2014/main" id="{8CD3EF12-D2B6-FC2D-F3FD-0D35E4CBBA69}"/>
                </a:ext>
              </a:extLst>
            </p:cNvPr>
            <p:cNvSpPr/>
            <p:nvPr/>
          </p:nvSpPr>
          <p:spPr>
            <a:xfrm>
              <a:off x="5730517" y="2797385"/>
              <a:ext cx="4437" cy="195120"/>
            </a:xfrm>
            <a:custGeom>
              <a:avLst/>
              <a:gdLst/>
              <a:ahLst/>
              <a:cxnLst/>
              <a:rect l="l" t="t" r="r" b="b"/>
              <a:pathLst>
                <a:path w="48" h="2111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2087"/>
                  </a:lnTo>
                  <a:cubicBezTo>
                    <a:pt x="0" y="2099"/>
                    <a:pt x="12" y="2111"/>
                    <a:pt x="24" y="2111"/>
                  </a:cubicBezTo>
                  <a:cubicBezTo>
                    <a:pt x="36" y="2111"/>
                    <a:pt x="48" y="2099"/>
                    <a:pt x="48" y="2087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824;p32">
              <a:extLst>
                <a:ext uri="{FF2B5EF4-FFF2-40B4-BE49-F238E27FC236}">
                  <a16:creationId xmlns:a16="http://schemas.microsoft.com/office/drawing/2014/main" id="{F10F24B2-8581-347E-030D-29E1A0EBE7F9}"/>
                </a:ext>
              </a:extLst>
            </p:cNvPr>
            <p:cNvSpPr/>
            <p:nvPr/>
          </p:nvSpPr>
          <p:spPr>
            <a:xfrm>
              <a:off x="5765733" y="2801821"/>
              <a:ext cx="4437" cy="190683"/>
            </a:xfrm>
            <a:custGeom>
              <a:avLst/>
              <a:gdLst/>
              <a:ahLst/>
              <a:cxnLst/>
              <a:rect l="l" t="t" r="r" b="b"/>
              <a:pathLst>
                <a:path w="48" h="2063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2039"/>
                  </a:lnTo>
                  <a:cubicBezTo>
                    <a:pt x="0" y="2051"/>
                    <a:pt x="12" y="2063"/>
                    <a:pt x="24" y="2063"/>
                  </a:cubicBezTo>
                  <a:cubicBezTo>
                    <a:pt x="36" y="2063"/>
                    <a:pt x="48" y="2051"/>
                    <a:pt x="48" y="2039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825;p32">
              <a:extLst>
                <a:ext uri="{FF2B5EF4-FFF2-40B4-BE49-F238E27FC236}">
                  <a16:creationId xmlns:a16="http://schemas.microsoft.com/office/drawing/2014/main" id="{157D2230-A7F3-D217-5FC9-D420BAB4F240}"/>
                </a:ext>
              </a:extLst>
            </p:cNvPr>
            <p:cNvSpPr/>
            <p:nvPr/>
          </p:nvSpPr>
          <p:spPr>
            <a:xfrm>
              <a:off x="5706300" y="2797385"/>
              <a:ext cx="4437" cy="195120"/>
            </a:xfrm>
            <a:custGeom>
              <a:avLst/>
              <a:gdLst/>
              <a:ahLst/>
              <a:cxnLst/>
              <a:rect l="l" t="t" r="r" b="b"/>
              <a:pathLst>
                <a:path w="48" h="2111" extrusionOk="0">
                  <a:moveTo>
                    <a:pt x="19" y="0"/>
                  </a:moveTo>
                  <a:cubicBezTo>
                    <a:pt x="9" y="0"/>
                    <a:pt x="0" y="9"/>
                    <a:pt x="0" y="27"/>
                  </a:cubicBezTo>
                  <a:lnTo>
                    <a:pt x="0" y="2087"/>
                  </a:lnTo>
                  <a:cubicBezTo>
                    <a:pt x="0" y="2099"/>
                    <a:pt x="0" y="2111"/>
                    <a:pt x="24" y="2111"/>
                  </a:cubicBezTo>
                  <a:cubicBezTo>
                    <a:pt x="36" y="2111"/>
                    <a:pt x="48" y="2099"/>
                    <a:pt x="48" y="2087"/>
                  </a:cubicBezTo>
                  <a:lnTo>
                    <a:pt x="48" y="27"/>
                  </a:lnTo>
                  <a:cubicBezTo>
                    <a:pt x="42" y="9"/>
                    <a:pt x="3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826;p32">
              <a:extLst>
                <a:ext uri="{FF2B5EF4-FFF2-40B4-BE49-F238E27FC236}">
                  <a16:creationId xmlns:a16="http://schemas.microsoft.com/office/drawing/2014/main" id="{ADFC16DF-3CD4-B369-2FFC-36AD24FED314}"/>
                </a:ext>
              </a:extLst>
            </p:cNvPr>
            <p:cNvSpPr/>
            <p:nvPr/>
          </p:nvSpPr>
          <p:spPr>
            <a:xfrm>
              <a:off x="6341295" y="2873547"/>
              <a:ext cx="159627" cy="133284"/>
            </a:xfrm>
            <a:custGeom>
              <a:avLst/>
              <a:gdLst/>
              <a:ahLst/>
              <a:cxnLst/>
              <a:rect l="l" t="t" r="r" b="b"/>
              <a:pathLst>
                <a:path w="1727" h="1442" extrusionOk="0">
                  <a:moveTo>
                    <a:pt x="48" y="49"/>
                  </a:moveTo>
                  <a:lnTo>
                    <a:pt x="1679" y="275"/>
                  </a:lnTo>
                  <a:lnTo>
                    <a:pt x="1679" y="1394"/>
                  </a:lnTo>
                  <a:lnTo>
                    <a:pt x="48" y="1358"/>
                  </a:lnTo>
                  <a:lnTo>
                    <a:pt x="48" y="49"/>
                  </a:lnTo>
                  <a:close/>
                  <a:moveTo>
                    <a:pt x="0" y="1"/>
                  </a:moveTo>
                  <a:lnTo>
                    <a:pt x="0" y="1406"/>
                  </a:lnTo>
                  <a:lnTo>
                    <a:pt x="1703" y="1442"/>
                  </a:lnTo>
                  <a:lnTo>
                    <a:pt x="1726" y="1442"/>
                  </a:lnTo>
                  <a:lnTo>
                    <a:pt x="1726" y="239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827;p32">
              <a:extLst>
                <a:ext uri="{FF2B5EF4-FFF2-40B4-BE49-F238E27FC236}">
                  <a16:creationId xmlns:a16="http://schemas.microsoft.com/office/drawing/2014/main" id="{6B766AE3-2070-68D5-1BA9-ED26EA968208}"/>
                </a:ext>
              </a:extLst>
            </p:cNvPr>
            <p:cNvSpPr/>
            <p:nvPr/>
          </p:nvSpPr>
          <p:spPr>
            <a:xfrm>
              <a:off x="6472175" y="2892033"/>
              <a:ext cx="4529" cy="113689"/>
            </a:xfrm>
            <a:custGeom>
              <a:avLst/>
              <a:gdLst/>
              <a:ahLst/>
              <a:cxnLst/>
              <a:rect l="l" t="t" r="r" b="b"/>
              <a:pathLst>
                <a:path w="49" h="1230" extrusionOk="0">
                  <a:moveTo>
                    <a:pt x="29" y="0"/>
                  </a:moveTo>
                  <a:cubicBezTo>
                    <a:pt x="19" y="0"/>
                    <a:pt x="7" y="9"/>
                    <a:pt x="1" y="27"/>
                  </a:cubicBezTo>
                  <a:lnTo>
                    <a:pt x="1" y="1206"/>
                  </a:lnTo>
                  <a:cubicBezTo>
                    <a:pt x="1" y="1218"/>
                    <a:pt x="13" y="1230"/>
                    <a:pt x="25" y="1230"/>
                  </a:cubicBezTo>
                  <a:cubicBezTo>
                    <a:pt x="48" y="1230"/>
                    <a:pt x="48" y="1218"/>
                    <a:pt x="48" y="1206"/>
                  </a:cubicBezTo>
                  <a:lnTo>
                    <a:pt x="48" y="27"/>
                  </a:lnTo>
                  <a:cubicBezTo>
                    <a:pt x="48" y="9"/>
                    <a:pt x="4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828;p32">
              <a:extLst>
                <a:ext uri="{FF2B5EF4-FFF2-40B4-BE49-F238E27FC236}">
                  <a16:creationId xmlns:a16="http://schemas.microsoft.com/office/drawing/2014/main" id="{7006D900-88D0-5E10-9759-52AB720D78B6}"/>
                </a:ext>
              </a:extLst>
            </p:cNvPr>
            <p:cNvSpPr/>
            <p:nvPr/>
          </p:nvSpPr>
          <p:spPr>
            <a:xfrm>
              <a:off x="6419398" y="2884361"/>
              <a:ext cx="4437" cy="120251"/>
            </a:xfrm>
            <a:custGeom>
              <a:avLst/>
              <a:gdLst/>
              <a:ahLst/>
              <a:cxnLst/>
              <a:rect l="l" t="t" r="r" b="b"/>
              <a:pathLst>
                <a:path w="48" h="1301" extrusionOk="0">
                  <a:moveTo>
                    <a:pt x="20" y="0"/>
                  </a:moveTo>
                  <a:cubicBezTo>
                    <a:pt x="9" y="0"/>
                    <a:pt x="0" y="9"/>
                    <a:pt x="0" y="27"/>
                  </a:cubicBezTo>
                  <a:lnTo>
                    <a:pt x="0" y="1277"/>
                  </a:lnTo>
                  <a:cubicBezTo>
                    <a:pt x="0" y="1289"/>
                    <a:pt x="12" y="1301"/>
                    <a:pt x="24" y="1301"/>
                  </a:cubicBezTo>
                  <a:cubicBezTo>
                    <a:pt x="36" y="1301"/>
                    <a:pt x="48" y="1289"/>
                    <a:pt x="48" y="1277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829;p32">
              <a:extLst>
                <a:ext uri="{FF2B5EF4-FFF2-40B4-BE49-F238E27FC236}">
                  <a16:creationId xmlns:a16="http://schemas.microsoft.com/office/drawing/2014/main" id="{5C2F6668-85C0-859A-0CF1-D221D463363D}"/>
                </a:ext>
              </a:extLst>
            </p:cNvPr>
            <p:cNvSpPr/>
            <p:nvPr/>
          </p:nvSpPr>
          <p:spPr>
            <a:xfrm>
              <a:off x="6397400" y="2882975"/>
              <a:ext cx="5546" cy="121638"/>
            </a:xfrm>
            <a:custGeom>
              <a:avLst/>
              <a:gdLst/>
              <a:ahLst/>
              <a:cxnLst/>
              <a:rect l="l" t="t" r="r" b="b"/>
              <a:pathLst>
                <a:path w="60" h="1316" extrusionOk="0">
                  <a:moveTo>
                    <a:pt x="29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292"/>
                  </a:lnTo>
                  <a:cubicBezTo>
                    <a:pt x="0" y="1304"/>
                    <a:pt x="12" y="1316"/>
                    <a:pt x="24" y="1316"/>
                  </a:cubicBezTo>
                  <a:cubicBezTo>
                    <a:pt x="48" y="1316"/>
                    <a:pt x="60" y="1304"/>
                    <a:pt x="48" y="1292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830;p32">
              <a:extLst>
                <a:ext uri="{FF2B5EF4-FFF2-40B4-BE49-F238E27FC236}">
                  <a16:creationId xmlns:a16="http://schemas.microsoft.com/office/drawing/2014/main" id="{17100643-36DB-9A82-C5DD-80872490ED51}"/>
                </a:ext>
              </a:extLst>
            </p:cNvPr>
            <p:cNvSpPr/>
            <p:nvPr/>
          </p:nvSpPr>
          <p:spPr>
            <a:xfrm>
              <a:off x="6384737" y="2878815"/>
              <a:ext cx="4991" cy="125797"/>
            </a:xfrm>
            <a:custGeom>
              <a:avLst/>
              <a:gdLst/>
              <a:ahLst/>
              <a:cxnLst/>
              <a:rect l="l" t="t" r="r" b="b"/>
              <a:pathLst>
                <a:path w="54" h="1361" extrusionOk="0">
                  <a:moveTo>
                    <a:pt x="26" y="0"/>
                  </a:moveTo>
                  <a:cubicBezTo>
                    <a:pt x="12" y="0"/>
                    <a:pt x="0" y="9"/>
                    <a:pt x="6" y="27"/>
                  </a:cubicBezTo>
                  <a:lnTo>
                    <a:pt x="6" y="1337"/>
                  </a:lnTo>
                  <a:cubicBezTo>
                    <a:pt x="6" y="1349"/>
                    <a:pt x="6" y="1361"/>
                    <a:pt x="30" y="1361"/>
                  </a:cubicBezTo>
                  <a:cubicBezTo>
                    <a:pt x="42" y="1361"/>
                    <a:pt x="54" y="1349"/>
                    <a:pt x="54" y="1337"/>
                  </a:cubicBezTo>
                  <a:lnTo>
                    <a:pt x="54" y="27"/>
                  </a:lnTo>
                  <a:cubicBezTo>
                    <a:pt x="54" y="9"/>
                    <a:pt x="3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831;p32">
              <a:extLst>
                <a:ext uri="{FF2B5EF4-FFF2-40B4-BE49-F238E27FC236}">
                  <a16:creationId xmlns:a16="http://schemas.microsoft.com/office/drawing/2014/main" id="{FA26CD71-49AF-9343-52FC-38889FA725E1}"/>
                </a:ext>
              </a:extLst>
            </p:cNvPr>
            <p:cNvSpPr/>
            <p:nvPr/>
          </p:nvSpPr>
          <p:spPr>
            <a:xfrm>
              <a:off x="3192759" y="2518431"/>
              <a:ext cx="3067105" cy="1865145"/>
            </a:xfrm>
            <a:custGeom>
              <a:avLst/>
              <a:gdLst/>
              <a:ahLst/>
              <a:cxnLst/>
              <a:rect l="l" t="t" r="r" b="b"/>
              <a:pathLst>
                <a:path w="33183" h="20179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10260"/>
                  </a:lnTo>
                  <a:lnTo>
                    <a:pt x="22432" y="20166"/>
                  </a:lnTo>
                  <a:lnTo>
                    <a:pt x="22455" y="20178"/>
                  </a:lnTo>
                  <a:lnTo>
                    <a:pt x="33088" y="11618"/>
                  </a:lnTo>
                  <a:lnTo>
                    <a:pt x="33183" y="11546"/>
                  </a:lnTo>
                  <a:lnTo>
                    <a:pt x="30528" y="11272"/>
                  </a:lnTo>
                  <a:lnTo>
                    <a:pt x="30504" y="11272"/>
                  </a:lnTo>
                  <a:lnTo>
                    <a:pt x="23825" y="15190"/>
                  </a:lnTo>
                  <a:lnTo>
                    <a:pt x="23825" y="724"/>
                  </a:lnTo>
                  <a:lnTo>
                    <a:pt x="12966" y="2188"/>
                  </a:lnTo>
                  <a:lnTo>
                    <a:pt x="12930" y="2188"/>
                  </a:lnTo>
                  <a:lnTo>
                    <a:pt x="12930" y="12320"/>
                  </a:lnTo>
                  <a:cubicBezTo>
                    <a:pt x="12924" y="12356"/>
                    <a:pt x="12948" y="12374"/>
                    <a:pt x="12974" y="12374"/>
                  </a:cubicBezTo>
                  <a:cubicBezTo>
                    <a:pt x="12999" y="12374"/>
                    <a:pt x="13026" y="12356"/>
                    <a:pt x="13026" y="12320"/>
                  </a:cubicBezTo>
                  <a:lnTo>
                    <a:pt x="13026" y="2271"/>
                  </a:lnTo>
                  <a:lnTo>
                    <a:pt x="23729" y="843"/>
                  </a:lnTo>
                  <a:lnTo>
                    <a:pt x="23729" y="15356"/>
                  </a:lnTo>
                  <a:lnTo>
                    <a:pt x="30528" y="11368"/>
                  </a:lnTo>
                  <a:lnTo>
                    <a:pt x="32945" y="11618"/>
                  </a:lnTo>
                  <a:lnTo>
                    <a:pt x="22444" y="20059"/>
                  </a:lnTo>
                  <a:lnTo>
                    <a:pt x="95" y="10201"/>
                  </a:lnTo>
                  <a:lnTo>
                    <a:pt x="95" y="45"/>
                  </a:lnTo>
                  <a:cubicBezTo>
                    <a:pt x="95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832;p32">
              <a:extLst>
                <a:ext uri="{FF2B5EF4-FFF2-40B4-BE49-F238E27FC236}">
                  <a16:creationId xmlns:a16="http://schemas.microsoft.com/office/drawing/2014/main" id="{5D582686-EF37-6648-19AA-424FA7F57CD2}"/>
                </a:ext>
              </a:extLst>
            </p:cNvPr>
            <p:cNvSpPr/>
            <p:nvPr/>
          </p:nvSpPr>
          <p:spPr>
            <a:xfrm>
              <a:off x="6244428" y="1544773"/>
              <a:ext cx="8873" cy="1227655"/>
            </a:xfrm>
            <a:custGeom>
              <a:avLst/>
              <a:gdLst/>
              <a:ahLst/>
              <a:cxnLst/>
              <a:rect l="l" t="t" r="r" b="b"/>
              <a:pathLst>
                <a:path w="96" h="13282" extrusionOk="0">
                  <a:moveTo>
                    <a:pt x="48" y="0"/>
                  </a:moveTo>
                  <a:cubicBezTo>
                    <a:pt x="24" y="0"/>
                    <a:pt x="0" y="18"/>
                    <a:pt x="0" y="54"/>
                  </a:cubicBezTo>
                  <a:lnTo>
                    <a:pt x="0" y="13234"/>
                  </a:lnTo>
                  <a:cubicBezTo>
                    <a:pt x="0" y="13258"/>
                    <a:pt x="24" y="13282"/>
                    <a:pt x="48" y="13282"/>
                  </a:cubicBezTo>
                  <a:cubicBezTo>
                    <a:pt x="72" y="13282"/>
                    <a:pt x="96" y="13258"/>
                    <a:pt x="96" y="13234"/>
                  </a:cubicBezTo>
                  <a:lnTo>
                    <a:pt x="96" y="54"/>
                  </a:lnTo>
                  <a:cubicBezTo>
                    <a:pt x="96" y="18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833;p32">
              <a:extLst>
                <a:ext uri="{FF2B5EF4-FFF2-40B4-BE49-F238E27FC236}">
                  <a16:creationId xmlns:a16="http://schemas.microsoft.com/office/drawing/2014/main" id="{A06335C9-391B-309C-A107-4FFB27CAE713}"/>
                </a:ext>
              </a:extLst>
            </p:cNvPr>
            <p:cNvSpPr/>
            <p:nvPr/>
          </p:nvSpPr>
          <p:spPr>
            <a:xfrm>
              <a:off x="4200801" y="2164054"/>
              <a:ext cx="564655" cy="1598854"/>
            </a:xfrm>
            <a:custGeom>
              <a:avLst/>
              <a:gdLst/>
              <a:ahLst/>
              <a:cxnLst/>
              <a:rect l="l" t="t" r="r" b="b"/>
              <a:pathLst>
                <a:path w="6109" h="17298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8713"/>
                  </a:lnTo>
                  <a:lnTo>
                    <a:pt x="727" y="8713"/>
                  </a:lnTo>
                  <a:lnTo>
                    <a:pt x="727" y="16547"/>
                  </a:lnTo>
                  <a:lnTo>
                    <a:pt x="2072" y="16214"/>
                  </a:lnTo>
                  <a:lnTo>
                    <a:pt x="6025" y="17285"/>
                  </a:lnTo>
                  <a:cubicBezTo>
                    <a:pt x="6037" y="17285"/>
                    <a:pt x="6037" y="17297"/>
                    <a:pt x="6037" y="17297"/>
                  </a:cubicBezTo>
                  <a:lnTo>
                    <a:pt x="6049" y="17297"/>
                  </a:lnTo>
                  <a:cubicBezTo>
                    <a:pt x="6096" y="17285"/>
                    <a:pt x="6108" y="17214"/>
                    <a:pt x="6061" y="17202"/>
                  </a:cubicBezTo>
                  <a:lnTo>
                    <a:pt x="2084" y="16118"/>
                  </a:lnTo>
                  <a:lnTo>
                    <a:pt x="2072" y="16107"/>
                  </a:lnTo>
                  <a:lnTo>
                    <a:pt x="822" y="16428"/>
                  </a:lnTo>
                  <a:lnTo>
                    <a:pt x="822" y="8618"/>
                  </a:lnTo>
                  <a:lnTo>
                    <a:pt x="96" y="8618"/>
                  </a:lnTo>
                  <a:lnTo>
                    <a:pt x="96" y="45"/>
                  </a:lnTo>
                  <a:cubicBezTo>
                    <a:pt x="96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834;p32">
              <a:extLst>
                <a:ext uri="{FF2B5EF4-FFF2-40B4-BE49-F238E27FC236}">
                  <a16:creationId xmlns:a16="http://schemas.microsoft.com/office/drawing/2014/main" id="{32A5B6D2-EED1-FC28-E729-7366233B676A}"/>
                </a:ext>
              </a:extLst>
            </p:cNvPr>
            <p:cNvSpPr/>
            <p:nvPr/>
          </p:nvSpPr>
          <p:spPr>
            <a:xfrm>
              <a:off x="3259863" y="2974850"/>
              <a:ext cx="1019133" cy="717627"/>
            </a:xfrm>
            <a:custGeom>
              <a:avLst/>
              <a:gdLst/>
              <a:ahLst/>
              <a:cxnLst/>
              <a:rect l="l" t="t" r="r" b="b"/>
              <a:pathLst>
                <a:path w="11026" h="7764" extrusionOk="0">
                  <a:moveTo>
                    <a:pt x="2727" y="96"/>
                  </a:moveTo>
                  <a:lnTo>
                    <a:pt x="2787" y="5156"/>
                  </a:lnTo>
                  <a:lnTo>
                    <a:pt x="96" y="5537"/>
                  </a:lnTo>
                  <a:lnTo>
                    <a:pt x="96" y="167"/>
                  </a:lnTo>
                  <a:lnTo>
                    <a:pt x="2727" y="96"/>
                  </a:lnTo>
                  <a:close/>
                  <a:moveTo>
                    <a:pt x="2822" y="0"/>
                  </a:moveTo>
                  <a:lnTo>
                    <a:pt x="1" y="84"/>
                  </a:lnTo>
                  <a:lnTo>
                    <a:pt x="1" y="5644"/>
                  </a:lnTo>
                  <a:lnTo>
                    <a:pt x="2822" y="5239"/>
                  </a:lnTo>
                  <a:lnTo>
                    <a:pt x="10942" y="7763"/>
                  </a:lnTo>
                  <a:lnTo>
                    <a:pt x="10954" y="7763"/>
                  </a:lnTo>
                  <a:cubicBezTo>
                    <a:pt x="11014" y="7763"/>
                    <a:pt x="11026" y="7680"/>
                    <a:pt x="10966" y="7668"/>
                  </a:cubicBezTo>
                  <a:lnTo>
                    <a:pt x="2870" y="5156"/>
                  </a:lnTo>
                  <a:lnTo>
                    <a:pt x="2822" y="48"/>
                  </a:lnTo>
                  <a:lnTo>
                    <a:pt x="28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835;p32">
              <a:extLst>
                <a:ext uri="{FF2B5EF4-FFF2-40B4-BE49-F238E27FC236}">
                  <a16:creationId xmlns:a16="http://schemas.microsoft.com/office/drawing/2014/main" id="{872CF81A-6777-94DB-6674-96F3E2AB32A4}"/>
                </a:ext>
              </a:extLst>
            </p:cNvPr>
            <p:cNvSpPr/>
            <p:nvPr/>
          </p:nvSpPr>
          <p:spPr>
            <a:xfrm>
              <a:off x="3192759" y="3459368"/>
              <a:ext cx="2078936" cy="1170718"/>
            </a:xfrm>
            <a:custGeom>
              <a:avLst/>
              <a:gdLst/>
              <a:ahLst/>
              <a:cxnLst/>
              <a:rect l="l" t="t" r="r" b="b"/>
              <a:pathLst>
                <a:path w="22492" h="12666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1235"/>
                  </a:lnTo>
                  <a:lnTo>
                    <a:pt x="22420" y="12630"/>
                  </a:lnTo>
                  <a:lnTo>
                    <a:pt x="22491" y="12665"/>
                  </a:lnTo>
                  <a:lnTo>
                    <a:pt x="22491" y="9939"/>
                  </a:lnTo>
                  <a:cubicBezTo>
                    <a:pt x="22491" y="9909"/>
                    <a:pt x="22470" y="9894"/>
                    <a:pt x="22448" y="9894"/>
                  </a:cubicBezTo>
                  <a:cubicBezTo>
                    <a:pt x="22426" y="9894"/>
                    <a:pt x="22402" y="9909"/>
                    <a:pt x="22396" y="9939"/>
                  </a:cubicBezTo>
                  <a:lnTo>
                    <a:pt x="22396" y="12510"/>
                  </a:lnTo>
                  <a:lnTo>
                    <a:pt x="95" y="1176"/>
                  </a:lnTo>
                  <a:lnTo>
                    <a:pt x="95" y="45"/>
                  </a:lnTo>
                  <a:cubicBezTo>
                    <a:pt x="95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836;p32">
              <a:extLst>
                <a:ext uri="{FF2B5EF4-FFF2-40B4-BE49-F238E27FC236}">
                  <a16:creationId xmlns:a16="http://schemas.microsoft.com/office/drawing/2014/main" id="{ECF44C23-8C55-E9B1-E3F9-55668FADDE53}"/>
                </a:ext>
              </a:extLst>
            </p:cNvPr>
            <p:cNvSpPr/>
            <p:nvPr/>
          </p:nvSpPr>
          <p:spPr>
            <a:xfrm>
              <a:off x="3190079" y="1598105"/>
              <a:ext cx="3410944" cy="3029763"/>
            </a:xfrm>
            <a:custGeom>
              <a:avLst/>
              <a:gdLst/>
              <a:ahLst/>
              <a:cxnLst/>
              <a:rect l="l" t="t" r="r" b="b"/>
              <a:pathLst>
                <a:path w="36903" h="32779" extrusionOk="0">
                  <a:moveTo>
                    <a:pt x="33117" y="1"/>
                  </a:moveTo>
                  <a:lnTo>
                    <a:pt x="20568" y="4501"/>
                  </a:lnTo>
                  <a:lnTo>
                    <a:pt x="20544" y="4513"/>
                  </a:lnTo>
                  <a:lnTo>
                    <a:pt x="20544" y="8776"/>
                  </a:lnTo>
                  <a:lnTo>
                    <a:pt x="10995" y="6120"/>
                  </a:lnTo>
                  <a:lnTo>
                    <a:pt x="10983" y="6120"/>
                  </a:lnTo>
                  <a:lnTo>
                    <a:pt x="53" y="10228"/>
                  </a:lnTo>
                  <a:cubicBezTo>
                    <a:pt x="1" y="10249"/>
                    <a:pt x="22" y="10316"/>
                    <a:pt x="68" y="10316"/>
                  </a:cubicBezTo>
                  <a:cubicBezTo>
                    <a:pt x="74" y="10316"/>
                    <a:pt x="81" y="10314"/>
                    <a:pt x="89" y="10311"/>
                  </a:cubicBezTo>
                  <a:lnTo>
                    <a:pt x="10983" y="6216"/>
                  </a:lnTo>
                  <a:lnTo>
                    <a:pt x="20639" y="8906"/>
                  </a:lnTo>
                  <a:lnTo>
                    <a:pt x="20639" y="4585"/>
                  </a:lnTo>
                  <a:lnTo>
                    <a:pt x="33069" y="120"/>
                  </a:lnTo>
                  <a:lnTo>
                    <a:pt x="36808" y="6787"/>
                  </a:lnTo>
                  <a:lnTo>
                    <a:pt x="36808" y="19182"/>
                  </a:lnTo>
                  <a:lnTo>
                    <a:pt x="22449" y="32695"/>
                  </a:lnTo>
                  <a:cubicBezTo>
                    <a:pt x="22413" y="32719"/>
                    <a:pt x="22437" y="32778"/>
                    <a:pt x="22473" y="32778"/>
                  </a:cubicBezTo>
                  <a:cubicBezTo>
                    <a:pt x="22484" y="32778"/>
                    <a:pt x="22496" y="32767"/>
                    <a:pt x="22508" y="32767"/>
                  </a:cubicBezTo>
                  <a:lnTo>
                    <a:pt x="36891" y="19241"/>
                  </a:lnTo>
                  <a:lnTo>
                    <a:pt x="36903" y="19229"/>
                  </a:lnTo>
                  <a:lnTo>
                    <a:pt x="36903" y="6763"/>
                  </a:lnTo>
                  <a:lnTo>
                    <a:pt x="3311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837;p32">
              <a:extLst>
                <a:ext uri="{FF2B5EF4-FFF2-40B4-BE49-F238E27FC236}">
                  <a16:creationId xmlns:a16="http://schemas.microsoft.com/office/drawing/2014/main" id="{24466E65-0D71-456A-8411-273DF323679C}"/>
                </a:ext>
              </a:extLst>
            </p:cNvPr>
            <p:cNvSpPr/>
            <p:nvPr/>
          </p:nvSpPr>
          <p:spPr>
            <a:xfrm>
              <a:off x="5088313" y="2410565"/>
              <a:ext cx="9428" cy="224328"/>
            </a:xfrm>
            <a:custGeom>
              <a:avLst/>
              <a:gdLst/>
              <a:ahLst/>
              <a:cxnLst/>
              <a:rect l="l" t="t" r="r" b="b"/>
              <a:pathLst>
                <a:path w="102" h="2427" extrusionOk="0">
                  <a:moveTo>
                    <a:pt x="50" y="0"/>
                  </a:moveTo>
                  <a:cubicBezTo>
                    <a:pt x="25" y="0"/>
                    <a:pt x="1" y="15"/>
                    <a:pt x="7" y="45"/>
                  </a:cubicBezTo>
                  <a:lnTo>
                    <a:pt x="7" y="2379"/>
                  </a:lnTo>
                  <a:cubicBezTo>
                    <a:pt x="7" y="2402"/>
                    <a:pt x="19" y="2426"/>
                    <a:pt x="54" y="2426"/>
                  </a:cubicBezTo>
                  <a:cubicBezTo>
                    <a:pt x="78" y="2426"/>
                    <a:pt x="102" y="2402"/>
                    <a:pt x="102" y="2379"/>
                  </a:cubicBezTo>
                  <a:lnTo>
                    <a:pt x="102" y="45"/>
                  </a:lnTo>
                  <a:cubicBezTo>
                    <a:pt x="102" y="15"/>
                    <a:pt x="75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838;p32">
              <a:extLst>
                <a:ext uri="{FF2B5EF4-FFF2-40B4-BE49-F238E27FC236}">
                  <a16:creationId xmlns:a16="http://schemas.microsoft.com/office/drawing/2014/main" id="{D3E07564-D763-0691-94DD-36995D3A2989}"/>
                </a:ext>
              </a:extLst>
            </p:cNvPr>
            <p:cNvSpPr/>
            <p:nvPr/>
          </p:nvSpPr>
          <p:spPr>
            <a:xfrm>
              <a:off x="6244428" y="2763833"/>
              <a:ext cx="8873" cy="829559"/>
            </a:xfrm>
            <a:custGeom>
              <a:avLst/>
              <a:gdLst/>
              <a:ahLst/>
              <a:cxnLst/>
              <a:rect l="l" t="t" r="r" b="b"/>
              <a:pathLst>
                <a:path w="96" h="8975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8927"/>
                  </a:lnTo>
                  <a:cubicBezTo>
                    <a:pt x="0" y="8951"/>
                    <a:pt x="24" y="8975"/>
                    <a:pt x="48" y="8975"/>
                  </a:cubicBezTo>
                  <a:cubicBezTo>
                    <a:pt x="72" y="8975"/>
                    <a:pt x="96" y="8951"/>
                    <a:pt x="96" y="8927"/>
                  </a:cubicBezTo>
                  <a:lnTo>
                    <a:pt x="96" y="45"/>
                  </a:lnTo>
                  <a:cubicBezTo>
                    <a:pt x="96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839;p32">
              <a:extLst>
                <a:ext uri="{FF2B5EF4-FFF2-40B4-BE49-F238E27FC236}">
                  <a16:creationId xmlns:a16="http://schemas.microsoft.com/office/drawing/2014/main" id="{501C50DC-D78A-900F-D427-D6ACD3AFD06E}"/>
                </a:ext>
              </a:extLst>
            </p:cNvPr>
            <p:cNvSpPr/>
            <p:nvPr/>
          </p:nvSpPr>
          <p:spPr>
            <a:xfrm>
              <a:off x="5384182" y="2586274"/>
              <a:ext cx="633608" cy="982901"/>
            </a:xfrm>
            <a:custGeom>
              <a:avLst/>
              <a:gdLst/>
              <a:ahLst/>
              <a:cxnLst/>
              <a:rect l="l" t="t" r="r" b="b"/>
              <a:pathLst>
                <a:path w="6855" h="10634" extrusionOk="0">
                  <a:moveTo>
                    <a:pt x="70" y="0"/>
                  </a:moveTo>
                  <a:cubicBezTo>
                    <a:pt x="18" y="0"/>
                    <a:pt x="1" y="85"/>
                    <a:pt x="68" y="97"/>
                  </a:cubicBezTo>
                  <a:lnTo>
                    <a:pt x="6724" y="1466"/>
                  </a:lnTo>
                  <a:lnTo>
                    <a:pt x="6759" y="10586"/>
                  </a:lnTo>
                  <a:cubicBezTo>
                    <a:pt x="6759" y="10610"/>
                    <a:pt x="6783" y="10634"/>
                    <a:pt x="6807" y="10634"/>
                  </a:cubicBezTo>
                  <a:cubicBezTo>
                    <a:pt x="6831" y="10634"/>
                    <a:pt x="6855" y="10610"/>
                    <a:pt x="6855" y="10586"/>
                  </a:cubicBezTo>
                  <a:lnTo>
                    <a:pt x="6819" y="1430"/>
                  </a:lnTo>
                  <a:lnTo>
                    <a:pt x="6819" y="1394"/>
                  </a:lnTo>
                  <a:lnTo>
                    <a:pt x="80" y="1"/>
                  </a:lnTo>
                  <a:cubicBezTo>
                    <a:pt x="76" y="1"/>
                    <a:pt x="73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840;p32">
              <a:extLst>
                <a:ext uri="{FF2B5EF4-FFF2-40B4-BE49-F238E27FC236}">
                  <a16:creationId xmlns:a16="http://schemas.microsoft.com/office/drawing/2014/main" id="{86563B31-E6AF-D0D4-4E8C-F2EF6E90A49B}"/>
                </a:ext>
              </a:extLst>
            </p:cNvPr>
            <p:cNvSpPr/>
            <p:nvPr/>
          </p:nvSpPr>
          <p:spPr>
            <a:xfrm>
              <a:off x="4397769" y="2355292"/>
              <a:ext cx="627415" cy="359922"/>
            </a:xfrm>
            <a:custGeom>
              <a:avLst/>
              <a:gdLst/>
              <a:ahLst/>
              <a:cxnLst/>
              <a:rect l="l" t="t" r="r" b="b"/>
              <a:pathLst>
                <a:path w="6788" h="3894" extrusionOk="0">
                  <a:moveTo>
                    <a:pt x="48" y="60"/>
                  </a:moveTo>
                  <a:lnTo>
                    <a:pt x="6740" y="1786"/>
                  </a:lnTo>
                  <a:lnTo>
                    <a:pt x="6740" y="3834"/>
                  </a:lnTo>
                  <a:lnTo>
                    <a:pt x="48" y="2524"/>
                  </a:lnTo>
                  <a:lnTo>
                    <a:pt x="48" y="60"/>
                  </a:lnTo>
                  <a:close/>
                  <a:moveTo>
                    <a:pt x="1" y="0"/>
                  </a:moveTo>
                  <a:lnTo>
                    <a:pt x="1" y="2572"/>
                  </a:lnTo>
                  <a:lnTo>
                    <a:pt x="6751" y="3893"/>
                  </a:lnTo>
                  <a:lnTo>
                    <a:pt x="6787" y="3893"/>
                  </a:lnTo>
                  <a:lnTo>
                    <a:pt x="6787" y="175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841;p32">
              <a:extLst>
                <a:ext uri="{FF2B5EF4-FFF2-40B4-BE49-F238E27FC236}">
                  <a16:creationId xmlns:a16="http://schemas.microsoft.com/office/drawing/2014/main" id="{8D57C2FC-370B-3AC0-BC2C-DB7F90AAEEA3}"/>
                </a:ext>
              </a:extLst>
            </p:cNvPr>
            <p:cNvSpPr/>
            <p:nvPr/>
          </p:nvSpPr>
          <p:spPr>
            <a:xfrm>
              <a:off x="4970003" y="2515935"/>
              <a:ext cx="56290" cy="189389"/>
            </a:xfrm>
            <a:custGeom>
              <a:avLst/>
              <a:gdLst/>
              <a:ahLst/>
              <a:cxnLst/>
              <a:rect l="l" t="t" r="r" b="b"/>
              <a:pathLst>
                <a:path w="609" h="2049" extrusionOk="0">
                  <a:moveTo>
                    <a:pt x="560" y="0"/>
                  </a:moveTo>
                  <a:lnTo>
                    <a:pt x="1" y="143"/>
                  </a:lnTo>
                  <a:lnTo>
                    <a:pt x="25" y="2024"/>
                  </a:lnTo>
                  <a:cubicBezTo>
                    <a:pt x="25" y="2036"/>
                    <a:pt x="37" y="2048"/>
                    <a:pt x="48" y="2048"/>
                  </a:cubicBezTo>
                  <a:cubicBezTo>
                    <a:pt x="72" y="2048"/>
                    <a:pt x="72" y="2036"/>
                    <a:pt x="72" y="2024"/>
                  </a:cubicBezTo>
                  <a:lnTo>
                    <a:pt x="48" y="179"/>
                  </a:lnTo>
                  <a:lnTo>
                    <a:pt x="572" y="48"/>
                  </a:lnTo>
                  <a:cubicBezTo>
                    <a:pt x="608" y="48"/>
                    <a:pt x="596" y="0"/>
                    <a:pt x="5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842;p32">
              <a:extLst>
                <a:ext uri="{FF2B5EF4-FFF2-40B4-BE49-F238E27FC236}">
                  <a16:creationId xmlns:a16="http://schemas.microsoft.com/office/drawing/2014/main" id="{FBD4BB12-254C-D04E-A714-1D61DA6EE2A4}"/>
                </a:ext>
              </a:extLst>
            </p:cNvPr>
            <p:cNvSpPr/>
            <p:nvPr/>
          </p:nvSpPr>
          <p:spPr>
            <a:xfrm>
              <a:off x="4397030" y="2386995"/>
              <a:ext cx="578612" cy="146594"/>
            </a:xfrm>
            <a:custGeom>
              <a:avLst/>
              <a:gdLst/>
              <a:ahLst/>
              <a:cxnLst/>
              <a:rect l="l" t="t" r="r" b="b"/>
              <a:pathLst>
                <a:path w="6260" h="1586" extrusionOk="0">
                  <a:moveTo>
                    <a:pt x="33" y="0"/>
                  </a:moveTo>
                  <a:cubicBezTo>
                    <a:pt x="7" y="0"/>
                    <a:pt x="1" y="38"/>
                    <a:pt x="32" y="38"/>
                  </a:cubicBezTo>
                  <a:lnTo>
                    <a:pt x="6224" y="1586"/>
                  </a:lnTo>
                  <a:cubicBezTo>
                    <a:pt x="6259" y="1586"/>
                    <a:pt x="6259" y="1538"/>
                    <a:pt x="6236" y="1538"/>
                  </a:cubicBezTo>
                  <a:lnTo>
                    <a:pt x="44" y="2"/>
                  </a:lnTo>
                  <a:cubicBezTo>
                    <a:pt x="40" y="1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843;p32">
              <a:extLst>
                <a:ext uri="{FF2B5EF4-FFF2-40B4-BE49-F238E27FC236}">
                  <a16:creationId xmlns:a16="http://schemas.microsoft.com/office/drawing/2014/main" id="{AC2C3AEF-0528-091B-8C1F-26F6CA284AE8}"/>
                </a:ext>
              </a:extLst>
            </p:cNvPr>
            <p:cNvSpPr/>
            <p:nvPr/>
          </p:nvSpPr>
          <p:spPr>
            <a:xfrm>
              <a:off x="4397030" y="2403540"/>
              <a:ext cx="559849" cy="298456"/>
            </a:xfrm>
            <a:custGeom>
              <a:avLst/>
              <a:gdLst/>
              <a:ahLst/>
              <a:cxnLst/>
              <a:rect l="l" t="t" r="r" b="b"/>
              <a:pathLst>
                <a:path w="6057" h="3229" extrusionOk="0">
                  <a:moveTo>
                    <a:pt x="33" y="0"/>
                  </a:moveTo>
                  <a:cubicBezTo>
                    <a:pt x="7" y="0"/>
                    <a:pt x="1" y="38"/>
                    <a:pt x="32" y="38"/>
                  </a:cubicBezTo>
                  <a:lnTo>
                    <a:pt x="6009" y="1514"/>
                  </a:lnTo>
                  <a:lnTo>
                    <a:pt x="6009" y="3205"/>
                  </a:lnTo>
                  <a:cubicBezTo>
                    <a:pt x="6009" y="3217"/>
                    <a:pt x="6021" y="3229"/>
                    <a:pt x="6033" y="3229"/>
                  </a:cubicBezTo>
                  <a:cubicBezTo>
                    <a:pt x="6057" y="3229"/>
                    <a:pt x="6057" y="3217"/>
                    <a:pt x="6057" y="3205"/>
                  </a:cubicBezTo>
                  <a:lnTo>
                    <a:pt x="6057" y="1478"/>
                  </a:lnTo>
                  <a:lnTo>
                    <a:pt x="44" y="2"/>
                  </a:lnTo>
                  <a:cubicBezTo>
                    <a:pt x="40" y="1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844;p32">
              <a:extLst>
                <a:ext uri="{FF2B5EF4-FFF2-40B4-BE49-F238E27FC236}">
                  <a16:creationId xmlns:a16="http://schemas.microsoft.com/office/drawing/2014/main" id="{666C894D-3A89-EA48-6472-F3A61A889EA7}"/>
                </a:ext>
              </a:extLst>
            </p:cNvPr>
            <p:cNvSpPr/>
            <p:nvPr/>
          </p:nvSpPr>
          <p:spPr>
            <a:xfrm>
              <a:off x="4939224" y="2540152"/>
              <a:ext cx="18763" cy="158517"/>
            </a:xfrm>
            <a:custGeom>
              <a:avLst/>
              <a:gdLst/>
              <a:ahLst/>
              <a:cxnLst/>
              <a:rect l="l" t="t" r="r" b="b"/>
              <a:pathLst>
                <a:path w="203" h="1715" extrusionOk="0">
                  <a:moveTo>
                    <a:pt x="0" y="0"/>
                  </a:moveTo>
                  <a:lnTo>
                    <a:pt x="0" y="1691"/>
                  </a:lnTo>
                  <a:cubicBezTo>
                    <a:pt x="0" y="1703"/>
                    <a:pt x="12" y="1715"/>
                    <a:pt x="24" y="1715"/>
                  </a:cubicBezTo>
                  <a:cubicBezTo>
                    <a:pt x="36" y="1715"/>
                    <a:pt x="48" y="1703"/>
                    <a:pt x="48" y="1691"/>
                  </a:cubicBezTo>
                  <a:lnTo>
                    <a:pt x="48" y="48"/>
                  </a:lnTo>
                  <a:lnTo>
                    <a:pt x="167" y="48"/>
                  </a:lnTo>
                  <a:cubicBezTo>
                    <a:pt x="203" y="36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845;p32">
              <a:extLst>
                <a:ext uri="{FF2B5EF4-FFF2-40B4-BE49-F238E27FC236}">
                  <a16:creationId xmlns:a16="http://schemas.microsoft.com/office/drawing/2014/main" id="{EFBE1EFB-D25C-55AB-4925-2E8D095D4EFC}"/>
                </a:ext>
              </a:extLst>
            </p:cNvPr>
            <p:cNvSpPr/>
            <p:nvPr/>
          </p:nvSpPr>
          <p:spPr>
            <a:xfrm>
              <a:off x="4823686" y="2507986"/>
              <a:ext cx="4437" cy="168685"/>
            </a:xfrm>
            <a:custGeom>
              <a:avLst/>
              <a:gdLst/>
              <a:ahLst/>
              <a:cxnLst/>
              <a:rect l="l" t="t" r="r" b="b"/>
              <a:pathLst>
                <a:path w="48" h="1825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1801"/>
                  </a:lnTo>
                  <a:cubicBezTo>
                    <a:pt x="0" y="1813"/>
                    <a:pt x="12" y="1825"/>
                    <a:pt x="24" y="1825"/>
                  </a:cubicBezTo>
                  <a:cubicBezTo>
                    <a:pt x="36" y="1825"/>
                    <a:pt x="48" y="1813"/>
                    <a:pt x="48" y="180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846;p32">
              <a:extLst>
                <a:ext uri="{FF2B5EF4-FFF2-40B4-BE49-F238E27FC236}">
                  <a16:creationId xmlns:a16="http://schemas.microsoft.com/office/drawing/2014/main" id="{6D523981-6AC2-A5F1-B36F-08D734348A52}"/>
                </a:ext>
              </a:extLst>
            </p:cNvPr>
            <p:cNvSpPr/>
            <p:nvPr/>
          </p:nvSpPr>
          <p:spPr>
            <a:xfrm>
              <a:off x="4803814" y="2503272"/>
              <a:ext cx="4529" cy="167945"/>
            </a:xfrm>
            <a:custGeom>
              <a:avLst/>
              <a:gdLst/>
              <a:ahLst/>
              <a:cxnLst/>
              <a:rect l="l" t="t" r="r" b="b"/>
              <a:pathLst>
                <a:path w="49" h="1817" extrusionOk="0">
                  <a:moveTo>
                    <a:pt x="29" y="0"/>
                  </a:moveTo>
                  <a:cubicBezTo>
                    <a:pt x="19" y="0"/>
                    <a:pt x="7" y="6"/>
                    <a:pt x="1" y="18"/>
                  </a:cubicBezTo>
                  <a:lnTo>
                    <a:pt x="1" y="1792"/>
                  </a:lnTo>
                  <a:cubicBezTo>
                    <a:pt x="1" y="1804"/>
                    <a:pt x="13" y="1816"/>
                    <a:pt x="25" y="1816"/>
                  </a:cubicBezTo>
                  <a:cubicBezTo>
                    <a:pt x="49" y="1816"/>
                    <a:pt x="49" y="1804"/>
                    <a:pt x="49" y="1792"/>
                  </a:cubicBezTo>
                  <a:lnTo>
                    <a:pt x="49" y="18"/>
                  </a:lnTo>
                  <a:cubicBezTo>
                    <a:pt x="49" y="6"/>
                    <a:pt x="4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847;p32">
              <a:extLst>
                <a:ext uri="{FF2B5EF4-FFF2-40B4-BE49-F238E27FC236}">
                  <a16:creationId xmlns:a16="http://schemas.microsoft.com/office/drawing/2014/main" id="{FD023D59-4DA0-50B9-1F8E-492D30A7A682}"/>
                </a:ext>
              </a:extLst>
            </p:cNvPr>
            <p:cNvSpPr/>
            <p:nvPr/>
          </p:nvSpPr>
          <p:spPr>
            <a:xfrm>
              <a:off x="4790689" y="2503272"/>
              <a:ext cx="4437" cy="166836"/>
            </a:xfrm>
            <a:custGeom>
              <a:avLst/>
              <a:gdLst/>
              <a:ahLst/>
              <a:cxnLst/>
              <a:rect l="l" t="t" r="r" b="b"/>
              <a:pathLst>
                <a:path w="48" h="1805" extrusionOk="0">
                  <a:moveTo>
                    <a:pt x="28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780"/>
                  </a:lnTo>
                  <a:cubicBezTo>
                    <a:pt x="0" y="1804"/>
                    <a:pt x="12" y="1804"/>
                    <a:pt x="24" y="1804"/>
                  </a:cubicBezTo>
                  <a:cubicBezTo>
                    <a:pt x="36" y="1804"/>
                    <a:pt x="48" y="1804"/>
                    <a:pt x="48" y="1780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848;p32">
              <a:extLst>
                <a:ext uri="{FF2B5EF4-FFF2-40B4-BE49-F238E27FC236}">
                  <a16:creationId xmlns:a16="http://schemas.microsoft.com/office/drawing/2014/main" id="{7538DDDA-085C-0EE7-2B32-4171880F3BBB}"/>
                </a:ext>
              </a:extLst>
            </p:cNvPr>
            <p:cNvSpPr/>
            <p:nvPr/>
          </p:nvSpPr>
          <p:spPr>
            <a:xfrm>
              <a:off x="4609619" y="2457335"/>
              <a:ext cx="5084" cy="177558"/>
            </a:xfrm>
            <a:custGeom>
              <a:avLst/>
              <a:gdLst/>
              <a:ahLst/>
              <a:cxnLst/>
              <a:rect l="l" t="t" r="r" b="b"/>
              <a:pathLst>
                <a:path w="55" h="1921" extrusionOk="0">
                  <a:moveTo>
                    <a:pt x="26" y="0"/>
                  </a:moveTo>
                  <a:cubicBezTo>
                    <a:pt x="12" y="0"/>
                    <a:pt x="1" y="9"/>
                    <a:pt x="6" y="27"/>
                  </a:cubicBezTo>
                  <a:lnTo>
                    <a:pt x="6" y="1896"/>
                  </a:lnTo>
                  <a:cubicBezTo>
                    <a:pt x="6" y="1908"/>
                    <a:pt x="18" y="1920"/>
                    <a:pt x="30" y="1920"/>
                  </a:cubicBezTo>
                  <a:cubicBezTo>
                    <a:pt x="42" y="1920"/>
                    <a:pt x="54" y="1908"/>
                    <a:pt x="54" y="1896"/>
                  </a:cubicBezTo>
                  <a:lnTo>
                    <a:pt x="54" y="27"/>
                  </a:lnTo>
                  <a:cubicBezTo>
                    <a:pt x="54" y="9"/>
                    <a:pt x="3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849;p32">
              <a:extLst>
                <a:ext uri="{FF2B5EF4-FFF2-40B4-BE49-F238E27FC236}">
                  <a16:creationId xmlns:a16="http://schemas.microsoft.com/office/drawing/2014/main" id="{FAE300C1-3F94-66F5-A038-5C28D17A1E6D}"/>
                </a:ext>
              </a:extLst>
            </p:cNvPr>
            <p:cNvSpPr/>
            <p:nvPr/>
          </p:nvSpPr>
          <p:spPr>
            <a:xfrm>
              <a:off x="4583738" y="2448554"/>
              <a:ext cx="4529" cy="180793"/>
            </a:xfrm>
            <a:custGeom>
              <a:avLst/>
              <a:gdLst/>
              <a:ahLst/>
              <a:cxnLst/>
              <a:rect l="l" t="t" r="r" b="b"/>
              <a:pathLst>
                <a:path w="49" h="1956" extrusionOk="0">
                  <a:moveTo>
                    <a:pt x="20" y="0"/>
                  </a:moveTo>
                  <a:cubicBezTo>
                    <a:pt x="10" y="0"/>
                    <a:pt x="1" y="9"/>
                    <a:pt x="1" y="27"/>
                  </a:cubicBezTo>
                  <a:lnTo>
                    <a:pt x="1" y="1932"/>
                  </a:lnTo>
                  <a:cubicBezTo>
                    <a:pt x="1" y="1944"/>
                    <a:pt x="1" y="1956"/>
                    <a:pt x="25" y="1956"/>
                  </a:cubicBezTo>
                  <a:cubicBezTo>
                    <a:pt x="36" y="1956"/>
                    <a:pt x="48" y="1944"/>
                    <a:pt x="48" y="1932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850;p32">
              <a:extLst>
                <a:ext uri="{FF2B5EF4-FFF2-40B4-BE49-F238E27FC236}">
                  <a16:creationId xmlns:a16="http://schemas.microsoft.com/office/drawing/2014/main" id="{57760CF2-B1F0-FC26-8D00-7D9582C1DA5F}"/>
                </a:ext>
              </a:extLst>
            </p:cNvPr>
            <p:cNvSpPr/>
            <p:nvPr/>
          </p:nvSpPr>
          <p:spPr>
            <a:xfrm>
              <a:off x="4567286" y="2444949"/>
              <a:ext cx="4437" cy="181163"/>
            </a:xfrm>
            <a:custGeom>
              <a:avLst/>
              <a:gdLst/>
              <a:ahLst/>
              <a:cxnLst/>
              <a:rect l="l" t="t" r="r" b="b"/>
              <a:pathLst>
                <a:path w="48" h="1960" extrusionOk="0">
                  <a:moveTo>
                    <a:pt x="28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935"/>
                  </a:lnTo>
                  <a:cubicBezTo>
                    <a:pt x="0" y="1947"/>
                    <a:pt x="12" y="1959"/>
                    <a:pt x="24" y="1959"/>
                  </a:cubicBezTo>
                  <a:cubicBezTo>
                    <a:pt x="36" y="1959"/>
                    <a:pt x="48" y="1947"/>
                    <a:pt x="48" y="1935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851;p32">
              <a:extLst>
                <a:ext uri="{FF2B5EF4-FFF2-40B4-BE49-F238E27FC236}">
                  <a16:creationId xmlns:a16="http://schemas.microsoft.com/office/drawing/2014/main" id="{DFD715BF-BF83-727B-5269-991BA86B03E4}"/>
                </a:ext>
              </a:extLst>
            </p:cNvPr>
            <p:cNvSpPr/>
            <p:nvPr/>
          </p:nvSpPr>
          <p:spPr>
            <a:xfrm>
              <a:off x="3510811" y="2960524"/>
              <a:ext cx="699972" cy="23200"/>
            </a:xfrm>
            <a:custGeom>
              <a:avLst/>
              <a:gdLst/>
              <a:ahLst/>
              <a:cxnLst/>
              <a:rect l="l" t="t" r="r" b="b"/>
              <a:pathLst>
                <a:path w="7573" h="251" extrusionOk="0">
                  <a:moveTo>
                    <a:pt x="7513" y="1"/>
                  </a:moveTo>
                  <a:lnTo>
                    <a:pt x="60" y="155"/>
                  </a:lnTo>
                  <a:cubicBezTo>
                    <a:pt x="0" y="155"/>
                    <a:pt x="0" y="251"/>
                    <a:pt x="60" y="251"/>
                  </a:cubicBezTo>
                  <a:lnTo>
                    <a:pt x="7513" y="96"/>
                  </a:lnTo>
                  <a:cubicBezTo>
                    <a:pt x="7573" y="96"/>
                    <a:pt x="7573" y="12"/>
                    <a:pt x="7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852;p32">
              <a:extLst>
                <a:ext uri="{FF2B5EF4-FFF2-40B4-BE49-F238E27FC236}">
                  <a16:creationId xmlns:a16="http://schemas.microsoft.com/office/drawing/2014/main" id="{33EEF28A-D6C2-0DBE-371A-D53915313829}"/>
                </a:ext>
              </a:extLst>
            </p:cNvPr>
            <p:cNvSpPr/>
            <p:nvPr/>
          </p:nvSpPr>
          <p:spPr>
            <a:xfrm>
              <a:off x="4020285" y="2400120"/>
              <a:ext cx="4529" cy="376745"/>
            </a:xfrm>
            <a:custGeom>
              <a:avLst/>
              <a:gdLst/>
              <a:ahLst/>
              <a:cxnLst/>
              <a:rect l="l" t="t" r="r" b="b"/>
              <a:pathLst>
                <a:path w="49" h="4076" extrusionOk="0">
                  <a:moveTo>
                    <a:pt x="25" y="0"/>
                  </a:moveTo>
                  <a:cubicBezTo>
                    <a:pt x="13" y="0"/>
                    <a:pt x="1" y="9"/>
                    <a:pt x="1" y="27"/>
                  </a:cubicBezTo>
                  <a:lnTo>
                    <a:pt x="1" y="4051"/>
                  </a:lnTo>
                  <a:cubicBezTo>
                    <a:pt x="1" y="4063"/>
                    <a:pt x="13" y="4075"/>
                    <a:pt x="25" y="4075"/>
                  </a:cubicBezTo>
                  <a:cubicBezTo>
                    <a:pt x="36" y="4075"/>
                    <a:pt x="48" y="4063"/>
                    <a:pt x="48" y="405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853;p32">
              <a:extLst>
                <a:ext uri="{FF2B5EF4-FFF2-40B4-BE49-F238E27FC236}">
                  <a16:creationId xmlns:a16="http://schemas.microsoft.com/office/drawing/2014/main" id="{AE472EF0-710E-AF87-8207-D13CD8C3A37E}"/>
                </a:ext>
              </a:extLst>
            </p:cNvPr>
            <p:cNvSpPr/>
            <p:nvPr/>
          </p:nvSpPr>
          <p:spPr>
            <a:xfrm>
              <a:off x="3744104" y="2499113"/>
              <a:ext cx="4991" cy="314077"/>
            </a:xfrm>
            <a:custGeom>
              <a:avLst/>
              <a:gdLst/>
              <a:ahLst/>
              <a:cxnLst/>
              <a:rect l="l" t="t" r="r" b="b"/>
              <a:pathLst>
                <a:path w="54" h="3398" extrusionOk="0">
                  <a:moveTo>
                    <a:pt x="29" y="1"/>
                  </a:moveTo>
                  <a:cubicBezTo>
                    <a:pt x="15" y="1"/>
                    <a:pt x="0" y="10"/>
                    <a:pt x="0" y="28"/>
                  </a:cubicBezTo>
                  <a:lnTo>
                    <a:pt x="0" y="3373"/>
                  </a:lnTo>
                  <a:cubicBezTo>
                    <a:pt x="0" y="3397"/>
                    <a:pt x="12" y="3397"/>
                    <a:pt x="24" y="3397"/>
                  </a:cubicBezTo>
                  <a:cubicBezTo>
                    <a:pt x="48" y="3397"/>
                    <a:pt x="48" y="3397"/>
                    <a:pt x="48" y="3373"/>
                  </a:cubicBezTo>
                  <a:lnTo>
                    <a:pt x="48" y="28"/>
                  </a:lnTo>
                  <a:cubicBezTo>
                    <a:pt x="54" y="10"/>
                    <a:pt x="42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854;p32">
              <a:extLst>
                <a:ext uri="{FF2B5EF4-FFF2-40B4-BE49-F238E27FC236}">
                  <a16:creationId xmlns:a16="http://schemas.microsoft.com/office/drawing/2014/main" id="{B7D3C7E1-7E55-A793-4025-081A40EEA5E8}"/>
                </a:ext>
              </a:extLst>
            </p:cNvPr>
            <p:cNvSpPr/>
            <p:nvPr/>
          </p:nvSpPr>
          <p:spPr>
            <a:xfrm>
              <a:off x="3576806" y="2558545"/>
              <a:ext cx="4529" cy="277752"/>
            </a:xfrm>
            <a:custGeom>
              <a:avLst/>
              <a:gdLst/>
              <a:ahLst/>
              <a:cxnLst/>
              <a:rect l="l" t="t" r="r" b="b"/>
              <a:pathLst>
                <a:path w="49" h="3005" extrusionOk="0">
                  <a:moveTo>
                    <a:pt x="24" y="1"/>
                  </a:moveTo>
                  <a:cubicBezTo>
                    <a:pt x="12" y="1"/>
                    <a:pt x="1" y="10"/>
                    <a:pt x="1" y="28"/>
                  </a:cubicBezTo>
                  <a:lnTo>
                    <a:pt x="1" y="2980"/>
                  </a:lnTo>
                  <a:cubicBezTo>
                    <a:pt x="1" y="2992"/>
                    <a:pt x="12" y="3004"/>
                    <a:pt x="24" y="3004"/>
                  </a:cubicBezTo>
                  <a:cubicBezTo>
                    <a:pt x="36" y="3004"/>
                    <a:pt x="48" y="2992"/>
                    <a:pt x="48" y="2980"/>
                  </a:cubicBezTo>
                  <a:lnTo>
                    <a:pt x="48" y="28"/>
                  </a:lnTo>
                  <a:cubicBezTo>
                    <a:pt x="48" y="10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855;p32">
              <a:extLst>
                <a:ext uri="{FF2B5EF4-FFF2-40B4-BE49-F238E27FC236}">
                  <a16:creationId xmlns:a16="http://schemas.microsoft.com/office/drawing/2014/main" id="{FA5720FA-D568-06B6-AD8B-D84379E2D600}"/>
                </a:ext>
              </a:extLst>
            </p:cNvPr>
            <p:cNvSpPr/>
            <p:nvPr/>
          </p:nvSpPr>
          <p:spPr>
            <a:xfrm>
              <a:off x="3354512" y="2638867"/>
              <a:ext cx="4529" cy="233755"/>
            </a:xfrm>
            <a:custGeom>
              <a:avLst/>
              <a:gdLst/>
              <a:ahLst/>
              <a:cxnLst/>
              <a:rect l="l" t="t" r="r" b="b"/>
              <a:pathLst>
                <a:path w="49" h="2529" extrusionOk="0">
                  <a:moveTo>
                    <a:pt x="24" y="1"/>
                  </a:moveTo>
                  <a:cubicBezTo>
                    <a:pt x="12" y="1"/>
                    <a:pt x="0" y="10"/>
                    <a:pt x="0" y="28"/>
                  </a:cubicBezTo>
                  <a:lnTo>
                    <a:pt x="0" y="2504"/>
                  </a:lnTo>
                  <a:cubicBezTo>
                    <a:pt x="0" y="2516"/>
                    <a:pt x="12" y="2528"/>
                    <a:pt x="24" y="2528"/>
                  </a:cubicBezTo>
                  <a:cubicBezTo>
                    <a:pt x="36" y="2528"/>
                    <a:pt x="48" y="2516"/>
                    <a:pt x="48" y="2504"/>
                  </a:cubicBezTo>
                  <a:lnTo>
                    <a:pt x="48" y="28"/>
                  </a:lnTo>
                  <a:cubicBezTo>
                    <a:pt x="48" y="10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856;p32">
              <a:extLst>
                <a:ext uri="{FF2B5EF4-FFF2-40B4-BE49-F238E27FC236}">
                  <a16:creationId xmlns:a16="http://schemas.microsoft.com/office/drawing/2014/main" id="{F16FAC26-45B8-A8DA-D582-C000686EC4DF}"/>
                </a:ext>
              </a:extLst>
            </p:cNvPr>
            <p:cNvSpPr/>
            <p:nvPr/>
          </p:nvSpPr>
          <p:spPr>
            <a:xfrm>
              <a:off x="3354512" y="2639144"/>
              <a:ext cx="37527" cy="222387"/>
            </a:xfrm>
            <a:custGeom>
              <a:avLst/>
              <a:gdLst/>
              <a:ahLst/>
              <a:cxnLst/>
              <a:rect l="l" t="t" r="r" b="b"/>
              <a:pathLst>
                <a:path w="406" h="2406" extrusionOk="0">
                  <a:moveTo>
                    <a:pt x="24" y="1"/>
                  </a:moveTo>
                  <a:cubicBezTo>
                    <a:pt x="12" y="1"/>
                    <a:pt x="0" y="13"/>
                    <a:pt x="0" y="25"/>
                  </a:cubicBezTo>
                  <a:cubicBezTo>
                    <a:pt x="0" y="37"/>
                    <a:pt x="12" y="49"/>
                    <a:pt x="24" y="49"/>
                  </a:cubicBezTo>
                  <a:lnTo>
                    <a:pt x="358" y="96"/>
                  </a:lnTo>
                  <a:lnTo>
                    <a:pt x="358" y="2382"/>
                  </a:lnTo>
                  <a:cubicBezTo>
                    <a:pt x="358" y="2394"/>
                    <a:pt x="370" y="2406"/>
                    <a:pt x="381" y="2406"/>
                  </a:cubicBezTo>
                  <a:cubicBezTo>
                    <a:pt x="393" y="2406"/>
                    <a:pt x="405" y="2394"/>
                    <a:pt x="405" y="2382"/>
                  </a:cubicBezTo>
                  <a:lnTo>
                    <a:pt x="405" y="49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857;p32">
              <a:extLst>
                <a:ext uri="{FF2B5EF4-FFF2-40B4-BE49-F238E27FC236}">
                  <a16:creationId xmlns:a16="http://schemas.microsoft.com/office/drawing/2014/main" id="{FE7527A2-F3D0-F67D-CF23-B9D08FD2FB82}"/>
                </a:ext>
              </a:extLst>
            </p:cNvPr>
            <p:cNvSpPr/>
            <p:nvPr/>
          </p:nvSpPr>
          <p:spPr>
            <a:xfrm>
              <a:off x="3386400" y="2582855"/>
              <a:ext cx="195767" cy="65256"/>
            </a:xfrm>
            <a:custGeom>
              <a:avLst/>
              <a:gdLst/>
              <a:ahLst/>
              <a:cxnLst/>
              <a:rect l="l" t="t" r="r" b="b"/>
              <a:pathLst>
                <a:path w="2118" h="706" extrusionOk="0">
                  <a:moveTo>
                    <a:pt x="2092" y="1"/>
                  </a:moveTo>
                  <a:cubicBezTo>
                    <a:pt x="2089" y="1"/>
                    <a:pt x="2087" y="1"/>
                    <a:pt x="2084" y="3"/>
                  </a:cubicBezTo>
                  <a:lnTo>
                    <a:pt x="36" y="658"/>
                  </a:lnTo>
                  <a:cubicBezTo>
                    <a:pt x="1" y="669"/>
                    <a:pt x="13" y="705"/>
                    <a:pt x="36" y="705"/>
                  </a:cubicBezTo>
                  <a:lnTo>
                    <a:pt x="48" y="705"/>
                  </a:lnTo>
                  <a:lnTo>
                    <a:pt x="2096" y="50"/>
                  </a:lnTo>
                  <a:cubicBezTo>
                    <a:pt x="2117" y="40"/>
                    <a:pt x="2110" y="1"/>
                    <a:pt x="20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858;p32">
              <a:extLst>
                <a:ext uri="{FF2B5EF4-FFF2-40B4-BE49-F238E27FC236}">
                  <a16:creationId xmlns:a16="http://schemas.microsoft.com/office/drawing/2014/main" id="{519445D9-3ADE-94A0-0EEF-8EB694AE3EB5}"/>
                </a:ext>
              </a:extLst>
            </p:cNvPr>
            <p:cNvSpPr/>
            <p:nvPr/>
          </p:nvSpPr>
          <p:spPr>
            <a:xfrm>
              <a:off x="3744104" y="2499390"/>
              <a:ext cx="49635" cy="307145"/>
            </a:xfrm>
            <a:custGeom>
              <a:avLst/>
              <a:gdLst/>
              <a:ahLst/>
              <a:cxnLst/>
              <a:rect l="l" t="t" r="r" b="b"/>
              <a:pathLst>
                <a:path w="537" h="3323" extrusionOk="0">
                  <a:moveTo>
                    <a:pt x="36" y="1"/>
                  </a:moveTo>
                  <a:cubicBezTo>
                    <a:pt x="24" y="1"/>
                    <a:pt x="12" y="1"/>
                    <a:pt x="0" y="25"/>
                  </a:cubicBezTo>
                  <a:cubicBezTo>
                    <a:pt x="0" y="37"/>
                    <a:pt x="12" y="48"/>
                    <a:pt x="24" y="48"/>
                  </a:cubicBezTo>
                  <a:lnTo>
                    <a:pt x="488" y="96"/>
                  </a:lnTo>
                  <a:lnTo>
                    <a:pt x="488" y="3299"/>
                  </a:lnTo>
                  <a:cubicBezTo>
                    <a:pt x="488" y="3311"/>
                    <a:pt x="500" y="3323"/>
                    <a:pt x="512" y="3323"/>
                  </a:cubicBezTo>
                  <a:cubicBezTo>
                    <a:pt x="524" y="3323"/>
                    <a:pt x="536" y="3311"/>
                    <a:pt x="536" y="3299"/>
                  </a:cubicBezTo>
                  <a:lnTo>
                    <a:pt x="536" y="60"/>
                  </a:lnTo>
                  <a:lnTo>
                    <a:pt x="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859;p32">
              <a:extLst>
                <a:ext uri="{FF2B5EF4-FFF2-40B4-BE49-F238E27FC236}">
                  <a16:creationId xmlns:a16="http://schemas.microsoft.com/office/drawing/2014/main" id="{E735FCB8-53D4-BA15-0048-0313D2A9A920}"/>
                </a:ext>
              </a:extLst>
            </p:cNvPr>
            <p:cNvSpPr/>
            <p:nvPr/>
          </p:nvSpPr>
          <p:spPr>
            <a:xfrm>
              <a:off x="3788101" y="2425446"/>
              <a:ext cx="237453" cy="83926"/>
            </a:xfrm>
            <a:custGeom>
              <a:avLst/>
              <a:gdLst/>
              <a:ahLst/>
              <a:cxnLst/>
              <a:rect l="l" t="t" r="r" b="b"/>
              <a:pathLst>
                <a:path w="2569" h="908" extrusionOk="0">
                  <a:moveTo>
                    <a:pt x="2538" y="1"/>
                  </a:moveTo>
                  <a:cubicBezTo>
                    <a:pt x="2534" y="1"/>
                    <a:pt x="2530" y="1"/>
                    <a:pt x="2525" y="3"/>
                  </a:cubicBezTo>
                  <a:lnTo>
                    <a:pt x="24" y="860"/>
                  </a:lnTo>
                  <a:cubicBezTo>
                    <a:pt x="1" y="872"/>
                    <a:pt x="12" y="908"/>
                    <a:pt x="36" y="908"/>
                  </a:cubicBezTo>
                  <a:lnTo>
                    <a:pt x="48" y="908"/>
                  </a:lnTo>
                  <a:lnTo>
                    <a:pt x="2548" y="39"/>
                  </a:lnTo>
                  <a:cubicBezTo>
                    <a:pt x="2569" y="29"/>
                    <a:pt x="2563" y="1"/>
                    <a:pt x="2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860;p32">
              <a:extLst>
                <a:ext uri="{FF2B5EF4-FFF2-40B4-BE49-F238E27FC236}">
                  <a16:creationId xmlns:a16="http://schemas.microsoft.com/office/drawing/2014/main" id="{2C2D1CBF-361F-80C6-7B5D-6D8C3B991C1A}"/>
                </a:ext>
              </a:extLst>
            </p:cNvPr>
            <p:cNvSpPr/>
            <p:nvPr/>
          </p:nvSpPr>
          <p:spPr>
            <a:xfrm>
              <a:off x="3803536" y="2439958"/>
              <a:ext cx="221277" cy="365468"/>
            </a:xfrm>
            <a:custGeom>
              <a:avLst/>
              <a:gdLst/>
              <a:ahLst/>
              <a:cxnLst/>
              <a:rect l="l" t="t" r="r" b="b"/>
              <a:pathLst>
                <a:path w="2394" h="3954" extrusionOk="0">
                  <a:moveTo>
                    <a:pt x="2358" y="1"/>
                  </a:moveTo>
                  <a:lnTo>
                    <a:pt x="12" y="799"/>
                  </a:lnTo>
                  <a:lnTo>
                    <a:pt x="0" y="799"/>
                  </a:lnTo>
                  <a:lnTo>
                    <a:pt x="0" y="3930"/>
                  </a:lnTo>
                  <a:cubicBezTo>
                    <a:pt x="0" y="3942"/>
                    <a:pt x="12" y="3954"/>
                    <a:pt x="24" y="3954"/>
                  </a:cubicBezTo>
                  <a:cubicBezTo>
                    <a:pt x="36" y="3954"/>
                    <a:pt x="48" y="3942"/>
                    <a:pt x="48" y="3930"/>
                  </a:cubicBezTo>
                  <a:lnTo>
                    <a:pt x="48" y="834"/>
                  </a:lnTo>
                  <a:lnTo>
                    <a:pt x="2381" y="49"/>
                  </a:lnTo>
                  <a:cubicBezTo>
                    <a:pt x="2393" y="49"/>
                    <a:pt x="2393" y="37"/>
                    <a:pt x="2393" y="25"/>
                  </a:cubicBezTo>
                  <a:cubicBezTo>
                    <a:pt x="2393" y="13"/>
                    <a:pt x="2370" y="1"/>
                    <a:pt x="2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861;p32">
              <a:extLst>
                <a:ext uri="{FF2B5EF4-FFF2-40B4-BE49-F238E27FC236}">
                  <a16:creationId xmlns:a16="http://schemas.microsoft.com/office/drawing/2014/main" id="{594ADA9E-8016-CD6D-3C44-DBA1DE72C3B3}"/>
                </a:ext>
              </a:extLst>
            </p:cNvPr>
            <p:cNvSpPr/>
            <p:nvPr/>
          </p:nvSpPr>
          <p:spPr>
            <a:xfrm>
              <a:off x="3926746" y="2471661"/>
              <a:ext cx="4529" cy="317312"/>
            </a:xfrm>
            <a:custGeom>
              <a:avLst/>
              <a:gdLst/>
              <a:ahLst/>
              <a:cxnLst/>
              <a:rect l="l" t="t" r="r" b="b"/>
              <a:pathLst>
                <a:path w="49" h="3433" extrusionOk="0">
                  <a:moveTo>
                    <a:pt x="25" y="0"/>
                  </a:moveTo>
                  <a:cubicBezTo>
                    <a:pt x="13" y="0"/>
                    <a:pt x="1" y="9"/>
                    <a:pt x="1" y="27"/>
                  </a:cubicBezTo>
                  <a:lnTo>
                    <a:pt x="1" y="3408"/>
                  </a:lnTo>
                  <a:cubicBezTo>
                    <a:pt x="1" y="3420"/>
                    <a:pt x="13" y="3432"/>
                    <a:pt x="25" y="3432"/>
                  </a:cubicBezTo>
                  <a:cubicBezTo>
                    <a:pt x="36" y="3432"/>
                    <a:pt x="48" y="3420"/>
                    <a:pt x="48" y="3408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3862;p32">
              <a:extLst>
                <a:ext uri="{FF2B5EF4-FFF2-40B4-BE49-F238E27FC236}">
                  <a16:creationId xmlns:a16="http://schemas.microsoft.com/office/drawing/2014/main" id="{2F3262CD-12DE-96A8-1665-B7FC5E1F63A3}"/>
                </a:ext>
              </a:extLst>
            </p:cNvPr>
            <p:cNvSpPr/>
            <p:nvPr/>
          </p:nvSpPr>
          <p:spPr>
            <a:xfrm>
              <a:off x="3944400" y="2464174"/>
              <a:ext cx="17654" cy="322581"/>
            </a:xfrm>
            <a:custGeom>
              <a:avLst/>
              <a:gdLst/>
              <a:ahLst/>
              <a:cxnLst/>
              <a:rect l="l" t="t" r="r" b="b"/>
              <a:pathLst>
                <a:path w="191" h="3490" extrusionOk="0">
                  <a:moveTo>
                    <a:pt x="0" y="1"/>
                  </a:moveTo>
                  <a:lnTo>
                    <a:pt x="0" y="3466"/>
                  </a:lnTo>
                  <a:cubicBezTo>
                    <a:pt x="0" y="3477"/>
                    <a:pt x="12" y="3489"/>
                    <a:pt x="24" y="3489"/>
                  </a:cubicBezTo>
                  <a:cubicBezTo>
                    <a:pt x="36" y="3489"/>
                    <a:pt x="48" y="3477"/>
                    <a:pt x="48" y="3466"/>
                  </a:cubicBezTo>
                  <a:lnTo>
                    <a:pt x="48" y="84"/>
                  </a:lnTo>
                  <a:lnTo>
                    <a:pt x="143" y="120"/>
                  </a:lnTo>
                  <a:lnTo>
                    <a:pt x="143" y="3442"/>
                  </a:lnTo>
                  <a:cubicBezTo>
                    <a:pt x="143" y="3460"/>
                    <a:pt x="155" y="3469"/>
                    <a:pt x="167" y="3469"/>
                  </a:cubicBezTo>
                  <a:cubicBezTo>
                    <a:pt x="179" y="3469"/>
                    <a:pt x="191" y="3460"/>
                    <a:pt x="191" y="3442"/>
                  </a:cubicBezTo>
                  <a:lnTo>
                    <a:pt x="191" y="9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3863;p32">
              <a:extLst>
                <a:ext uri="{FF2B5EF4-FFF2-40B4-BE49-F238E27FC236}">
                  <a16:creationId xmlns:a16="http://schemas.microsoft.com/office/drawing/2014/main" id="{3E4D01E6-2E2B-F46C-484F-69A8EBEB8BE2}"/>
                </a:ext>
              </a:extLst>
            </p:cNvPr>
            <p:cNvSpPr/>
            <p:nvPr/>
          </p:nvSpPr>
          <p:spPr>
            <a:xfrm>
              <a:off x="3802705" y="2513532"/>
              <a:ext cx="15159" cy="290785"/>
            </a:xfrm>
            <a:custGeom>
              <a:avLst/>
              <a:gdLst/>
              <a:ahLst/>
              <a:cxnLst/>
              <a:rect l="l" t="t" r="r" b="b"/>
              <a:pathLst>
                <a:path w="164" h="3146" extrusionOk="0">
                  <a:moveTo>
                    <a:pt x="31" y="0"/>
                  </a:moveTo>
                  <a:cubicBezTo>
                    <a:pt x="7" y="0"/>
                    <a:pt x="1" y="28"/>
                    <a:pt x="21" y="38"/>
                  </a:cubicBezTo>
                  <a:lnTo>
                    <a:pt x="116" y="86"/>
                  </a:lnTo>
                  <a:lnTo>
                    <a:pt x="116" y="3122"/>
                  </a:lnTo>
                  <a:cubicBezTo>
                    <a:pt x="116" y="3134"/>
                    <a:pt x="128" y="3146"/>
                    <a:pt x="140" y="3146"/>
                  </a:cubicBezTo>
                  <a:cubicBezTo>
                    <a:pt x="152" y="3146"/>
                    <a:pt x="164" y="3134"/>
                    <a:pt x="164" y="3122"/>
                  </a:cubicBezTo>
                  <a:lnTo>
                    <a:pt x="164" y="50"/>
                  </a:lnTo>
                  <a:lnTo>
                    <a:pt x="45" y="3"/>
                  </a:lnTo>
                  <a:cubicBezTo>
                    <a:pt x="40" y="1"/>
                    <a:pt x="35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3864;p32">
              <a:extLst>
                <a:ext uri="{FF2B5EF4-FFF2-40B4-BE49-F238E27FC236}">
                  <a16:creationId xmlns:a16="http://schemas.microsoft.com/office/drawing/2014/main" id="{E4EF3E2E-4989-9FEC-3571-439561B7C54D}"/>
                </a:ext>
              </a:extLst>
            </p:cNvPr>
            <p:cNvSpPr/>
            <p:nvPr/>
          </p:nvSpPr>
          <p:spPr>
            <a:xfrm>
              <a:off x="3812317" y="2480535"/>
              <a:ext cx="119789" cy="40946"/>
            </a:xfrm>
            <a:custGeom>
              <a:avLst/>
              <a:gdLst/>
              <a:ahLst/>
              <a:cxnLst/>
              <a:rect l="l" t="t" r="r" b="b"/>
              <a:pathLst>
                <a:path w="1296" h="443" extrusionOk="0">
                  <a:moveTo>
                    <a:pt x="1261" y="1"/>
                  </a:moveTo>
                  <a:cubicBezTo>
                    <a:pt x="1258" y="1"/>
                    <a:pt x="1255" y="1"/>
                    <a:pt x="1251" y="2"/>
                  </a:cubicBezTo>
                  <a:lnTo>
                    <a:pt x="24" y="395"/>
                  </a:lnTo>
                  <a:cubicBezTo>
                    <a:pt x="0" y="407"/>
                    <a:pt x="12" y="443"/>
                    <a:pt x="36" y="443"/>
                  </a:cubicBezTo>
                  <a:lnTo>
                    <a:pt x="48" y="443"/>
                  </a:lnTo>
                  <a:lnTo>
                    <a:pt x="1274" y="50"/>
                  </a:lnTo>
                  <a:cubicBezTo>
                    <a:pt x="1296" y="39"/>
                    <a:pt x="1289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3865;p32">
              <a:extLst>
                <a:ext uri="{FF2B5EF4-FFF2-40B4-BE49-F238E27FC236}">
                  <a16:creationId xmlns:a16="http://schemas.microsoft.com/office/drawing/2014/main" id="{E91984B5-C94B-AB8D-F46F-5979F7692027}"/>
                </a:ext>
              </a:extLst>
            </p:cNvPr>
            <p:cNvSpPr/>
            <p:nvPr/>
          </p:nvSpPr>
          <p:spPr>
            <a:xfrm>
              <a:off x="3956508" y="2449940"/>
              <a:ext cx="68306" cy="26435"/>
            </a:xfrm>
            <a:custGeom>
              <a:avLst/>
              <a:gdLst/>
              <a:ahLst/>
              <a:cxnLst/>
              <a:rect l="l" t="t" r="r" b="b"/>
              <a:pathLst>
                <a:path w="739" h="286" extrusionOk="0">
                  <a:moveTo>
                    <a:pt x="703" y="0"/>
                  </a:moveTo>
                  <a:lnTo>
                    <a:pt x="24" y="238"/>
                  </a:lnTo>
                  <a:cubicBezTo>
                    <a:pt x="0" y="250"/>
                    <a:pt x="12" y="286"/>
                    <a:pt x="36" y="286"/>
                  </a:cubicBezTo>
                  <a:lnTo>
                    <a:pt x="726" y="48"/>
                  </a:lnTo>
                  <a:cubicBezTo>
                    <a:pt x="738" y="48"/>
                    <a:pt x="738" y="36"/>
                    <a:pt x="738" y="24"/>
                  </a:cubicBezTo>
                  <a:cubicBezTo>
                    <a:pt x="738" y="12"/>
                    <a:pt x="715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3866;p32">
              <a:extLst>
                <a:ext uri="{FF2B5EF4-FFF2-40B4-BE49-F238E27FC236}">
                  <a16:creationId xmlns:a16="http://schemas.microsoft.com/office/drawing/2014/main" id="{9EFF2789-9508-98F6-95A6-A3D3EF90A610}"/>
                </a:ext>
              </a:extLst>
            </p:cNvPr>
            <p:cNvSpPr/>
            <p:nvPr/>
          </p:nvSpPr>
          <p:spPr>
            <a:xfrm>
              <a:off x="3399617" y="2597366"/>
              <a:ext cx="182827" cy="263148"/>
            </a:xfrm>
            <a:custGeom>
              <a:avLst/>
              <a:gdLst/>
              <a:ahLst/>
              <a:cxnLst/>
              <a:rect l="l" t="t" r="r" b="b"/>
              <a:pathLst>
                <a:path w="1978" h="2847" extrusionOk="0">
                  <a:moveTo>
                    <a:pt x="1941" y="0"/>
                  </a:moveTo>
                  <a:lnTo>
                    <a:pt x="13" y="584"/>
                  </a:lnTo>
                  <a:lnTo>
                    <a:pt x="1" y="584"/>
                  </a:lnTo>
                  <a:lnTo>
                    <a:pt x="1" y="2822"/>
                  </a:lnTo>
                  <a:cubicBezTo>
                    <a:pt x="1" y="2834"/>
                    <a:pt x="13" y="2846"/>
                    <a:pt x="24" y="2846"/>
                  </a:cubicBezTo>
                  <a:cubicBezTo>
                    <a:pt x="36" y="2846"/>
                    <a:pt x="48" y="2834"/>
                    <a:pt x="48" y="2822"/>
                  </a:cubicBezTo>
                  <a:lnTo>
                    <a:pt x="48" y="620"/>
                  </a:lnTo>
                  <a:lnTo>
                    <a:pt x="1953" y="48"/>
                  </a:lnTo>
                  <a:cubicBezTo>
                    <a:pt x="1965" y="48"/>
                    <a:pt x="1977" y="36"/>
                    <a:pt x="1965" y="24"/>
                  </a:cubicBezTo>
                  <a:cubicBezTo>
                    <a:pt x="1965" y="12"/>
                    <a:pt x="1953" y="0"/>
                    <a:pt x="1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3867;p32">
              <a:extLst>
                <a:ext uri="{FF2B5EF4-FFF2-40B4-BE49-F238E27FC236}">
                  <a16:creationId xmlns:a16="http://schemas.microsoft.com/office/drawing/2014/main" id="{024E555C-7CEF-74A3-60F6-EA152EE28743}"/>
                </a:ext>
              </a:extLst>
            </p:cNvPr>
            <p:cNvSpPr/>
            <p:nvPr/>
          </p:nvSpPr>
          <p:spPr>
            <a:xfrm>
              <a:off x="3488812" y="2624356"/>
              <a:ext cx="4437" cy="224050"/>
            </a:xfrm>
            <a:custGeom>
              <a:avLst/>
              <a:gdLst/>
              <a:ahLst/>
              <a:cxnLst/>
              <a:rect l="l" t="t" r="r" b="b"/>
              <a:pathLst>
                <a:path w="48" h="2424" extrusionOk="0">
                  <a:moveTo>
                    <a:pt x="19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399"/>
                  </a:lnTo>
                  <a:cubicBezTo>
                    <a:pt x="0" y="2411"/>
                    <a:pt x="0" y="2423"/>
                    <a:pt x="24" y="2423"/>
                  </a:cubicBezTo>
                  <a:cubicBezTo>
                    <a:pt x="36" y="2423"/>
                    <a:pt x="48" y="2411"/>
                    <a:pt x="48" y="2399"/>
                  </a:cubicBezTo>
                  <a:lnTo>
                    <a:pt x="48" y="18"/>
                  </a:lnTo>
                  <a:cubicBezTo>
                    <a:pt x="42" y="6"/>
                    <a:pt x="3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3868;p32">
              <a:extLst>
                <a:ext uri="{FF2B5EF4-FFF2-40B4-BE49-F238E27FC236}">
                  <a16:creationId xmlns:a16="http://schemas.microsoft.com/office/drawing/2014/main" id="{F3AB2E23-A842-B5FE-1EC6-E5DADF0D05EC}"/>
                </a:ext>
              </a:extLst>
            </p:cNvPr>
            <p:cNvSpPr/>
            <p:nvPr/>
          </p:nvSpPr>
          <p:spPr>
            <a:xfrm>
              <a:off x="3499812" y="2619364"/>
              <a:ext cx="13217" cy="226823"/>
            </a:xfrm>
            <a:custGeom>
              <a:avLst/>
              <a:gdLst/>
              <a:ahLst/>
              <a:cxnLst/>
              <a:rect l="l" t="t" r="r" b="b"/>
              <a:pathLst>
                <a:path w="143" h="2454" extrusionOk="0">
                  <a:moveTo>
                    <a:pt x="0" y="1"/>
                  </a:moveTo>
                  <a:lnTo>
                    <a:pt x="0" y="2429"/>
                  </a:lnTo>
                  <a:cubicBezTo>
                    <a:pt x="0" y="2441"/>
                    <a:pt x="12" y="2453"/>
                    <a:pt x="24" y="2453"/>
                  </a:cubicBezTo>
                  <a:cubicBezTo>
                    <a:pt x="36" y="2453"/>
                    <a:pt x="48" y="2441"/>
                    <a:pt x="48" y="2429"/>
                  </a:cubicBezTo>
                  <a:lnTo>
                    <a:pt x="48" y="72"/>
                  </a:lnTo>
                  <a:lnTo>
                    <a:pt x="95" y="96"/>
                  </a:lnTo>
                  <a:lnTo>
                    <a:pt x="95" y="2418"/>
                  </a:lnTo>
                  <a:cubicBezTo>
                    <a:pt x="95" y="2435"/>
                    <a:pt x="107" y="2444"/>
                    <a:pt x="119" y="2444"/>
                  </a:cubicBezTo>
                  <a:cubicBezTo>
                    <a:pt x="131" y="2444"/>
                    <a:pt x="143" y="2435"/>
                    <a:pt x="143" y="2418"/>
                  </a:cubicBezTo>
                  <a:lnTo>
                    <a:pt x="143" y="6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869;p32">
              <a:extLst>
                <a:ext uri="{FF2B5EF4-FFF2-40B4-BE49-F238E27FC236}">
                  <a16:creationId xmlns:a16="http://schemas.microsoft.com/office/drawing/2014/main" id="{B50C4812-A310-19D2-FB6F-B8F06D9E4DDA}"/>
                </a:ext>
              </a:extLst>
            </p:cNvPr>
            <p:cNvSpPr/>
            <p:nvPr/>
          </p:nvSpPr>
          <p:spPr>
            <a:xfrm>
              <a:off x="3398878" y="2651068"/>
              <a:ext cx="12940" cy="208337"/>
            </a:xfrm>
            <a:custGeom>
              <a:avLst/>
              <a:gdLst/>
              <a:ahLst/>
              <a:cxnLst/>
              <a:rect l="l" t="t" r="r" b="b"/>
              <a:pathLst>
                <a:path w="140" h="2254" extrusionOk="0">
                  <a:moveTo>
                    <a:pt x="31" y="0"/>
                  </a:moveTo>
                  <a:cubicBezTo>
                    <a:pt x="6" y="0"/>
                    <a:pt x="0" y="28"/>
                    <a:pt x="21" y="39"/>
                  </a:cubicBezTo>
                  <a:lnTo>
                    <a:pt x="92" y="62"/>
                  </a:lnTo>
                  <a:lnTo>
                    <a:pt x="92" y="2229"/>
                  </a:lnTo>
                  <a:cubicBezTo>
                    <a:pt x="92" y="2241"/>
                    <a:pt x="104" y="2253"/>
                    <a:pt x="116" y="2253"/>
                  </a:cubicBezTo>
                  <a:cubicBezTo>
                    <a:pt x="128" y="2253"/>
                    <a:pt x="140" y="2241"/>
                    <a:pt x="140" y="2229"/>
                  </a:cubicBezTo>
                  <a:lnTo>
                    <a:pt x="140" y="39"/>
                  </a:lnTo>
                  <a:lnTo>
                    <a:pt x="44" y="3"/>
                  </a:lnTo>
                  <a:cubicBezTo>
                    <a:pt x="39" y="1"/>
                    <a:pt x="35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870;p32">
              <a:extLst>
                <a:ext uri="{FF2B5EF4-FFF2-40B4-BE49-F238E27FC236}">
                  <a16:creationId xmlns:a16="http://schemas.microsoft.com/office/drawing/2014/main" id="{D84101C1-7A6A-425E-63A0-7D4490B4F0CA}"/>
                </a:ext>
              </a:extLst>
            </p:cNvPr>
            <p:cNvSpPr/>
            <p:nvPr/>
          </p:nvSpPr>
          <p:spPr>
            <a:xfrm>
              <a:off x="3406272" y="2630179"/>
              <a:ext cx="87716" cy="27821"/>
            </a:xfrm>
            <a:custGeom>
              <a:avLst/>
              <a:gdLst/>
              <a:ahLst/>
              <a:cxnLst/>
              <a:rect l="l" t="t" r="r" b="b"/>
              <a:pathLst>
                <a:path w="949" h="301" extrusionOk="0">
                  <a:moveTo>
                    <a:pt x="916" y="1"/>
                  </a:moveTo>
                  <a:cubicBezTo>
                    <a:pt x="912" y="1"/>
                    <a:pt x="909" y="1"/>
                    <a:pt x="905" y="3"/>
                  </a:cubicBezTo>
                  <a:lnTo>
                    <a:pt x="36" y="253"/>
                  </a:lnTo>
                  <a:cubicBezTo>
                    <a:pt x="0" y="265"/>
                    <a:pt x="12" y="300"/>
                    <a:pt x="36" y="300"/>
                  </a:cubicBezTo>
                  <a:lnTo>
                    <a:pt x="48" y="300"/>
                  </a:lnTo>
                  <a:lnTo>
                    <a:pt x="917" y="50"/>
                  </a:lnTo>
                  <a:cubicBezTo>
                    <a:pt x="949" y="40"/>
                    <a:pt x="943" y="1"/>
                    <a:pt x="9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871;p32">
              <a:extLst>
                <a:ext uri="{FF2B5EF4-FFF2-40B4-BE49-F238E27FC236}">
                  <a16:creationId xmlns:a16="http://schemas.microsoft.com/office/drawing/2014/main" id="{9E2BAA36-5A2C-6024-A211-F8F843E3C367}"/>
                </a:ext>
              </a:extLst>
            </p:cNvPr>
            <p:cNvSpPr/>
            <p:nvPr/>
          </p:nvSpPr>
          <p:spPr>
            <a:xfrm>
              <a:off x="3507483" y="2603836"/>
              <a:ext cx="75700" cy="24402"/>
            </a:xfrm>
            <a:custGeom>
              <a:avLst/>
              <a:gdLst/>
              <a:ahLst/>
              <a:cxnLst/>
              <a:rect l="l" t="t" r="r" b="b"/>
              <a:pathLst>
                <a:path w="819" h="264" extrusionOk="0">
                  <a:moveTo>
                    <a:pt x="782" y="0"/>
                  </a:moveTo>
                  <a:cubicBezTo>
                    <a:pt x="780" y="0"/>
                    <a:pt x="777" y="1"/>
                    <a:pt x="774" y="2"/>
                  </a:cubicBezTo>
                  <a:lnTo>
                    <a:pt x="36" y="216"/>
                  </a:lnTo>
                  <a:cubicBezTo>
                    <a:pt x="0" y="228"/>
                    <a:pt x="12" y="264"/>
                    <a:pt x="36" y="264"/>
                  </a:cubicBezTo>
                  <a:lnTo>
                    <a:pt x="48" y="264"/>
                  </a:lnTo>
                  <a:lnTo>
                    <a:pt x="786" y="50"/>
                  </a:lnTo>
                  <a:cubicBezTo>
                    <a:pt x="818" y="39"/>
                    <a:pt x="803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872;p32">
              <a:extLst>
                <a:ext uri="{FF2B5EF4-FFF2-40B4-BE49-F238E27FC236}">
                  <a16:creationId xmlns:a16="http://schemas.microsoft.com/office/drawing/2014/main" id="{335F2F02-B4DB-A162-59D7-EC4F1E4C15B3}"/>
                </a:ext>
              </a:extLst>
            </p:cNvPr>
            <p:cNvSpPr/>
            <p:nvPr/>
          </p:nvSpPr>
          <p:spPr>
            <a:xfrm>
              <a:off x="3229084" y="2248813"/>
              <a:ext cx="1202" cy="1663740"/>
            </a:xfrm>
            <a:custGeom>
              <a:avLst/>
              <a:gdLst/>
              <a:ahLst/>
              <a:cxnLst/>
              <a:rect l="l" t="t" r="r" b="b"/>
              <a:pathLst>
                <a:path w="13" h="18000" extrusionOk="0">
                  <a:moveTo>
                    <a:pt x="6" y="0"/>
                  </a:moveTo>
                  <a:cubicBezTo>
                    <a:pt x="3" y="0"/>
                    <a:pt x="0" y="3"/>
                    <a:pt x="0" y="9"/>
                  </a:cubicBezTo>
                  <a:lnTo>
                    <a:pt x="0" y="17987"/>
                  </a:lnTo>
                  <a:cubicBezTo>
                    <a:pt x="0" y="17999"/>
                    <a:pt x="0" y="17999"/>
                    <a:pt x="0" y="17999"/>
                  </a:cubicBezTo>
                  <a:cubicBezTo>
                    <a:pt x="12" y="17999"/>
                    <a:pt x="12" y="17999"/>
                    <a:pt x="12" y="17987"/>
                  </a:cubicBezTo>
                  <a:lnTo>
                    <a:pt x="12" y="9"/>
                  </a:ln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873;p32">
              <a:extLst>
                <a:ext uri="{FF2B5EF4-FFF2-40B4-BE49-F238E27FC236}">
                  <a16:creationId xmlns:a16="http://schemas.microsoft.com/office/drawing/2014/main" id="{A9DB702C-076D-C008-A37F-26C5E89BF36A}"/>
                </a:ext>
              </a:extLst>
            </p:cNvPr>
            <p:cNvSpPr/>
            <p:nvPr/>
          </p:nvSpPr>
          <p:spPr>
            <a:xfrm>
              <a:off x="4201910" y="1938433"/>
              <a:ext cx="2311" cy="2480359"/>
            </a:xfrm>
            <a:custGeom>
              <a:avLst/>
              <a:gdLst/>
              <a:ahLst/>
              <a:cxnLst/>
              <a:rect l="l" t="t" r="r" b="b"/>
              <a:pathLst>
                <a:path w="25" h="26835" extrusionOk="0">
                  <a:moveTo>
                    <a:pt x="12" y="1"/>
                  </a:moveTo>
                  <a:cubicBezTo>
                    <a:pt x="6" y="1"/>
                    <a:pt x="0" y="4"/>
                    <a:pt x="0" y="10"/>
                  </a:cubicBezTo>
                  <a:lnTo>
                    <a:pt x="0" y="26822"/>
                  </a:lnTo>
                  <a:cubicBezTo>
                    <a:pt x="0" y="26834"/>
                    <a:pt x="12" y="26834"/>
                    <a:pt x="12" y="26834"/>
                  </a:cubicBezTo>
                  <a:cubicBezTo>
                    <a:pt x="12" y="26834"/>
                    <a:pt x="24" y="26834"/>
                    <a:pt x="24" y="26822"/>
                  </a:cubicBezTo>
                  <a:lnTo>
                    <a:pt x="24" y="10"/>
                  </a:lnTo>
                  <a:cubicBezTo>
                    <a:pt x="24" y="4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874;p32">
              <a:extLst>
                <a:ext uri="{FF2B5EF4-FFF2-40B4-BE49-F238E27FC236}">
                  <a16:creationId xmlns:a16="http://schemas.microsoft.com/office/drawing/2014/main" id="{8E5D80CC-93A5-6B8E-E5D8-7E7C0639A681}"/>
                </a:ext>
              </a:extLst>
            </p:cNvPr>
            <p:cNvSpPr/>
            <p:nvPr/>
          </p:nvSpPr>
          <p:spPr>
            <a:xfrm>
              <a:off x="4272341" y="1965977"/>
              <a:ext cx="1202" cy="2524356"/>
            </a:xfrm>
            <a:custGeom>
              <a:avLst/>
              <a:gdLst/>
              <a:ahLst/>
              <a:cxnLst/>
              <a:rect l="l" t="t" r="r" b="b"/>
              <a:pathLst>
                <a:path w="13" h="27311" extrusionOk="0">
                  <a:moveTo>
                    <a:pt x="6" y="0"/>
                  </a:moveTo>
                  <a:cubicBezTo>
                    <a:pt x="3" y="0"/>
                    <a:pt x="0" y="3"/>
                    <a:pt x="0" y="9"/>
                  </a:cubicBezTo>
                  <a:lnTo>
                    <a:pt x="0" y="27310"/>
                  </a:lnTo>
                  <a:lnTo>
                    <a:pt x="12" y="27310"/>
                  </a:lnTo>
                  <a:lnTo>
                    <a:pt x="12" y="9"/>
                  </a:ln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3875;p32">
              <a:extLst>
                <a:ext uri="{FF2B5EF4-FFF2-40B4-BE49-F238E27FC236}">
                  <a16:creationId xmlns:a16="http://schemas.microsoft.com/office/drawing/2014/main" id="{ABFB0816-81C1-681A-9C8D-ECFFF7B8F286}"/>
                </a:ext>
              </a:extLst>
            </p:cNvPr>
            <p:cNvSpPr/>
            <p:nvPr/>
          </p:nvSpPr>
          <p:spPr>
            <a:xfrm>
              <a:off x="5088868" y="1912830"/>
              <a:ext cx="2311" cy="2816250"/>
            </a:xfrm>
            <a:custGeom>
              <a:avLst/>
              <a:gdLst/>
              <a:ahLst/>
              <a:cxnLst/>
              <a:rect l="l" t="t" r="r" b="b"/>
              <a:pathLst>
                <a:path w="25" h="30469" extrusionOk="0">
                  <a:moveTo>
                    <a:pt x="13" y="1"/>
                  </a:moveTo>
                  <a:cubicBezTo>
                    <a:pt x="13" y="1"/>
                    <a:pt x="1" y="13"/>
                    <a:pt x="1" y="13"/>
                  </a:cubicBezTo>
                  <a:lnTo>
                    <a:pt x="1" y="30457"/>
                  </a:lnTo>
                  <a:cubicBezTo>
                    <a:pt x="1" y="30457"/>
                    <a:pt x="13" y="30469"/>
                    <a:pt x="13" y="30469"/>
                  </a:cubicBezTo>
                  <a:cubicBezTo>
                    <a:pt x="13" y="30469"/>
                    <a:pt x="25" y="30457"/>
                    <a:pt x="25" y="30457"/>
                  </a:cubicBezTo>
                  <a:lnTo>
                    <a:pt x="25" y="13"/>
                  </a:lnTo>
                  <a:cubicBezTo>
                    <a:pt x="25" y="13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3876;p32">
              <a:extLst>
                <a:ext uri="{FF2B5EF4-FFF2-40B4-BE49-F238E27FC236}">
                  <a16:creationId xmlns:a16="http://schemas.microsoft.com/office/drawing/2014/main" id="{A86A5223-8D5D-32A1-B96F-C52F3549AFC6}"/>
                </a:ext>
              </a:extLst>
            </p:cNvPr>
            <p:cNvSpPr/>
            <p:nvPr/>
          </p:nvSpPr>
          <p:spPr>
            <a:xfrm>
              <a:off x="6247663" y="1417867"/>
              <a:ext cx="2311" cy="2542010"/>
            </a:xfrm>
            <a:custGeom>
              <a:avLst/>
              <a:gdLst/>
              <a:ahLst/>
              <a:cxnLst/>
              <a:rect l="l" t="t" r="r" b="b"/>
              <a:pathLst>
                <a:path w="25" h="27502" extrusionOk="0">
                  <a:moveTo>
                    <a:pt x="13" y="1"/>
                  </a:moveTo>
                  <a:cubicBezTo>
                    <a:pt x="7" y="1"/>
                    <a:pt x="1" y="4"/>
                    <a:pt x="1" y="10"/>
                  </a:cubicBezTo>
                  <a:lnTo>
                    <a:pt x="1" y="27489"/>
                  </a:lnTo>
                  <a:cubicBezTo>
                    <a:pt x="1" y="27501"/>
                    <a:pt x="13" y="27501"/>
                    <a:pt x="13" y="27501"/>
                  </a:cubicBezTo>
                  <a:cubicBezTo>
                    <a:pt x="13" y="27501"/>
                    <a:pt x="25" y="27501"/>
                    <a:pt x="25" y="27489"/>
                  </a:cubicBezTo>
                  <a:lnTo>
                    <a:pt x="25" y="10"/>
                  </a:lnTo>
                  <a:cubicBezTo>
                    <a:pt x="25" y="4"/>
                    <a:pt x="19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3877;p32">
              <a:extLst>
                <a:ext uri="{FF2B5EF4-FFF2-40B4-BE49-F238E27FC236}">
                  <a16:creationId xmlns:a16="http://schemas.microsoft.com/office/drawing/2014/main" id="{E520450D-44CE-B7A7-20EF-107B6AE71A7F}"/>
                </a:ext>
              </a:extLst>
            </p:cNvPr>
            <p:cNvSpPr/>
            <p:nvPr/>
          </p:nvSpPr>
          <p:spPr>
            <a:xfrm>
              <a:off x="4664060" y="1741464"/>
              <a:ext cx="1202" cy="2114983"/>
            </a:xfrm>
            <a:custGeom>
              <a:avLst/>
              <a:gdLst/>
              <a:ahLst/>
              <a:cxnLst/>
              <a:rect l="l" t="t" r="r" b="b"/>
              <a:pathLst>
                <a:path w="13" h="22882" extrusionOk="0">
                  <a:moveTo>
                    <a:pt x="7" y="0"/>
                  </a:moveTo>
                  <a:cubicBezTo>
                    <a:pt x="4" y="0"/>
                    <a:pt x="1" y="3"/>
                    <a:pt x="1" y="9"/>
                  </a:cubicBezTo>
                  <a:lnTo>
                    <a:pt x="1" y="22869"/>
                  </a:lnTo>
                  <a:cubicBezTo>
                    <a:pt x="1" y="22869"/>
                    <a:pt x="1" y="22881"/>
                    <a:pt x="1" y="22881"/>
                  </a:cubicBezTo>
                  <a:cubicBezTo>
                    <a:pt x="13" y="22881"/>
                    <a:pt x="13" y="22869"/>
                    <a:pt x="13" y="22869"/>
                  </a:cubicBezTo>
                  <a:lnTo>
                    <a:pt x="13" y="9"/>
                  </a:ln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3878;p32">
              <a:extLst>
                <a:ext uri="{FF2B5EF4-FFF2-40B4-BE49-F238E27FC236}">
                  <a16:creationId xmlns:a16="http://schemas.microsoft.com/office/drawing/2014/main" id="{8A568B1C-5FE7-B243-70F9-9C685779700D}"/>
                </a:ext>
              </a:extLst>
            </p:cNvPr>
            <p:cNvSpPr/>
            <p:nvPr/>
          </p:nvSpPr>
          <p:spPr>
            <a:xfrm>
              <a:off x="6596586" y="1985757"/>
              <a:ext cx="1202" cy="1639523"/>
            </a:xfrm>
            <a:custGeom>
              <a:avLst/>
              <a:gdLst/>
              <a:ahLst/>
              <a:cxnLst/>
              <a:rect l="l" t="t" r="r" b="b"/>
              <a:pathLst>
                <a:path w="13" h="17738" extrusionOk="0">
                  <a:moveTo>
                    <a:pt x="6" y="1"/>
                  </a:moveTo>
                  <a:cubicBezTo>
                    <a:pt x="3" y="1"/>
                    <a:pt x="0" y="4"/>
                    <a:pt x="0" y="10"/>
                  </a:cubicBezTo>
                  <a:lnTo>
                    <a:pt x="0" y="17738"/>
                  </a:lnTo>
                  <a:lnTo>
                    <a:pt x="12" y="17738"/>
                  </a:lnTo>
                  <a:lnTo>
                    <a:pt x="12" y="10"/>
                  </a:lnTo>
                  <a:cubicBezTo>
                    <a:pt x="12" y="4"/>
                    <a:pt x="9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3879;p32">
              <a:extLst>
                <a:ext uri="{FF2B5EF4-FFF2-40B4-BE49-F238E27FC236}">
                  <a16:creationId xmlns:a16="http://schemas.microsoft.com/office/drawing/2014/main" id="{FB6B6D56-7EE2-EBC1-4108-5C9A3D7527F7}"/>
                </a:ext>
              </a:extLst>
            </p:cNvPr>
            <p:cNvSpPr/>
            <p:nvPr/>
          </p:nvSpPr>
          <p:spPr>
            <a:xfrm>
              <a:off x="5392593" y="2392634"/>
              <a:ext cx="1202" cy="1639893"/>
            </a:xfrm>
            <a:custGeom>
              <a:avLst/>
              <a:gdLst/>
              <a:ahLst/>
              <a:cxnLst/>
              <a:rect l="l" t="t" r="r" b="b"/>
              <a:pathLst>
                <a:path w="13" h="17742" extrusionOk="0">
                  <a:moveTo>
                    <a:pt x="13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1" y="17741"/>
                  </a:lnTo>
                  <a:lnTo>
                    <a:pt x="13" y="17741"/>
                  </a:lnTo>
                  <a:lnTo>
                    <a:pt x="13" y="13"/>
                  </a:ln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880;p32">
              <a:extLst>
                <a:ext uri="{FF2B5EF4-FFF2-40B4-BE49-F238E27FC236}">
                  <a16:creationId xmlns:a16="http://schemas.microsoft.com/office/drawing/2014/main" id="{4C521A7D-699B-65CD-A7B8-62604407EEB7}"/>
                </a:ext>
              </a:extLst>
            </p:cNvPr>
            <p:cNvSpPr/>
            <p:nvPr/>
          </p:nvSpPr>
          <p:spPr>
            <a:xfrm>
              <a:off x="3157543" y="1159063"/>
              <a:ext cx="3230059" cy="1284315"/>
            </a:xfrm>
            <a:custGeom>
              <a:avLst/>
              <a:gdLst/>
              <a:ahLst/>
              <a:cxnLst/>
              <a:rect l="l" t="t" r="r" b="b"/>
              <a:pathLst>
                <a:path w="34946" h="13895" extrusionOk="0">
                  <a:moveTo>
                    <a:pt x="34933" y="0"/>
                  </a:moveTo>
                  <a:lnTo>
                    <a:pt x="0" y="13883"/>
                  </a:lnTo>
                  <a:cubicBezTo>
                    <a:pt x="0" y="13883"/>
                    <a:pt x="0" y="13883"/>
                    <a:pt x="0" y="13895"/>
                  </a:cubicBezTo>
                  <a:lnTo>
                    <a:pt x="12" y="13895"/>
                  </a:lnTo>
                  <a:lnTo>
                    <a:pt x="34945" y="12"/>
                  </a:lnTo>
                  <a:cubicBezTo>
                    <a:pt x="34945" y="0"/>
                    <a:pt x="34945" y="0"/>
                    <a:pt x="34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881;p32">
              <a:extLst>
                <a:ext uri="{FF2B5EF4-FFF2-40B4-BE49-F238E27FC236}">
                  <a16:creationId xmlns:a16="http://schemas.microsoft.com/office/drawing/2014/main" id="{048462CA-3491-66ED-0752-D04101821BF6}"/>
                </a:ext>
              </a:extLst>
            </p:cNvPr>
            <p:cNvSpPr/>
            <p:nvPr/>
          </p:nvSpPr>
          <p:spPr>
            <a:xfrm>
              <a:off x="6070567" y="1159063"/>
              <a:ext cx="588779" cy="1022368"/>
            </a:xfrm>
            <a:custGeom>
              <a:avLst/>
              <a:gdLst/>
              <a:ahLst/>
              <a:cxnLst/>
              <a:rect l="l" t="t" r="r" b="b"/>
              <a:pathLst>
                <a:path w="6370" h="11061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6358" y="11061"/>
                  </a:lnTo>
                  <a:cubicBezTo>
                    <a:pt x="6370" y="11061"/>
                    <a:pt x="6370" y="11061"/>
                    <a:pt x="6370" y="1104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882;p32">
              <a:extLst>
                <a:ext uri="{FF2B5EF4-FFF2-40B4-BE49-F238E27FC236}">
                  <a16:creationId xmlns:a16="http://schemas.microsoft.com/office/drawing/2014/main" id="{D7853A22-D465-FD3B-B009-553A7F3A29A4}"/>
                </a:ext>
              </a:extLst>
            </p:cNvPr>
            <p:cNvSpPr/>
            <p:nvPr/>
          </p:nvSpPr>
          <p:spPr>
            <a:xfrm>
              <a:off x="5917595" y="1818736"/>
              <a:ext cx="4991" cy="881043"/>
            </a:xfrm>
            <a:custGeom>
              <a:avLst/>
              <a:gdLst/>
              <a:ahLst/>
              <a:cxnLst/>
              <a:rect l="l" t="t" r="r" b="b"/>
              <a:pathLst>
                <a:path w="54" h="9532" extrusionOk="0">
                  <a:moveTo>
                    <a:pt x="28" y="1"/>
                  </a:moveTo>
                  <a:cubicBezTo>
                    <a:pt x="15" y="1"/>
                    <a:pt x="0" y="7"/>
                    <a:pt x="0" y="19"/>
                  </a:cubicBezTo>
                  <a:lnTo>
                    <a:pt x="0" y="9508"/>
                  </a:lnTo>
                  <a:cubicBezTo>
                    <a:pt x="0" y="9532"/>
                    <a:pt x="12" y="9532"/>
                    <a:pt x="24" y="9532"/>
                  </a:cubicBezTo>
                  <a:cubicBezTo>
                    <a:pt x="36" y="9532"/>
                    <a:pt x="48" y="9532"/>
                    <a:pt x="48" y="9508"/>
                  </a:cubicBezTo>
                  <a:lnTo>
                    <a:pt x="48" y="19"/>
                  </a:lnTo>
                  <a:cubicBezTo>
                    <a:pt x="54" y="7"/>
                    <a:pt x="42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883;p32">
              <a:extLst>
                <a:ext uri="{FF2B5EF4-FFF2-40B4-BE49-F238E27FC236}">
                  <a16:creationId xmlns:a16="http://schemas.microsoft.com/office/drawing/2014/main" id="{C8484F8D-5505-ACC3-E259-4C0B045AB88A}"/>
                </a:ext>
              </a:extLst>
            </p:cNvPr>
            <p:cNvSpPr/>
            <p:nvPr/>
          </p:nvSpPr>
          <p:spPr>
            <a:xfrm>
              <a:off x="3583368" y="3025409"/>
              <a:ext cx="621869" cy="397449"/>
            </a:xfrm>
            <a:custGeom>
              <a:avLst/>
              <a:gdLst/>
              <a:ahLst/>
              <a:cxnLst/>
              <a:rect l="l" t="t" r="r" b="b"/>
              <a:pathLst>
                <a:path w="6728" h="4300" extrusionOk="0">
                  <a:moveTo>
                    <a:pt x="6680" y="49"/>
                  </a:moveTo>
                  <a:lnTo>
                    <a:pt x="6680" y="4240"/>
                  </a:lnTo>
                  <a:lnTo>
                    <a:pt x="49" y="3311"/>
                  </a:lnTo>
                  <a:lnTo>
                    <a:pt x="49" y="49"/>
                  </a:lnTo>
                  <a:close/>
                  <a:moveTo>
                    <a:pt x="1" y="1"/>
                  </a:moveTo>
                  <a:lnTo>
                    <a:pt x="1" y="3359"/>
                  </a:lnTo>
                  <a:lnTo>
                    <a:pt x="6728" y="4299"/>
                  </a:lnTo>
                  <a:lnTo>
                    <a:pt x="67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884;p32">
              <a:extLst>
                <a:ext uri="{FF2B5EF4-FFF2-40B4-BE49-F238E27FC236}">
                  <a16:creationId xmlns:a16="http://schemas.microsoft.com/office/drawing/2014/main" id="{8E942BB4-24F7-48B0-2D96-6E29EFC2B1DF}"/>
                </a:ext>
              </a:extLst>
            </p:cNvPr>
            <p:cNvSpPr/>
            <p:nvPr/>
          </p:nvSpPr>
          <p:spPr>
            <a:xfrm>
              <a:off x="3582352" y="3025225"/>
              <a:ext cx="44089" cy="310657"/>
            </a:xfrm>
            <a:custGeom>
              <a:avLst/>
              <a:gdLst/>
              <a:ahLst/>
              <a:cxnLst/>
              <a:rect l="l" t="t" r="r" b="b"/>
              <a:pathLst>
                <a:path w="477" h="3361" extrusionOk="0">
                  <a:moveTo>
                    <a:pt x="457" y="0"/>
                  </a:moveTo>
                  <a:cubicBezTo>
                    <a:pt x="447" y="0"/>
                    <a:pt x="435" y="9"/>
                    <a:pt x="429" y="27"/>
                  </a:cubicBezTo>
                  <a:lnTo>
                    <a:pt x="429" y="3253"/>
                  </a:lnTo>
                  <a:lnTo>
                    <a:pt x="36" y="3313"/>
                  </a:lnTo>
                  <a:cubicBezTo>
                    <a:pt x="0" y="3325"/>
                    <a:pt x="0" y="3361"/>
                    <a:pt x="36" y="3361"/>
                  </a:cubicBezTo>
                  <a:lnTo>
                    <a:pt x="476" y="3289"/>
                  </a:lnTo>
                  <a:lnTo>
                    <a:pt x="476" y="27"/>
                  </a:lnTo>
                  <a:cubicBezTo>
                    <a:pt x="476" y="9"/>
                    <a:pt x="467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885;p32">
              <a:extLst>
                <a:ext uri="{FF2B5EF4-FFF2-40B4-BE49-F238E27FC236}">
                  <a16:creationId xmlns:a16="http://schemas.microsoft.com/office/drawing/2014/main" id="{B3A564DB-CFF5-C2E9-9A93-FA4E181CD5FB}"/>
                </a:ext>
              </a:extLst>
            </p:cNvPr>
            <p:cNvSpPr/>
            <p:nvPr/>
          </p:nvSpPr>
          <p:spPr>
            <a:xfrm>
              <a:off x="3621912" y="3325437"/>
              <a:ext cx="584435" cy="80876"/>
            </a:xfrm>
            <a:custGeom>
              <a:avLst/>
              <a:gdLst/>
              <a:ahLst/>
              <a:cxnLst/>
              <a:rect l="l" t="t" r="r" b="b"/>
              <a:pathLst>
                <a:path w="6323" h="875" extrusionOk="0">
                  <a:moveTo>
                    <a:pt x="26" y="0"/>
                  </a:moveTo>
                  <a:cubicBezTo>
                    <a:pt x="18" y="0"/>
                    <a:pt x="9" y="9"/>
                    <a:pt x="1" y="17"/>
                  </a:cubicBezTo>
                  <a:cubicBezTo>
                    <a:pt x="1" y="29"/>
                    <a:pt x="13" y="41"/>
                    <a:pt x="24" y="53"/>
                  </a:cubicBezTo>
                  <a:lnTo>
                    <a:pt x="6287" y="875"/>
                  </a:lnTo>
                  <a:cubicBezTo>
                    <a:pt x="6311" y="875"/>
                    <a:pt x="6323" y="827"/>
                    <a:pt x="6287" y="827"/>
                  </a:cubicBezTo>
                  <a:lnTo>
                    <a:pt x="36" y="5"/>
                  </a:lnTo>
                  <a:cubicBezTo>
                    <a:pt x="33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886;p32">
              <a:extLst>
                <a:ext uri="{FF2B5EF4-FFF2-40B4-BE49-F238E27FC236}">
                  <a16:creationId xmlns:a16="http://schemas.microsoft.com/office/drawing/2014/main" id="{8EA5CF96-7E0E-CCAA-18DD-9CA5D408223C}"/>
                </a:ext>
              </a:extLst>
            </p:cNvPr>
            <p:cNvSpPr/>
            <p:nvPr/>
          </p:nvSpPr>
          <p:spPr>
            <a:xfrm>
              <a:off x="3640675" y="3025225"/>
              <a:ext cx="565672" cy="357981"/>
            </a:xfrm>
            <a:custGeom>
              <a:avLst/>
              <a:gdLst/>
              <a:ahLst/>
              <a:cxnLst/>
              <a:rect l="l" t="t" r="r" b="b"/>
              <a:pathLst>
                <a:path w="6120" h="3873" extrusionOk="0">
                  <a:moveTo>
                    <a:pt x="28" y="0"/>
                  </a:moveTo>
                  <a:cubicBezTo>
                    <a:pt x="18" y="0"/>
                    <a:pt x="6" y="9"/>
                    <a:pt x="0" y="27"/>
                  </a:cubicBezTo>
                  <a:lnTo>
                    <a:pt x="0" y="3158"/>
                  </a:lnTo>
                  <a:lnTo>
                    <a:pt x="6084" y="3872"/>
                  </a:lnTo>
                  <a:cubicBezTo>
                    <a:pt x="6108" y="3872"/>
                    <a:pt x="6120" y="3825"/>
                    <a:pt x="6084" y="3825"/>
                  </a:cubicBezTo>
                  <a:lnTo>
                    <a:pt x="48" y="3122"/>
                  </a:lnTo>
                  <a:lnTo>
                    <a:pt x="48" y="27"/>
                  </a:lnTo>
                  <a:cubicBezTo>
                    <a:pt x="48" y="9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887;p32">
              <a:extLst>
                <a:ext uri="{FF2B5EF4-FFF2-40B4-BE49-F238E27FC236}">
                  <a16:creationId xmlns:a16="http://schemas.microsoft.com/office/drawing/2014/main" id="{827F213E-5A00-65AD-946D-7B5A2C036D66}"/>
                </a:ext>
              </a:extLst>
            </p:cNvPr>
            <p:cNvSpPr/>
            <p:nvPr/>
          </p:nvSpPr>
          <p:spPr>
            <a:xfrm>
              <a:off x="3891530" y="3025225"/>
              <a:ext cx="4529" cy="321656"/>
            </a:xfrm>
            <a:custGeom>
              <a:avLst/>
              <a:gdLst/>
              <a:ahLst/>
              <a:cxnLst/>
              <a:rect l="l" t="t" r="r" b="b"/>
              <a:pathLst>
                <a:path w="49" h="3480" extrusionOk="0">
                  <a:moveTo>
                    <a:pt x="29" y="0"/>
                  </a:moveTo>
                  <a:cubicBezTo>
                    <a:pt x="19" y="0"/>
                    <a:pt x="7" y="9"/>
                    <a:pt x="1" y="27"/>
                  </a:cubicBezTo>
                  <a:lnTo>
                    <a:pt x="1" y="3456"/>
                  </a:lnTo>
                  <a:cubicBezTo>
                    <a:pt x="1" y="3468"/>
                    <a:pt x="13" y="3480"/>
                    <a:pt x="25" y="3480"/>
                  </a:cubicBezTo>
                  <a:cubicBezTo>
                    <a:pt x="48" y="3480"/>
                    <a:pt x="48" y="3468"/>
                    <a:pt x="48" y="3456"/>
                  </a:cubicBezTo>
                  <a:lnTo>
                    <a:pt x="48" y="27"/>
                  </a:lnTo>
                  <a:cubicBezTo>
                    <a:pt x="48" y="9"/>
                    <a:pt x="3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888;p32">
              <a:extLst>
                <a:ext uri="{FF2B5EF4-FFF2-40B4-BE49-F238E27FC236}">
                  <a16:creationId xmlns:a16="http://schemas.microsoft.com/office/drawing/2014/main" id="{A412B602-CBE9-D63F-639C-6799DD0591BA}"/>
                </a:ext>
              </a:extLst>
            </p:cNvPr>
            <p:cNvSpPr/>
            <p:nvPr/>
          </p:nvSpPr>
          <p:spPr>
            <a:xfrm>
              <a:off x="3938854" y="3025225"/>
              <a:ext cx="4529" cy="324984"/>
            </a:xfrm>
            <a:custGeom>
              <a:avLst/>
              <a:gdLst/>
              <a:ahLst/>
              <a:cxnLst/>
              <a:rect l="l" t="t" r="r" b="b"/>
              <a:pathLst>
                <a:path w="49" h="3516" extrusionOk="0">
                  <a:moveTo>
                    <a:pt x="20" y="0"/>
                  </a:moveTo>
                  <a:cubicBezTo>
                    <a:pt x="10" y="0"/>
                    <a:pt x="1" y="9"/>
                    <a:pt x="1" y="27"/>
                  </a:cubicBezTo>
                  <a:lnTo>
                    <a:pt x="1" y="3491"/>
                  </a:lnTo>
                  <a:cubicBezTo>
                    <a:pt x="1" y="3503"/>
                    <a:pt x="1" y="3515"/>
                    <a:pt x="24" y="3515"/>
                  </a:cubicBezTo>
                  <a:cubicBezTo>
                    <a:pt x="36" y="3515"/>
                    <a:pt x="48" y="3503"/>
                    <a:pt x="48" y="3491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889;p32">
              <a:extLst>
                <a:ext uri="{FF2B5EF4-FFF2-40B4-BE49-F238E27FC236}">
                  <a16:creationId xmlns:a16="http://schemas.microsoft.com/office/drawing/2014/main" id="{0F654C03-2B58-B255-7CBE-9DD0F4A4142D}"/>
                </a:ext>
              </a:extLst>
            </p:cNvPr>
            <p:cNvSpPr/>
            <p:nvPr/>
          </p:nvSpPr>
          <p:spPr>
            <a:xfrm>
              <a:off x="3921292" y="3025225"/>
              <a:ext cx="4437" cy="324984"/>
            </a:xfrm>
            <a:custGeom>
              <a:avLst/>
              <a:gdLst/>
              <a:ahLst/>
              <a:cxnLst/>
              <a:rect l="l" t="t" r="r" b="b"/>
              <a:pathLst>
                <a:path w="48" h="3516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3491"/>
                  </a:lnTo>
                  <a:cubicBezTo>
                    <a:pt x="0" y="3503"/>
                    <a:pt x="12" y="3515"/>
                    <a:pt x="24" y="3515"/>
                  </a:cubicBezTo>
                  <a:cubicBezTo>
                    <a:pt x="36" y="3515"/>
                    <a:pt x="48" y="3503"/>
                    <a:pt x="48" y="349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890;p32">
              <a:extLst>
                <a:ext uri="{FF2B5EF4-FFF2-40B4-BE49-F238E27FC236}">
                  <a16:creationId xmlns:a16="http://schemas.microsoft.com/office/drawing/2014/main" id="{F6860676-4771-783B-F68D-898FBA904E42}"/>
                </a:ext>
              </a:extLst>
            </p:cNvPr>
            <p:cNvSpPr/>
            <p:nvPr/>
          </p:nvSpPr>
          <p:spPr>
            <a:xfrm>
              <a:off x="3640675" y="3025225"/>
              <a:ext cx="18763" cy="293096"/>
            </a:xfrm>
            <a:custGeom>
              <a:avLst/>
              <a:gdLst/>
              <a:ahLst/>
              <a:cxnLst/>
              <a:rect l="l" t="t" r="r" b="b"/>
              <a:pathLst>
                <a:path w="203" h="3171" extrusionOk="0">
                  <a:moveTo>
                    <a:pt x="179" y="0"/>
                  </a:moveTo>
                  <a:cubicBezTo>
                    <a:pt x="167" y="0"/>
                    <a:pt x="155" y="9"/>
                    <a:pt x="155" y="27"/>
                  </a:cubicBezTo>
                  <a:lnTo>
                    <a:pt x="155" y="3122"/>
                  </a:lnTo>
                  <a:lnTo>
                    <a:pt x="24" y="3122"/>
                  </a:lnTo>
                  <a:cubicBezTo>
                    <a:pt x="22" y="3121"/>
                    <a:pt x="20" y="3121"/>
                    <a:pt x="18" y="3121"/>
                  </a:cubicBezTo>
                  <a:cubicBezTo>
                    <a:pt x="0" y="3121"/>
                    <a:pt x="2" y="3170"/>
                    <a:pt x="24" y="3170"/>
                  </a:cubicBezTo>
                  <a:lnTo>
                    <a:pt x="202" y="3170"/>
                  </a:lnTo>
                  <a:lnTo>
                    <a:pt x="202" y="27"/>
                  </a:lnTo>
                  <a:cubicBezTo>
                    <a:pt x="202" y="9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3F8D277C-0718-0576-A765-DF41DFC12B15}"/>
              </a:ext>
            </a:extLst>
          </p:cNvPr>
          <p:cNvGrpSpPr/>
          <p:nvPr/>
        </p:nvGrpSpPr>
        <p:grpSpPr>
          <a:xfrm>
            <a:off x="2126943" y="4795787"/>
            <a:ext cx="2883885" cy="476805"/>
            <a:chOff x="1936443" y="4475552"/>
            <a:chExt cx="2869433" cy="474416"/>
          </a:xfrm>
          <a:solidFill>
            <a:srgbClr val="FCC333"/>
          </a:solidFill>
        </p:grpSpPr>
        <p:sp>
          <p:nvSpPr>
            <p:cNvPr id="242" name="Google Shape;3893;p32">
              <a:extLst>
                <a:ext uri="{FF2B5EF4-FFF2-40B4-BE49-F238E27FC236}">
                  <a16:creationId xmlns:a16="http://schemas.microsoft.com/office/drawing/2014/main" id="{64FBCF7C-6536-5501-5938-05415166D8A5}"/>
                </a:ext>
              </a:extLst>
            </p:cNvPr>
            <p:cNvSpPr/>
            <p:nvPr/>
          </p:nvSpPr>
          <p:spPr>
            <a:xfrm rot="16200000">
              <a:off x="4658265" y="4475552"/>
              <a:ext cx="147611" cy="14761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cxnSp>
          <p:nvCxnSpPr>
            <p:cNvPr id="243" name="Google Shape;3894;p32">
              <a:extLst>
                <a:ext uri="{FF2B5EF4-FFF2-40B4-BE49-F238E27FC236}">
                  <a16:creationId xmlns:a16="http://schemas.microsoft.com/office/drawing/2014/main" id="{8FAAAA4A-B46E-2571-26A7-D28AFCE39241}"/>
                </a:ext>
              </a:extLst>
            </p:cNvPr>
            <p:cNvCxnSpPr>
              <a:cxnSpLocks/>
              <a:stCxn id="242" idx="2"/>
            </p:cNvCxnSpPr>
            <p:nvPr/>
          </p:nvCxnSpPr>
          <p:spPr>
            <a:xfrm rot="5400000">
              <a:off x="3170854" y="3388752"/>
              <a:ext cx="326805" cy="2795628"/>
            </a:xfrm>
            <a:prstGeom prst="bentConnector2">
              <a:avLst/>
            </a:prstGeom>
            <a:grp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F1A91D83-0B55-9430-AE74-CDB4E92749AA}"/>
              </a:ext>
            </a:extLst>
          </p:cNvPr>
          <p:cNvGrpSpPr/>
          <p:nvPr/>
        </p:nvGrpSpPr>
        <p:grpSpPr>
          <a:xfrm>
            <a:off x="2126775" y="2633797"/>
            <a:ext cx="1682685" cy="1151751"/>
            <a:chOff x="1936276" y="2324397"/>
            <a:chExt cx="1674252" cy="1145979"/>
          </a:xfrm>
          <a:solidFill>
            <a:srgbClr val="FCC333"/>
          </a:solidFill>
        </p:grpSpPr>
        <p:sp>
          <p:nvSpPr>
            <p:cNvPr id="245" name="Google Shape;3891;p32">
              <a:extLst>
                <a:ext uri="{FF2B5EF4-FFF2-40B4-BE49-F238E27FC236}">
                  <a16:creationId xmlns:a16="http://schemas.microsoft.com/office/drawing/2014/main" id="{02F939D0-9FAE-2BB8-CAEA-D19D33F49B2E}"/>
                </a:ext>
              </a:extLst>
            </p:cNvPr>
            <p:cNvSpPr/>
            <p:nvPr/>
          </p:nvSpPr>
          <p:spPr>
            <a:xfrm rot="16200000">
              <a:off x="3462917" y="3322765"/>
              <a:ext cx="147611" cy="14761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6" name="Google Shape;3896;p32">
              <a:extLst>
                <a:ext uri="{FF2B5EF4-FFF2-40B4-BE49-F238E27FC236}">
                  <a16:creationId xmlns:a16="http://schemas.microsoft.com/office/drawing/2014/main" id="{27050D03-697D-D7E3-94FC-2C0DB270B0B2}"/>
                </a:ext>
              </a:extLst>
            </p:cNvPr>
            <p:cNvCxnSpPr>
              <a:cxnSpLocks/>
              <a:stCxn id="245" idx="6"/>
            </p:cNvCxnSpPr>
            <p:nvPr/>
          </p:nvCxnSpPr>
          <p:spPr>
            <a:xfrm rot="5400000" flipH="1">
              <a:off x="2237315" y="2023358"/>
              <a:ext cx="998367" cy="1600446"/>
            </a:xfrm>
            <a:prstGeom prst="bentConnector2">
              <a:avLst/>
            </a:prstGeom>
            <a:grp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105E982F-4157-8FEC-82CB-46723B8DBF19}"/>
              </a:ext>
            </a:extLst>
          </p:cNvPr>
          <p:cNvGrpSpPr/>
          <p:nvPr/>
        </p:nvGrpSpPr>
        <p:grpSpPr>
          <a:xfrm>
            <a:off x="6310068" y="4374615"/>
            <a:ext cx="1221584" cy="895471"/>
            <a:chOff x="6098605" y="4056491"/>
            <a:chExt cx="1215462" cy="890983"/>
          </a:xfrm>
          <a:solidFill>
            <a:srgbClr val="FCC333"/>
          </a:solidFill>
        </p:grpSpPr>
        <p:cxnSp>
          <p:nvCxnSpPr>
            <p:cNvPr id="248" name="Google Shape;3903;p32">
              <a:extLst>
                <a:ext uri="{FF2B5EF4-FFF2-40B4-BE49-F238E27FC236}">
                  <a16:creationId xmlns:a16="http://schemas.microsoft.com/office/drawing/2014/main" id="{FC9EBD5B-2C82-9396-DE9B-359034583259}"/>
                </a:ext>
              </a:extLst>
            </p:cNvPr>
            <p:cNvCxnSpPr>
              <a:cxnSpLocks/>
              <a:stCxn id="249" idx="2"/>
            </p:cNvCxnSpPr>
            <p:nvPr/>
          </p:nvCxnSpPr>
          <p:spPr>
            <a:xfrm rot="16200000" flipH="1">
              <a:off x="6371552" y="4004960"/>
              <a:ext cx="743373" cy="1141656"/>
            </a:xfrm>
            <a:prstGeom prst="bentConnector2">
              <a:avLst/>
            </a:prstGeom>
            <a:grp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9" name="Google Shape;3904;p32">
              <a:extLst>
                <a:ext uri="{FF2B5EF4-FFF2-40B4-BE49-F238E27FC236}">
                  <a16:creationId xmlns:a16="http://schemas.microsoft.com/office/drawing/2014/main" id="{389F2D55-8486-E294-164B-374C22FCC105}"/>
                </a:ext>
              </a:extLst>
            </p:cNvPr>
            <p:cNvSpPr/>
            <p:nvPr/>
          </p:nvSpPr>
          <p:spPr>
            <a:xfrm rot="16200000">
              <a:off x="6098605" y="4056491"/>
              <a:ext cx="147611" cy="14761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3734AEB8-C43A-DF41-15EC-924C3C1F55EB}"/>
              </a:ext>
            </a:extLst>
          </p:cNvPr>
          <p:cNvGrpSpPr/>
          <p:nvPr/>
        </p:nvGrpSpPr>
        <p:grpSpPr>
          <a:xfrm>
            <a:off x="5559263" y="2631207"/>
            <a:ext cx="1972376" cy="879100"/>
            <a:chOff x="5351562" y="2321820"/>
            <a:chExt cx="1962492" cy="874694"/>
          </a:xfrm>
          <a:solidFill>
            <a:srgbClr val="FCC333"/>
          </a:solidFill>
        </p:grpSpPr>
        <p:cxnSp>
          <p:nvCxnSpPr>
            <p:cNvPr id="251" name="Google Shape;3906;p32">
              <a:extLst>
                <a:ext uri="{FF2B5EF4-FFF2-40B4-BE49-F238E27FC236}">
                  <a16:creationId xmlns:a16="http://schemas.microsoft.com/office/drawing/2014/main" id="{503868EA-E00F-B200-EE0F-682AE3FB9008}"/>
                </a:ext>
              </a:extLst>
            </p:cNvPr>
            <p:cNvCxnSpPr>
              <a:cxnSpLocks/>
              <a:stCxn id="252" idx="6"/>
            </p:cNvCxnSpPr>
            <p:nvPr/>
          </p:nvCxnSpPr>
          <p:spPr>
            <a:xfrm rot="16200000">
              <a:off x="6006169" y="1741019"/>
              <a:ext cx="727083" cy="1888686"/>
            </a:xfrm>
            <a:prstGeom prst="bentConnector2">
              <a:avLst/>
            </a:prstGeom>
            <a:grp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2" name="Google Shape;3907;p32">
              <a:extLst>
                <a:ext uri="{FF2B5EF4-FFF2-40B4-BE49-F238E27FC236}">
                  <a16:creationId xmlns:a16="http://schemas.microsoft.com/office/drawing/2014/main" id="{BEC9F9EC-9E32-3227-B8CA-6F37AE32692A}"/>
                </a:ext>
              </a:extLst>
            </p:cNvPr>
            <p:cNvSpPr/>
            <p:nvPr/>
          </p:nvSpPr>
          <p:spPr>
            <a:xfrm rot="16200000">
              <a:off x="5351562" y="3048903"/>
              <a:ext cx="147611" cy="14761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3" name="TextBox 252">
            <a:extLst>
              <a:ext uri="{FF2B5EF4-FFF2-40B4-BE49-F238E27FC236}">
                <a16:creationId xmlns:a16="http://schemas.microsoft.com/office/drawing/2014/main" id="{1C60DDC8-3631-E80F-8789-71F3C7101F1F}"/>
              </a:ext>
            </a:extLst>
          </p:cNvPr>
          <p:cNvSpPr txBox="1"/>
          <p:nvPr/>
        </p:nvSpPr>
        <p:spPr>
          <a:xfrm>
            <a:off x="6898468" y="1757722"/>
            <a:ext cx="2303924" cy="1163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D581C218-ED68-5065-6A96-5E19178CADA4}"/>
              </a:ext>
            </a:extLst>
          </p:cNvPr>
          <p:cNvSpPr txBox="1"/>
          <p:nvPr/>
        </p:nvSpPr>
        <p:spPr>
          <a:xfrm>
            <a:off x="6933182" y="4018980"/>
            <a:ext cx="2193692" cy="1163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ECB9D240-AF3B-34A7-1770-E8FDE1D575DE}"/>
              </a:ext>
            </a:extLst>
          </p:cNvPr>
          <p:cNvSpPr txBox="1"/>
          <p:nvPr/>
        </p:nvSpPr>
        <p:spPr>
          <a:xfrm>
            <a:off x="1149206" y="5244260"/>
            <a:ext cx="2193692" cy="1163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53C7B73B-D2B3-9E37-8E9C-CFB5324308F9}"/>
              </a:ext>
            </a:extLst>
          </p:cNvPr>
          <p:cNvSpPr txBox="1"/>
          <p:nvPr/>
        </p:nvSpPr>
        <p:spPr>
          <a:xfrm>
            <a:off x="926308" y="2654310"/>
            <a:ext cx="1881247" cy="1504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2A165C48-73D7-92EC-CC90-D80B2BEE27A4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7" name="Picture 2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AE13BEB-4F07-8E47-6EEC-83486E445D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259" name="Arrow: Chevron 25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16E8C03-21E1-4E2F-CA9F-28C58BE96942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0" name="Arrow: Chevron 2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D0C8952-3DB5-EED2-808C-9F95ED1E826D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3186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  <p:bldP spid="254" grpId="0"/>
      <p:bldP spid="255" grpId="0"/>
      <p:bldP spid="256" grpId="0"/>
      <p:bldP spid="2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D4AE44D-A787-8671-17A1-AFE206463171}"/>
              </a:ext>
            </a:extLst>
          </p:cNvPr>
          <p:cNvSpPr txBox="1"/>
          <p:nvPr/>
        </p:nvSpPr>
        <p:spPr>
          <a:xfrm>
            <a:off x="2276569" y="1412726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بنویسید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D381491-2016-C7D4-0F23-6CCCFA547786}"/>
              </a:ext>
            </a:extLst>
          </p:cNvPr>
          <p:cNvSpPr txBox="1"/>
          <p:nvPr/>
        </p:nvSpPr>
        <p:spPr>
          <a:xfrm>
            <a:off x="838296" y="1920508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5BAACE3-628B-130E-ED8A-BA3F0C8899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01FC14C-98AB-140A-D457-7E1F66DF648C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FBC463-314B-0EF8-DDBE-1F6772C7A7A1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3387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AB920E3-BBAC-BD1D-E913-2DDB7B7AD13E}"/>
              </a:ext>
            </a:extLst>
          </p:cNvPr>
          <p:cNvGrpSpPr/>
          <p:nvPr/>
        </p:nvGrpSpPr>
        <p:grpSpPr>
          <a:xfrm>
            <a:off x="1129960" y="1896570"/>
            <a:ext cx="8168933" cy="3800529"/>
            <a:chOff x="172089" y="3731337"/>
            <a:chExt cx="3850078" cy="1791217"/>
          </a:xfrm>
        </p:grpSpPr>
        <p:grpSp>
          <p:nvGrpSpPr>
            <p:cNvPr id="86" name="Graphic 2">
              <a:extLst>
                <a:ext uri="{FF2B5EF4-FFF2-40B4-BE49-F238E27FC236}">
                  <a16:creationId xmlns:a16="http://schemas.microsoft.com/office/drawing/2014/main" id="{CF218853-5855-8774-F754-5D94BB100EF8}"/>
                </a:ext>
              </a:extLst>
            </p:cNvPr>
            <p:cNvGrpSpPr/>
            <p:nvPr/>
          </p:nvGrpSpPr>
          <p:grpSpPr>
            <a:xfrm>
              <a:off x="172089" y="3731337"/>
              <a:ext cx="3850078" cy="1791217"/>
              <a:chOff x="172089" y="3731337"/>
              <a:chExt cx="3850078" cy="1791217"/>
            </a:xfrm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A17BD7B-0E70-DBD7-1299-C1718D8E7D62}"/>
                  </a:ext>
                </a:extLst>
              </p:cNvPr>
              <p:cNvSpPr/>
              <p:nvPr/>
            </p:nvSpPr>
            <p:spPr>
              <a:xfrm>
                <a:off x="2020402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DDB4F9A-E790-9CA0-7646-1E5C5809283B}"/>
                  </a:ext>
                </a:extLst>
              </p:cNvPr>
              <p:cNvSpPr/>
              <p:nvPr/>
            </p:nvSpPr>
            <p:spPr>
              <a:xfrm>
                <a:off x="2091853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84A4A43-2A64-3CE8-445D-6C05D3368B79}"/>
                  </a:ext>
                </a:extLst>
              </p:cNvPr>
              <p:cNvSpPr/>
              <p:nvPr/>
            </p:nvSpPr>
            <p:spPr>
              <a:xfrm>
                <a:off x="1734371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7679B410-E366-03B4-3C03-609D0B1E0CBD}"/>
                  </a:ext>
                </a:extLst>
              </p:cNvPr>
              <p:cNvSpPr/>
              <p:nvPr/>
            </p:nvSpPr>
            <p:spPr>
              <a:xfrm>
                <a:off x="2163258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2ECC8AF8-E02E-D7E8-83B8-ED75DAA93C2C}"/>
                  </a:ext>
                </a:extLst>
              </p:cNvPr>
              <p:cNvSpPr/>
              <p:nvPr/>
            </p:nvSpPr>
            <p:spPr>
              <a:xfrm>
                <a:off x="1805775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3BCD748-AC5C-0423-59B5-D42A43B0B7FB}"/>
                  </a:ext>
                </a:extLst>
              </p:cNvPr>
              <p:cNvSpPr/>
              <p:nvPr/>
            </p:nvSpPr>
            <p:spPr>
              <a:xfrm>
                <a:off x="1948631" y="517259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7FEBB57C-1478-EA32-72AB-F1068C030FC6}"/>
                  </a:ext>
                </a:extLst>
              </p:cNvPr>
              <p:cNvSpPr/>
              <p:nvPr/>
            </p:nvSpPr>
            <p:spPr>
              <a:xfrm>
                <a:off x="1877226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047280E-2703-343F-1FD2-A6B7E34B11A4}"/>
                  </a:ext>
                </a:extLst>
              </p:cNvPr>
              <p:cNvSpPr/>
              <p:nvPr/>
            </p:nvSpPr>
            <p:spPr>
              <a:xfrm>
                <a:off x="2234662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D5D1838D-6C79-1A82-1808-0325EB279CA5}"/>
                  </a:ext>
                </a:extLst>
              </p:cNvPr>
              <p:cNvSpPr/>
              <p:nvPr/>
            </p:nvSpPr>
            <p:spPr>
              <a:xfrm>
                <a:off x="2520694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B9DC0A1-6C1B-FAB7-BE49-0DFEFF06CB8E}"/>
                  </a:ext>
                </a:extLst>
              </p:cNvPr>
              <p:cNvSpPr/>
              <p:nvPr/>
            </p:nvSpPr>
            <p:spPr>
              <a:xfrm>
                <a:off x="2306067" y="517259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7037AA05-7ABF-F121-62CE-567B3286C2E3}"/>
                  </a:ext>
                </a:extLst>
              </p:cNvPr>
              <p:cNvSpPr/>
              <p:nvPr/>
            </p:nvSpPr>
            <p:spPr>
              <a:xfrm>
                <a:off x="2520694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5AA25397-08E2-19A7-67E5-597A93F539D5}"/>
                  </a:ext>
                </a:extLst>
              </p:cNvPr>
              <p:cNvSpPr/>
              <p:nvPr/>
            </p:nvSpPr>
            <p:spPr>
              <a:xfrm>
                <a:off x="2520694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8D8688B-3EB1-1867-481E-78963DA42AFD}"/>
                  </a:ext>
                </a:extLst>
              </p:cNvPr>
              <p:cNvSpPr/>
              <p:nvPr/>
            </p:nvSpPr>
            <p:spPr>
              <a:xfrm>
                <a:off x="1805775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58BD76E-B925-FF60-FC26-6B3AFD9B4414}"/>
                  </a:ext>
                </a:extLst>
              </p:cNvPr>
              <p:cNvSpPr/>
              <p:nvPr/>
            </p:nvSpPr>
            <p:spPr>
              <a:xfrm>
                <a:off x="2520694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4D0F869C-E328-8713-56ED-D1B4D72DA7B4}"/>
                  </a:ext>
                </a:extLst>
              </p:cNvPr>
              <p:cNvSpPr/>
              <p:nvPr/>
            </p:nvSpPr>
            <p:spPr>
              <a:xfrm>
                <a:off x="2377885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5B3B08C4-D0F1-3DC2-50E1-D1FAC275AC23}"/>
                  </a:ext>
                </a:extLst>
              </p:cNvPr>
              <p:cNvSpPr/>
              <p:nvPr/>
            </p:nvSpPr>
            <p:spPr>
              <a:xfrm>
                <a:off x="2449289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04AE467-A9CA-1076-FB15-CDED0145BE94}"/>
                  </a:ext>
                </a:extLst>
              </p:cNvPr>
              <p:cNvSpPr/>
              <p:nvPr/>
            </p:nvSpPr>
            <p:spPr>
              <a:xfrm>
                <a:off x="1734371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460825E-E779-7C10-A4D2-06B1593F35B3}"/>
                  </a:ext>
                </a:extLst>
              </p:cNvPr>
              <p:cNvSpPr/>
              <p:nvPr/>
            </p:nvSpPr>
            <p:spPr>
              <a:xfrm>
                <a:off x="1734371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9B6985B-BEE4-0D2D-7DCA-F036F966C237}"/>
                  </a:ext>
                </a:extLst>
              </p:cNvPr>
              <p:cNvSpPr/>
              <p:nvPr/>
            </p:nvSpPr>
            <p:spPr>
              <a:xfrm>
                <a:off x="1376934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18C98959-EFF6-C390-9295-B41B604079BC}"/>
                  </a:ext>
                </a:extLst>
              </p:cNvPr>
              <p:cNvSpPr/>
              <p:nvPr/>
            </p:nvSpPr>
            <p:spPr>
              <a:xfrm>
                <a:off x="1376934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61C57589-DF2F-0FE3-11C5-45DFA8E75B1B}"/>
                  </a:ext>
                </a:extLst>
              </p:cNvPr>
              <p:cNvSpPr/>
              <p:nvPr/>
            </p:nvSpPr>
            <p:spPr>
              <a:xfrm>
                <a:off x="2520694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62D449CC-15DA-DBB8-9405-DCF1832B8AFB}"/>
                  </a:ext>
                </a:extLst>
              </p:cNvPr>
              <p:cNvSpPr/>
              <p:nvPr/>
            </p:nvSpPr>
            <p:spPr>
              <a:xfrm>
                <a:off x="2449289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53F9B386-C092-2BA8-D41D-9D8044055D49}"/>
                  </a:ext>
                </a:extLst>
              </p:cNvPr>
              <p:cNvSpPr/>
              <p:nvPr/>
            </p:nvSpPr>
            <p:spPr>
              <a:xfrm>
                <a:off x="1376934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FAA04E1-494F-0CAE-3E16-1783F77AED1F}"/>
                  </a:ext>
                </a:extLst>
              </p:cNvPr>
              <p:cNvSpPr/>
              <p:nvPr/>
            </p:nvSpPr>
            <p:spPr>
              <a:xfrm>
                <a:off x="1376934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A43454D-CC3E-4E25-B16B-7F738085B4C3}"/>
                  </a:ext>
                </a:extLst>
              </p:cNvPr>
              <p:cNvSpPr/>
              <p:nvPr/>
            </p:nvSpPr>
            <p:spPr>
              <a:xfrm>
                <a:off x="1734371" y="4787457"/>
                <a:ext cx="67093" cy="60031"/>
              </a:xfrm>
              <a:custGeom>
                <a:avLst/>
                <a:gdLst>
                  <a:gd name="connsiteX0" fmla="*/ 0 w 67093"/>
                  <a:gd name="connsiteY0" fmla="*/ 0 h 60031"/>
                  <a:gd name="connsiteX1" fmla="*/ 67094 w 67093"/>
                  <a:gd name="connsiteY1" fmla="*/ 0 h 60031"/>
                  <a:gd name="connsiteX2" fmla="*/ 67094 w 67093"/>
                  <a:gd name="connsiteY2" fmla="*/ 60032 h 60031"/>
                  <a:gd name="connsiteX3" fmla="*/ 0 w 67093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60031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983DCF3-716A-70D4-A388-D187F858BBAD}"/>
                  </a:ext>
                </a:extLst>
              </p:cNvPr>
              <p:cNvSpPr/>
              <p:nvPr/>
            </p:nvSpPr>
            <p:spPr>
              <a:xfrm>
                <a:off x="1448339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3AE228A-4F0C-5910-5527-A72CDCB5AE03}"/>
                  </a:ext>
                </a:extLst>
              </p:cNvPr>
              <p:cNvSpPr/>
              <p:nvPr/>
            </p:nvSpPr>
            <p:spPr>
              <a:xfrm>
                <a:off x="1734371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9413F48-5087-9B95-FEBE-8936C4CC1C9B}"/>
                  </a:ext>
                </a:extLst>
              </p:cNvPr>
              <p:cNvSpPr/>
              <p:nvPr/>
            </p:nvSpPr>
            <p:spPr>
              <a:xfrm>
                <a:off x="1734371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36C0E2B-D488-551F-E374-F5C1C82E0FB3}"/>
                  </a:ext>
                </a:extLst>
              </p:cNvPr>
              <p:cNvSpPr/>
              <p:nvPr/>
            </p:nvSpPr>
            <p:spPr>
              <a:xfrm>
                <a:off x="1734371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E7CD4737-206C-D51E-06FB-2E66D68A6373}"/>
                  </a:ext>
                </a:extLst>
              </p:cNvPr>
              <p:cNvSpPr/>
              <p:nvPr/>
            </p:nvSpPr>
            <p:spPr>
              <a:xfrm>
                <a:off x="1662966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EA089639-F4E3-912B-6E61-58347F3C9BBF}"/>
                  </a:ext>
                </a:extLst>
              </p:cNvPr>
              <p:cNvSpPr/>
              <p:nvPr/>
            </p:nvSpPr>
            <p:spPr>
              <a:xfrm>
                <a:off x="1591561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9890E6AA-886A-3EEA-F1D5-FEA47B798E3C}"/>
                  </a:ext>
                </a:extLst>
              </p:cNvPr>
              <p:cNvSpPr/>
              <p:nvPr/>
            </p:nvSpPr>
            <p:spPr>
              <a:xfrm>
                <a:off x="1519744" y="517259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FD1D516A-952B-7769-F38D-1FEC5575A855}"/>
                  </a:ext>
                </a:extLst>
              </p:cNvPr>
              <p:cNvSpPr/>
              <p:nvPr/>
            </p:nvSpPr>
            <p:spPr>
              <a:xfrm>
                <a:off x="2449289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44D6F83-C181-04EF-6B76-DA761753B01F}"/>
                  </a:ext>
                </a:extLst>
              </p:cNvPr>
              <p:cNvSpPr/>
              <p:nvPr/>
            </p:nvSpPr>
            <p:spPr>
              <a:xfrm>
                <a:off x="2449289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BE42CA62-4CC0-BFB1-4E8F-CC0BC46113E1}"/>
                  </a:ext>
                </a:extLst>
              </p:cNvPr>
              <p:cNvSpPr/>
              <p:nvPr/>
            </p:nvSpPr>
            <p:spPr>
              <a:xfrm>
                <a:off x="2806726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04630BC-6BEC-3A1B-EDDF-7E8B2EA0F177}"/>
                  </a:ext>
                </a:extLst>
              </p:cNvPr>
              <p:cNvSpPr/>
              <p:nvPr/>
            </p:nvSpPr>
            <p:spPr>
              <a:xfrm>
                <a:off x="2449289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C1C5C1B-556F-2320-9494-B05446D6AF2C}"/>
                  </a:ext>
                </a:extLst>
              </p:cNvPr>
              <p:cNvSpPr/>
              <p:nvPr/>
            </p:nvSpPr>
            <p:spPr>
              <a:xfrm>
                <a:off x="1877226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71DFFD4A-4962-F65E-9A40-1C5B99606544}"/>
                  </a:ext>
                </a:extLst>
              </p:cNvPr>
              <p:cNvSpPr/>
              <p:nvPr/>
            </p:nvSpPr>
            <p:spPr>
              <a:xfrm>
                <a:off x="2806726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4F0C22B3-FC72-D9EA-3BB2-1EE7864E17BF}"/>
                  </a:ext>
                </a:extLst>
              </p:cNvPr>
              <p:cNvSpPr/>
              <p:nvPr/>
            </p:nvSpPr>
            <p:spPr>
              <a:xfrm>
                <a:off x="2806726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C01948B-446A-62A7-2FAF-114EF2EAB587}"/>
                  </a:ext>
                </a:extLst>
              </p:cNvPr>
              <p:cNvSpPr/>
              <p:nvPr/>
            </p:nvSpPr>
            <p:spPr>
              <a:xfrm>
                <a:off x="2734954" y="5108480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0AE8B9B1-791A-AEB6-8938-120401C12E7D}"/>
                  </a:ext>
                </a:extLst>
              </p:cNvPr>
              <p:cNvSpPr/>
              <p:nvPr/>
            </p:nvSpPr>
            <p:spPr>
              <a:xfrm>
                <a:off x="2734954" y="517259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93C3688B-1101-F1AC-EE02-4982814EB216}"/>
                  </a:ext>
                </a:extLst>
              </p:cNvPr>
              <p:cNvSpPr/>
              <p:nvPr/>
            </p:nvSpPr>
            <p:spPr>
              <a:xfrm>
                <a:off x="2806726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D1C60FFF-1124-963A-C286-1E8F85D6FA7F}"/>
                  </a:ext>
                </a:extLst>
              </p:cNvPr>
              <p:cNvSpPr/>
              <p:nvPr/>
            </p:nvSpPr>
            <p:spPr>
              <a:xfrm>
                <a:off x="2878130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9133C2A4-FBC6-7A30-17C4-C1E3653EF9D5}"/>
                  </a:ext>
                </a:extLst>
              </p:cNvPr>
              <p:cNvSpPr/>
              <p:nvPr/>
            </p:nvSpPr>
            <p:spPr>
              <a:xfrm>
                <a:off x="1877226" y="4892065"/>
                <a:ext cx="67093" cy="19582"/>
              </a:xfrm>
              <a:custGeom>
                <a:avLst/>
                <a:gdLst>
                  <a:gd name="connsiteX0" fmla="*/ 0 w 67093"/>
                  <a:gd name="connsiteY0" fmla="*/ 0 h 19582"/>
                  <a:gd name="connsiteX1" fmla="*/ 67094 w 67093"/>
                  <a:gd name="connsiteY1" fmla="*/ 0 h 19582"/>
                  <a:gd name="connsiteX2" fmla="*/ 67094 w 67093"/>
                  <a:gd name="connsiteY2" fmla="*/ 19583 h 19582"/>
                  <a:gd name="connsiteX3" fmla="*/ 0 w 67093"/>
                  <a:gd name="connsiteY3" fmla="*/ 19583 h 1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9582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9583"/>
                    </a:lnTo>
                    <a:lnTo>
                      <a:pt x="0" y="1958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B3FE66D4-9B0C-9F59-914D-2BB2BF77C21E}"/>
                  </a:ext>
                </a:extLst>
              </p:cNvPr>
              <p:cNvSpPr/>
              <p:nvPr/>
            </p:nvSpPr>
            <p:spPr>
              <a:xfrm>
                <a:off x="2878130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AF82B56F-A255-4207-373E-16219A4746BF}"/>
                  </a:ext>
                </a:extLst>
              </p:cNvPr>
              <p:cNvSpPr/>
              <p:nvPr/>
            </p:nvSpPr>
            <p:spPr>
              <a:xfrm>
                <a:off x="2806726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DA451726-13C9-5653-2274-6611B2942759}"/>
                  </a:ext>
                </a:extLst>
              </p:cNvPr>
              <p:cNvSpPr/>
              <p:nvPr/>
            </p:nvSpPr>
            <p:spPr>
              <a:xfrm>
                <a:off x="1877226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6ECFD33A-A38B-2E31-627A-A0BA417F133A}"/>
                  </a:ext>
                </a:extLst>
              </p:cNvPr>
              <p:cNvSpPr/>
              <p:nvPr/>
            </p:nvSpPr>
            <p:spPr>
              <a:xfrm>
                <a:off x="2878130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D97FB1E8-CD74-BD75-D61C-424C7915B184}"/>
                  </a:ext>
                </a:extLst>
              </p:cNvPr>
              <p:cNvSpPr/>
              <p:nvPr/>
            </p:nvSpPr>
            <p:spPr>
              <a:xfrm>
                <a:off x="2878130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F07BAFBF-483B-1588-FDEF-79032EAE849C}"/>
                  </a:ext>
                </a:extLst>
              </p:cNvPr>
              <p:cNvSpPr/>
              <p:nvPr/>
            </p:nvSpPr>
            <p:spPr>
              <a:xfrm>
                <a:off x="2878130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E0CF59C-8477-3842-A1EA-5D3F972F7070}"/>
                  </a:ext>
                </a:extLst>
              </p:cNvPr>
              <p:cNvSpPr/>
              <p:nvPr/>
            </p:nvSpPr>
            <p:spPr>
              <a:xfrm>
                <a:off x="2663503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93022F8F-3E4A-167B-3148-6ABDEDBB9F84}"/>
                  </a:ext>
                </a:extLst>
              </p:cNvPr>
              <p:cNvSpPr/>
              <p:nvPr/>
            </p:nvSpPr>
            <p:spPr>
              <a:xfrm>
                <a:off x="2592099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FCA2282A-04D5-F47C-8003-689237D2BE04}"/>
                  </a:ext>
                </a:extLst>
              </p:cNvPr>
              <p:cNvSpPr/>
              <p:nvPr/>
            </p:nvSpPr>
            <p:spPr>
              <a:xfrm>
                <a:off x="1805775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62E5622D-1546-C224-BA21-518946F21F4C}"/>
                  </a:ext>
                </a:extLst>
              </p:cNvPr>
              <p:cNvSpPr/>
              <p:nvPr/>
            </p:nvSpPr>
            <p:spPr>
              <a:xfrm>
                <a:off x="2592099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42C8225-0071-81E3-A08E-D55DB6FEF020}"/>
                  </a:ext>
                </a:extLst>
              </p:cNvPr>
              <p:cNvSpPr/>
              <p:nvPr/>
            </p:nvSpPr>
            <p:spPr>
              <a:xfrm>
                <a:off x="2663503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DD1C100-0D3B-04BE-D95A-B9982A254C9C}"/>
                  </a:ext>
                </a:extLst>
              </p:cNvPr>
              <p:cNvSpPr/>
              <p:nvPr/>
            </p:nvSpPr>
            <p:spPr>
              <a:xfrm>
                <a:off x="2734954" y="5044321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77D9A3D5-74BB-7235-BA02-C4F3A8E81C20}"/>
                  </a:ext>
                </a:extLst>
              </p:cNvPr>
              <p:cNvSpPr/>
              <p:nvPr/>
            </p:nvSpPr>
            <p:spPr>
              <a:xfrm>
                <a:off x="2663503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35A5D780-5483-44A7-020C-9956A2CBCA97}"/>
                  </a:ext>
                </a:extLst>
              </p:cNvPr>
              <p:cNvSpPr/>
              <p:nvPr/>
            </p:nvSpPr>
            <p:spPr>
              <a:xfrm>
                <a:off x="1376934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07EA9652-9844-516C-0374-FA5B3EF0552E}"/>
                  </a:ext>
                </a:extLst>
              </p:cNvPr>
              <p:cNvSpPr/>
              <p:nvPr/>
            </p:nvSpPr>
            <p:spPr>
              <a:xfrm>
                <a:off x="2592099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F135D2E1-3FA6-73A5-C2C2-102A6109552B}"/>
                  </a:ext>
                </a:extLst>
              </p:cNvPr>
              <p:cNvSpPr/>
              <p:nvPr/>
            </p:nvSpPr>
            <p:spPr>
              <a:xfrm>
                <a:off x="2592099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3BD1E49C-1EDF-2DFC-114A-61889647E253}"/>
                  </a:ext>
                </a:extLst>
              </p:cNvPr>
              <p:cNvSpPr/>
              <p:nvPr/>
            </p:nvSpPr>
            <p:spPr>
              <a:xfrm>
                <a:off x="2734954" y="4916004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6A72FCE9-AB4A-29A4-2224-1611B5279597}"/>
                  </a:ext>
                </a:extLst>
              </p:cNvPr>
              <p:cNvSpPr/>
              <p:nvPr/>
            </p:nvSpPr>
            <p:spPr>
              <a:xfrm>
                <a:off x="2663503" y="517259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7DFCA6E-4D71-F861-43C7-4B7168840BF5}"/>
                  </a:ext>
                </a:extLst>
              </p:cNvPr>
              <p:cNvSpPr/>
              <p:nvPr/>
            </p:nvSpPr>
            <p:spPr>
              <a:xfrm>
                <a:off x="2734954" y="498016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DA98D1AD-448A-0D22-30AB-E439ABBFA842}"/>
                  </a:ext>
                </a:extLst>
              </p:cNvPr>
              <p:cNvSpPr/>
              <p:nvPr/>
            </p:nvSpPr>
            <p:spPr>
              <a:xfrm>
                <a:off x="1805775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7F248AF9-C098-5BD1-F2E2-4166070AB6BC}"/>
                  </a:ext>
                </a:extLst>
              </p:cNvPr>
              <p:cNvSpPr/>
              <p:nvPr/>
            </p:nvSpPr>
            <p:spPr>
              <a:xfrm>
                <a:off x="2663503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A75C890-B403-D760-E945-5212C5D13D63}"/>
                  </a:ext>
                </a:extLst>
              </p:cNvPr>
              <p:cNvSpPr/>
              <p:nvPr/>
            </p:nvSpPr>
            <p:spPr>
              <a:xfrm>
                <a:off x="1805775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93EA8B9B-EFC3-C4CC-28F4-BA76713F84A5}"/>
                  </a:ext>
                </a:extLst>
              </p:cNvPr>
              <p:cNvSpPr/>
              <p:nvPr/>
            </p:nvSpPr>
            <p:spPr>
              <a:xfrm>
                <a:off x="2592099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253D5498-2281-2428-0048-75DE9FC9E324}"/>
                  </a:ext>
                </a:extLst>
              </p:cNvPr>
              <p:cNvSpPr/>
              <p:nvPr/>
            </p:nvSpPr>
            <p:spPr>
              <a:xfrm>
                <a:off x="1805775" y="4569849"/>
                <a:ext cx="40127" cy="20866"/>
              </a:xfrm>
              <a:custGeom>
                <a:avLst/>
                <a:gdLst>
                  <a:gd name="connsiteX0" fmla="*/ 40036 w 40127"/>
                  <a:gd name="connsiteY0" fmla="*/ 18252 h 20866"/>
                  <a:gd name="connsiteX1" fmla="*/ 40036 w 40127"/>
                  <a:gd name="connsiteY1" fmla="*/ 0 h 20866"/>
                  <a:gd name="connsiteX2" fmla="*/ 0 w 40127"/>
                  <a:gd name="connsiteY2" fmla="*/ 917 h 20866"/>
                  <a:gd name="connsiteX3" fmla="*/ 0 w 40127"/>
                  <a:gd name="connsiteY3" fmla="*/ 20866 h 20866"/>
                  <a:gd name="connsiteX4" fmla="*/ 40128 w 40127"/>
                  <a:gd name="connsiteY4" fmla="*/ 20866 h 2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27" h="20866">
                    <a:moveTo>
                      <a:pt x="40036" y="18252"/>
                    </a:moveTo>
                    <a:lnTo>
                      <a:pt x="40036" y="0"/>
                    </a:lnTo>
                    <a:lnTo>
                      <a:pt x="0" y="917"/>
                    </a:lnTo>
                    <a:lnTo>
                      <a:pt x="0" y="20866"/>
                    </a:lnTo>
                    <a:lnTo>
                      <a:pt x="40128" y="20866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067E983-0E9B-F580-D3A3-6BD4D6E1F512}"/>
                  </a:ext>
                </a:extLst>
              </p:cNvPr>
              <p:cNvSpPr/>
              <p:nvPr/>
            </p:nvSpPr>
            <p:spPr>
              <a:xfrm>
                <a:off x="1805775" y="4595027"/>
                <a:ext cx="40448" cy="59847"/>
              </a:xfrm>
              <a:custGeom>
                <a:avLst/>
                <a:gdLst>
                  <a:gd name="connsiteX0" fmla="*/ 40036 w 40448"/>
                  <a:gd name="connsiteY0" fmla="*/ 7200 h 59847"/>
                  <a:gd name="connsiteX1" fmla="*/ 40449 w 40448"/>
                  <a:gd name="connsiteY1" fmla="*/ 7200 h 59847"/>
                  <a:gd name="connsiteX2" fmla="*/ 40220 w 40448"/>
                  <a:gd name="connsiteY2" fmla="*/ 0 h 59847"/>
                  <a:gd name="connsiteX3" fmla="*/ 0 w 40448"/>
                  <a:gd name="connsiteY3" fmla="*/ 0 h 59847"/>
                  <a:gd name="connsiteX4" fmla="*/ 0 w 40448"/>
                  <a:gd name="connsiteY4" fmla="*/ 59848 h 59847"/>
                  <a:gd name="connsiteX5" fmla="*/ 40036 w 40448"/>
                  <a:gd name="connsiteY5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448" h="59847">
                    <a:moveTo>
                      <a:pt x="40036" y="7200"/>
                    </a:moveTo>
                    <a:lnTo>
                      <a:pt x="40449" y="7200"/>
                    </a:lnTo>
                    <a:lnTo>
                      <a:pt x="40220" y="0"/>
                    </a:lnTo>
                    <a:lnTo>
                      <a:pt x="0" y="0"/>
                    </a:lnTo>
                    <a:lnTo>
                      <a:pt x="0" y="59848"/>
                    </a:lnTo>
                    <a:lnTo>
                      <a:pt x="40036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7D09357B-C8D7-8611-B1CE-0CDA93C979E8}"/>
                  </a:ext>
                </a:extLst>
              </p:cNvPr>
              <p:cNvSpPr/>
              <p:nvPr/>
            </p:nvSpPr>
            <p:spPr>
              <a:xfrm>
                <a:off x="2377885" y="4466709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7E7F66E-0FFB-EAC1-DF16-7600F60D923F}"/>
                  </a:ext>
                </a:extLst>
              </p:cNvPr>
              <p:cNvSpPr/>
              <p:nvPr/>
            </p:nvSpPr>
            <p:spPr>
              <a:xfrm>
                <a:off x="2878130" y="4893028"/>
                <a:ext cx="67093" cy="18665"/>
              </a:xfrm>
              <a:custGeom>
                <a:avLst/>
                <a:gdLst>
                  <a:gd name="connsiteX0" fmla="*/ 0 w 67093"/>
                  <a:gd name="connsiteY0" fmla="*/ 0 h 18665"/>
                  <a:gd name="connsiteX1" fmla="*/ 67094 w 67093"/>
                  <a:gd name="connsiteY1" fmla="*/ 0 h 18665"/>
                  <a:gd name="connsiteX2" fmla="*/ 67094 w 67093"/>
                  <a:gd name="connsiteY2" fmla="*/ 18665 h 18665"/>
                  <a:gd name="connsiteX3" fmla="*/ 0 w 67093"/>
                  <a:gd name="connsiteY3" fmla="*/ 18665 h 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8665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8665"/>
                    </a:lnTo>
                    <a:lnTo>
                      <a:pt x="0" y="1866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11F32BD-A47E-B3CB-DFB5-9881973C4D01}"/>
                  </a:ext>
                </a:extLst>
              </p:cNvPr>
              <p:cNvSpPr/>
              <p:nvPr/>
            </p:nvSpPr>
            <p:spPr>
              <a:xfrm>
                <a:off x="1529237" y="4659185"/>
                <a:ext cx="58013" cy="59847"/>
              </a:xfrm>
              <a:custGeom>
                <a:avLst/>
                <a:gdLst>
                  <a:gd name="connsiteX0" fmla="*/ 0 w 58013"/>
                  <a:gd name="connsiteY0" fmla="*/ 0 h 59847"/>
                  <a:gd name="connsiteX1" fmla="*/ 58013 w 58013"/>
                  <a:gd name="connsiteY1" fmla="*/ 0 h 59847"/>
                  <a:gd name="connsiteX2" fmla="*/ 58013 w 58013"/>
                  <a:gd name="connsiteY2" fmla="*/ 59848 h 59847"/>
                  <a:gd name="connsiteX3" fmla="*/ 0 w 5801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59847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8E3FDD0-7780-9B80-67EE-6EF865EF7AE3}"/>
                  </a:ext>
                </a:extLst>
              </p:cNvPr>
              <p:cNvSpPr/>
              <p:nvPr/>
            </p:nvSpPr>
            <p:spPr>
              <a:xfrm>
                <a:off x="1805775" y="4659185"/>
                <a:ext cx="40036" cy="59847"/>
              </a:xfrm>
              <a:custGeom>
                <a:avLst/>
                <a:gdLst>
                  <a:gd name="connsiteX0" fmla="*/ 0 w 40036"/>
                  <a:gd name="connsiteY0" fmla="*/ 0 h 59847"/>
                  <a:gd name="connsiteX1" fmla="*/ 40036 w 40036"/>
                  <a:gd name="connsiteY1" fmla="*/ 0 h 59847"/>
                  <a:gd name="connsiteX2" fmla="*/ 40036 w 40036"/>
                  <a:gd name="connsiteY2" fmla="*/ 59848 h 59847"/>
                  <a:gd name="connsiteX3" fmla="*/ 0 w 4003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36" h="59847">
                    <a:moveTo>
                      <a:pt x="0" y="0"/>
                    </a:moveTo>
                    <a:lnTo>
                      <a:pt x="40036" y="0"/>
                    </a:lnTo>
                    <a:lnTo>
                      <a:pt x="4003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38A015F8-1DAC-3442-181D-652C8A05C805}"/>
                  </a:ext>
                </a:extLst>
              </p:cNvPr>
              <p:cNvSpPr/>
              <p:nvPr/>
            </p:nvSpPr>
            <p:spPr>
              <a:xfrm>
                <a:off x="1529237" y="4575765"/>
                <a:ext cx="58013" cy="14950"/>
              </a:xfrm>
              <a:custGeom>
                <a:avLst/>
                <a:gdLst>
                  <a:gd name="connsiteX0" fmla="*/ 0 w 58013"/>
                  <a:gd name="connsiteY0" fmla="*/ 13346 h 14950"/>
                  <a:gd name="connsiteX1" fmla="*/ 0 w 58013"/>
                  <a:gd name="connsiteY1" fmla="*/ 14951 h 14950"/>
                  <a:gd name="connsiteX2" fmla="*/ 58013 w 58013"/>
                  <a:gd name="connsiteY2" fmla="*/ 14951 h 14950"/>
                  <a:gd name="connsiteX3" fmla="*/ 58013 w 58013"/>
                  <a:gd name="connsiteY3" fmla="*/ 0 h 14950"/>
                  <a:gd name="connsiteX4" fmla="*/ 15593 w 58013"/>
                  <a:gd name="connsiteY4" fmla="*/ 963 h 1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13" h="14950">
                    <a:moveTo>
                      <a:pt x="0" y="13346"/>
                    </a:moveTo>
                    <a:lnTo>
                      <a:pt x="0" y="14951"/>
                    </a:lnTo>
                    <a:lnTo>
                      <a:pt x="58013" y="14951"/>
                    </a:lnTo>
                    <a:lnTo>
                      <a:pt x="58013" y="0"/>
                    </a:lnTo>
                    <a:lnTo>
                      <a:pt x="15593" y="96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08CC77E1-C31C-9EAC-1B22-0CC548BB062F}"/>
                  </a:ext>
                </a:extLst>
              </p:cNvPr>
              <p:cNvSpPr/>
              <p:nvPr/>
            </p:nvSpPr>
            <p:spPr>
              <a:xfrm>
                <a:off x="1591561" y="4787457"/>
                <a:ext cx="67093" cy="60031"/>
              </a:xfrm>
              <a:custGeom>
                <a:avLst/>
                <a:gdLst>
                  <a:gd name="connsiteX0" fmla="*/ 0 w 67093"/>
                  <a:gd name="connsiteY0" fmla="*/ 0 h 60031"/>
                  <a:gd name="connsiteX1" fmla="*/ 67094 w 67093"/>
                  <a:gd name="connsiteY1" fmla="*/ 0 h 60031"/>
                  <a:gd name="connsiteX2" fmla="*/ 67094 w 67093"/>
                  <a:gd name="connsiteY2" fmla="*/ 60032 h 60031"/>
                  <a:gd name="connsiteX3" fmla="*/ 0 w 67093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60031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569FCBC9-0BEC-2E3A-5DFF-A3E1186B8BC7}"/>
                  </a:ext>
                </a:extLst>
              </p:cNvPr>
              <p:cNvSpPr/>
              <p:nvPr/>
            </p:nvSpPr>
            <p:spPr>
              <a:xfrm>
                <a:off x="1529237" y="4595027"/>
                <a:ext cx="58013" cy="59847"/>
              </a:xfrm>
              <a:custGeom>
                <a:avLst/>
                <a:gdLst>
                  <a:gd name="connsiteX0" fmla="*/ 0 w 58013"/>
                  <a:gd name="connsiteY0" fmla="*/ 0 h 59847"/>
                  <a:gd name="connsiteX1" fmla="*/ 58013 w 58013"/>
                  <a:gd name="connsiteY1" fmla="*/ 0 h 59847"/>
                  <a:gd name="connsiteX2" fmla="*/ 58013 w 58013"/>
                  <a:gd name="connsiteY2" fmla="*/ 59848 h 59847"/>
                  <a:gd name="connsiteX3" fmla="*/ 0 w 5801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59847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AE99938-EFE3-011D-E9C1-A30A187D4737}"/>
                  </a:ext>
                </a:extLst>
              </p:cNvPr>
              <p:cNvSpPr/>
              <p:nvPr/>
            </p:nvSpPr>
            <p:spPr>
              <a:xfrm>
                <a:off x="1591561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F1A0B05A-F3FA-4BDB-9456-9BD3285C9506}"/>
                  </a:ext>
                </a:extLst>
              </p:cNvPr>
              <p:cNvSpPr/>
              <p:nvPr/>
            </p:nvSpPr>
            <p:spPr>
              <a:xfrm>
                <a:off x="2130055" y="3743215"/>
                <a:ext cx="13391" cy="28937"/>
              </a:xfrm>
              <a:custGeom>
                <a:avLst/>
                <a:gdLst>
                  <a:gd name="connsiteX0" fmla="*/ 12841 w 13391"/>
                  <a:gd name="connsiteY0" fmla="*/ 11878 h 28937"/>
                  <a:gd name="connsiteX1" fmla="*/ 13391 w 13391"/>
                  <a:gd name="connsiteY1" fmla="*/ 0 h 28937"/>
                  <a:gd name="connsiteX2" fmla="*/ 13024 w 13391"/>
                  <a:gd name="connsiteY2" fmla="*/ 0 h 28937"/>
                  <a:gd name="connsiteX3" fmla="*/ 8071 w 13391"/>
                  <a:gd name="connsiteY3" fmla="*/ 11419 h 28937"/>
                  <a:gd name="connsiteX4" fmla="*/ 0 w 13391"/>
                  <a:gd name="connsiteY4" fmla="*/ 28754 h 28937"/>
                  <a:gd name="connsiteX5" fmla="*/ 0 w 13391"/>
                  <a:gd name="connsiteY5" fmla="*/ 28938 h 28937"/>
                  <a:gd name="connsiteX6" fmla="*/ 12841 w 13391"/>
                  <a:gd name="connsiteY6" fmla="*/ 28938 h 28937"/>
                  <a:gd name="connsiteX7" fmla="*/ 12841 w 13391"/>
                  <a:gd name="connsiteY7" fmla="*/ 11878 h 2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91" h="28937">
                    <a:moveTo>
                      <a:pt x="12841" y="11878"/>
                    </a:moveTo>
                    <a:cubicBezTo>
                      <a:pt x="12841" y="7705"/>
                      <a:pt x="13116" y="3990"/>
                      <a:pt x="13391" y="0"/>
                    </a:cubicBezTo>
                    <a:lnTo>
                      <a:pt x="13024" y="0"/>
                    </a:lnTo>
                    <a:cubicBezTo>
                      <a:pt x="11052" y="4815"/>
                      <a:pt x="9768" y="7705"/>
                      <a:pt x="8071" y="11419"/>
                    </a:cubicBezTo>
                    <a:lnTo>
                      <a:pt x="0" y="28754"/>
                    </a:lnTo>
                    <a:lnTo>
                      <a:pt x="0" y="28938"/>
                    </a:lnTo>
                    <a:lnTo>
                      <a:pt x="12841" y="28938"/>
                    </a:lnTo>
                    <a:lnTo>
                      <a:pt x="12841" y="1187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32C91F3-4172-B6E9-2BB3-782DE384286F}"/>
                  </a:ext>
                </a:extLst>
              </p:cNvPr>
              <p:cNvSpPr/>
              <p:nvPr/>
            </p:nvSpPr>
            <p:spPr>
              <a:xfrm>
                <a:off x="1591561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F274366-6499-5C3A-823D-CBB5A68FBE60}"/>
                  </a:ext>
                </a:extLst>
              </p:cNvPr>
              <p:cNvSpPr/>
              <p:nvPr/>
            </p:nvSpPr>
            <p:spPr>
              <a:xfrm>
                <a:off x="1591561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58847132-CE4C-BAE3-AEFB-544335CDB48D}"/>
                  </a:ext>
                </a:extLst>
              </p:cNvPr>
              <p:cNvSpPr/>
              <p:nvPr/>
            </p:nvSpPr>
            <p:spPr>
              <a:xfrm>
                <a:off x="1805775" y="4723344"/>
                <a:ext cx="40036" cy="59847"/>
              </a:xfrm>
              <a:custGeom>
                <a:avLst/>
                <a:gdLst>
                  <a:gd name="connsiteX0" fmla="*/ 0 w 40036"/>
                  <a:gd name="connsiteY0" fmla="*/ 0 h 59847"/>
                  <a:gd name="connsiteX1" fmla="*/ 40036 w 40036"/>
                  <a:gd name="connsiteY1" fmla="*/ 0 h 59847"/>
                  <a:gd name="connsiteX2" fmla="*/ 40036 w 40036"/>
                  <a:gd name="connsiteY2" fmla="*/ 59848 h 59847"/>
                  <a:gd name="connsiteX3" fmla="*/ 0 w 4003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36" h="59847">
                    <a:moveTo>
                      <a:pt x="0" y="0"/>
                    </a:moveTo>
                    <a:lnTo>
                      <a:pt x="40036" y="0"/>
                    </a:lnTo>
                    <a:lnTo>
                      <a:pt x="4003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E008533-21E1-65A2-6966-76637CF3A54C}"/>
                  </a:ext>
                </a:extLst>
              </p:cNvPr>
              <p:cNvSpPr/>
              <p:nvPr/>
            </p:nvSpPr>
            <p:spPr>
              <a:xfrm>
                <a:off x="1356343" y="4004344"/>
                <a:ext cx="320" cy="229"/>
              </a:xfrm>
              <a:custGeom>
                <a:avLst/>
                <a:gdLst>
                  <a:gd name="connsiteX0" fmla="*/ 321 w 320"/>
                  <a:gd name="connsiteY0" fmla="*/ 229 h 229"/>
                  <a:gd name="connsiteX1" fmla="*/ 0 w 320"/>
                  <a:gd name="connsiteY1" fmla="*/ 0 h 229"/>
                  <a:gd name="connsiteX2" fmla="*/ 0 w 320"/>
                  <a:gd name="connsiteY2" fmla="*/ 229 h 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" h="229">
                    <a:moveTo>
                      <a:pt x="321" y="229"/>
                    </a:moveTo>
                    <a:lnTo>
                      <a:pt x="0" y="0"/>
                    </a:lnTo>
                    <a:lnTo>
                      <a:pt x="0" y="229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0BEC1304-7B1D-FA4A-2B6C-9D93EF1370A1}"/>
                  </a:ext>
                </a:extLst>
              </p:cNvPr>
              <p:cNvSpPr/>
              <p:nvPr/>
            </p:nvSpPr>
            <p:spPr>
              <a:xfrm>
                <a:off x="2972007" y="4002968"/>
                <a:ext cx="1513" cy="1605"/>
              </a:xfrm>
              <a:custGeom>
                <a:avLst/>
                <a:gdLst>
                  <a:gd name="connsiteX0" fmla="*/ 1513 w 1513"/>
                  <a:gd name="connsiteY0" fmla="*/ 1605 h 1605"/>
                  <a:gd name="connsiteX1" fmla="*/ 0 w 1513"/>
                  <a:gd name="connsiteY1" fmla="*/ 0 h 1605"/>
                  <a:gd name="connsiteX2" fmla="*/ 0 w 1513"/>
                  <a:gd name="connsiteY2" fmla="*/ 1605 h 1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3" h="1605">
                    <a:moveTo>
                      <a:pt x="1513" y="1605"/>
                    </a:moveTo>
                    <a:lnTo>
                      <a:pt x="0" y="0"/>
                    </a:lnTo>
                    <a:lnTo>
                      <a:pt x="0" y="16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EDE01A2F-FFEA-2ABC-0E1E-E4FF88BB78C9}"/>
                  </a:ext>
                </a:extLst>
              </p:cNvPr>
              <p:cNvSpPr/>
              <p:nvPr/>
            </p:nvSpPr>
            <p:spPr>
              <a:xfrm>
                <a:off x="2757793" y="4003106"/>
                <a:ext cx="1971" cy="1467"/>
              </a:xfrm>
              <a:custGeom>
                <a:avLst/>
                <a:gdLst>
                  <a:gd name="connsiteX0" fmla="*/ 1972 w 1971"/>
                  <a:gd name="connsiteY0" fmla="*/ 1468 h 1467"/>
                  <a:gd name="connsiteX1" fmla="*/ 0 w 1971"/>
                  <a:gd name="connsiteY1" fmla="*/ 0 h 1467"/>
                  <a:gd name="connsiteX2" fmla="*/ 0 w 1971"/>
                  <a:gd name="connsiteY2" fmla="*/ 1468 h 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1" h="1467">
                    <a:moveTo>
                      <a:pt x="1972" y="1468"/>
                    </a:moveTo>
                    <a:lnTo>
                      <a:pt x="0" y="0"/>
                    </a:lnTo>
                    <a:lnTo>
                      <a:pt x="0" y="146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57B40F2F-2388-E25F-B442-1B952DCD81E5}"/>
                  </a:ext>
                </a:extLst>
              </p:cNvPr>
              <p:cNvSpPr/>
              <p:nvPr/>
            </p:nvSpPr>
            <p:spPr>
              <a:xfrm>
                <a:off x="1519744" y="4916004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8F641357-C8C6-3E0E-A48A-D77CBAFD3EBF}"/>
                  </a:ext>
                </a:extLst>
              </p:cNvPr>
              <p:cNvSpPr/>
              <p:nvPr/>
            </p:nvSpPr>
            <p:spPr>
              <a:xfrm>
                <a:off x="1448339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032CDDE3-D00D-7B9B-E1B3-6CEB61869575}"/>
                  </a:ext>
                </a:extLst>
              </p:cNvPr>
              <p:cNvSpPr/>
              <p:nvPr/>
            </p:nvSpPr>
            <p:spPr>
              <a:xfrm>
                <a:off x="1591561" y="4574114"/>
                <a:ext cx="67093" cy="16601"/>
              </a:xfrm>
              <a:custGeom>
                <a:avLst/>
                <a:gdLst>
                  <a:gd name="connsiteX0" fmla="*/ 0 w 67093"/>
                  <a:gd name="connsiteY0" fmla="*/ 16601 h 16601"/>
                  <a:gd name="connsiteX1" fmla="*/ 67094 w 67093"/>
                  <a:gd name="connsiteY1" fmla="*/ 16601 h 16601"/>
                  <a:gd name="connsiteX2" fmla="*/ 67094 w 67093"/>
                  <a:gd name="connsiteY2" fmla="*/ 0 h 16601"/>
                  <a:gd name="connsiteX3" fmla="*/ 0 w 67093"/>
                  <a:gd name="connsiteY3" fmla="*/ 1559 h 16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6601">
                    <a:moveTo>
                      <a:pt x="0" y="16601"/>
                    </a:moveTo>
                    <a:lnTo>
                      <a:pt x="67094" y="16601"/>
                    </a:lnTo>
                    <a:lnTo>
                      <a:pt x="67094" y="0"/>
                    </a:lnTo>
                    <a:lnTo>
                      <a:pt x="0" y="1559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9A845CF1-DDDF-1654-A805-D554683382ED}"/>
                  </a:ext>
                </a:extLst>
              </p:cNvPr>
              <p:cNvSpPr/>
              <p:nvPr/>
            </p:nvSpPr>
            <p:spPr>
              <a:xfrm>
                <a:off x="1529237" y="4723344"/>
                <a:ext cx="58013" cy="59847"/>
              </a:xfrm>
              <a:custGeom>
                <a:avLst/>
                <a:gdLst>
                  <a:gd name="connsiteX0" fmla="*/ 0 w 58013"/>
                  <a:gd name="connsiteY0" fmla="*/ 0 h 59847"/>
                  <a:gd name="connsiteX1" fmla="*/ 58013 w 58013"/>
                  <a:gd name="connsiteY1" fmla="*/ 0 h 59847"/>
                  <a:gd name="connsiteX2" fmla="*/ 58013 w 58013"/>
                  <a:gd name="connsiteY2" fmla="*/ 59848 h 59847"/>
                  <a:gd name="connsiteX3" fmla="*/ 0 w 5801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59847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D2AEE92D-0A8F-33D5-7BDB-B2797D018C2F}"/>
                  </a:ext>
                </a:extLst>
              </p:cNvPr>
              <p:cNvSpPr/>
              <p:nvPr/>
            </p:nvSpPr>
            <p:spPr>
              <a:xfrm>
                <a:off x="1448339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2741385E-1428-45A5-DBAC-38C4078045A7}"/>
                  </a:ext>
                </a:extLst>
              </p:cNvPr>
              <p:cNvSpPr/>
              <p:nvPr/>
            </p:nvSpPr>
            <p:spPr>
              <a:xfrm>
                <a:off x="1805775" y="4787457"/>
                <a:ext cx="47052" cy="60077"/>
              </a:xfrm>
              <a:custGeom>
                <a:avLst/>
                <a:gdLst>
                  <a:gd name="connsiteX0" fmla="*/ 45952 w 47052"/>
                  <a:gd name="connsiteY0" fmla="*/ 18940 h 60077"/>
                  <a:gd name="connsiteX1" fmla="*/ 40036 w 47052"/>
                  <a:gd name="connsiteY1" fmla="*/ 18940 h 60077"/>
                  <a:gd name="connsiteX2" fmla="*/ 40036 w 47052"/>
                  <a:gd name="connsiteY2" fmla="*/ 0 h 60077"/>
                  <a:gd name="connsiteX3" fmla="*/ 0 w 47052"/>
                  <a:gd name="connsiteY3" fmla="*/ 0 h 60077"/>
                  <a:gd name="connsiteX4" fmla="*/ 0 w 47052"/>
                  <a:gd name="connsiteY4" fmla="*/ 60077 h 60077"/>
                  <a:gd name="connsiteX5" fmla="*/ 47053 w 47052"/>
                  <a:gd name="connsiteY5" fmla="*/ 60077 h 6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052" h="60077">
                    <a:moveTo>
                      <a:pt x="45952" y="18940"/>
                    </a:moveTo>
                    <a:lnTo>
                      <a:pt x="40036" y="18940"/>
                    </a:lnTo>
                    <a:lnTo>
                      <a:pt x="40036" y="0"/>
                    </a:lnTo>
                    <a:lnTo>
                      <a:pt x="0" y="0"/>
                    </a:lnTo>
                    <a:lnTo>
                      <a:pt x="0" y="60077"/>
                    </a:lnTo>
                    <a:lnTo>
                      <a:pt x="47053" y="6007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29B6204-8494-ECA2-A83E-0E4AFE60C16E}"/>
                  </a:ext>
                </a:extLst>
              </p:cNvPr>
              <p:cNvSpPr/>
              <p:nvPr/>
            </p:nvSpPr>
            <p:spPr>
              <a:xfrm>
                <a:off x="1591561" y="4595027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4100D06C-A88E-C592-E377-32878215D2A9}"/>
                  </a:ext>
                </a:extLst>
              </p:cNvPr>
              <p:cNvSpPr/>
              <p:nvPr/>
            </p:nvSpPr>
            <p:spPr>
              <a:xfrm>
                <a:off x="1519744" y="498016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C0886A82-4F46-645E-2CFB-A167D743721E}"/>
                  </a:ext>
                </a:extLst>
              </p:cNvPr>
              <p:cNvSpPr/>
              <p:nvPr/>
            </p:nvSpPr>
            <p:spPr>
              <a:xfrm>
                <a:off x="1519744" y="5108480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A3F7D5CE-733D-21AA-C2AD-8C9A130B9491}"/>
                  </a:ext>
                </a:extLst>
              </p:cNvPr>
              <p:cNvSpPr/>
              <p:nvPr/>
            </p:nvSpPr>
            <p:spPr>
              <a:xfrm>
                <a:off x="1519744" y="4851845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5FD2C015-5795-5584-020F-440E3453DE91}"/>
                  </a:ext>
                </a:extLst>
              </p:cNvPr>
              <p:cNvSpPr/>
              <p:nvPr/>
            </p:nvSpPr>
            <p:spPr>
              <a:xfrm>
                <a:off x="1448339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03F129FF-C5C7-36DE-62CE-6A11956C5DA4}"/>
                  </a:ext>
                </a:extLst>
              </p:cNvPr>
              <p:cNvSpPr/>
              <p:nvPr/>
            </p:nvSpPr>
            <p:spPr>
              <a:xfrm>
                <a:off x="1519744" y="4787457"/>
                <a:ext cx="67506" cy="60077"/>
              </a:xfrm>
              <a:custGeom>
                <a:avLst/>
                <a:gdLst>
                  <a:gd name="connsiteX0" fmla="*/ 9493 w 67506"/>
                  <a:gd name="connsiteY0" fmla="*/ 33753 h 60077"/>
                  <a:gd name="connsiteX1" fmla="*/ 0 w 67506"/>
                  <a:gd name="connsiteY1" fmla="*/ 34028 h 60077"/>
                  <a:gd name="connsiteX2" fmla="*/ 0 w 67506"/>
                  <a:gd name="connsiteY2" fmla="*/ 60077 h 60077"/>
                  <a:gd name="connsiteX3" fmla="*/ 67507 w 67506"/>
                  <a:gd name="connsiteY3" fmla="*/ 60077 h 60077"/>
                  <a:gd name="connsiteX4" fmla="*/ 67507 w 67506"/>
                  <a:gd name="connsiteY4" fmla="*/ 0 h 60077"/>
                  <a:gd name="connsiteX5" fmla="*/ 9493 w 67506"/>
                  <a:gd name="connsiteY5" fmla="*/ 0 h 6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06" h="60077">
                    <a:moveTo>
                      <a:pt x="9493" y="33753"/>
                    </a:moveTo>
                    <a:lnTo>
                      <a:pt x="0" y="34028"/>
                    </a:lnTo>
                    <a:lnTo>
                      <a:pt x="0" y="60077"/>
                    </a:lnTo>
                    <a:lnTo>
                      <a:pt x="67507" y="60077"/>
                    </a:lnTo>
                    <a:lnTo>
                      <a:pt x="67507" y="0"/>
                    </a:lnTo>
                    <a:lnTo>
                      <a:pt x="9493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19F4973D-2233-7DC7-4322-E81BB46CD98B}"/>
                  </a:ext>
                </a:extLst>
              </p:cNvPr>
              <p:cNvSpPr/>
              <p:nvPr/>
            </p:nvSpPr>
            <p:spPr>
              <a:xfrm>
                <a:off x="1591561" y="472334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96E5F9D1-FFF4-B220-6E22-CEDFFFB1F7F6}"/>
                  </a:ext>
                </a:extLst>
              </p:cNvPr>
              <p:cNvSpPr/>
              <p:nvPr/>
            </p:nvSpPr>
            <p:spPr>
              <a:xfrm>
                <a:off x="1448339" y="4821623"/>
                <a:ext cx="67093" cy="25911"/>
              </a:xfrm>
              <a:custGeom>
                <a:avLst/>
                <a:gdLst>
                  <a:gd name="connsiteX0" fmla="*/ 0 w 67093"/>
                  <a:gd name="connsiteY0" fmla="*/ 25911 h 25911"/>
                  <a:gd name="connsiteX1" fmla="*/ 67094 w 67093"/>
                  <a:gd name="connsiteY1" fmla="*/ 25911 h 25911"/>
                  <a:gd name="connsiteX2" fmla="*/ 67094 w 67093"/>
                  <a:gd name="connsiteY2" fmla="*/ 0 h 25911"/>
                  <a:gd name="connsiteX3" fmla="*/ 0 w 67093"/>
                  <a:gd name="connsiteY3" fmla="*/ 1972 h 2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25911">
                    <a:moveTo>
                      <a:pt x="0" y="25911"/>
                    </a:moveTo>
                    <a:lnTo>
                      <a:pt x="67094" y="25911"/>
                    </a:lnTo>
                    <a:lnTo>
                      <a:pt x="67094" y="0"/>
                    </a:lnTo>
                    <a:lnTo>
                      <a:pt x="0" y="197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DBAD10DA-4F67-5ED4-BD99-4D3518B623ED}"/>
                  </a:ext>
                </a:extLst>
              </p:cNvPr>
              <p:cNvSpPr/>
              <p:nvPr/>
            </p:nvSpPr>
            <p:spPr>
              <a:xfrm>
                <a:off x="1448339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A31C5B7-6EE0-A33C-ADEF-0FF0EB43FEC8}"/>
                  </a:ext>
                </a:extLst>
              </p:cNvPr>
              <p:cNvSpPr/>
              <p:nvPr/>
            </p:nvSpPr>
            <p:spPr>
              <a:xfrm>
                <a:off x="1448339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F62FB65D-931C-9D18-597A-70D215FD43E3}"/>
                  </a:ext>
                </a:extLst>
              </p:cNvPr>
              <p:cNvSpPr/>
              <p:nvPr/>
            </p:nvSpPr>
            <p:spPr>
              <a:xfrm>
                <a:off x="1591561" y="465918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DA7AA4D4-D15A-D1E0-BF85-AAC5D4F50673}"/>
                  </a:ext>
                </a:extLst>
              </p:cNvPr>
              <p:cNvSpPr/>
              <p:nvPr/>
            </p:nvSpPr>
            <p:spPr>
              <a:xfrm>
                <a:off x="1591561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0D2CDB43-7421-EB4A-E518-C1AFC4D4EA28}"/>
                  </a:ext>
                </a:extLst>
              </p:cNvPr>
              <p:cNvSpPr/>
              <p:nvPr/>
            </p:nvSpPr>
            <p:spPr>
              <a:xfrm>
                <a:off x="1662966" y="4595027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D03EBAE9-B3CF-DCFB-04C8-1DFCCFDC5E1A}"/>
                  </a:ext>
                </a:extLst>
              </p:cNvPr>
              <p:cNvSpPr/>
              <p:nvPr/>
            </p:nvSpPr>
            <p:spPr>
              <a:xfrm>
                <a:off x="3341092" y="3944680"/>
                <a:ext cx="15913" cy="24856"/>
              </a:xfrm>
              <a:custGeom>
                <a:avLst/>
                <a:gdLst>
                  <a:gd name="connsiteX0" fmla="*/ 8026 w 15913"/>
                  <a:gd name="connsiteY0" fmla="*/ 24856 h 24856"/>
                  <a:gd name="connsiteX1" fmla="*/ 15913 w 15913"/>
                  <a:gd name="connsiteY1" fmla="*/ 13896 h 24856"/>
                  <a:gd name="connsiteX2" fmla="*/ 7567 w 15913"/>
                  <a:gd name="connsiteY2" fmla="*/ 0 h 24856"/>
                  <a:gd name="connsiteX3" fmla="*/ 0 w 15913"/>
                  <a:gd name="connsiteY3" fmla="*/ 13437 h 24856"/>
                  <a:gd name="connsiteX4" fmla="*/ 8026 w 15913"/>
                  <a:gd name="connsiteY4" fmla="*/ 24856 h 2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3" h="24856">
                    <a:moveTo>
                      <a:pt x="8026" y="24856"/>
                    </a:moveTo>
                    <a:cubicBezTo>
                      <a:pt x="12336" y="24856"/>
                      <a:pt x="15913" y="21417"/>
                      <a:pt x="15913" y="13896"/>
                    </a:cubicBezTo>
                    <a:cubicBezTo>
                      <a:pt x="15913" y="6925"/>
                      <a:pt x="12061" y="3027"/>
                      <a:pt x="7567" y="0"/>
                    </a:cubicBezTo>
                    <a:cubicBezTo>
                      <a:pt x="2889" y="2981"/>
                      <a:pt x="0" y="8163"/>
                      <a:pt x="0" y="13437"/>
                    </a:cubicBezTo>
                    <a:cubicBezTo>
                      <a:pt x="0" y="20224"/>
                      <a:pt x="2981" y="24856"/>
                      <a:pt x="8026" y="24856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B59201A0-0575-773E-03B1-EE2D274EE75E}"/>
                  </a:ext>
                </a:extLst>
              </p:cNvPr>
              <p:cNvSpPr/>
              <p:nvPr/>
            </p:nvSpPr>
            <p:spPr>
              <a:xfrm>
                <a:off x="1662966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EB6F9F06-9BAC-13E0-ECD9-6AF31DC0A19C}"/>
                  </a:ext>
                </a:extLst>
              </p:cNvPr>
              <p:cNvSpPr/>
              <p:nvPr/>
            </p:nvSpPr>
            <p:spPr>
              <a:xfrm>
                <a:off x="1662966" y="4787457"/>
                <a:ext cx="67093" cy="60031"/>
              </a:xfrm>
              <a:custGeom>
                <a:avLst/>
                <a:gdLst>
                  <a:gd name="connsiteX0" fmla="*/ 0 w 67093"/>
                  <a:gd name="connsiteY0" fmla="*/ 0 h 60031"/>
                  <a:gd name="connsiteX1" fmla="*/ 67094 w 67093"/>
                  <a:gd name="connsiteY1" fmla="*/ 0 h 60031"/>
                  <a:gd name="connsiteX2" fmla="*/ 67094 w 67093"/>
                  <a:gd name="connsiteY2" fmla="*/ 60032 h 60031"/>
                  <a:gd name="connsiteX3" fmla="*/ 0 w 67093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60031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061E845-1FDA-F17B-8B29-0C65BF375B66}"/>
                  </a:ext>
                </a:extLst>
              </p:cNvPr>
              <p:cNvSpPr/>
              <p:nvPr/>
            </p:nvSpPr>
            <p:spPr>
              <a:xfrm>
                <a:off x="1662966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05A8C82-D6AA-2F43-1893-25BC8143B33D}"/>
                  </a:ext>
                </a:extLst>
              </p:cNvPr>
              <p:cNvSpPr/>
              <p:nvPr/>
            </p:nvSpPr>
            <p:spPr>
              <a:xfrm>
                <a:off x="1662966" y="465918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B88C8867-CA17-1E39-6847-D98BF7F7D1C7}"/>
                  </a:ext>
                </a:extLst>
              </p:cNvPr>
              <p:cNvSpPr/>
              <p:nvPr/>
            </p:nvSpPr>
            <p:spPr>
              <a:xfrm>
                <a:off x="1734371" y="472334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03276D95-047E-0DB1-D638-8C4B8F514426}"/>
                  </a:ext>
                </a:extLst>
              </p:cNvPr>
              <p:cNvSpPr/>
              <p:nvPr/>
            </p:nvSpPr>
            <p:spPr>
              <a:xfrm>
                <a:off x="1662966" y="472334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9198449-A725-9F73-88B1-CFB0B8632DDB}"/>
                  </a:ext>
                </a:extLst>
              </p:cNvPr>
              <p:cNvSpPr/>
              <p:nvPr/>
            </p:nvSpPr>
            <p:spPr>
              <a:xfrm>
                <a:off x="1662966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849C3828-4225-4FF6-9870-CD1FABE5BF69}"/>
                  </a:ext>
                </a:extLst>
              </p:cNvPr>
              <p:cNvSpPr/>
              <p:nvPr/>
            </p:nvSpPr>
            <p:spPr>
              <a:xfrm>
                <a:off x="1734371" y="465918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07060BF9-0883-DFF7-7A37-465C2608CCFB}"/>
                  </a:ext>
                </a:extLst>
              </p:cNvPr>
              <p:cNvSpPr/>
              <p:nvPr/>
            </p:nvSpPr>
            <p:spPr>
              <a:xfrm>
                <a:off x="1376934" y="4823733"/>
                <a:ext cx="67093" cy="23801"/>
              </a:xfrm>
              <a:custGeom>
                <a:avLst/>
                <a:gdLst>
                  <a:gd name="connsiteX0" fmla="*/ 67094 w 67093"/>
                  <a:gd name="connsiteY0" fmla="*/ 0 h 23801"/>
                  <a:gd name="connsiteX1" fmla="*/ 0 w 67093"/>
                  <a:gd name="connsiteY1" fmla="*/ 2018 h 23801"/>
                  <a:gd name="connsiteX2" fmla="*/ 0 w 67093"/>
                  <a:gd name="connsiteY2" fmla="*/ 23802 h 23801"/>
                  <a:gd name="connsiteX3" fmla="*/ 67094 w 67093"/>
                  <a:gd name="connsiteY3" fmla="*/ 23802 h 23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23801">
                    <a:moveTo>
                      <a:pt x="67094" y="0"/>
                    </a:moveTo>
                    <a:lnTo>
                      <a:pt x="0" y="2018"/>
                    </a:lnTo>
                    <a:lnTo>
                      <a:pt x="0" y="23802"/>
                    </a:lnTo>
                    <a:lnTo>
                      <a:pt x="67094" y="2380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25B67B4E-DAC5-8727-5666-335DB27FAEB7}"/>
                  </a:ext>
                </a:extLst>
              </p:cNvPr>
              <p:cNvSpPr/>
              <p:nvPr/>
            </p:nvSpPr>
            <p:spPr>
              <a:xfrm>
                <a:off x="1376934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BAD17DE-7576-8170-AE1C-FB94E5E5A6A4}"/>
                  </a:ext>
                </a:extLst>
              </p:cNvPr>
              <p:cNvSpPr/>
              <p:nvPr/>
            </p:nvSpPr>
            <p:spPr>
              <a:xfrm>
                <a:off x="1734371" y="4595027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80838D36-5A67-18B0-0D46-13F9B598C643}"/>
                  </a:ext>
                </a:extLst>
              </p:cNvPr>
              <p:cNvSpPr/>
              <p:nvPr/>
            </p:nvSpPr>
            <p:spPr>
              <a:xfrm>
                <a:off x="1662966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034D59B0-65E9-351F-D99A-6EBA052815F9}"/>
                  </a:ext>
                </a:extLst>
              </p:cNvPr>
              <p:cNvSpPr/>
              <p:nvPr/>
            </p:nvSpPr>
            <p:spPr>
              <a:xfrm>
                <a:off x="1662966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6C10C167-03EC-7613-EB40-FB954C2B316D}"/>
                  </a:ext>
                </a:extLst>
              </p:cNvPr>
              <p:cNvSpPr/>
              <p:nvPr/>
            </p:nvSpPr>
            <p:spPr>
              <a:xfrm>
                <a:off x="1734371" y="4570858"/>
                <a:ext cx="67093" cy="19857"/>
              </a:xfrm>
              <a:custGeom>
                <a:avLst/>
                <a:gdLst>
                  <a:gd name="connsiteX0" fmla="*/ 0 w 67093"/>
                  <a:gd name="connsiteY0" fmla="*/ 19858 h 19857"/>
                  <a:gd name="connsiteX1" fmla="*/ 67094 w 67093"/>
                  <a:gd name="connsiteY1" fmla="*/ 19858 h 19857"/>
                  <a:gd name="connsiteX2" fmla="*/ 67094 w 67093"/>
                  <a:gd name="connsiteY2" fmla="*/ 0 h 19857"/>
                  <a:gd name="connsiteX3" fmla="*/ 0 w 67093"/>
                  <a:gd name="connsiteY3" fmla="*/ 1559 h 1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9857">
                    <a:moveTo>
                      <a:pt x="0" y="19858"/>
                    </a:moveTo>
                    <a:lnTo>
                      <a:pt x="67094" y="19858"/>
                    </a:lnTo>
                    <a:lnTo>
                      <a:pt x="67094" y="0"/>
                    </a:lnTo>
                    <a:lnTo>
                      <a:pt x="0" y="1559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E8BEC8CB-E5B5-40A3-0143-3630B15C0A19}"/>
                  </a:ext>
                </a:extLst>
              </p:cNvPr>
              <p:cNvSpPr/>
              <p:nvPr/>
            </p:nvSpPr>
            <p:spPr>
              <a:xfrm>
                <a:off x="3342788" y="3918356"/>
                <a:ext cx="13024" cy="20866"/>
              </a:xfrm>
              <a:custGeom>
                <a:avLst/>
                <a:gdLst>
                  <a:gd name="connsiteX0" fmla="*/ 7200 w 13024"/>
                  <a:gd name="connsiteY0" fmla="*/ 20866 h 20866"/>
                  <a:gd name="connsiteX1" fmla="*/ 13024 w 13024"/>
                  <a:gd name="connsiteY1" fmla="*/ 9722 h 20866"/>
                  <a:gd name="connsiteX2" fmla="*/ 6466 w 13024"/>
                  <a:gd name="connsiteY2" fmla="*/ 0 h 20866"/>
                  <a:gd name="connsiteX3" fmla="*/ 0 w 13024"/>
                  <a:gd name="connsiteY3" fmla="*/ 9264 h 20866"/>
                  <a:gd name="connsiteX4" fmla="*/ 7200 w 13024"/>
                  <a:gd name="connsiteY4" fmla="*/ 20866 h 2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24" h="20866">
                    <a:moveTo>
                      <a:pt x="7200" y="20866"/>
                    </a:moveTo>
                    <a:cubicBezTo>
                      <a:pt x="10686" y="18252"/>
                      <a:pt x="13024" y="14263"/>
                      <a:pt x="13024" y="9722"/>
                    </a:cubicBezTo>
                    <a:cubicBezTo>
                      <a:pt x="13024" y="3898"/>
                      <a:pt x="10686" y="0"/>
                      <a:pt x="6466" y="0"/>
                    </a:cubicBezTo>
                    <a:cubicBezTo>
                      <a:pt x="2614" y="0"/>
                      <a:pt x="0" y="3806"/>
                      <a:pt x="0" y="9264"/>
                    </a:cubicBezTo>
                    <a:cubicBezTo>
                      <a:pt x="0" y="15363"/>
                      <a:pt x="3623" y="18436"/>
                      <a:pt x="7200" y="20866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86A8F06F-A7C6-9217-89D9-A1E57F039A54}"/>
                  </a:ext>
                </a:extLst>
              </p:cNvPr>
              <p:cNvSpPr/>
              <p:nvPr/>
            </p:nvSpPr>
            <p:spPr>
              <a:xfrm>
                <a:off x="2355871" y="4787457"/>
                <a:ext cx="17656" cy="60031"/>
              </a:xfrm>
              <a:custGeom>
                <a:avLst/>
                <a:gdLst>
                  <a:gd name="connsiteX0" fmla="*/ 0 w 17656"/>
                  <a:gd name="connsiteY0" fmla="*/ 0 h 60031"/>
                  <a:gd name="connsiteX1" fmla="*/ 17656 w 17656"/>
                  <a:gd name="connsiteY1" fmla="*/ 0 h 60031"/>
                  <a:gd name="connsiteX2" fmla="*/ 17656 w 17656"/>
                  <a:gd name="connsiteY2" fmla="*/ 60032 h 60031"/>
                  <a:gd name="connsiteX3" fmla="*/ 0 w 17656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60031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AA5DD35D-92F2-224E-387C-D47EAD03416E}"/>
                  </a:ext>
                </a:extLst>
              </p:cNvPr>
              <p:cNvSpPr/>
              <p:nvPr/>
            </p:nvSpPr>
            <p:spPr>
              <a:xfrm>
                <a:off x="2355871" y="4723344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8C3B3E47-72F8-2FFA-B5CF-D34F37189DDB}"/>
                  </a:ext>
                </a:extLst>
              </p:cNvPr>
              <p:cNvSpPr/>
              <p:nvPr/>
            </p:nvSpPr>
            <p:spPr>
              <a:xfrm>
                <a:off x="2163258" y="4877894"/>
                <a:ext cx="67093" cy="33799"/>
              </a:xfrm>
              <a:custGeom>
                <a:avLst/>
                <a:gdLst>
                  <a:gd name="connsiteX0" fmla="*/ 49850 w 67093"/>
                  <a:gd name="connsiteY0" fmla="*/ 9860 h 33799"/>
                  <a:gd name="connsiteX1" fmla="*/ 49850 w 67093"/>
                  <a:gd name="connsiteY1" fmla="*/ 9860 h 33799"/>
                  <a:gd name="connsiteX2" fmla="*/ 49850 w 67093"/>
                  <a:gd name="connsiteY2" fmla="*/ 14171 h 33799"/>
                  <a:gd name="connsiteX3" fmla="*/ 0 w 67093"/>
                  <a:gd name="connsiteY3" fmla="*/ 14171 h 33799"/>
                  <a:gd name="connsiteX4" fmla="*/ 0 w 67093"/>
                  <a:gd name="connsiteY4" fmla="*/ 33799 h 33799"/>
                  <a:gd name="connsiteX5" fmla="*/ 67094 w 67093"/>
                  <a:gd name="connsiteY5" fmla="*/ 33799 h 33799"/>
                  <a:gd name="connsiteX6" fmla="*/ 67094 w 67093"/>
                  <a:gd name="connsiteY6" fmla="*/ 0 h 33799"/>
                  <a:gd name="connsiteX7" fmla="*/ 49850 w 67093"/>
                  <a:gd name="connsiteY7" fmla="*/ 0 h 3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093" h="33799">
                    <a:moveTo>
                      <a:pt x="49850" y="9860"/>
                    </a:moveTo>
                    <a:lnTo>
                      <a:pt x="49850" y="9860"/>
                    </a:lnTo>
                    <a:lnTo>
                      <a:pt x="49850" y="14171"/>
                    </a:lnTo>
                    <a:lnTo>
                      <a:pt x="0" y="14171"/>
                    </a:lnTo>
                    <a:lnTo>
                      <a:pt x="0" y="33799"/>
                    </a:lnTo>
                    <a:lnTo>
                      <a:pt x="67094" y="33799"/>
                    </a:lnTo>
                    <a:lnTo>
                      <a:pt x="67094" y="0"/>
                    </a:lnTo>
                    <a:lnTo>
                      <a:pt x="49850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D66A30E0-D3B1-4F3A-E631-FA27E4FCADB9}"/>
                  </a:ext>
                </a:extLst>
              </p:cNvPr>
              <p:cNvSpPr/>
              <p:nvPr/>
            </p:nvSpPr>
            <p:spPr>
              <a:xfrm>
                <a:off x="1662966" y="4572509"/>
                <a:ext cx="67093" cy="18206"/>
              </a:xfrm>
              <a:custGeom>
                <a:avLst/>
                <a:gdLst>
                  <a:gd name="connsiteX0" fmla="*/ 0 w 67093"/>
                  <a:gd name="connsiteY0" fmla="*/ 18207 h 18206"/>
                  <a:gd name="connsiteX1" fmla="*/ 67094 w 67093"/>
                  <a:gd name="connsiteY1" fmla="*/ 18207 h 18206"/>
                  <a:gd name="connsiteX2" fmla="*/ 67094 w 67093"/>
                  <a:gd name="connsiteY2" fmla="*/ 0 h 18206"/>
                  <a:gd name="connsiteX3" fmla="*/ 0 w 67093"/>
                  <a:gd name="connsiteY3" fmla="*/ 1513 h 1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8206">
                    <a:moveTo>
                      <a:pt x="0" y="18207"/>
                    </a:moveTo>
                    <a:lnTo>
                      <a:pt x="67094" y="18207"/>
                    </a:lnTo>
                    <a:lnTo>
                      <a:pt x="67094" y="0"/>
                    </a:lnTo>
                    <a:lnTo>
                      <a:pt x="0" y="151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03AEF2E3-5950-AD88-885C-52D25E7CBC0A}"/>
                  </a:ext>
                </a:extLst>
              </p:cNvPr>
              <p:cNvSpPr/>
              <p:nvPr/>
            </p:nvSpPr>
            <p:spPr>
              <a:xfrm>
                <a:off x="1805775" y="4851845"/>
                <a:ext cx="67139" cy="59847"/>
              </a:xfrm>
              <a:custGeom>
                <a:avLst/>
                <a:gdLst>
                  <a:gd name="connsiteX0" fmla="*/ 47190 w 67139"/>
                  <a:gd name="connsiteY0" fmla="*/ 0 h 59847"/>
                  <a:gd name="connsiteX1" fmla="*/ 0 w 67139"/>
                  <a:gd name="connsiteY1" fmla="*/ 0 h 59847"/>
                  <a:gd name="connsiteX2" fmla="*/ 0 w 67139"/>
                  <a:gd name="connsiteY2" fmla="*/ 59848 h 59847"/>
                  <a:gd name="connsiteX3" fmla="*/ 67140 w 67139"/>
                  <a:gd name="connsiteY3" fmla="*/ 59848 h 59847"/>
                  <a:gd name="connsiteX4" fmla="*/ 67140 w 67139"/>
                  <a:gd name="connsiteY4" fmla="*/ 40220 h 59847"/>
                  <a:gd name="connsiteX5" fmla="*/ 48291 w 67139"/>
                  <a:gd name="connsiteY5" fmla="*/ 40220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139" h="59847">
                    <a:moveTo>
                      <a:pt x="47190" y="0"/>
                    </a:moveTo>
                    <a:lnTo>
                      <a:pt x="0" y="0"/>
                    </a:lnTo>
                    <a:lnTo>
                      <a:pt x="0" y="59848"/>
                    </a:lnTo>
                    <a:lnTo>
                      <a:pt x="67140" y="59848"/>
                    </a:lnTo>
                    <a:lnTo>
                      <a:pt x="67140" y="40220"/>
                    </a:lnTo>
                    <a:lnTo>
                      <a:pt x="48291" y="4022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B8A086B-8EBB-7C23-DA77-917F2FE82374}"/>
                  </a:ext>
                </a:extLst>
              </p:cNvPr>
              <p:cNvSpPr/>
              <p:nvPr/>
            </p:nvSpPr>
            <p:spPr>
              <a:xfrm>
                <a:off x="2355871" y="4659185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C0346A86-51FF-E528-6D3E-CD9B269C8F99}"/>
                  </a:ext>
                </a:extLst>
              </p:cNvPr>
              <p:cNvSpPr/>
              <p:nvPr/>
            </p:nvSpPr>
            <p:spPr>
              <a:xfrm>
                <a:off x="2306067" y="4851845"/>
                <a:ext cx="67506" cy="59847"/>
              </a:xfrm>
              <a:custGeom>
                <a:avLst/>
                <a:gdLst>
                  <a:gd name="connsiteX0" fmla="*/ 49804 w 67506"/>
                  <a:gd name="connsiteY0" fmla="*/ 26049 h 59847"/>
                  <a:gd name="connsiteX1" fmla="*/ 0 w 67506"/>
                  <a:gd name="connsiteY1" fmla="*/ 26049 h 59847"/>
                  <a:gd name="connsiteX2" fmla="*/ 0 w 67506"/>
                  <a:gd name="connsiteY2" fmla="*/ 59848 h 59847"/>
                  <a:gd name="connsiteX3" fmla="*/ 67507 w 67506"/>
                  <a:gd name="connsiteY3" fmla="*/ 59848 h 59847"/>
                  <a:gd name="connsiteX4" fmla="*/ 67507 w 67506"/>
                  <a:gd name="connsiteY4" fmla="*/ 0 h 59847"/>
                  <a:gd name="connsiteX5" fmla="*/ 49804 w 67506"/>
                  <a:gd name="connsiteY5" fmla="*/ 0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06" h="59847">
                    <a:moveTo>
                      <a:pt x="49804" y="26049"/>
                    </a:moveTo>
                    <a:lnTo>
                      <a:pt x="0" y="26049"/>
                    </a:lnTo>
                    <a:lnTo>
                      <a:pt x="0" y="59848"/>
                    </a:lnTo>
                    <a:lnTo>
                      <a:pt x="67507" y="59848"/>
                    </a:lnTo>
                    <a:lnTo>
                      <a:pt x="67507" y="0"/>
                    </a:lnTo>
                    <a:lnTo>
                      <a:pt x="49804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664A1926-B17B-A9CF-24C1-B17B7280540D}"/>
                  </a:ext>
                </a:extLst>
              </p:cNvPr>
              <p:cNvSpPr/>
              <p:nvPr/>
            </p:nvSpPr>
            <p:spPr>
              <a:xfrm>
                <a:off x="1850122" y="4787457"/>
                <a:ext cx="1513" cy="14629"/>
              </a:xfrm>
              <a:custGeom>
                <a:avLst/>
                <a:gdLst>
                  <a:gd name="connsiteX0" fmla="*/ 0 w 1513"/>
                  <a:gd name="connsiteY0" fmla="*/ 0 h 14629"/>
                  <a:gd name="connsiteX1" fmla="*/ 0 w 1513"/>
                  <a:gd name="connsiteY1" fmla="*/ 14629 h 14629"/>
                  <a:gd name="connsiteX2" fmla="*/ 1513 w 1513"/>
                  <a:gd name="connsiteY2" fmla="*/ 14629 h 14629"/>
                  <a:gd name="connsiteX3" fmla="*/ 1101 w 1513"/>
                  <a:gd name="connsiteY3" fmla="*/ 0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3" h="14629">
                    <a:moveTo>
                      <a:pt x="0" y="0"/>
                    </a:moveTo>
                    <a:lnTo>
                      <a:pt x="0" y="14629"/>
                    </a:lnTo>
                    <a:lnTo>
                      <a:pt x="1513" y="14629"/>
                    </a:lnTo>
                    <a:lnTo>
                      <a:pt x="1101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AB96ADEE-2A3C-BDB2-C086-FF601171738B}"/>
                  </a:ext>
                </a:extLst>
              </p:cNvPr>
              <p:cNvSpPr/>
              <p:nvPr/>
            </p:nvSpPr>
            <p:spPr>
              <a:xfrm>
                <a:off x="1591561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659C84E0-DF50-FFE1-0DE4-144D08A71595}"/>
                  </a:ext>
                </a:extLst>
              </p:cNvPr>
              <p:cNvSpPr/>
              <p:nvPr/>
            </p:nvSpPr>
            <p:spPr>
              <a:xfrm>
                <a:off x="1850122" y="4747650"/>
                <a:ext cx="963" cy="35496"/>
              </a:xfrm>
              <a:custGeom>
                <a:avLst/>
                <a:gdLst>
                  <a:gd name="connsiteX0" fmla="*/ 0 w 963"/>
                  <a:gd name="connsiteY0" fmla="*/ 0 h 35496"/>
                  <a:gd name="connsiteX1" fmla="*/ 0 w 963"/>
                  <a:gd name="connsiteY1" fmla="*/ 35496 h 35496"/>
                  <a:gd name="connsiteX2" fmla="*/ 963 w 963"/>
                  <a:gd name="connsiteY2" fmla="*/ 35496 h 3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" h="35496">
                    <a:moveTo>
                      <a:pt x="0" y="0"/>
                    </a:moveTo>
                    <a:lnTo>
                      <a:pt x="0" y="35496"/>
                    </a:lnTo>
                    <a:lnTo>
                      <a:pt x="963" y="35496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5C56F8FB-6DF5-16F0-2663-6A59CCEE1B37}"/>
                  </a:ext>
                </a:extLst>
              </p:cNvPr>
              <p:cNvSpPr/>
              <p:nvPr/>
            </p:nvSpPr>
            <p:spPr>
              <a:xfrm>
                <a:off x="2355871" y="4402550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C34B6BA3-3A2B-5E17-572F-DBFDFE90D5FF}"/>
                  </a:ext>
                </a:extLst>
              </p:cNvPr>
              <p:cNvSpPr/>
              <p:nvPr/>
            </p:nvSpPr>
            <p:spPr>
              <a:xfrm>
                <a:off x="2355871" y="4530868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6440CA11-7F90-C31F-8631-4612209AF884}"/>
                  </a:ext>
                </a:extLst>
              </p:cNvPr>
              <p:cNvSpPr/>
              <p:nvPr/>
            </p:nvSpPr>
            <p:spPr>
              <a:xfrm>
                <a:off x="2355871" y="4466709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69330A46-72E9-7D47-9B70-1659F126FC44}"/>
                  </a:ext>
                </a:extLst>
              </p:cNvPr>
              <p:cNvSpPr/>
              <p:nvPr/>
            </p:nvSpPr>
            <p:spPr>
              <a:xfrm>
                <a:off x="2355871" y="4595027"/>
                <a:ext cx="17656" cy="59847"/>
              </a:xfrm>
              <a:custGeom>
                <a:avLst/>
                <a:gdLst>
                  <a:gd name="connsiteX0" fmla="*/ 0 w 17656"/>
                  <a:gd name="connsiteY0" fmla="*/ 0 h 59847"/>
                  <a:gd name="connsiteX1" fmla="*/ 17656 w 17656"/>
                  <a:gd name="connsiteY1" fmla="*/ 0 h 59847"/>
                  <a:gd name="connsiteX2" fmla="*/ 17656 w 17656"/>
                  <a:gd name="connsiteY2" fmla="*/ 59848 h 59847"/>
                  <a:gd name="connsiteX3" fmla="*/ 0 w 1765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59847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F1F2E874-B07B-9881-5DCE-9181739C6FB7}"/>
                  </a:ext>
                </a:extLst>
              </p:cNvPr>
              <p:cNvSpPr/>
              <p:nvPr/>
            </p:nvSpPr>
            <p:spPr>
              <a:xfrm>
                <a:off x="1948631" y="4892065"/>
                <a:ext cx="67506" cy="19582"/>
              </a:xfrm>
              <a:custGeom>
                <a:avLst/>
                <a:gdLst>
                  <a:gd name="connsiteX0" fmla="*/ 0 w 67506"/>
                  <a:gd name="connsiteY0" fmla="*/ 0 h 19582"/>
                  <a:gd name="connsiteX1" fmla="*/ 67507 w 67506"/>
                  <a:gd name="connsiteY1" fmla="*/ 0 h 19582"/>
                  <a:gd name="connsiteX2" fmla="*/ 67507 w 67506"/>
                  <a:gd name="connsiteY2" fmla="*/ 19583 h 19582"/>
                  <a:gd name="connsiteX3" fmla="*/ 0 w 67506"/>
                  <a:gd name="connsiteY3" fmla="*/ 19583 h 1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19582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19583"/>
                    </a:lnTo>
                    <a:lnTo>
                      <a:pt x="0" y="1958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CE2C387-1E53-BE78-FDB6-954710F97943}"/>
                  </a:ext>
                </a:extLst>
              </p:cNvPr>
              <p:cNvSpPr/>
              <p:nvPr/>
            </p:nvSpPr>
            <p:spPr>
              <a:xfrm>
                <a:off x="2377885" y="4787457"/>
                <a:ext cx="67093" cy="60031"/>
              </a:xfrm>
              <a:custGeom>
                <a:avLst/>
                <a:gdLst>
                  <a:gd name="connsiteX0" fmla="*/ 0 w 67093"/>
                  <a:gd name="connsiteY0" fmla="*/ 0 h 60031"/>
                  <a:gd name="connsiteX1" fmla="*/ 67094 w 67093"/>
                  <a:gd name="connsiteY1" fmla="*/ 0 h 60031"/>
                  <a:gd name="connsiteX2" fmla="*/ 67094 w 67093"/>
                  <a:gd name="connsiteY2" fmla="*/ 60032 h 60031"/>
                  <a:gd name="connsiteX3" fmla="*/ 0 w 67093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60031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983BC35F-5DCD-8FDD-A6D3-FFBEC458FAE5}"/>
                  </a:ext>
                </a:extLst>
              </p:cNvPr>
              <p:cNvSpPr/>
              <p:nvPr/>
            </p:nvSpPr>
            <p:spPr>
              <a:xfrm>
                <a:off x="176399" y="4492987"/>
                <a:ext cx="36229" cy="769905"/>
              </a:xfrm>
              <a:custGeom>
                <a:avLst/>
                <a:gdLst>
                  <a:gd name="connsiteX0" fmla="*/ 0 w 36229"/>
                  <a:gd name="connsiteY0" fmla="*/ 0 h 769905"/>
                  <a:gd name="connsiteX1" fmla="*/ 36230 w 36229"/>
                  <a:gd name="connsiteY1" fmla="*/ 0 h 769905"/>
                  <a:gd name="connsiteX2" fmla="*/ 36230 w 36229"/>
                  <a:gd name="connsiteY2" fmla="*/ 769905 h 769905"/>
                  <a:gd name="connsiteX3" fmla="*/ 0 w 36229"/>
                  <a:gd name="connsiteY3" fmla="*/ 769905 h 769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9" h="769905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769905"/>
                    </a:lnTo>
                    <a:lnTo>
                      <a:pt x="0" y="7699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40E068E-5EF7-27F4-96B2-8F3DF1F94E56}"/>
                  </a:ext>
                </a:extLst>
              </p:cNvPr>
              <p:cNvSpPr/>
              <p:nvPr/>
            </p:nvSpPr>
            <p:spPr>
              <a:xfrm>
                <a:off x="216940" y="4492987"/>
                <a:ext cx="36138" cy="769905"/>
              </a:xfrm>
              <a:custGeom>
                <a:avLst/>
                <a:gdLst>
                  <a:gd name="connsiteX0" fmla="*/ 0 w 36138"/>
                  <a:gd name="connsiteY0" fmla="*/ 0 h 769905"/>
                  <a:gd name="connsiteX1" fmla="*/ 36138 w 36138"/>
                  <a:gd name="connsiteY1" fmla="*/ 0 h 769905"/>
                  <a:gd name="connsiteX2" fmla="*/ 36138 w 36138"/>
                  <a:gd name="connsiteY2" fmla="*/ 769905 h 769905"/>
                  <a:gd name="connsiteX3" fmla="*/ 0 w 36138"/>
                  <a:gd name="connsiteY3" fmla="*/ 769905 h 769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38" h="769905">
                    <a:moveTo>
                      <a:pt x="0" y="0"/>
                    </a:moveTo>
                    <a:lnTo>
                      <a:pt x="36138" y="0"/>
                    </a:lnTo>
                    <a:lnTo>
                      <a:pt x="36138" y="769905"/>
                    </a:lnTo>
                    <a:lnTo>
                      <a:pt x="0" y="7699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89999B24-2E4B-0000-758A-400FAD25802B}"/>
                  </a:ext>
                </a:extLst>
              </p:cNvPr>
              <p:cNvSpPr/>
              <p:nvPr/>
            </p:nvSpPr>
            <p:spPr>
              <a:xfrm>
                <a:off x="2163258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5368915B-8C1B-11E5-EEB2-8249A9AF659C}"/>
                  </a:ext>
                </a:extLst>
              </p:cNvPr>
              <p:cNvSpPr/>
              <p:nvPr/>
            </p:nvSpPr>
            <p:spPr>
              <a:xfrm>
                <a:off x="454360" y="4399845"/>
                <a:ext cx="914182" cy="845529"/>
              </a:xfrm>
              <a:custGeom>
                <a:avLst/>
                <a:gdLst>
                  <a:gd name="connsiteX0" fmla="*/ 16968 w 914182"/>
                  <a:gd name="connsiteY0" fmla="*/ 577200 h 845529"/>
                  <a:gd name="connsiteX1" fmla="*/ 0 w 914182"/>
                  <a:gd name="connsiteY1" fmla="*/ 577200 h 845529"/>
                  <a:gd name="connsiteX2" fmla="*/ 0 w 914182"/>
                  <a:gd name="connsiteY2" fmla="*/ 845529 h 845529"/>
                  <a:gd name="connsiteX3" fmla="*/ 167620 w 914182"/>
                  <a:gd name="connsiteY3" fmla="*/ 845529 h 845529"/>
                  <a:gd name="connsiteX4" fmla="*/ 167620 w 914182"/>
                  <a:gd name="connsiteY4" fmla="*/ 832596 h 845529"/>
                  <a:gd name="connsiteX5" fmla="*/ 390502 w 914182"/>
                  <a:gd name="connsiteY5" fmla="*/ 832596 h 845529"/>
                  <a:gd name="connsiteX6" fmla="*/ 390502 w 914182"/>
                  <a:gd name="connsiteY6" fmla="*/ 832551 h 845529"/>
                  <a:gd name="connsiteX7" fmla="*/ 611549 w 914182"/>
                  <a:gd name="connsiteY7" fmla="*/ 832551 h 845529"/>
                  <a:gd name="connsiteX8" fmla="*/ 615860 w 914182"/>
                  <a:gd name="connsiteY8" fmla="*/ 832551 h 845529"/>
                  <a:gd name="connsiteX9" fmla="*/ 836907 w 914182"/>
                  <a:gd name="connsiteY9" fmla="*/ 832551 h 845529"/>
                  <a:gd name="connsiteX10" fmla="*/ 836907 w 914182"/>
                  <a:gd name="connsiteY10" fmla="*/ 845529 h 845529"/>
                  <a:gd name="connsiteX11" fmla="*/ 914182 w 914182"/>
                  <a:gd name="connsiteY11" fmla="*/ 845529 h 845529"/>
                  <a:gd name="connsiteX12" fmla="*/ 914182 w 914182"/>
                  <a:gd name="connsiteY12" fmla="*/ 204538 h 845529"/>
                  <a:gd name="connsiteX13" fmla="*/ 893912 w 914182"/>
                  <a:gd name="connsiteY13" fmla="*/ 204538 h 845529"/>
                  <a:gd name="connsiteX14" fmla="*/ 893316 w 914182"/>
                  <a:gd name="connsiteY14" fmla="*/ 206601 h 845529"/>
                  <a:gd name="connsiteX15" fmla="*/ 833514 w 914182"/>
                  <a:gd name="connsiteY15" fmla="*/ 190092 h 845529"/>
                  <a:gd name="connsiteX16" fmla="*/ 722073 w 914182"/>
                  <a:gd name="connsiteY16" fmla="*/ 54345 h 845529"/>
                  <a:gd name="connsiteX17" fmla="*/ 722073 w 914182"/>
                  <a:gd name="connsiteY17" fmla="*/ 550 h 845529"/>
                  <a:gd name="connsiteX18" fmla="*/ 726384 w 914182"/>
                  <a:gd name="connsiteY18" fmla="*/ 550 h 845529"/>
                  <a:gd name="connsiteX19" fmla="*/ 726384 w 914182"/>
                  <a:gd name="connsiteY19" fmla="*/ 52831 h 845529"/>
                  <a:gd name="connsiteX20" fmla="*/ 835990 w 914182"/>
                  <a:gd name="connsiteY20" fmla="*/ 186331 h 845529"/>
                  <a:gd name="connsiteX21" fmla="*/ 893912 w 914182"/>
                  <a:gd name="connsiteY21" fmla="*/ 202290 h 845529"/>
                  <a:gd name="connsiteX22" fmla="*/ 893912 w 914182"/>
                  <a:gd name="connsiteY22" fmla="*/ 0 h 845529"/>
                  <a:gd name="connsiteX23" fmla="*/ 0 w 914182"/>
                  <a:gd name="connsiteY23" fmla="*/ 0 h 845529"/>
                  <a:gd name="connsiteX24" fmla="*/ 0 w 914182"/>
                  <a:gd name="connsiteY24" fmla="*/ 308320 h 845529"/>
                  <a:gd name="connsiteX25" fmla="*/ 16968 w 914182"/>
                  <a:gd name="connsiteY25" fmla="*/ 308320 h 845529"/>
                  <a:gd name="connsiteX26" fmla="*/ 16968 w 914182"/>
                  <a:gd name="connsiteY26" fmla="*/ 577200 h 845529"/>
                  <a:gd name="connsiteX27" fmla="*/ 519186 w 914182"/>
                  <a:gd name="connsiteY27" fmla="*/ 391006 h 845529"/>
                  <a:gd name="connsiteX28" fmla="*/ 527258 w 914182"/>
                  <a:gd name="connsiteY28" fmla="*/ 392657 h 845529"/>
                  <a:gd name="connsiteX29" fmla="*/ 525836 w 914182"/>
                  <a:gd name="connsiteY29" fmla="*/ 398390 h 845529"/>
                  <a:gd name="connsiteX30" fmla="*/ 519278 w 914182"/>
                  <a:gd name="connsiteY30" fmla="*/ 397014 h 845529"/>
                  <a:gd name="connsiteX31" fmla="*/ 504603 w 914182"/>
                  <a:gd name="connsiteY31" fmla="*/ 420907 h 845529"/>
                  <a:gd name="connsiteX32" fmla="*/ 518040 w 914182"/>
                  <a:gd name="connsiteY32" fmla="*/ 444709 h 845529"/>
                  <a:gd name="connsiteX33" fmla="*/ 521984 w 914182"/>
                  <a:gd name="connsiteY33" fmla="*/ 444021 h 845529"/>
                  <a:gd name="connsiteX34" fmla="*/ 521984 w 914182"/>
                  <a:gd name="connsiteY34" fmla="*/ 424989 h 845529"/>
                  <a:gd name="connsiteX35" fmla="*/ 514692 w 914182"/>
                  <a:gd name="connsiteY35" fmla="*/ 424989 h 845529"/>
                  <a:gd name="connsiteX36" fmla="*/ 514692 w 914182"/>
                  <a:gd name="connsiteY36" fmla="*/ 419440 h 845529"/>
                  <a:gd name="connsiteX37" fmla="*/ 528129 w 914182"/>
                  <a:gd name="connsiteY37" fmla="*/ 419440 h 845529"/>
                  <a:gd name="connsiteX38" fmla="*/ 528129 w 914182"/>
                  <a:gd name="connsiteY38" fmla="*/ 448423 h 845529"/>
                  <a:gd name="connsiteX39" fmla="*/ 518040 w 914182"/>
                  <a:gd name="connsiteY39" fmla="*/ 450396 h 845529"/>
                  <a:gd name="connsiteX40" fmla="*/ 504694 w 914182"/>
                  <a:gd name="connsiteY40" fmla="*/ 444663 h 845529"/>
                  <a:gd name="connsiteX41" fmla="*/ 497907 w 914182"/>
                  <a:gd name="connsiteY41" fmla="*/ 421457 h 845529"/>
                  <a:gd name="connsiteX42" fmla="*/ 519186 w 914182"/>
                  <a:gd name="connsiteY42" fmla="*/ 391006 h 845529"/>
                  <a:gd name="connsiteX43" fmla="*/ 492358 w 914182"/>
                  <a:gd name="connsiteY43" fmla="*/ 542162 h 845529"/>
                  <a:gd name="connsiteX44" fmla="*/ 496577 w 914182"/>
                  <a:gd name="connsiteY44" fmla="*/ 522075 h 845529"/>
                  <a:gd name="connsiteX45" fmla="*/ 502952 w 914182"/>
                  <a:gd name="connsiteY45" fmla="*/ 495430 h 845529"/>
                  <a:gd name="connsiteX46" fmla="*/ 510152 w 914182"/>
                  <a:gd name="connsiteY46" fmla="*/ 495430 h 845529"/>
                  <a:gd name="connsiteX47" fmla="*/ 513408 w 914182"/>
                  <a:gd name="connsiteY47" fmla="*/ 553765 h 845529"/>
                  <a:gd name="connsiteX48" fmla="*/ 507354 w 914182"/>
                  <a:gd name="connsiteY48" fmla="*/ 553765 h 845529"/>
                  <a:gd name="connsiteX49" fmla="*/ 506162 w 914182"/>
                  <a:gd name="connsiteY49" fmla="*/ 528679 h 845529"/>
                  <a:gd name="connsiteX50" fmla="*/ 505566 w 914182"/>
                  <a:gd name="connsiteY50" fmla="*/ 505841 h 845529"/>
                  <a:gd name="connsiteX51" fmla="*/ 505245 w 914182"/>
                  <a:gd name="connsiteY51" fmla="*/ 505841 h 845529"/>
                  <a:gd name="connsiteX52" fmla="*/ 500704 w 914182"/>
                  <a:gd name="connsiteY52" fmla="*/ 526111 h 845529"/>
                  <a:gd name="connsiteX53" fmla="*/ 493734 w 914182"/>
                  <a:gd name="connsiteY53" fmla="*/ 553444 h 845529"/>
                  <a:gd name="connsiteX54" fmla="*/ 489606 w 914182"/>
                  <a:gd name="connsiteY54" fmla="*/ 553444 h 845529"/>
                  <a:gd name="connsiteX55" fmla="*/ 482956 w 914182"/>
                  <a:gd name="connsiteY55" fmla="*/ 527212 h 845529"/>
                  <a:gd name="connsiteX56" fmla="*/ 478325 w 914182"/>
                  <a:gd name="connsiteY56" fmla="*/ 505841 h 845529"/>
                  <a:gd name="connsiteX57" fmla="*/ 478095 w 914182"/>
                  <a:gd name="connsiteY57" fmla="*/ 505841 h 845529"/>
                  <a:gd name="connsiteX58" fmla="*/ 477407 w 914182"/>
                  <a:gd name="connsiteY58" fmla="*/ 529138 h 845529"/>
                  <a:gd name="connsiteX59" fmla="*/ 476307 w 914182"/>
                  <a:gd name="connsiteY59" fmla="*/ 553811 h 845529"/>
                  <a:gd name="connsiteX60" fmla="*/ 470528 w 914182"/>
                  <a:gd name="connsiteY60" fmla="*/ 553811 h 845529"/>
                  <a:gd name="connsiteX61" fmla="*/ 473876 w 914182"/>
                  <a:gd name="connsiteY61" fmla="*/ 495476 h 845529"/>
                  <a:gd name="connsiteX62" fmla="*/ 480847 w 914182"/>
                  <a:gd name="connsiteY62" fmla="*/ 495476 h 845529"/>
                  <a:gd name="connsiteX63" fmla="*/ 487497 w 914182"/>
                  <a:gd name="connsiteY63" fmla="*/ 522121 h 845529"/>
                  <a:gd name="connsiteX64" fmla="*/ 492037 w 914182"/>
                  <a:gd name="connsiteY64" fmla="*/ 542208 h 845529"/>
                  <a:gd name="connsiteX65" fmla="*/ 492358 w 914182"/>
                  <a:gd name="connsiteY65" fmla="*/ 542208 h 845529"/>
                  <a:gd name="connsiteX66" fmla="*/ 486855 w 914182"/>
                  <a:gd name="connsiteY66" fmla="*/ 722440 h 845529"/>
                  <a:gd name="connsiteX67" fmla="*/ 479563 w 914182"/>
                  <a:gd name="connsiteY67" fmla="*/ 748764 h 845529"/>
                  <a:gd name="connsiteX68" fmla="*/ 462824 w 914182"/>
                  <a:gd name="connsiteY68" fmla="*/ 755551 h 845529"/>
                  <a:gd name="connsiteX69" fmla="*/ 455073 w 914182"/>
                  <a:gd name="connsiteY69" fmla="*/ 754909 h 845529"/>
                  <a:gd name="connsiteX70" fmla="*/ 455073 w 914182"/>
                  <a:gd name="connsiteY70" fmla="*/ 693593 h 845529"/>
                  <a:gd name="connsiteX71" fmla="*/ 464429 w 914182"/>
                  <a:gd name="connsiteY71" fmla="*/ 692401 h 845529"/>
                  <a:gd name="connsiteX72" fmla="*/ 478646 w 914182"/>
                  <a:gd name="connsiteY72" fmla="*/ 697125 h 845529"/>
                  <a:gd name="connsiteX73" fmla="*/ 486855 w 914182"/>
                  <a:gd name="connsiteY73" fmla="*/ 722440 h 845529"/>
                  <a:gd name="connsiteX74" fmla="*/ 460760 w 914182"/>
                  <a:gd name="connsiteY74" fmla="*/ 391511 h 845529"/>
                  <a:gd name="connsiteX75" fmla="*/ 466905 w 914182"/>
                  <a:gd name="connsiteY75" fmla="*/ 391511 h 845529"/>
                  <a:gd name="connsiteX76" fmla="*/ 477316 w 914182"/>
                  <a:gd name="connsiteY76" fmla="*/ 418844 h 845529"/>
                  <a:gd name="connsiteX77" fmla="*/ 484516 w 914182"/>
                  <a:gd name="connsiteY77" fmla="*/ 439206 h 845529"/>
                  <a:gd name="connsiteX78" fmla="*/ 484699 w 914182"/>
                  <a:gd name="connsiteY78" fmla="*/ 439206 h 845529"/>
                  <a:gd name="connsiteX79" fmla="*/ 483965 w 914182"/>
                  <a:gd name="connsiteY79" fmla="*/ 412377 h 845529"/>
                  <a:gd name="connsiteX80" fmla="*/ 483965 w 914182"/>
                  <a:gd name="connsiteY80" fmla="*/ 391511 h 845529"/>
                  <a:gd name="connsiteX81" fmla="*/ 489744 w 914182"/>
                  <a:gd name="connsiteY81" fmla="*/ 391511 h 845529"/>
                  <a:gd name="connsiteX82" fmla="*/ 489744 w 914182"/>
                  <a:gd name="connsiteY82" fmla="*/ 449845 h 845529"/>
                  <a:gd name="connsiteX83" fmla="*/ 483598 w 914182"/>
                  <a:gd name="connsiteY83" fmla="*/ 449845 h 845529"/>
                  <a:gd name="connsiteX84" fmla="*/ 472867 w 914182"/>
                  <a:gd name="connsiteY84" fmla="*/ 421824 h 845529"/>
                  <a:gd name="connsiteX85" fmla="*/ 466171 w 914182"/>
                  <a:gd name="connsiteY85" fmla="*/ 402013 h 845529"/>
                  <a:gd name="connsiteX86" fmla="*/ 465988 w 914182"/>
                  <a:gd name="connsiteY86" fmla="*/ 402013 h 845529"/>
                  <a:gd name="connsiteX87" fmla="*/ 466676 w 914182"/>
                  <a:gd name="connsiteY87" fmla="*/ 429712 h 845529"/>
                  <a:gd name="connsiteX88" fmla="*/ 466676 w 914182"/>
                  <a:gd name="connsiteY88" fmla="*/ 449891 h 845529"/>
                  <a:gd name="connsiteX89" fmla="*/ 460806 w 914182"/>
                  <a:gd name="connsiteY89" fmla="*/ 449891 h 845529"/>
                  <a:gd name="connsiteX90" fmla="*/ 460806 w 914182"/>
                  <a:gd name="connsiteY90" fmla="*/ 391511 h 845529"/>
                  <a:gd name="connsiteX91" fmla="*/ 443654 w 914182"/>
                  <a:gd name="connsiteY91" fmla="*/ 391511 h 845529"/>
                  <a:gd name="connsiteX92" fmla="*/ 450120 w 914182"/>
                  <a:gd name="connsiteY92" fmla="*/ 391511 h 845529"/>
                  <a:gd name="connsiteX93" fmla="*/ 450120 w 914182"/>
                  <a:gd name="connsiteY93" fmla="*/ 449845 h 845529"/>
                  <a:gd name="connsiteX94" fmla="*/ 443654 w 914182"/>
                  <a:gd name="connsiteY94" fmla="*/ 449845 h 845529"/>
                  <a:gd name="connsiteX95" fmla="*/ 443654 w 914182"/>
                  <a:gd name="connsiteY95" fmla="*/ 391511 h 845529"/>
                  <a:gd name="connsiteX96" fmla="*/ 448378 w 914182"/>
                  <a:gd name="connsiteY96" fmla="*/ 494743 h 845529"/>
                  <a:gd name="connsiteX97" fmla="*/ 463833 w 914182"/>
                  <a:gd name="connsiteY97" fmla="*/ 524185 h 845529"/>
                  <a:gd name="connsiteX98" fmla="*/ 447460 w 914182"/>
                  <a:gd name="connsiteY98" fmla="*/ 554453 h 845529"/>
                  <a:gd name="connsiteX99" fmla="*/ 431776 w 914182"/>
                  <a:gd name="connsiteY99" fmla="*/ 524506 h 845529"/>
                  <a:gd name="connsiteX100" fmla="*/ 448378 w 914182"/>
                  <a:gd name="connsiteY100" fmla="*/ 494743 h 845529"/>
                  <a:gd name="connsiteX101" fmla="*/ 431639 w 914182"/>
                  <a:gd name="connsiteY101" fmla="*/ 725833 h 845529"/>
                  <a:gd name="connsiteX102" fmla="*/ 420219 w 914182"/>
                  <a:gd name="connsiteY102" fmla="*/ 708498 h 845529"/>
                  <a:gd name="connsiteX103" fmla="*/ 436225 w 914182"/>
                  <a:gd name="connsiteY103" fmla="*/ 692080 h 845529"/>
                  <a:gd name="connsiteX104" fmla="*/ 444755 w 914182"/>
                  <a:gd name="connsiteY104" fmla="*/ 694419 h 845529"/>
                  <a:gd name="connsiteX105" fmla="*/ 443058 w 914182"/>
                  <a:gd name="connsiteY105" fmla="*/ 700564 h 845529"/>
                  <a:gd name="connsiteX106" fmla="*/ 435858 w 914182"/>
                  <a:gd name="connsiteY106" fmla="*/ 698455 h 845529"/>
                  <a:gd name="connsiteX107" fmla="*/ 427144 w 914182"/>
                  <a:gd name="connsiteY107" fmla="*/ 707352 h 845529"/>
                  <a:gd name="connsiteX108" fmla="*/ 436041 w 914182"/>
                  <a:gd name="connsiteY108" fmla="*/ 720238 h 845529"/>
                  <a:gd name="connsiteX109" fmla="*/ 446543 w 914182"/>
                  <a:gd name="connsiteY109" fmla="*/ 738216 h 845529"/>
                  <a:gd name="connsiteX110" fmla="*/ 429529 w 914182"/>
                  <a:gd name="connsiteY110" fmla="*/ 755734 h 845529"/>
                  <a:gd name="connsiteX111" fmla="*/ 419302 w 914182"/>
                  <a:gd name="connsiteY111" fmla="*/ 753029 h 845529"/>
                  <a:gd name="connsiteX112" fmla="*/ 420816 w 914182"/>
                  <a:gd name="connsiteY112" fmla="*/ 746883 h 845529"/>
                  <a:gd name="connsiteX113" fmla="*/ 429529 w 914182"/>
                  <a:gd name="connsiteY113" fmla="*/ 749406 h 845529"/>
                  <a:gd name="connsiteX114" fmla="*/ 439618 w 914182"/>
                  <a:gd name="connsiteY114" fmla="*/ 738812 h 845529"/>
                  <a:gd name="connsiteX115" fmla="*/ 431639 w 914182"/>
                  <a:gd name="connsiteY115" fmla="*/ 725833 h 845529"/>
                  <a:gd name="connsiteX116" fmla="*/ 411093 w 914182"/>
                  <a:gd name="connsiteY116" fmla="*/ 391511 h 845529"/>
                  <a:gd name="connsiteX117" fmla="*/ 416642 w 914182"/>
                  <a:gd name="connsiteY117" fmla="*/ 418844 h 845529"/>
                  <a:gd name="connsiteX118" fmla="*/ 420678 w 914182"/>
                  <a:gd name="connsiteY118" fmla="*/ 441269 h 845529"/>
                  <a:gd name="connsiteX119" fmla="*/ 420907 w 914182"/>
                  <a:gd name="connsiteY119" fmla="*/ 441269 h 845529"/>
                  <a:gd name="connsiteX120" fmla="*/ 424668 w 914182"/>
                  <a:gd name="connsiteY120" fmla="*/ 418660 h 845529"/>
                  <a:gd name="connsiteX121" fmla="*/ 430034 w 914182"/>
                  <a:gd name="connsiteY121" fmla="*/ 391511 h 845529"/>
                  <a:gd name="connsiteX122" fmla="*/ 436913 w 914182"/>
                  <a:gd name="connsiteY122" fmla="*/ 391511 h 845529"/>
                  <a:gd name="connsiteX123" fmla="*/ 423751 w 914182"/>
                  <a:gd name="connsiteY123" fmla="*/ 449845 h 845529"/>
                  <a:gd name="connsiteX124" fmla="*/ 417101 w 914182"/>
                  <a:gd name="connsiteY124" fmla="*/ 449845 h 845529"/>
                  <a:gd name="connsiteX125" fmla="*/ 404168 w 914182"/>
                  <a:gd name="connsiteY125" fmla="*/ 391511 h 845529"/>
                  <a:gd name="connsiteX126" fmla="*/ 411093 w 914182"/>
                  <a:gd name="connsiteY126" fmla="*/ 391511 h 845529"/>
                  <a:gd name="connsiteX127" fmla="*/ 410497 w 914182"/>
                  <a:gd name="connsiteY127" fmla="*/ 494743 h 845529"/>
                  <a:gd name="connsiteX128" fmla="*/ 425952 w 914182"/>
                  <a:gd name="connsiteY128" fmla="*/ 524185 h 845529"/>
                  <a:gd name="connsiteX129" fmla="*/ 409580 w 914182"/>
                  <a:gd name="connsiteY129" fmla="*/ 554453 h 845529"/>
                  <a:gd name="connsiteX130" fmla="*/ 393895 w 914182"/>
                  <a:gd name="connsiteY130" fmla="*/ 524506 h 845529"/>
                  <a:gd name="connsiteX131" fmla="*/ 410497 w 914182"/>
                  <a:gd name="connsiteY131" fmla="*/ 494743 h 845529"/>
                  <a:gd name="connsiteX132" fmla="*/ 390777 w 914182"/>
                  <a:gd name="connsiteY132" fmla="*/ 391511 h 845529"/>
                  <a:gd name="connsiteX133" fmla="*/ 397243 w 914182"/>
                  <a:gd name="connsiteY133" fmla="*/ 391511 h 845529"/>
                  <a:gd name="connsiteX134" fmla="*/ 397243 w 914182"/>
                  <a:gd name="connsiteY134" fmla="*/ 449845 h 845529"/>
                  <a:gd name="connsiteX135" fmla="*/ 390777 w 914182"/>
                  <a:gd name="connsiteY135" fmla="*/ 449845 h 845529"/>
                  <a:gd name="connsiteX136" fmla="*/ 390777 w 914182"/>
                  <a:gd name="connsiteY136" fmla="*/ 391511 h 845529"/>
                  <a:gd name="connsiteX137" fmla="*/ 361518 w 914182"/>
                  <a:gd name="connsiteY137" fmla="*/ 391511 h 845529"/>
                  <a:gd name="connsiteX138" fmla="*/ 367984 w 914182"/>
                  <a:gd name="connsiteY138" fmla="*/ 391511 h 845529"/>
                  <a:gd name="connsiteX139" fmla="*/ 367984 w 914182"/>
                  <a:gd name="connsiteY139" fmla="*/ 444204 h 845529"/>
                  <a:gd name="connsiteX140" fmla="*/ 383944 w 914182"/>
                  <a:gd name="connsiteY140" fmla="*/ 444204 h 845529"/>
                  <a:gd name="connsiteX141" fmla="*/ 383944 w 914182"/>
                  <a:gd name="connsiteY141" fmla="*/ 449845 h 845529"/>
                  <a:gd name="connsiteX142" fmla="*/ 361518 w 914182"/>
                  <a:gd name="connsiteY142" fmla="*/ 449845 h 845529"/>
                  <a:gd name="connsiteX143" fmla="*/ 361518 w 914182"/>
                  <a:gd name="connsiteY143" fmla="*/ 391511 h 845529"/>
                  <a:gd name="connsiteX144" fmla="*/ 361518 w 914182"/>
                  <a:gd name="connsiteY144" fmla="*/ 496302 h 845529"/>
                  <a:gd name="connsiteX145" fmla="*/ 370828 w 914182"/>
                  <a:gd name="connsiteY145" fmla="*/ 495155 h 845529"/>
                  <a:gd name="connsiteX146" fmla="*/ 383577 w 914182"/>
                  <a:gd name="connsiteY146" fmla="*/ 499329 h 845529"/>
                  <a:gd name="connsiteX147" fmla="*/ 387521 w 914182"/>
                  <a:gd name="connsiteY147" fmla="*/ 510748 h 845529"/>
                  <a:gd name="connsiteX148" fmla="*/ 378441 w 914182"/>
                  <a:gd name="connsiteY148" fmla="*/ 525698 h 845529"/>
                  <a:gd name="connsiteX149" fmla="*/ 378441 w 914182"/>
                  <a:gd name="connsiteY149" fmla="*/ 525882 h 845529"/>
                  <a:gd name="connsiteX150" fmla="*/ 386053 w 914182"/>
                  <a:gd name="connsiteY150" fmla="*/ 538952 h 845529"/>
                  <a:gd name="connsiteX151" fmla="*/ 389264 w 914182"/>
                  <a:gd name="connsiteY151" fmla="*/ 553765 h 845529"/>
                  <a:gd name="connsiteX152" fmla="*/ 382705 w 914182"/>
                  <a:gd name="connsiteY152" fmla="*/ 553765 h 845529"/>
                  <a:gd name="connsiteX153" fmla="*/ 379679 w 914182"/>
                  <a:gd name="connsiteY153" fmla="*/ 539319 h 845529"/>
                  <a:gd name="connsiteX154" fmla="*/ 370461 w 914182"/>
                  <a:gd name="connsiteY154" fmla="*/ 528312 h 845529"/>
                  <a:gd name="connsiteX155" fmla="*/ 367938 w 914182"/>
                  <a:gd name="connsiteY155" fmla="*/ 528312 h 845529"/>
                  <a:gd name="connsiteX156" fmla="*/ 367938 w 914182"/>
                  <a:gd name="connsiteY156" fmla="*/ 553765 h 845529"/>
                  <a:gd name="connsiteX157" fmla="*/ 361472 w 914182"/>
                  <a:gd name="connsiteY157" fmla="*/ 553765 h 845529"/>
                  <a:gd name="connsiteX158" fmla="*/ 361472 w 914182"/>
                  <a:gd name="connsiteY158" fmla="*/ 496302 h 845529"/>
                  <a:gd name="connsiteX159" fmla="*/ 169775 w 914182"/>
                  <a:gd name="connsiteY159" fmla="*/ 785589 h 845529"/>
                  <a:gd name="connsiteX160" fmla="*/ 797651 w 914182"/>
                  <a:gd name="connsiteY160" fmla="*/ 785589 h 845529"/>
                  <a:gd name="connsiteX161" fmla="*/ 756376 w 914182"/>
                  <a:gd name="connsiteY161" fmla="*/ 770593 h 845529"/>
                  <a:gd name="connsiteX162" fmla="*/ 759312 w 914182"/>
                  <a:gd name="connsiteY162" fmla="*/ 762476 h 845529"/>
                  <a:gd name="connsiteX163" fmla="*/ 834706 w 914182"/>
                  <a:gd name="connsiteY163" fmla="*/ 789900 h 845529"/>
                  <a:gd name="connsiteX164" fmla="*/ 759312 w 914182"/>
                  <a:gd name="connsiteY164" fmla="*/ 817325 h 845529"/>
                  <a:gd name="connsiteX165" fmla="*/ 756376 w 914182"/>
                  <a:gd name="connsiteY165" fmla="*/ 809208 h 845529"/>
                  <a:gd name="connsiteX166" fmla="*/ 797651 w 914182"/>
                  <a:gd name="connsiteY166" fmla="*/ 794211 h 845529"/>
                  <a:gd name="connsiteX167" fmla="*/ 169775 w 914182"/>
                  <a:gd name="connsiteY167" fmla="*/ 794211 h 845529"/>
                  <a:gd name="connsiteX168" fmla="*/ 169775 w 914182"/>
                  <a:gd name="connsiteY168" fmla="*/ 785589 h 8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914182" h="845529">
                    <a:moveTo>
                      <a:pt x="16968" y="577200"/>
                    </a:moveTo>
                    <a:lnTo>
                      <a:pt x="0" y="577200"/>
                    </a:lnTo>
                    <a:lnTo>
                      <a:pt x="0" y="845529"/>
                    </a:lnTo>
                    <a:lnTo>
                      <a:pt x="167620" y="845529"/>
                    </a:lnTo>
                    <a:lnTo>
                      <a:pt x="167620" y="832596"/>
                    </a:lnTo>
                    <a:lnTo>
                      <a:pt x="390502" y="832596"/>
                    </a:lnTo>
                    <a:lnTo>
                      <a:pt x="390502" y="832551"/>
                    </a:lnTo>
                    <a:lnTo>
                      <a:pt x="611549" y="832551"/>
                    </a:lnTo>
                    <a:lnTo>
                      <a:pt x="615860" y="832551"/>
                    </a:lnTo>
                    <a:lnTo>
                      <a:pt x="836907" y="832551"/>
                    </a:lnTo>
                    <a:lnTo>
                      <a:pt x="836907" y="845529"/>
                    </a:lnTo>
                    <a:lnTo>
                      <a:pt x="914182" y="845529"/>
                    </a:lnTo>
                    <a:lnTo>
                      <a:pt x="914182" y="204538"/>
                    </a:lnTo>
                    <a:lnTo>
                      <a:pt x="893912" y="204538"/>
                    </a:lnTo>
                    <a:lnTo>
                      <a:pt x="893316" y="206601"/>
                    </a:lnTo>
                    <a:lnTo>
                      <a:pt x="833514" y="190092"/>
                    </a:lnTo>
                    <a:lnTo>
                      <a:pt x="722073" y="54345"/>
                    </a:lnTo>
                    <a:lnTo>
                      <a:pt x="722073" y="550"/>
                    </a:lnTo>
                    <a:lnTo>
                      <a:pt x="726384" y="550"/>
                    </a:lnTo>
                    <a:lnTo>
                      <a:pt x="726384" y="52831"/>
                    </a:lnTo>
                    <a:lnTo>
                      <a:pt x="835990" y="186331"/>
                    </a:lnTo>
                    <a:lnTo>
                      <a:pt x="893912" y="202290"/>
                    </a:lnTo>
                    <a:lnTo>
                      <a:pt x="893912" y="0"/>
                    </a:lnTo>
                    <a:lnTo>
                      <a:pt x="0" y="0"/>
                    </a:lnTo>
                    <a:lnTo>
                      <a:pt x="0" y="308320"/>
                    </a:lnTo>
                    <a:lnTo>
                      <a:pt x="16968" y="308320"/>
                    </a:lnTo>
                    <a:lnTo>
                      <a:pt x="16968" y="577200"/>
                    </a:lnTo>
                    <a:close/>
                    <a:moveTo>
                      <a:pt x="519186" y="391006"/>
                    </a:moveTo>
                    <a:cubicBezTo>
                      <a:pt x="522717" y="391006"/>
                      <a:pt x="525469" y="391694"/>
                      <a:pt x="527258" y="392657"/>
                    </a:cubicBezTo>
                    <a:lnTo>
                      <a:pt x="525836" y="398390"/>
                    </a:lnTo>
                    <a:cubicBezTo>
                      <a:pt x="524323" y="397610"/>
                      <a:pt x="522305" y="397014"/>
                      <a:pt x="519278" y="397014"/>
                    </a:cubicBezTo>
                    <a:cubicBezTo>
                      <a:pt x="512215" y="397014"/>
                      <a:pt x="504603" y="402792"/>
                      <a:pt x="504603" y="420907"/>
                    </a:cubicBezTo>
                    <a:cubicBezTo>
                      <a:pt x="504603" y="438930"/>
                      <a:pt x="511252" y="444709"/>
                      <a:pt x="518040" y="444709"/>
                    </a:cubicBezTo>
                    <a:cubicBezTo>
                      <a:pt x="520241" y="444709"/>
                      <a:pt x="521479" y="444296"/>
                      <a:pt x="521984" y="444021"/>
                    </a:cubicBezTo>
                    <a:lnTo>
                      <a:pt x="521984" y="424989"/>
                    </a:lnTo>
                    <a:lnTo>
                      <a:pt x="514692" y="424989"/>
                    </a:lnTo>
                    <a:lnTo>
                      <a:pt x="514692" y="419440"/>
                    </a:lnTo>
                    <a:lnTo>
                      <a:pt x="528129" y="419440"/>
                    </a:lnTo>
                    <a:lnTo>
                      <a:pt x="528129" y="448423"/>
                    </a:lnTo>
                    <a:cubicBezTo>
                      <a:pt x="525698" y="449478"/>
                      <a:pt x="521663" y="450396"/>
                      <a:pt x="518040" y="450396"/>
                    </a:cubicBezTo>
                    <a:cubicBezTo>
                      <a:pt x="513087" y="450396"/>
                      <a:pt x="508455" y="449020"/>
                      <a:pt x="504694" y="444663"/>
                    </a:cubicBezTo>
                    <a:cubicBezTo>
                      <a:pt x="500567" y="440169"/>
                      <a:pt x="497815" y="432097"/>
                      <a:pt x="497907" y="421457"/>
                    </a:cubicBezTo>
                    <a:cubicBezTo>
                      <a:pt x="497953" y="398757"/>
                      <a:pt x="509189" y="391006"/>
                      <a:pt x="519186" y="391006"/>
                    </a:cubicBezTo>
                    <a:close/>
                    <a:moveTo>
                      <a:pt x="492358" y="542162"/>
                    </a:moveTo>
                    <a:cubicBezTo>
                      <a:pt x="493458" y="535513"/>
                      <a:pt x="494697" y="529963"/>
                      <a:pt x="496577" y="522075"/>
                    </a:cubicBezTo>
                    <a:lnTo>
                      <a:pt x="502952" y="495430"/>
                    </a:lnTo>
                    <a:lnTo>
                      <a:pt x="510152" y="495430"/>
                    </a:lnTo>
                    <a:lnTo>
                      <a:pt x="513408" y="553765"/>
                    </a:lnTo>
                    <a:lnTo>
                      <a:pt x="507354" y="553765"/>
                    </a:lnTo>
                    <a:lnTo>
                      <a:pt x="506162" y="528679"/>
                    </a:lnTo>
                    <a:cubicBezTo>
                      <a:pt x="505749" y="520975"/>
                      <a:pt x="505336" y="512399"/>
                      <a:pt x="505566" y="505841"/>
                    </a:cubicBezTo>
                    <a:lnTo>
                      <a:pt x="505245" y="505841"/>
                    </a:lnTo>
                    <a:cubicBezTo>
                      <a:pt x="503961" y="512353"/>
                      <a:pt x="502493" y="519278"/>
                      <a:pt x="500704" y="526111"/>
                    </a:cubicBezTo>
                    <a:lnTo>
                      <a:pt x="493734" y="553444"/>
                    </a:lnTo>
                    <a:lnTo>
                      <a:pt x="489606" y="553444"/>
                    </a:lnTo>
                    <a:lnTo>
                      <a:pt x="482956" y="527212"/>
                    </a:lnTo>
                    <a:cubicBezTo>
                      <a:pt x="481122" y="519782"/>
                      <a:pt x="479425" y="512582"/>
                      <a:pt x="478325" y="505841"/>
                    </a:cubicBezTo>
                    <a:lnTo>
                      <a:pt x="478095" y="505841"/>
                    </a:lnTo>
                    <a:cubicBezTo>
                      <a:pt x="478095" y="512674"/>
                      <a:pt x="477774" y="520791"/>
                      <a:pt x="477407" y="529138"/>
                    </a:cubicBezTo>
                    <a:lnTo>
                      <a:pt x="476307" y="553811"/>
                    </a:lnTo>
                    <a:lnTo>
                      <a:pt x="470528" y="553811"/>
                    </a:lnTo>
                    <a:lnTo>
                      <a:pt x="473876" y="495476"/>
                    </a:lnTo>
                    <a:lnTo>
                      <a:pt x="480847" y="495476"/>
                    </a:lnTo>
                    <a:lnTo>
                      <a:pt x="487497" y="522121"/>
                    </a:lnTo>
                    <a:cubicBezTo>
                      <a:pt x="489423" y="529826"/>
                      <a:pt x="490844" y="535513"/>
                      <a:pt x="492037" y="542208"/>
                    </a:cubicBezTo>
                    <a:lnTo>
                      <a:pt x="492358" y="542208"/>
                    </a:lnTo>
                    <a:close/>
                    <a:moveTo>
                      <a:pt x="486855" y="722440"/>
                    </a:moveTo>
                    <a:cubicBezTo>
                      <a:pt x="486855" y="736702"/>
                      <a:pt x="483461" y="744498"/>
                      <a:pt x="479563" y="748764"/>
                    </a:cubicBezTo>
                    <a:cubicBezTo>
                      <a:pt x="475619" y="753395"/>
                      <a:pt x="469840" y="755551"/>
                      <a:pt x="462824" y="755551"/>
                    </a:cubicBezTo>
                    <a:cubicBezTo>
                      <a:pt x="460026" y="755551"/>
                      <a:pt x="457137" y="755368"/>
                      <a:pt x="455073" y="754909"/>
                    </a:cubicBezTo>
                    <a:lnTo>
                      <a:pt x="455073" y="693593"/>
                    </a:lnTo>
                    <a:cubicBezTo>
                      <a:pt x="457779" y="692768"/>
                      <a:pt x="460898" y="692401"/>
                      <a:pt x="464429" y="692401"/>
                    </a:cubicBezTo>
                    <a:cubicBezTo>
                      <a:pt x="470803" y="692401"/>
                      <a:pt x="475298" y="694052"/>
                      <a:pt x="478646" y="697125"/>
                    </a:cubicBezTo>
                    <a:cubicBezTo>
                      <a:pt x="483369" y="701252"/>
                      <a:pt x="486855" y="709324"/>
                      <a:pt x="486855" y="722440"/>
                    </a:cubicBezTo>
                    <a:close/>
                    <a:moveTo>
                      <a:pt x="460760" y="391511"/>
                    </a:moveTo>
                    <a:lnTo>
                      <a:pt x="466905" y="391511"/>
                    </a:lnTo>
                    <a:lnTo>
                      <a:pt x="477316" y="418844"/>
                    </a:lnTo>
                    <a:cubicBezTo>
                      <a:pt x="479654" y="425081"/>
                      <a:pt x="482590" y="432877"/>
                      <a:pt x="484516" y="439206"/>
                    </a:cubicBezTo>
                    <a:lnTo>
                      <a:pt x="484699" y="439206"/>
                    </a:lnTo>
                    <a:cubicBezTo>
                      <a:pt x="484195" y="430034"/>
                      <a:pt x="483965" y="422512"/>
                      <a:pt x="483965" y="412377"/>
                    </a:cubicBezTo>
                    <a:lnTo>
                      <a:pt x="483965" y="391511"/>
                    </a:lnTo>
                    <a:lnTo>
                      <a:pt x="489744" y="391511"/>
                    </a:lnTo>
                    <a:lnTo>
                      <a:pt x="489744" y="449845"/>
                    </a:lnTo>
                    <a:lnTo>
                      <a:pt x="483598" y="449845"/>
                    </a:lnTo>
                    <a:lnTo>
                      <a:pt x="472867" y="421824"/>
                    </a:lnTo>
                    <a:cubicBezTo>
                      <a:pt x="470620" y="415954"/>
                      <a:pt x="468189" y="409259"/>
                      <a:pt x="466171" y="402013"/>
                    </a:cubicBezTo>
                    <a:lnTo>
                      <a:pt x="465988" y="402013"/>
                    </a:lnTo>
                    <a:cubicBezTo>
                      <a:pt x="466493" y="409809"/>
                      <a:pt x="466676" y="417238"/>
                      <a:pt x="466676" y="429712"/>
                    </a:cubicBezTo>
                    <a:lnTo>
                      <a:pt x="466676" y="449891"/>
                    </a:lnTo>
                    <a:lnTo>
                      <a:pt x="460806" y="449891"/>
                    </a:lnTo>
                    <a:lnTo>
                      <a:pt x="460806" y="391511"/>
                    </a:lnTo>
                    <a:close/>
                    <a:moveTo>
                      <a:pt x="443654" y="391511"/>
                    </a:moveTo>
                    <a:lnTo>
                      <a:pt x="450120" y="391511"/>
                    </a:lnTo>
                    <a:lnTo>
                      <a:pt x="450120" y="449845"/>
                    </a:lnTo>
                    <a:lnTo>
                      <a:pt x="443654" y="449845"/>
                    </a:lnTo>
                    <a:lnTo>
                      <a:pt x="443654" y="391511"/>
                    </a:lnTo>
                    <a:close/>
                    <a:moveTo>
                      <a:pt x="448378" y="494743"/>
                    </a:moveTo>
                    <a:cubicBezTo>
                      <a:pt x="458008" y="494743"/>
                      <a:pt x="463833" y="505566"/>
                      <a:pt x="463833" y="524185"/>
                    </a:cubicBezTo>
                    <a:cubicBezTo>
                      <a:pt x="463833" y="546060"/>
                      <a:pt x="456541" y="554453"/>
                      <a:pt x="447460" y="554453"/>
                    </a:cubicBezTo>
                    <a:cubicBezTo>
                      <a:pt x="438059" y="554453"/>
                      <a:pt x="431776" y="544134"/>
                      <a:pt x="431776" y="524506"/>
                    </a:cubicBezTo>
                    <a:cubicBezTo>
                      <a:pt x="431730" y="505199"/>
                      <a:pt x="438472" y="494743"/>
                      <a:pt x="448378" y="494743"/>
                    </a:cubicBezTo>
                    <a:close/>
                    <a:moveTo>
                      <a:pt x="431639" y="725833"/>
                    </a:moveTo>
                    <a:cubicBezTo>
                      <a:pt x="426869" y="722394"/>
                      <a:pt x="420219" y="716570"/>
                      <a:pt x="420219" y="708498"/>
                    </a:cubicBezTo>
                    <a:cubicBezTo>
                      <a:pt x="420219" y="699051"/>
                      <a:pt x="426594" y="692080"/>
                      <a:pt x="436225" y="692080"/>
                    </a:cubicBezTo>
                    <a:cubicBezTo>
                      <a:pt x="439985" y="692080"/>
                      <a:pt x="443333" y="693272"/>
                      <a:pt x="444755" y="694419"/>
                    </a:cubicBezTo>
                    <a:lnTo>
                      <a:pt x="443058" y="700564"/>
                    </a:lnTo>
                    <a:cubicBezTo>
                      <a:pt x="441544" y="699464"/>
                      <a:pt x="439022" y="698455"/>
                      <a:pt x="435858" y="698455"/>
                    </a:cubicBezTo>
                    <a:cubicBezTo>
                      <a:pt x="429942" y="698455"/>
                      <a:pt x="427144" y="703087"/>
                      <a:pt x="427144" y="707352"/>
                    </a:cubicBezTo>
                    <a:cubicBezTo>
                      <a:pt x="427144" y="713589"/>
                      <a:pt x="430309" y="715973"/>
                      <a:pt x="436041" y="720238"/>
                    </a:cubicBezTo>
                    <a:cubicBezTo>
                      <a:pt x="443333" y="725512"/>
                      <a:pt x="446543" y="731291"/>
                      <a:pt x="446543" y="738216"/>
                    </a:cubicBezTo>
                    <a:cubicBezTo>
                      <a:pt x="446543" y="748993"/>
                      <a:pt x="439160" y="755734"/>
                      <a:pt x="429529" y="755734"/>
                    </a:cubicBezTo>
                    <a:cubicBezTo>
                      <a:pt x="425402" y="755734"/>
                      <a:pt x="420999" y="754359"/>
                      <a:pt x="419302" y="753029"/>
                    </a:cubicBezTo>
                    <a:lnTo>
                      <a:pt x="420816" y="746883"/>
                    </a:lnTo>
                    <a:cubicBezTo>
                      <a:pt x="422879" y="748259"/>
                      <a:pt x="426456" y="749406"/>
                      <a:pt x="429529" y="749406"/>
                    </a:cubicBezTo>
                    <a:cubicBezTo>
                      <a:pt x="435812" y="749406"/>
                      <a:pt x="439618" y="745141"/>
                      <a:pt x="439618" y="738812"/>
                    </a:cubicBezTo>
                    <a:cubicBezTo>
                      <a:pt x="439664" y="733079"/>
                      <a:pt x="436408" y="729548"/>
                      <a:pt x="431639" y="725833"/>
                    </a:cubicBezTo>
                    <a:close/>
                    <a:moveTo>
                      <a:pt x="411093" y="391511"/>
                    </a:moveTo>
                    <a:lnTo>
                      <a:pt x="416642" y="418844"/>
                    </a:lnTo>
                    <a:cubicBezTo>
                      <a:pt x="417972" y="425402"/>
                      <a:pt x="419669" y="433794"/>
                      <a:pt x="420678" y="441269"/>
                    </a:cubicBezTo>
                    <a:lnTo>
                      <a:pt x="420907" y="441269"/>
                    </a:lnTo>
                    <a:cubicBezTo>
                      <a:pt x="421733" y="433748"/>
                      <a:pt x="423338" y="425585"/>
                      <a:pt x="424668" y="418660"/>
                    </a:cubicBezTo>
                    <a:lnTo>
                      <a:pt x="430034" y="391511"/>
                    </a:lnTo>
                    <a:lnTo>
                      <a:pt x="436913" y="391511"/>
                    </a:lnTo>
                    <a:lnTo>
                      <a:pt x="423751" y="449845"/>
                    </a:lnTo>
                    <a:lnTo>
                      <a:pt x="417101" y="449845"/>
                    </a:lnTo>
                    <a:lnTo>
                      <a:pt x="404168" y="391511"/>
                    </a:lnTo>
                    <a:lnTo>
                      <a:pt x="411093" y="391511"/>
                    </a:lnTo>
                    <a:close/>
                    <a:moveTo>
                      <a:pt x="410497" y="494743"/>
                    </a:moveTo>
                    <a:cubicBezTo>
                      <a:pt x="420128" y="494743"/>
                      <a:pt x="425952" y="505566"/>
                      <a:pt x="425952" y="524185"/>
                    </a:cubicBezTo>
                    <a:cubicBezTo>
                      <a:pt x="425952" y="546060"/>
                      <a:pt x="418660" y="554453"/>
                      <a:pt x="409580" y="554453"/>
                    </a:cubicBezTo>
                    <a:cubicBezTo>
                      <a:pt x="400178" y="554453"/>
                      <a:pt x="393895" y="544134"/>
                      <a:pt x="393895" y="524506"/>
                    </a:cubicBezTo>
                    <a:cubicBezTo>
                      <a:pt x="393895" y="505199"/>
                      <a:pt x="400591" y="494743"/>
                      <a:pt x="410497" y="494743"/>
                    </a:cubicBezTo>
                    <a:close/>
                    <a:moveTo>
                      <a:pt x="390777" y="391511"/>
                    </a:moveTo>
                    <a:lnTo>
                      <a:pt x="397243" y="391511"/>
                    </a:lnTo>
                    <a:lnTo>
                      <a:pt x="397243" y="449845"/>
                    </a:lnTo>
                    <a:lnTo>
                      <a:pt x="390777" y="449845"/>
                    </a:lnTo>
                    <a:lnTo>
                      <a:pt x="390777" y="391511"/>
                    </a:lnTo>
                    <a:close/>
                    <a:moveTo>
                      <a:pt x="361518" y="391511"/>
                    </a:moveTo>
                    <a:lnTo>
                      <a:pt x="367984" y="391511"/>
                    </a:lnTo>
                    <a:lnTo>
                      <a:pt x="367984" y="444204"/>
                    </a:lnTo>
                    <a:lnTo>
                      <a:pt x="383944" y="444204"/>
                    </a:lnTo>
                    <a:lnTo>
                      <a:pt x="383944" y="449845"/>
                    </a:lnTo>
                    <a:lnTo>
                      <a:pt x="361518" y="449845"/>
                    </a:lnTo>
                    <a:lnTo>
                      <a:pt x="361518" y="391511"/>
                    </a:lnTo>
                    <a:close/>
                    <a:moveTo>
                      <a:pt x="361518" y="496302"/>
                    </a:moveTo>
                    <a:cubicBezTo>
                      <a:pt x="364270" y="495522"/>
                      <a:pt x="367663" y="495155"/>
                      <a:pt x="370828" y="495155"/>
                    </a:cubicBezTo>
                    <a:cubicBezTo>
                      <a:pt x="376468" y="495155"/>
                      <a:pt x="380642" y="496348"/>
                      <a:pt x="383577" y="499329"/>
                    </a:cubicBezTo>
                    <a:cubicBezTo>
                      <a:pt x="386328" y="502264"/>
                      <a:pt x="387521" y="506162"/>
                      <a:pt x="387521" y="510748"/>
                    </a:cubicBezTo>
                    <a:cubicBezTo>
                      <a:pt x="387521" y="518177"/>
                      <a:pt x="384173" y="523038"/>
                      <a:pt x="378441" y="525698"/>
                    </a:cubicBezTo>
                    <a:lnTo>
                      <a:pt x="378441" y="525882"/>
                    </a:lnTo>
                    <a:cubicBezTo>
                      <a:pt x="382614" y="527166"/>
                      <a:pt x="384815" y="531339"/>
                      <a:pt x="386053" y="538952"/>
                    </a:cubicBezTo>
                    <a:cubicBezTo>
                      <a:pt x="387292" y="547023"/>
                      <a:pt x="388484" y="551930"/>
                      <a:pt x="389264" y="553765"/>
                    </a:cubicBezTo>
                    <a:lnTo>
                      <a:pt x="382705" y="553765"/>
                    </a:lnTo>
                    <a:cubicBezTo>
                      <a:pt x="381880" y="552022"/>
                      <a:pt x="380779" y="546473"/>
                      <a:pt x="379679" y="539319"/>
                    </a:cubicBezTo>
                    <a:cubicBezTo>
                      <a:pt x="378441" y="531339"/>
                      <a:pt x="375964" y="528312"/>
                      <a:pt x="370461" y="528312"/>
                    </a:cubicBezTo>
                    <a:lnTo>
                      <a:pt x="367938" y="528312"/>
                    </a:lnTo>
                    <a:lnTo>
                      <a:pt x="367938" y="553765"/>
                    </a:lnTo>
                    <a:lnTo>
                      <a:pt x="361472" y="553765"/>
                    </a:lnTo>
                    <a:lnTo>
                      <a:pt x="361472" y="496302"/>
                    </a:lnTo>
                    <a:close/>
                    <a:moveTo>
                      <a:pt x="169775" y="785589"/>
                    </a:moveTo>
                    <a:lnTo>
                      <a:pt x="797651" y="785589"/>
                    </a:lnTo>
                    <a:lnTo>
                      <a:pt x="756376" y="770593"/>
                    </a:lnTo>
                    <a:lnTo>
                      <a:pt x="759312" y="762476"/>
                    </a:lnTo>
                    <a:lnTo>
                      <a:pt x="834706" y="789900"/>
                    </a:lnTo>
                    <a:lnTo>
                      <a:pt x="759312" y="817325"/>
                    </a:lnTo>
                    <a:lnTo>
                      <a:pt x="756376" y="809208"/>
                    </a:lnTo>
                    <a:lnTo>
                      <a:pt x="797651" y="794211"/>
                    </a:lnTo>
                    <a:lnTo>
                      <a:pt x="169775" y="794211"/>
                    </a:lnTo>
                    <a:lnTo>
                      <a:pt x="169775" y="785589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F6F1F30E-D5FE-BCBA-A9D2-E90FEA026D5C}"/>
                  </a:ext>
                </a:extLst>
              </p:cNvPr>
              <p:cNvSpPr/>
              <p:nvPr/>
            </p:nvSpPr>
            <p:spPr>
              <a:xfrm>
                <a:off x="822344" y="4900366"/>
                <a:ext cx="12978" cy="22700"/>
              </a:xfrm>
              <a:custGeom>
                <a:avLst/>
                <a:gdLst>
                  <a:gd name="connsiteX0" fmla="*/ 12979 w 12978"/>
                  <a:gd name="connsiteY0" fmla="*/ 11006 h 22700"/>
                  <a:gd name="connsiteX1" fmla="*/ 3348 w 12978"/>
                  <a:gd name="connsiteY1" fmla="*/ 0 h 22700"/>
                  <a:gd name="connsiteX2" fmla="*/ 0 w 12978"/>
                  <a:gd name="connsiteY2" fmla="*/ 367 h 22700"/>
                  <a:gd name="connsiteX3" fmla="*/ 0 w 12978"/>
                  <a:gd name="connsiteY3" fmla="*/ 22701 h 22700"/>
                  <a:gd name="connsiteX4" fmla="*/ 2706 w 12978"/>
                  <a:gd name="connsiteY4" fmla="*/ 22701 h 22700"/>
                  <a:gd name="connsiteX5" fmla="*/ 12979 w 12978"/>
                  <a:gd name="connsiteY5" fmla="*/ 11006 h 2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78" h="22700">
                    <a:moveTo>
                      <a:pt x="12979" y="11006"/>
                    </a:moveTo>
                    <a:cubicBezTo>
                      <a:pt x="12979" y="4265"/>
                      <a:pt x="10273" y="92"/>
                      <a:pt x="3348" y="0"/>
                    </a:cubicBezTo>
                    <a:cubicBezTo>
                      <a:pt x="2064" y="0"/>
                      <a:pt x="826" y="92"/>
                      <a:pt x="0" y="367"/>
                    </a:cubicBezTo>
                    <a:lnTo>
                      <a:pt x="0" y="22701"/>
                    </a:lnTo>
                    <a:lnTo>
                      <a:pt x="2706" y="22701"/>
                    </a:lnTo>
                    <a:cubicBezTo>
                      <a:pt x="8897" y="22655"/>
                      <a:pt x="12979" y="18023"/>
                      <a:pt x="12979" y="11006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D908991-1770-FB75-FC74-B26F68F5735E}"/>
                  </a:ext>
                </a:extLst>
              </p:cNvPr>
              <p:cNvSpPr/>
              <p:nvPr/>
            </p:nvSpPr>
            <p:spPr>
              <a:xfrm>
                <a:off x="854951" y="4900457"/>
                <a:ext cx="18619" cy="47924"/>
              </a:xfrm>
              <a:custGeom>
                <a:avLst/>
                <a:gdLst>
                  <a:gd name="connsiteX0" fmla="*/ 9401 w 18619"/>
                  <a:gd name="connsiteY0" fmla="*/ 47924 h 47924"/>
                  <a:gd name="connsiteX1" fmla="*/ 18619 w 18619"/>
                  <a:gd name="connsiteY1" fmla="*/ 23802 h 47924"/>
                  <a:gd name="connsiteX2" fmla="*/ 9310 w 18619"/>
                  <a:gd name="connsiteY2" fmla="*/ 0 h 47924"/>
                  <a:gd name="connsiteX3" fmla="*/ 0 w 18619"/>
                  <a:gd name="connsiteY3" fmla="*/ 23985 h 47924"/>
                  <a:gd name="connsiteX4" fmla="*/ 9401 w 18619"/>
                  <a:gd name="connsiteY4" fmla="*/ 47924 h 4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9" h="47924">
                    <a:moveTo>
                      <a:pt x="9401" y="47924"/>
                    </a:moveTo>
                    <a:cubicBezTo>
                      <a:pt x="16693" y="47924"/>
                      <a:pt x="18619" y="35221"/>
                      <a:pt x="18619" y="23802"/>
                    </a:cubicBezTo>
                    <a:cubicBezTo>
                      <a:pt x="18619" y="12887"/>
                      <a:pt x="16693" y="0"/>
                      <a:pt x="9310" y="0"/>
                    </a:cubicBezTo>
                    <a:cubicBezTo>
                      <a:pt x="2247" y="0"/>
                      <a:pt x="0" y="12107"/>
                      <a:pt x="0" y="23985"/>
                    </a:cubicBezTo>
                    <a:cubicBezTo>
                      <a:pt x="0" y="36001"/>
                      <a:pt x="2293" y="47924"/>
                      <a:pt x="9401" y="47924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4A2A251-2DE5-367F-47AF-636FA8900797}"/>
                  </a:ext>
                </a:extLst>
              </p:cNvPr>
              <p:cNvSpPr/>
              <p:nvPr/>
            </p:nvSpPr>
            <p:spPr>
              <a:xfrm>
                <a:off x="2377885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E29DFD7E-9F97-7BFA-FC89-E364073DE7D5}"/>
                  </a:ext>
                </a:extLst>
              </p:cNvPr>
              <p:cNvSpPr/>
              <p:nvPr/>
            </p:nvSpPr>
            <p:spPr>
              <a:xfrm>
                <a:off x="338470" y="4492987"/>
                <a:ext cx="36138" cy="769905"/>
              </a:xfrm>
              <a:custGeom>
                <a:avLst/>
                <a:gdLst>
                  <a:gd name="connsiteX0" fmla="*/ 0 w 36138"/>
                  <a:gd name="connsiteY0" fmla="*/ 0 h 769905"/>
                  <a:gd name="connsiteX1" fmla="*/ 36138 w 36138"/>
                  <a:gd name="connsiteY1" fmla="*/ 0 h 769905"/>
                  <a:gd name="connsiteX2" fmla="*/ 36138 w 36138"/>
                  <a:gd name="connsiteY2" fmla="*/ 769905 h 769905"/>
                  <a:gd name="connsiteX3" fmla="*/ 0 w 36138"/>
                  <a:gd name="connsiteY3" fmla="*/ 769905 h 769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38" h="769905">
                    <a:moveTo>
                      <a:pt x="0" y="0"/>
                    </a:moveTo>
                    <a:lnTo>
                      <a:pt x="36138" y="0"/>
                    </a:lnTo>
                    <a:lnTo>
                      <a:pt x="36138" y="769905"/>
                    </a:lnTo>
                    <a:lnTo>
                      <a:pt x="0" y="7699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8AA338C-85FE-F9CF-E9F9-6833BEBEFF24}"/>
                  </a:ext>
                </a:extLst>
              </p:cNvPr>
              <p:cNvSpPr/>
              <p:nvPr/>
            </p:nvSpPr>
            <p:spPr>
              <a:xfrm>
                <a:off x="2163258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6933C24F-A2C6-6395-39C0-C482E9AAB5CA}"/>
                  </a:ext>
                </a:extLst>
              </p:cNvPr>
              <p:cNvSpPr/>
              <p:nvPr/>
            </p:nvSpPr>
            <p:spPr>
              <a:xfrm>
                <a:off x="378919" y="4492987"/>
                <a:ext cx="36229" cy="769859"/>
              </a:xfrm>
              <a:custGeom>
                <a:avLst/>
                <a:gdLst>
                  <a:gd name="connsiteX0" fmla="*/ 0 w 36229"/>
                  <a:gd name="connsiteY0" fmla="*/ 0 h 769859"/>
                  <a:gd name="connsiteX1" fmla="*/ 0 w 36229"/>
                  <a:gd name="connsiteY1" fmla="*/ 769859 h 769859"/>
                  <a:gd name="connsiteX2" fmla="*/ 36230 w 36229"/>
                  <a:gd name="connsiteY2" fmla="*/ 769859 h 769859"/>
                  <a:gd name="connsiteX3" fmla="*/ 36230 w 36229"/>
                  <a:gd name="connsiteY3" fmla="*/ 484057 h 769859"/>
                  <a:gd name="connsiteX4" fmla="*/ 28250 w 36229"/>
                  <a:gd name="connsiteY4" fmla="*/ 484057 h 769859"/>
                  <a:gd name="connsiteX5" fmla="*/ 28250 w 36229"/>
                  <a:gd name="connsiteY5" fmla="*/ 215177 h 769859"/>
                  <a:gd name="connsiteX6" fmla="*/ 36230 w 36229"/>
                  <a:gd name="connsiteY6" fmla="*/ 215177 h 769859"/>
                  <a:gd name="connsiteX7" fmla="*/ 36230 w 36229"/>
                  <a:gd name="connsiteY7" fmla="*/ 0 h 769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229" h="769859">
                    <a:moveTo>
                      <a:pt x="0" y="0"/>
                    </a:moveTo>
                    <a:lnTo>
                      <a:pt x="0" y="769859"/>
                    </a:lnTo>
                    <a:lnTo>
                      <a:pt x="36230" y="769859"/>
                    </a:lnTo>
                    <a:lnTo>
                      <a:pt x="36230" y="484057"/>
                    </a:lnTo>
                    <a:lnTo>
                      <a:pt x="28250" y="484057"/>
                    </a:lnTo>
                    <a:lnTo>
                      <a:pt x="28250" y="215177"/>
                    </a:lnTo>
                    <a:lnTo>
                      <a:pt x="36230" y="215177"/>
                    </a:lnTo>
                    <a:lnTo>
                      <a:pt x="36230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9DFF6339-CA73-757D-2AD0-3556B1540B64}"/>
                  </a:ext>
                </a:extLst>
              </p:cNvPr>
              <p:cNvSpPr/>
              <p:nvPr/>
            </p:nvSpPr>
            <p:spPr>
              <a:xfrm>
                <a:off x="297930" y="4492987"/>
                <a:ext cx="36229" cy="769905"/>
              </a:xfrm>
              <a:custGeom>
                <a:avLst/>
                <a:gdLst>
                  <a:gd name="connsiteX0" fmla="*/ 0 w 36229"/>
                  <a:gd name="connsiteY0" fmla="*/ 0 h 769905"/>
                  <a:gd name="connsiteX1" fmla="*/ 36230 w 36229"/>
                  <a:gd name="connsiteY1" fmla="*/ 0 h 769905"/>
                  <a:gd name="connsiteX2" fmla="*/ 36230 w 36229"/>
                  <a:gd name="connsiteY2" fmla="*/ 769905 h 769905"/>
                  <a:gd name="connsiteX3" fmla="*/ 0 w 36229"/>
                  <a:gd name="connsiteY3" fmla="*/ 769905 h 769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9" h="769905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769905"/>
                    </a:lnTo>
                    <a:lnTo>
                      <a:pt x="0" y="7699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8FEA599A-D730-9740-34C3-2BFDA16B2F9C}"/>
                  </a:ext>
                </a:extLst>
              </p:cNvPr>
              <p:cNvSpPr/>
              <p:nvPr/>
            </p:nvSpPr>
            <p:spPr>
              <a:xfrm>
                <a:off x="2163258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78AD47FD-C2D7-DB2B-9EB6-B8A0B3FD6CEF}"/>
                  </a:ext>
                </a:extLst>
              </p:cNvPr>
              <p:cNvSpPr/>
              <p:nvPr/>
            </p:nvSpPr>
            <p:spPr>
              <a:xfrm>
                <a:off x="257389" y="4492987"/>
                <a:ext cx="36229" cy="769905"/>
              </a:xfrm>
              <a:custGeom>
                <a:avLst/>
                <a:gdLst>
                  <a:gd name="connsiteX0" fmla="*/ 0 w 36229"/>
                  <a:gd name="connsiteY0" fmla="*/ 0 h 769905"/>
                  <a:gd name="connsiteX1" fmla="*/ 36230 w 36229"/>
                  <a:gd name="connsiteY1" fmla="*/ 0 h 769905"/>
                  <a:gd name="connsiteX2" fmla="*/ 36230 w 36229"/>
                  <a:gd name="connsiteY2" fmla="*/ 769905 h 769905"/>
                  <a:gd name="connsiteX3" fmla="*/ 0 w 36229"/>
                  <a:gd name="connsiteY3" fmla="*/ 769905 h 769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9" h="769905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769905"/>
                    </a:lnTo>
                    <a:lnTo>
                      <a:pt x="0" y="76990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0B808132-C73B-8343-E0B0-C6D5AE78EF60}"/>
                  </a:ext>
                </a:extLst>
              </p:cNvPr>
              <p:cNvSpPr/>
              <p:nvPr/>
            </p:nvSpPr>
            <p:spPr>
              <a:xfrm>
                <a:off x="2163258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8CA416B-AD66-E279-86C8-B511AC4E4CF1}"/>
                  </a:ext>
                </a:extLst>
              </p:cNvPr>
              <p:cNvSpPr/>
              <p:nvPr/>
            </p:nvSpPr>
            <p:spPr>
              <a:xfrm>
                <a:off x="2377885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C5140F4-BE31-646D-5E95-08FCEE6B94D4}"/>
                  </a:ext>
                </a:extLst>
              </p:cNvPr>
              <p:cNvSpPr/>
              <p:nvPr/>
            </p:nvSpPr>
            <p:spPr>
              <a:xfrm>
                <a:off x="2091853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F1A10DA5-254A-A885-7BF1-3509443BBE47}"/>
                  </a:ext>
                </a:extLst>
              </p:cNvPr>
              <p:cNvSpPr/>
              <p:nvPr/>
            </p:nvSpPr>
            <p:spPr>
              <a:xfrm>
                <a:off x="2091853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0163725C-3392-43B8-0F6D-3A8DB29BCD4F}"/>
                  </a:ext>
                </a:extLst>
              </p:cNvPr>
              <p:cNvSpPr/>
              <p:nvPr/>
            </p:nvSpPr>
            <p:spPr>
              <a:xfrm>
                <a:off x="892831" y="4900457"/>
                <a:ext cx="18619" cy="47924"/>
              </a:xfrm>
              <a:custGeom>
                <a:avLst/>
                <a:gdLst>
                  <a:gd name="connsiteX0" fmla="*/ 9401 w 18619"/>
                  <a:gd name="connsiteY0" fmla="*/ 47924 h 47924"/>
                  <a:gd name="connsiteX1" fmla="*/ 18619 w 18619"/>
                  <a:gd name="connsiteY1" fmla="*/ 23802 h 47924"/>
                  <a:gd name="connsiteX2" fmla="*/ 9310 w 18619"/>
                  <a:gd name="connsiteY2" fmla="*/ 0 h 47924"/>
                  <a:gd name="connsiteX3" fmla="*/ 0 w 18619"/>
                  <a:gd name="connsiteY3" fmla="*/ 23985 h 47924"/>
                  <a:gd name="connsiteX4" fmla="*/ 9401 w 18619"/>
                  <a:gd name="connsiteY4" fmla="*/ 47924 h 4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9" h="47924">
                    <a:moveTo>
                      <a:pt x="9401" y="47924"/>
                    </a:moveTo>
                    <a:cubicBezTo>
                      <a:pt x="16693" y="47924"/>
                      <a:pt x="18619" y="35221"/>
                      <a:pt x="18619" y="23802"/>
                    </a:cubicBezTo>
                    <a:cubicBezTo>
                      <a:pt x="18619" y="12887"/>
                      <a:pt x="16693" y="0"/>
                      <a:pt x="9310" y="0"/>
                    </a:cubicBezTo>
                    <a:cubicBezTo>
                      <a:pt x="2247" y="0"/>
                      <a:pt x="0" y="12107"/>
                      <a:pt x="0" y="23985"/>
                    </a:cubicBezTo>
                    <a:cubicBezTo>
                      <a:pt x="0" y="36001"/>
                      <a:pt x="2247" y="47924"/>
                      <a:pt x="9401" y="47924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0E6CF5E2-9A0C-5584-1481-470E13CF6CDF}"/>
                  </a:ext>
                </a:extLst>
              </p:cNvPr>
              <p:cNvSpPr/>
              <p:nvPr/>
            </p:nvSpPr>
            <p:spPr>
              <a:xfrm>
                <a:off x="2091853" y="4892065"/>
                <a:ext cx="67093" cy="19582"/>
              </a:xfrm>
              <a:custGeom>
                <a:avLst/>
                <a:gdLst>
                  <a:gd name="connsiteX0" fmla="*/ 0 w 67093"/>
                  <a:gd name="connsiteY0" fmla="*/ 0 h 19582"/>
                  <a:gd name="connsiteX1" fmla="*/ 67094 w 67093"/>
                  <a:gd name="connsiteY1" fmla="*/ 0 h 19582"/>
                  <a:gd name="connsiteX2" fmla="*/ 67094 w 67093"/>
                  <a:gd name="connsiteY2" fmla="*/ 19583 h 19582"/>
                  <a:gd name="connsiteX3" fmla="*/ 0 w 67093"/>
                  <a:gd name="connsiteY3" fmla="*/ 19583 h 1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9582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9583"/>
                    </a:lnTo>
                    <a:lnTo>
                      <a:pt x="0" y="1958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44EB79F-AC89-A9F7-8627-8BA00837E210}"/>
                  </a:ext>
                </a:extLst>
              </p:cNvPr>
              <p:cNvSpPr/>
              <p:nvPr/>
            </p:nvSpPr>
            <p:spPr>
              <a:xfrm>
                <a:off x="2091853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7F5B1CED-270C-789E-038F-7092A9A42819}"/>
                  </a:ext>
                </a:extLst>
              </p:cNvPr>
              <p:cNvSpPr/>
              <p:nvPr/>
            </p:nvSpPr>
            <p:spPr>
              <a:xfrm>
                <a:off x="2377885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1146A0EE-B620-4B82-8313-10B4C111D26B}"/>
                  </a:ext>
                </a:extLst>
              </p:cNvPr>
              <p:cNvSpPr/>
              <p:nvPr/>
            </p:nvSpPr>
            <p:spPr>
              <a:xfrm>
                <a:off x="626290" y="5236752"/>
                <a:ext cx="216736" cy="33478"/>
              </a:xfrm>
              <a:custGeom>
                <a:avLst/>
                <a:gdLst>
                  <a:gd name="connsiteX0" fmla="*/ 0 w 216736"/>
                  <a:gd name="connsiteY0" fmla="*/ 0 h 33478"/>
                  <a:gd name="connsiteX1" fmla="*/ 216737 w 216736"/>
                  <a:gd name="connsiteY1" fmla="*/ 0 h 33478"/>
                  <a:gd name="connsiteX2" fmla="*/ 216737 w 216736"/>
                  <a:gd name="connsiteY2" fmla="*/ 33478 h 33478"/>
                  <a:gd name="connsiteX3" fmla="*/ 0 w 216736"/>
                  <a:gd name="connsiteY3" fmla="*/ 33478 h 3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736" h="33478">
                    <a:moveTo>
                      <a:pt x="0" y="0"/>
                    </a:moveTo>
                    <a:lnTo>
                      <a:pt x="216737" y="0"/>
                    </a:lnTo>
                    <a:lnTo>
                      <a:pt x="216737" y="33478"/>
                    </a:lnTo>
                    <a:lnTo>
                      <a:pt x="0" y="3347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A7643F30-8C56-7BD5-80BC-B719846D7BC5}"/>
                  </a:ext>
                </a:extLst>
              </p:cNvPr>
              <p:cNvSpPr/>
              <p:nvPr/>
            </p:nvSpPr>
            <p:spPr>
              <a:xfrm>
                <a:off x="2020402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6F9E90F5-0631-ECC2-FBDA-1B81183A18E3}"/>
                  </a:ext>
                </a:extLst>
              </p:cNvPr>
              <p:cNvSpPr/>
              <p:nvPr/>
            </p:nvSpPr>
            <p:spPr>
              <a:xfrm>
                <a:off x="916404" y="5098070"/>
                <a:ext cx="17610" cy="51271"/>
              </a:xfrm>
              <a:custGeom>
                <a:avLst/>
                <a:gdLst>
                  <a:gd name="connsiteX0" fmla="*/ 3256 w 17610"/>
                  <a:gd name="connsiteY0" fmla="*/ 0 h 51271"/>
                  <a:gd name="connsiteX1" fmla="*/ 0 w 17610"/>
                  <a:gd name="connsiteY1" fmla="*/ 367 h 51271"/>
                  <a:gd name="connsiteX2" fmla="*/ 0 w 17610"/>
                  <a:gd name="connsiteY2" fmla="*/ 51089 h 51271"/>
                  <a:gd name="connsiteX3" fmla="*/ 2614 w 17610"/>
                  <a:gd name="connsiteY3" fmla="*/ 51272 h 51271"/>
                  <a:gd name="connsiteX4" fmla="*/ 17610 w 17610"/>
                  <a:gd name="connsiteY4" fmla="*/ 24352 h 51271"/>
                  <a:gd name="connsiteX5" fmla="*/ 3256 w 17610"/>
                  <a:gd name="connsiteY5" fmla="*/ 0 h 5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10" h="51271">
                    <a:moveTo>
                      <a:pt x="3256" y="0"/>
                    </a:moveTo>
                    <a:cubicBezTo>
                      <a:pt x="2155" y="0"/>
                      <a:pt x="917" y="92"/>
                      <a:pt x="0" y="367"/>
                    </a:cubicBezTo>
                    <a:lnTo>
                      <a:pt x="0" y="51089"/>
                    </a:lnTo>
                    <a:cubicBezTo>
                      <a:pt x="1009" y="51272"/>
                      <a:pt x="1972" y="51272"/>
                      <a:pt x="2614" y="51272"/>
                    </a:cubicBezTo>
                    <a:cubicBezTo>
                      <a:pt x="10273" y="51272"/>
                      <a:pt x="17610" y="45631"/>
                      <a:pt x="17610" y="24352"/>
                    </a:cubicBezTo>
                    <a:cubicBezTo>
                      <a:pt x="17610" y="8622"/>
                      <a:pt x="12933" y="0"/>
                      <a:pt x="3256" y="0"/>
                    </a:cubicBez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DDE515A4-9BF5-1BC0-A335-533C69B65F79}"/>
                  </a:ext>
                </a:extLst>
              </p:cNvPr>
              <p:cNvSpPr/>
              <p:nvPr/>
            </p:nvSpPr>
            <p:spPr>
              <a:xfrm>
                <a:off x="2091853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A88C2E04-54F8-1964-17BC-399686A3FCD8}"/>
                  </a:ext>
                </a:extLst>
              </p:cNvPr>
              <p:cNvSpPr/>
              <p:nvPr/>
            </p:nvSpPr>
            <p:spPr>
              <a:xfrm>
                <a:off x="1233391" y="5274495"/>
                <a:ext cx="55720" cy="229"/>
              </a:xfrm>
              <a:custGeom>
                <a:avLst/>
                <a:gdLst>
                  <a:gd name="connsiteX0" fmla="*/ 55720 w 55720"/>
                  <a:gd name="connsiteY0" fmla="*/ 230 h 229"/>
                  <a:gd name="connsiteX1" fmla="*/ 55720 w 55720"/>
                  <a:gd name="connsiteY1" fmla="*/ 0 h 229"/>
                  <a:gd name="connsiteX2" fmla="*/ 0 w 55720"/>
                  <a:gd name="connsiteY2" fmla="*/ 0 h 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720" h="229">
                    <a:moveTo>
                      <a:pt x="55720" y="230"/>
                    </a:moveTo>
                    <a:lnTo>
                      <a:pt x="5572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4451EA11-7E69-1D0B-F585-6167692E948A}"/>
                  </a:ext>
                </a:extLst>
              </p:cNvPr>
              <p:cNvSpPr/>
              <p:nvPr/>
            </p:nvSpPr>
            <p:spPr>
              <a:xfrm>
                <a:off x="849172" y="5236706"/>
                <a:ext cx="216736" cy="33478"/>
              </a:xfrm>
              <a:custGeom>
                <a:avLst/>
                <a:gdLst>
                  <a:gd name="connsiteX0" fmla="*/ 0 w 216736"/>
                  <a:gd name="connsiteY0" fmla="*/ 0 h 33478"/>
                  <a:gd name="connsiteX1" fmla="*/ 216736 w 216736"/>
                  <a:gd name="connsiteY1" fmla="*/ 0 h 33478"/>
                  <a:gd name="connsiteX2" fmla="*/ 216736 w 216736"/>
                  <a:gd name="connsiteY2" fmla="*/ 33478 h 33478"/>
                  <a:gd name="connsiteX3" fmla="*/ 0 w 216736"/>
                  <a:gd name="connsiteY3" fmla="*/ 33478 h 3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736" h="33478">
                    <a:moveTo>
                      <a:pt x="0" y="0"/>
                    </a:moveTo>
                    <a:lnTo>
                      <a:pt x="216736" y="0"/>
                    </a:lnTo>
                    <a:lnTo>
                      <a:pt x="216736" y="33478"/>
                    </a:lnTo>
                    <a:lnTo>
                      <a:pt x="0" y="3347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9E95C35E-F558-61BD-2138-F4190C92698E}"/>
                  </a:ext>
                </a:extLst>
              </p:cNvPr>
              <p:cNvSpPr/>
              <p:nvPr/>
            </p:nvSpPr>
            <p:spPr>
              <a:xfrm>
                <a:off x="1070220" y="5236706"/>
                <a:ext cx="216736" cy="33478"/>
              </a:xfrm>
              <a:custGeom>
                <a:avLst/>
                <a:gdLst>
                  <a:gd name="connsiteX0" fmla="*/ 0 w 216736"/>
                  <a:gd name="connsiteY0" fmla="*/ 0 h 33478"/>
                  <a:gd name="connsiteX1" fmla="*/ 216736 w 216736"/>
                  <a:gd name="connsiteY1" fmla="*/ 0 h 33478"/>
                  <a:gd name="connsiteX2" fmla="*/ 216736 w 216736"/>
                  <a:gd name="connsiteY2" fmla="*/ 33478 h 33478"/>
                  <a:gd name="connsiteX3" fmla="*/ 0 w 216736"/>
                  <a:gd name="connsiteY3" fmla="*/ 33478 h 3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736" h="33478">
                    <a:moveTo>
                      <a:pt x="0" y="0"/>
                    </a:moveTo>
                    <a:lnTo>
                      <a:pt x="216736" y="0"/>
                    </a:lnTo>
                    <a:lnTo>
                      <a:pt x="216736" y="33478"/>
                    </a:lnTo>
                    <a:lnTo>
                      <a:pt x="0" y="3347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A0C2B492-8A9E-7FFF-1624-34B498A04814}"/>
                  </a:ext>
                </a:extLst>
              </p:cNvPr>
              <p:cNvSpPr/>
              <p:nvPr/>
            </p:nvSpPr>
            <p:spPr>
              <a:xfrm>
                <a:off x="2306067" y="498016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2A0FAFC6-E6A3-7E8A-3C5E-06FE969EE0A7}"/>
                  </a:ext>
                </a:extLst>
              </p:cNvPr>
              <p:cNvSpPr/>
              <p:nvPr/>
            </p:nvSpPr>
            <p:spPr>
              <a:xfrm>
                <a:off x="3738243" y="4726875"/>
                <a:ext cx="55537" cy="232283"/>
              </a:xfrm>
              <a:custGeom>
                <a:avLst/>
                <a:gdLst>
                  <a:gd name="connsiteX0" fmla="*/ 0 w 55537"/>
                  <a:gd name="connsiteY0" fmla="*/ 0 h 232283"/>
                  <a:gd name="connsiteX1" fmla="*/ 55537 w 55537"/>
                  <a:gd name="connsiteY1" fmla="*/ 0 h 232283"/>
                  <a:gd name="connsiteX2" fmla="*/ 55537 w 55537"/>
                  <a:gd name="connsiteY2" fmla="*/ 232283 h 232283"/>
                  <a:gd name="connsiteX3" fmla="*/ 0 w 55537"/>
                  <a:gd name="connsiteY3" fmla="*/ 232283 h 23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37" h="232283">
                    <a:moveTo>
                      <a:pt x="0" y="0"/>
                    </a:moveTo>
                    <a:lnTo>
                      <a:pt x="55537" y="0"/>
                    </a:lnTo>
                    <a:lnTo>
                      <a:pt x="55537" y="232283"/>
                    </a:lnTo>
                    <a:lnTo>
                      <a:pt x="0" y="23228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D83936E1-E408-D2B8-6C58-EAE9B3B931EC}"/>
                  </a:ext>
                </a:extLst>
              </p:cNvPr>
              <p:cNvSpPr/>
              <p:nvPr/>
            </p:nvSpPr>
            <p:spPr>
              <a:xfrm>
                <a:off x="3378926" y="4455565"/>
                <a:ext cx="164960" cy="83374"/>
              </a:xfrm>
              <a:custGeom>
                <a:avLst/>
                <a:gdLst>
                  <a:gd name="connsiteX0" fmla="*/ 0 w 164960"/>
                  <a:gd name="connsiteY0" fmla="*/ 0 h 83374"/>
                  <a:gd name="connsiteX1" fmla="*/ 164960 w 164960"/>
                  <a:gd name="connsiteY1" fmla="*/ 0 h 83374"/>
                  <a:gd name="connsiteX2" fmla="*/ 164960 w 164960"/>
                  <a:gd name="connsiteY2" fmla="*/ 83374 h 83374"/>
                  <a:gd name="connsiteX3" fmla="*/ 0 w 164960"/>
                  <a:gd name="connsiteY3" fmla="*/ 83374 h 8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960" h="83374">
                    <a:moveTo>
                      <a:pt x="0" y="0"/>
                    </a:moveTo>
                    <a:lnTo>
                      <a:pt x="164960" y="0"/>
                    </a:lnTo>
                    <a:lnTo>
                      <a:pt x="164960" y="83374"/>
                    </a:lnTo>
                    <a:lnTo>
                      <a:pt x="0" y="83374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C9E49F5-31B1-9CAE-E8F2-07E5C754ACCC}"/>
                  </a:ext>
                </a:extLst>
              </p:cNvPr>
              <p:cNvSpPr/>
              <p:nvPr/>
            </p:nvSpPr>
            <p:spPr>
              <a:xfrm>
                <a:off x="2377885" y="4530868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B4B3722D-B326-B79B-B7EE-E806171E9D19}"/>
                  </a:ext>
                </a:extLst>
              </p:cNvPr>
              <p:cNvSpPr/>
              <p:nvPr/>
            </p:nvSpPr>
            <p:spPr>
              <a:xfrm>
                <a:off x="2306067" y="4916004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1A50EF0E-EB29-A5C3-28E9-BBEA0D3665EE}"/>
                  </a:ext>
                </a:extLst>
              </p:cNvPr>
              <p:cNvSpPr/>
              <p:nvPr/>
            </p:nvSpPr>
            <p:spPr>
              <a:xfrm>
                <a:off x="2377885" y="4595027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5CA17DE4-0458-11F6-AD81-BE659D44106C}"/>
                  </a:ext>
                </a:extLst>
              </p:cNvPr>
              <p:cNvSpPr/>
              <p:nvPr/>
            </p:nvSpPr>
            <p:spPr>
              <a:xfrm>
                <a:off x="3165767" y="4455565"/>
                <a:ext cx="164960" cy="83374"/>
              </a:xfrm>
              <a:custGeom>
                <a:avLst/>
                <a:gdLst>
                  <a:gd name="connsiteX0" fmla="*/ 0 w 164960"/>
                  <a:gd name="connsiteY0" fmla="*/ 0 h 83374"/>
                  <a:gd name="connsiteX1" fmla="*/ 164960 w 164960"/>
                  <a:gd name="connsiteY1" fmla="*/ 0 h 83374"/>
                  <a:gd name="connsiteX2" fmla="*/ 164960 w 164960"/>
                  <a:gd name="connsiteY2" fmla="*/ 83374 h 83374"/>
                  <a:gd name="connsiteX3" fmla="*/ 0 w 164960"/>
                  <a:gd name="connsiteY3" fmla="*/ 83374 h 8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960" h="83374">
                    <a:moveTo>
                      <a:pt x="0" y="0"/>
                    </a:moveTo>
                    <a:lnTo>
                      <a:pt x="164960" y="0"/>
                    </a:lnTo>
                    <a:lnTo>
                      <a:pt x="164960" y="83374"/>
                    </a:lnTo>
                    <a:lnTo>
                      <a:pt x="0" y="83374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26F769DC-F021-4A7A-AE90-1156492C4FC5}"/>
                  </a:ext>
                </a:extLst>
              </p:cNvPr>
              <p:cNvSpPr/>
              <p:nvPr/>
            </p:nvSpPr>
            <p:spPr>
              <a:xfrm>
                <a:off x="2377885" y="440255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F45C6819-D30F-ED51-45CE-4B5C85A87343}"/>
                  </a:ext>
                </a:extLst>
              </p:cNvPr>
              <p:cNvSpPr/>
              <p:nvPr/>
            </p:nvSpPr>
            <p:spPr>
              <a:xfrm>
                <a:off x="3117476" y="4427040"/>
                <a:ext cx="477040" cy="497448"/>
              </a:xfrm>
              <a:custGeom>
                <a:avLst/>
                <a:gdLst>
                  <a:gd name="connsiteX0" fmla="*/ 0 w 477040"/>
                  <a:gd name="connsiteY0" fmla="*/ 497448 h 497448"/>
                  <a:gd name="connsiteX1" fmla="*/ 477041 w 477040"/>
                  <a:gd name="connsiteY1" fmla="*/ 497448 h 497448"/>
                  <a:gd name="connsiteX2" fmla="*/ 477041 w 477040"/>
                  <a:gd name="connsiteY2" fmla="*/ 0 h 497448"/>
                  <a:gd name="connsiteX3" fmla="*/ 0 w 477040"/>
                  <a:gd name="connsiteY3" fmla="*/ 0 h 497448"/>
                  <a:gd name="connsiteX4" fmla="*/ 0 w 477040"/>
                  <a:gd name="connsiteY4" fmla="*/ 497448 h 497448"/>
                  <a:gd name="connsiteX5" fmla="*/ 257140 w 477040"/>
                  <a:gd name="connsiteY5" fmla="*/ 24214 h 497448"/>
                  <a:gd name="connsiteX6" fmla="*/ 430767 w 477040"/>
                  <a:gd name="connsiteY6" fmla="*/ 24214 h 497448"/>
                  <a:gd name="connsiteX7" fmla="*/ 430767 w 477040"/>
                  <a:gd name="connsiteY7" fmla="*/ 116256 h 497448"/>
                  <a:gd name="connsiteX8" fmla="*/ 257140 w 477040"/>
                  <a:gd name="connsiteY8" fmla="*/ 116256 h 497448"/>
                  <a:gd name="connsiteX9" fmla="*/ 257140 w 477040"/>
                  <a:gd name="connsiteY9" fmla="*/ 24214 h 497448"/>
                  <a:gd name="connsiteX10" fmla="*/ 43980 w 477040"/>
                  <a:gd name="connsiteY10" fmla="*/ 24214 h 497448"/>
                  <a:gd name="connsiteX11" fmla="*/ 217608 w 477040"/>
                  <a:gd name="connsiteY11" fmla="*/ 24214 h 497448"/>
                  <a:gd name="connsiteX12" fmla="*/ 217608 w 477040"/>
                  <a:gd name="connsiteY12" fmla="*/ 116256 h 497448"/>
                  <a:gd name="connsiteX13" fmla="*/ 43980 w 477040"/>
                  <a:gd name="connsiteY13" fmla="*/ 116256 h 497448"/>
                  <a:gd name="connsiteX14" fmla="*/ 43980 w 477040"/>
                  <a:gd name="connsiteY14" fmla="*/ 24214 h 497448"/>
                  <a:gd name="connsiteX15" fmla="*/ 1926 w 477040"/>
                  <a:gd name="connsiteY15" fmla="*/ 161016 h 497448"/>
                  <a:gd name="connsiteX16" fmla="*/ 56317 w 477040"/>
                  <a:gd name="connsiteY16" fmla="*/ 161016 h 497448"/>
                  <a:gd name="connsiteX17" fmla="*/ 474472 w 477040"/>
                  <a:gd name="connsiteY17" fmla="*/ 161016 h 497448"/>
                  <a:gd name="connsiteX18" fmla="*/ 474472 w 477040"/>
                  <a:gd name="connsiteY18" fmla="*/ 248701 h 497448"/>
                  <a:gd name="connsiteX19" fmla="*/ 1926 w 477040"/>
                  <a:gd name="connsiteY19" fmla="*/ 248701 h 497448"/>
                  <a:gd name="connsiteX20" fmla="*/ 1926 w 477040"/>
                  <a:gd name="connsiteY20" fmla="*/ 161016 h 49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7040" h="497448">
                    <a:moveTo>
                      <a:pt x="0" y="497448"/>
                    </a:moveTo>
                    <a:lnTo>
                      <a:pt x="477041" y="497448"/>
                    </a:lnTo>
                    <a:lnTo>
                      <a:pt x="477041" y="0"/>
                    </a:lnTo>
                    <a:lnTo>
                      <a:pt x="0" y="0"/>
                    </a:lnTo>
                    <a:lnTo>
                      <a:pt x="0" y="497448"/>
                    </a:lnTo>
                    <a:close/>
                    <a:moveTo>
                      <a:pt x="257140" y="24214"/>
                    </a:moveTo>
                    <a:lnTo>
                      <a:pt x="430767" y="24214"/>
                    </a:lnTo>
                    <a:lnTo>
                      <a:pt x="430767" y="116256"/>
                    </a:lnTo>
                    <a:lnTo>
                      <a:pt x="257140" y="116256"/>
                    </a:lnTo>
                    <a:lnTo>
                      <a:pt x="257140" y="24214"/>
                    </a:lnTo>
                    <a:close/>
                    <a:moveTo>
                      <a:pt x="43980" y="24214"/>
                    </a:moveTo>
                    <a:lnTo>
                      <a:pt x="217608" y="24214"/>
                    </a:lnTo>
                    <a:lnTo>
                      <a:pt x="217608" y="116256"/>
                    </a:lnTo>
                    <a:lnTo>
                      <a:pt x="43980" y="116256"/>
                    </a:lnTo>
                    <a:lnTo>
                      <a:pt x="43980" y="24214"/>
                    </a:lnTo>
                    <a:close/>
                    <a:moveTo>
                      <a:pt x="1926" y="161016"/>
                    </a:moveTo>
                    <a:lnTo>
                      <a:pt x="56317" y="161016"/>
                    </a:lnTo>
                    <a:lnTo>
                      <a:pt x="474472" y="161016"/>
                    </a:lnTo>
                    <a:lnTo>
                      <a:pt x="474472" y="248701"/>
                    </a:lnTo>
                    <a:lnTo>
                      <a:pt x="1926" y="248701"/>
                    </a:lnTo>
                    <a:lnTo>
                      <a:pt x="1926" y="161016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677D03F1-2069-2666-B93B-41F7B17976D7}"/>
                  </a:ext>
                </a:extLst>
              </p:cNvPr>
              <p:cNvSpPr/>
              <p:nvPr/>
            </p:nvSpPr>
            <p:spPr>
              <a:xfrm>
                <a:off x="411526" y="4712475"/>
                <a:ext cx="3622" cy="260258"/>
              </a:xfrm>
              <a:custGeom>
                <a:avLst/>
                <a:gdLst>
                  <a:gd name="connsiteX0" fmla="*/ 0 w 3622"/>
                  <a:gd name="connsiteY0" fmla="*/ 0 h 260258"/>
                  <a:gd name="connsiteX1" fmla="*/ 3623 w 3622"/>
                  <a:gd name="connsiteY1" fmla="*/ 0 h 260258"/>
                  <a:gd name="connsiteX2" fmla="*/ 3623 w 3622"/>
                  <a:gd name="connsiteY2" fmla="*/ 260258 h 260258"/>
                  <a:gd name="connsiteX3" fmla="*/ 0 w 3622"/>
                  <a:gd name="connsiteY3" fmla="*/ 260258 h 26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" h="260258">
                    <a:moveTo>
                      <a:pt x="0" y="0"/>
                    </a:moveTo>
                    <a:lnTo>
                      <a:pt x="3623" y="0"/>
                    </a:lnTo>
                    <a:lnTo>
                      <a:pt x="3623" y="260258"/>
                    </a:lnTo>
                    <a:lnTo>
                      <a:pt x="0" y="26025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B781EB7D-13D3-0569-602A-FCA504F55581}"/>
                  </a:ext>
                </a:extLst>
              </p:cNvPr>
              <p:cNvSpPr/>
              <p:nvPr/>
            </p:nvSpPr>
            <p:spPr>
              <a:xfrm>
                <a:off x="2306067" y="5108480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03B8F033-D2E5-535A-2903-53522DCDFB37}"/>
                  </a:ext>
                </a:extLst>
              </p:cNvPr>
              <p:cNvSpPr/>
              <p:nvPr/>
            </p:nvSpPr>
            <p:spPr>
              <a:xfrm>
                <a:off x="2234662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1E15033-3488-D019-199B-231EE2FF375E}"/>
                  </a:ext>
                </a:extLst>
              </p:cNvPr>
              <p:cNvSpPr/>
              <p:nvPr/>
            </p:nvSpPr>
            <p:spPr>
              <a:xfrm>
                <a:off x="2306067" y="5044321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BA321BAA-6A5E-9F76-1132-D0ECBE8A6F30}"/>
                  </a:ext>
                </a:extLst>
              </p:cNvPr>
              <p:cNvSpPr/>
              <p:nvPr/>
            </p:nvSpPr>
            <p:spPr>
              <a:xfrm rot="-5385827">
                <a:off x="776076" y="4806714"/>
                <a:ext cx="36230" cy="1219806"/>
              </a:xfrm>
              <a:custGeom>
                <a:avLst/>
                <a:gdLst>
                  <a:gd name="connsiteX0" fmla="*/ 0 w 36230"/>
                  <a:gd name="connsiteY0" fmla="*/ 0 h 1219806"/>
                  <a:gd name="connsiteX1" fmla="*/ 36230 w 36230"/>
                  <a:gd name="connsiteY1" fmla="*/ 0 h 1219806"/>
                  <a:gd name="connsiteX2" fmla="*/ 36230 w 36230"/>
                  <a:gd name="connsiteY2" fmla="*/ 1219807 h 1219806"/>
                  <a:gd name="connsiteX3" fmla="*/ 0 w 36230"/>
                  <a:gd name="connsiteY3" fmla="*/ 1219807 h 121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30" h="1219806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1219807"/>
                    </a:lnTo>
                    <a:lnTo>
                      <a:pt x="0" y="121980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6BA32A49-0FBD-43B6-C93C-E3AE3505C505}"/>
                  </a:ext>
                </a:extLst>
              </p:cNvPr>
              <p:cNvSpPr/>
              <p:nvPr/>
            </p:nvSpPr>
            <p:spPr>
              <a:xfrm>
                <a:off x="2377885" y="472334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54954B53-ED36-0675-ABEE-B88EFA978B1E}"/>
                  </a:ext>
                </a:extLst>
              </p:cNvPr>
              <p:cNvSpPr/>
              <p:nvPr/>
            </p:nvSpPr>
            <p:spPr>
              <a:xfrm rot="-5385814">
                <a:off x="775779" y="4887734"/>
                <a:ext cx="36230" cy="1219806"/>
              </a:xfrm>
              <a:custGeom>
                <a:avLst/>
                <a:gdLst>
                  <a:gd name="connsiteX0" fmla="*/ 0 w 36230"/>
                  <a:gd name="connsiteY0" fmla="*/ 0 h 1219806"/>
                  <a:gd name="connsiteX1" fmla="*/ 36230 w 36230"/>
                  <a:gd name="connsiteY1" fmla="*/ 0 h 1219806"/>
                  <a:gd name="connsiteX2" fmla="*/ 36230 w 36230"/>
                  <a:gd name="connsiteY2" fmla="*/ 1219807 h 1219806"/>
                  <a:gd name="connsiteX3" fmla="*/ 0 w 36230"/>
                  <a:gd name="connsiteY3" fmla="*/ 1219807 h 121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30" h="1219806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1219807"/>
                    </a:lnTo>
                    <a:lnTo>
                      <a:pt x="0" y="121980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AB651424-BD21-4510-8CBF-4BDF8D8E9942}"/>
                  </a:ext>
                </a:extLst>
              </p:cNvPr>
              <p:cNvSpPr/>
              <p:nvPr/>
            </p:nvSpPr>
            <p:spPr>
              <a:xfrm rot="-5385815">
                <a:off x="775931" y="4847185"/>
                <a:ext cx="36184" cy="1219806"/>
              </a:xfrm>
              <a:custGeom>
                <a:avLst/>
                <a:gdLst>
                  <a:gd name="connsiteX0" fmla="*/ 0 w 36184"/>
                  <a:gd name="connsiteY0" fmla="*/ 0 h 1219806"/>
                  <a:gd name="connsiteX1" fmla="*/ 36184 w 36184"/>
                  <a:gd name="connsiteY1" fmla="*/ 0 h 1219806"/>
                  <a:gd name="connsiteX2" fmla="*/ 36184 w 36184"/>
                  <a:gd name="connsiteY2" fmla="*/ 1219807 h 1219806"/>
                  <a:gd name="connsiteX3" fmla="*/ 0 w 36184"/>
                  <a:gd name="connsiteY3" fmla="*/ 1219807 h 121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84" h="1219806">
                    <a:moveTo>
                      <a:pt x="0" y="0"/>
                    </a:moveTo>
                    <a:lnTo>
                      <a:pt x="36184" y="0"/>
                    </a:lnTo>
                    <a:lnTo>
                      <a:pt x="36184" y="1219807"/>
                    </a:lnTo>
                    <a:lnTo>
                      <a:pt x="0" y="121980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CB3B3A62-F988-53B8-C565-180C77CA7643}"/>
                  </a:ext>
                </a:extLst>
              </p:cNvPr>
              <p:cNvSpPr/>
              <p:nvPr/>
            </p:nvSpPr>
            <p:spPr>
              <a:xfrm>
                <a:off x="2234662" y="4877894"/>
                <a:ext cx="67093" cy="33753"/>
              </a:xfrm>
              <a:custGeom>
                <a:avLst/>
                <a:gdLst>
                  <a:gd name="connsiteX0" fmla="*/ 0 w 67093"/>
                  <a:gd name="connsiteY0" fmla="*/ 0 h 33753"/>
                  <a:gd name="connsiteX1" fmla="*/ 67094 w 67093"/>
                  <a:gd name="connsiteY1" fmla="*/ 0 h 33753"/>
                  <a:gd name="connsiteX2" fmla="*/ 67094 w 67093"/>
                  <a:gd name="connsiteY2" fmla="*/ 33753 h 33753"/>
                  <a:gd name="connsiteX3" fmla="*/ 0 w 67093"/>
                  <a:gd name="connsiteY3" fmla="*/ 33753 h 3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33753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33753"/>
                    </a:lnTo>
                    <a:lnTo>
                      <a:pt x="0" y="3375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744DEEDD-8B33-3D9F-1C52-73A728144E71}"/>
                  </a:ext>
                </a:extLst>
              </p:cNvPr>
              <p:cNvSpPr/>
              <p:nvPr/>
            </p:nvSpPr>
            <p:spPr>
              <a:xfrm>
                <a:off x="419460" y="4712475"/>
                <a:ext cx="47557" cy="260258"/>
              </a:xfrm>
              <a:custGeom>
                <a:avLst/>
                <a:gdLst>
                  <a:gd name="connsiteX0" fmla="*/ 47557 w 47557"/>
                  <a:gd name="connsiteY0" fmla="*/ 0 h 260258"/>
                  <a:gd name="connsiteX1" fmla="*/ 34900 w 47557"/>
                  <a:gd name="connsiteY1" fmla="*/ 0 h 260258"/>
                  <a:gd name="connsiteX2" fmla="*/ 34900 w 47557"/>
                  <a:gd name="connsiteY2" fmla="*/ 1330 h 260258"/>
                  <a:gd name="connsiteX3" fmla="*/ 4724 w 47557"/>
                  <a:gd name="connsiteY3" fmla="*/ 1330 h 260258"/>
                  <a:gd name="connsiteX4" fmla="*/ 4724 w 47557"/>
                  <a:gd name="connsiteY4" fmla="*/ 0 h 260258"/>
                  <a:gd name="connsiteX5" fmla="*/ 0 w 47557"/>
                  <a:gd name="connsiteY5" fmla="*/ 0 h 260258"/>
                  <a:gd name="connsiteX6" fmla="*/ 0 w 47557"/>
                  <a:gd name="connsiteY6" fmla="*/ 260258 h 260258"/>
                  <a:gd name="connsiteX7" fmla="*/ 47557 w 47557"/>
                  <a:gd name="connsiteY7" fmla="*/ 260258 h 26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57" h="260258">
                    <a:moveTo>
                      <a:pt x="47557" y="0"/>
                    </a:moveTo>
                    <a:lnTo>
                      <a:pt x="34900" y="0"/>
                    </a:lnTo>
                    <a:lnTo>
                      <a:pt x="34900" y="1330"/>
                    </a:lnTo>
                    <a:lnTo>
                      <a:pt x="4724" y="1330"/>
                    </a:lnTo>
                    <a:lnTo>
                      <a:pt x="4724" y="0"/>
                    </a:lnTo>
                    <a:lnTo>
                      <a:pt x="0" y="0"/>
                    </a:lnTo>
                    <a:lnTo>
                      <a:pt x="0" y="260258"/>
                    </a:lnTo>
                    <a:lnTo>
                      <a:pt x="47557" y="26025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45C5548-AF47-57DB-57FF-810F9FB02AAE}"/>
                  </a:ext>
                </a:extLst>
              </p:cNvPr>
              <p:cNvSpPr/>
              <p:nvPr/>
            </p:nvSpPr>
            <p:spPr>
              <a:xfrm>
                <a:off x="2234662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49CCFFA5-9C04-5ECA-6FBC-1497086CE2F1}"/>
                  </a:ext>
                </a:extLst>
              </p:cNvPr>
              <p:cNvSpPr/>
              <p:nvPr/>
            </p:nvSpPr>
            <p:spPr>
              <a:xfrm rot="-5385814">
                <a:off x="776493" y="4725682"/>
                <a:ext cx="36138" cy="1219806"/>
              </a:xfrm>
              <a:custGeom>
                <a:avLst/>
                <a:gdLst>
                  <a:gd name="connsiteX0" fmla="*/ 0 w 36138"/>
                  <a:gd name="connsiteY0" fmla="*/ 0 h 1219806"/>
                  <a:gd name="connsiteX1" fmla="*/ 36138 w 36138"/>
                  <a:gd name="connsiteY1" fmla="*/ 0 h 1219806"/>
                  <a:gd name="connsiteX2" fmla="*/ 36138 w 36138"/>
                  <a:gd name="connsiteY2" fmla="*/ 1219807 h 1219806"/>
                  <a:gd name="connsiteX3" fmla="*/ 0 w 36138"/>
                  <a:gd name="connsiteY3" fmla="*/ 1219807 h 121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38" h="1219806">
                    <a:moveTo>
                      <a:pt x="0" y="0"/>
                    </a:moveTo>
                    <a:lnTo>
                      <a:pt x="36138" y="0"/>
                    </a:lnTo>
                    <a:lnTo>
                      <a:pt x="36138" y="1219807"/>
                    </a:lnTo>
                    <a:lnTo>
                      <a:pt x="0" y="121980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F98C93B3-D378-589C-3661-246A5480DE6C}"/>
                  </a:ext>
                </a:extLst>
              </p:cNvPr>
              <p:cNvSpPr/>
              <p:nvPr/>
            </p:nvSpPr>
            <p:spPr>
              <a:xfrm>
                <a:off x="2234662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84642211-1A92-6770-87CD-C310E5A905AA}"/>
                  </a:ext>
                </a:extLst>
              </p:cNvPr>
              <p:cNvSpPr/>
              <p:nvPr/>
            </p:nvSpPr>
            <p:spPr>
              <a:xfrm>
                <a:off x="184700" y="5274495"/>
                <a:ext cx="1219933" cy="41228"/>
              </a:xfrm>
              <a:custGeom>
                <a:avLst/>
                <a:gdLst>
                  <a:gd name="connsiteX0" fmla="*/ 1219934 w 1219933"/>
                  <a:gd name="connsiteY0" fmla="*/ 4999 h 41228"/>
                  <a:gd name="connsiteX1" fmla="*/ 264340 w 1219933"/>
                  <a:gd name="connsiteY1" fmla="*/ 1055 h 41228"/>
                  <a:gd name="connsiteX2" fmla="*/ 239483 w 1219933"/>
                  <a:gd name="connsiteY2" fmla="*/ 1055 h 41228"/>
                  <a:gd name="connsiteX3" fmla="*/ 239483 w 1219933"/>
                  <a:gd name="connsiteY3" fmla="*/ 963 h 41228"/>
                  <a:gd name="connsiteX4" fmla="*/ 138 w 1219933"/>
                  <a:gd name="connsiteY4" fmla="*/ 0 h 41228"/>
                  <a:gd name="connsiteX5" fmla="*/ 0 w 1219933"/>
                  <a:gd name="connsiteY5" fmla="*/ 36184 h 41228"/>
                  <a:gd name="connsiteX6" fmla="*/ 1219796 w 1219933"/>
                  <a:gd name="connsiteY6" fmla="*/ 41229 h 4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933" h="41228">
                    <a:moveTo>
                      <a:pt x="1219934" y="4999"/>
                    </a:moveTo>
                    <a:lnTo>
                      <a:pt x="264340" y="1055"/>
                    </a:lnTo>
                    <a:lnTo>
                      <a:pt x="239483" y="1055"/>
                    </a:lnTo>
                    <a:lnTo>
                      <a:pt x="239483" y="963"/>
                    </a:lnTo>
                    <a:lnTo>
                      <a:pt x="138" y="0"/>
                    </a:lnTo>
                    <a:lnTo>
                      <a:pt x="0" y="36184"/>
                    </a:lnTo>
                    <a:lnTo>
                      <a:pt x="1219796" y="41229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FABFC135-BA22-B41C-C3FA-BF36EC8AA649}"/>
                  </a:ext>
                </a:extLst>
              </p:cNvPr>
              <p:cNvSpPr/>
              <p:nvPr/>
            </p:nvSpPr>
            <p:spPr>
              <a:xfrm>
                <a:off x="2234662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D0B0B66C-C01A-C0AB-471A-52DAAD15D289}"/>
                  </a:ext>
                </a:extLst>
              </p:cNvPr>
              <p:cNvSpPr/>
              <p:nvPr/>
            </p:nvSpPr>
            <p:spPr>
              <a:xfrm>
                <a:off x="2377885" y="465918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2AB95E78-9090-88B5-AC28-8EEFD420B29F}"/>
                  </a:ext>
                </a:extLst>
              </p:cNvPr>
              <p:cNvSpPr/>
              <p:nvPr/>
            </p:nvSpPr>
            <p:spPr>
              <a:xfrm rot="-5385792">
                <a:off x="776276" y="4766188"/>
                <a:ext cx="36230" cy="1219806"/>
              </a:xfrm>
              <a:custGeom>
                <a:avLst/>
                <a:gdLst>
                  <a:gd name="connsiteX0" fmla="*/ 0 w 36230"/>
                  <a:gd name="connsiteY0" fmla="*/ 0 h 1219806"/>
                  <a:gd name="connsiteX1" fmla="*/ 36230 w 36230"/>
                  <a:gd name="connsiteY1" fmla="*/ 0 h 1219806"/>
                  <a:gd name="connsiteX2" fmla="*/ 36230 w 36230"/>
                  <a:gd name="connsiteY2" fmla="*/ 1219807 h 1219806"/>
                  <a:gd name="connsiteX3" fmla="*/ 0 w 36230"/>
                  <a:gd name="connsiteY3" fmla="*/ 1219807 h 121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30" h="1219806">
                    <a:moveTo>
                      <a:pt x="0" y="0"/>
                    </a:moveTo>
                    <a:lnTo>
                      <a:pt x="36230" y="0"/>
                    </a:lnTo>
                    <a:lnTo>
                      <a:pt x="36230" y="1219807"/>
                    </a:lnTo>
                    <a:lnTo>
                      <a:pt x="0" y="1219807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D5F6A3B2-5D23-3390-FB57-6620E1D1EE1B}"/>
                  </a:ext>
                </a:extLst>
              </p:cNvPr>
              <p:cNvSpPr/>
              <p:nvPr/>
            </p:nvSpPr>
            <p:spPr>
              <a:xfrm>
                <a:off x="2020402" y="4980163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2DF80449-B9C5-3FC5-C6BA-38775B7C482C}"/>
                  </a:ext>
                </a:extLst>
              </p:cNvPr>
              <p:cNvSpPr/>
              <p:nvPr/>
            </p:nvSpPr>
            <p:spPr>
              <a:xfrm>
                <a:off x="2449289" y="4851845"/>
                <a:ext cx="67093" cy="59847"/>
              </a:xfrm>
              <a:custGeom>
                <a:avLst/>
                <a:gdLst>
                  <a:gd name="connsiteX0" fmla="*/ 0 w 67093"/>
                  <a:gd name="connsiteY0" fmla="*/ 59848 h 59847"/>
                  <a:gd name="connsiteX1" fmla="*/ 67094 w 67093"/>
                  <a:gd name="connsiteY1" fmla="*/ 59848 h 59847"/>
                  <a:gd name="connsiteX2" fmla="*/ 67094 w 67093"/>
                  <a:gd name="connsiteY2" fmla="*/ 28204 h 59847"/>
                  <a:gd name="connsiteX3" fmla="*/ 67094 w 67093"/>
                  <a:gd name="connsiteY3" fmla="*/ 0 h 59847"/>
                  <a:gd name="connsiteX4" fmla="*/ 0 w 67093"/>
                  <a:gd name="connsiteY4" fmla="*/ 0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3" h="59847">
                    <a:moveTo>
                      <a:pt x="0" y="59848"/>
                    </a:moveTo>
                    <a:lnTo>
                      <a:pt x="67094" y="59848"/>
                    </a:lnTo>
                    <a:lnTo>
                      <a:pt x="67094" y="28204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542C9E0A-78F2-42C8-1CAF-93218B3F2448}"/>
                  </a:ext>
                </a:extLst>
              </p:cNvPr>
              <p:cNvSpPr/>
              <p:nvPr/>
            </p:nvSpPr>
            <p:spPr>
              <a:xfrm>
                <a:off x="2449289" y="472334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CD099D20-6D56-AB90-162B-9DC2AA7A0B21}"/>
                  </a:ext>
                </a:extLst>
              </p:cNvPr>
              <p:cNvSpPr/>
              <p:nvPr/>
            </p:nvSpPr>
            <p:spPr>
              <a:xfrm>
                <a:off x="2449289" y="4787457"/>
                <a:ext cx="67093" cy="60031"/>
              </a:xfrm>
              <a:custGeom>
                <a:avLst/>
                <a:gdLst>
                  <a:gd name="connsiteX0" fmla="*/ 0 w 67093"/>
                  <a:gd name="connsiteY0" fmla="*/ 0 h 60031"/>
                  <a:gd name="connsiteX1" fmla="*/ 67094 w 67093"/>
                  <a:gd name="connsiteY1" fmla="*/ 0 h 60031"/>
                  <a:gd name="connsiteX2" fmla="*/ 67094 w 67093"/>
                  <a:gd name="connsiteY2" fmla="*/ 60032 h 60031"/>
                  <a:gd name="connsiteX3" fmla="*/ 0 w 67093"/>
                  <a:gd name="connsiteY3" fmla="*/ 60032 h 6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60031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60032"/>
                    </a:lnTo>
                    <a:lnTo>
                      <a:pt x="0" y="60032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75516A0D-78E9-610D-C75A-8251E8BB58CD}"/>
                  </a:ext>
                </a:extLst>
              </p:cNvPr>
              <p:cNvSpPr/>
              <p:nvPr/>
            </p:nvSpPr>
            <p:spPr>
              <a:xfrm>
                <a:off x="1948631" y="4916004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81965442-CDEA-97B9-937A-EFD02D924335}"/>
                  </a:ext>
                </a:extLst>
              </p:cNvPr>
              <p:cNvSpPr/>
              <p:nvPr/>
            </p:nvSpPr>
            <p:spPr>
              <a:xfrm>
                <a:off x="2520694" y="4880049"/>
                <a:ext cx="67093" cy="31643"/>
              </a:xfrm>
              <a:custGeom>
                <a:avLst/>
                <a:gdLst>
                  <a:gd name="connsiteX0" fmla="*/ 67094 w 67093"/>
                  <a:gd name="connsiteY0" fmla="*/ 31644 h 31643"/>
                  <a:gd name="connsiteX1" fmla="*/ 67094 w 67093"/>
                  <a:gd name="connsiteY1" fmla="*/ 12978 h 31643"/>
                  <a:gd name="connsiteX2" fmla="*/ 12658 w 67093"/>
                  <a:gd name="connsiteY2" fmla="*/ 12978 h 31643"/>
                  <a:gd name="connsiteX3" fmla="*/ 12658 w 67093"/>
                  <a:gd name="connsiteY3" fmla="*/ 0 h 31643"/>
                  <a:gd name="connsiteX4" fmla="*/ 0 w 67093"/>
                  <a:gd name="connsiteY4" fmla="*/ 0 h 31643"/>
                  <a:gd name="connsiteX5" fmla="*/ 0 w 67093"/>
                  <a:gd name="connsiteY5" fmla="*/ 31644 h 3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093" h="31643">
                    <a:moveTo>
                      <a:pt x="67094" y="31644"/>
                    </a:moveTo>
                    <a:lnTo>
                      <a:pt x="67094" y="12978"/>
                    </a:lnTo>
                    <a:lnTo>
                      <a:pt x="12658" y="12978"/>
                    </a:lnTo>
                    <a:lnTo>
                      <a:pt x="12658" y="0"/>
                    </a:lnTo>
                    <a:lnTo>
                      <a:pt x="0" y="0"/>
                    </a:lnTo>
                    <a:lnTo>
                      <a:pt x="0" y="31644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546CF97F-2A4A-C476-7A18-38AF8B55D9F2}"/>
                  </a:ext>
                </a:extLst>
              </p:cNvPr>
              <p:cNvSpPr/>
              <p:nvPr/>
            </p:nvSpPr>
            <p:spPr>
              <a:xfrm>
                <a:off x="2377885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0FB5A17B-9383-B9F7-526C-6A0D5F90D144}"/>
                  </a:ext>
                </a:extLst>
              </p:cNvPr>
              <p:cNvSpPr/>
              <p:nvPr/>
            </p:nvSpPr>
            <p:spPr>
              <a:xfrm>
                <a:off x="1519744" y="5044321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C916E5C9-2866-8425-0C04-801F2EEFD485}"/>
                  </a:ext>
                </a:extLst>
              </p:cNvPr>
              <p:cNvSpPr/>
              <p:nvPr/>
            </p:nvSpPr>
            <p:spPr>
              <a:xfrm>
                <a:off x="2592099" y="4893028"/>
                <a:ext cx="67093" cy="18665"/>
              </a:xfrm>
              <a:custGeom>
                <a:avLst/>
                <a:gdLst>
                  <a:gd name="connsiteX0" fmla="*/ 0 w 67093"/>
                  <a:gd name="connsiteY0" fmla="*/ 0 h 18665"/>
                  <a:gd name="connsiteX1" fmla="*/ 67094 w 67093"/>
                  <a:gd name="connsiteY1" fmla="*/ 0 h 18665"/>
                  <a:gd name="connsiteX2" fmla="*/ 67094 w 67093"/>
                  <a:gd name="connsiteY2" fmla="*/ 18665 h 18665"/>
                  <a:gd name="connsiteX3" fmla="*/ 0 w 67093"/>
                  <a:gd name="connsiteY3" fmla="*/ 18665 h 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8665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8665"/>
                    </a:lnTo>
                    <a:lnTo>
                      <a:pt x="0" y="1866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4BBFDDCB-D724-6B7F-41DD-13C2DF623303}"/>
                  </a:ext>
                </a:extLst>
              </p:cNvPr>
              <p:cNvSpPr/>
              <p:nvPr/>
            </p:nvSpPr>
            <p:spPr>
              <a:xfrm>
                <a:off x="2449289" y="440255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F931B8F6-EF70-FA23-1E5C-01428FAC5682}"/>
                  </a:ext>
                </a:extLst>
              </p:cNvPr>
              <p:cNvSpPr/>
              <p:nvPr/>
            </p:nvSpPr>
            <p:spPr>
              <a:xfrm>
                <a:off x="2449289" y="4530868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ACD018C1-0AAA-02D3-AE52-FBD2B5DBE6DE}"/>
                  </a:ext>
                </a:extLst>
              </p:cNvPr>
              <p:cNvSpPr/>
              <p:nvPr/>
            </p:nvSpPr>
            <p:spPr>
              <a:xfrm>
                <a:off x="1948631" y="5108480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EF245981-A441-A27E-390D-1DBA432C6A97}"/>
                  </a:ext>
                </a:extLst>
              </p:cNvPr>
              <p:cNvSpPr/>
              <p:nvPr/>
            </p:nvSpPr>
            <p:spPr>
              <a:xfrm>
                <a:off x="2449289" y="4466709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7F114285-CE2D-2428-C250-D3845E6C5697}"/>
                  </a:ext>
                </a:extLst>
              </p:cNvPr>
              <p:cNvSpPr/>
              <p:nvPr/>
            </p:nvSpPr>
            <p:spPr>
              <a:xfrm>
                <a:off x="2663503" y="4893028"/>
                <a:ext cx="67093" cy="18665"/>
              </a:xfrm>
              <a:custGeom>
                <a:avLst/>
                <a:gdLst>
                  <a:gd name="connsiteX0" fmla="*/ 0 w 67093"/>
                  <a:gd name="connsiteY0" fmla="*/ 0 h 18665"/>
                  <a:gd name="connsiteX1" fmla="*/ 67094 w 67093"/>
                  <a:gd name="connsiteY1" fmla="*/ 0 h 18665"/>
                  <a:gd name="connsiteX2" fmla="*/ 67094 w 67093"/>
                  <a:gd name="connsiteY2" fmla="*/ 18665 h 18665"/>
                  <a:gd name="connsiteX3" fmla="*/ 0 w 67093"/>
                  <a:gd name="connsiteY3" fmla="*/ 18665 h 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8665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8665"/>
                    </a:lnTo>
                    <a:lnTo>
                      <a:pt x="0" y="1866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ED46E0D4-987A-9FB5-D232-7E1DA1DCE111}"/>
                  </a:ext>
                </a:extLst>
              </p:cNvPr>
              <p:cNvSpPr/>
              <p:nvPr/>
            </p:nvSpPr>
            <p:spPr>
              <a:xfrm>
                <a:off x="2449289" y="4659185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62AC5232-6314-0225-2380-6F5E3639C306}"/>
                  </a:ext>
                </a:extLst>
              </p:cNvPr>
              <p:cNvSpPr/>
              <p:nvPr/>
            </p:nvSpPr>
            <p:spPr>
              <a:xfrm>
                <a:off x="2449289" y="4595027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42C15454-3269-CB88-A931-0F7B6D1EDB56}"/>
                  </a:ext>
                </a:extLst>
              </p:cNvPr>
              <p:cNvSpPr/>
              <p:nvPr/>
            </p:nvSpPr>
            <p:spPr>
              <a:xfrm>
                <a:off x="1948631" y="4980163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4E42F573-1667-526A-0D1A-3F17B54B4091}"/>
                  </a:ext>
                </a:extLst>
              </p:cNvPr>
              <p:cNvSpPr/>
              <p:nvPr/>
            </p:nvSpPr>
            <p:spPr>
              <a:xfrm>
                <a:off x="1948631" y="5044321"/>
                <a:ext cx="67506" cy="59847"/>
              </a:xfrm>
              <a:custGeom>
                <a:avLst/>
                <a:gdLst>
                  <a:gd name="connsiteX0" fmla="*/ 0 w 67506"/>
                  <a:gd name="connsiteY0" fmla="*/ 0 h 59847"/>
                  <a:gd name="connsiteX1" fmla="*/ 67507 w 67506"/>
                  <a:gd name="connsiteY1" fmla="*/ 0 h 59847"/>
                  <a:gd name="connsiteX2" fmla="*/ 67507 w 67506"/>
                  <a:gd name="connsiteY2" fmla="*/ 59848 h 59847"/>
                  <a:gd name="connsiteX3" fmla="*/ 0 w 67506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59847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53510243-D4A5-2C25-AB13-75045921CBA9}"/>
                  </a:ext>
                </a:extLst>
              </p:cNvPr>
              <p:cNvSpPr/>
              <p:nvPr/>
            </p:nvSpPr>
            <p:spPr>
              <a:xfrm>
                <a:off x="2020402" y="4916004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C64456D1-F239-DA5C-4B1D-EAB28516E31E}"/>
                  </a:ext>
                </a:extLst>
              </p:cNvPr>
              <p:cNvSpPr/>
              <p:nvPr/>
            </p:nvSpPr>
            <p:spPr>
              <a:xfrm>
                <a:off x="2734954" y="4893028"/>
                <a:ext cx="67506" cy="18665"/>
              </a:xfrm>
              <a:custGeom>
                <a:avLst/>
                <a:gdLst>
                  <a:gd name="connsiteX0" fmla="*/ 0 w 67506"/>
                  <a:gd name="connsiteY0" fmla="*/ 0 h 18665"/>
                  <a:gd name="connsiteX1" fmla="*/ 67507 w 67506"/>
                  <a:gd name="connsiteY1" fmla="*/ 0 h 18665"/>
                  <a:gd name="connsiteX2" fmla="*/ 67507 w 67506"/>
                  <a:gd name="connsiteY2" fmla="*/ 18665 h 18665"/>
                  <a:gd name="connsiteX3" fmla="*/ 0 w 67506"/>
                  <a:gd name="connsiteY3" fmla="*/ 18665 h 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18665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18665"/>
                    </a:lnTo>
                    <a:lnTo>
                      <a:pt x="0" y="1866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B5501947-50B9-BDC3-9C56-7BF89B8FE136}"/>
                  </a:ext>
                </a:extLst>
              </p:cNvPr>
              <p:cNvSpPr/>
              <p:nvPr/>
            </p:nvSpPr>
            <p:spPr>
              <a:xfrm>
                <a:off x="2377885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3D2F2E0A-5232-6DD5-2BDD-9C893AD3CD06}"/>
                  </a:ext>
                </a:extLst>
              </p:cNvPr>
              <p:cNvSpPr/>
              <p:nvPr/>
            </p:nvSpPr>
            <p:spPr>
              <a:xfrm>
                <a:off x="2806726" y="4893028"/>
                <a:ext cx="67093" cy="18665"/>
              </a:xfrm>
              <a:custGeom>
                <a:avLst/>
                <a:gdLst>
                  <a:gd name="connsiteX0" fmla="*/ 0 w 67093"/>
                  <a:gd name="connsiteY0" fmla="*/ 0 h 18665"/>
                  <a:gd name="connsiteX1" fmla="*/ 67094 w 67093"/>
                  <a:gd name="connsiteY1" fmla="*/ 0 h 18665"/>
                  <a:gd name="connsiteX2" fmla="*/ 67094 w 67093"/>
                  <a:gd name="connsiteY2" fmla="*/ 18665 h 18665"/>
                  <a:gd name="connsiteX3" fmla="*/ 0 w 67093"/>
                  <a:gd name="connsiteY3" fmla="*/ 18665 h 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8665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8665"/>
                    </a:lnTo>
                    <a:lnTo>
                      <a:pt x="0" y="18665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404D67DF-B0AC-9401-368B-E21395D6CB6F}"/>
                  </a:ext>
                </a:extLst>
              </p:cNvPr>
              <p:cNvSpPr/>
              <p:nvPr/>
            </p:nvSpPr>
            <p:spPr>
              <a:xfrm>
                <a:off x="1877226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881A44A2-5F62-8924-64D0-D8016CE15BB7}"/>
                  </a:ext>
                </a:extLst>
              </p:cNvPr>
              <p:cNvSpPr/>
              <p:nvPr/>
            </p:nvSpPr>
            <p:spPr>
              <a:xfrm>
                <a:off x="1877226" y="5108480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868464C1-B656-3B17-72DC-28AD48883F0E}"/>
                  </a:ext>
                </a:extLst>
              </p:cNvPr>
              <p:cNvSpPr/>
              <p:nvPr/>
            </p:nvSpPr>
            <p:spPr>
              <a:xfrm>
                <a:off x="2020402" y="4892065"/>
                <a:ext cx="67093" cy="19582"/>
              </a:xfrm>
              <a:custGeom>
                <a:avLst/>
                <a:gdLst>
                  <a:gd name="connsiteX0" fmla="*/ 0 w 67093"/>
                  <a:gd name="connsiteY0" fmla="*/ 0 h 19582"/>
                  <a:gd name="connsiteX1" fmla="*/ 67094 w 67093"/>
                  <a:gd name="connsiteY1" fmla="*/ 0 h 19582"/>
                  <a:gd name="connsiteX2" fmla="*/ 67094 w 67093"/>
                  <a:gd name="connsiteY2" fmla="*/ 19583 h 19582"/>
                  <a:gd name="connsiteX3" fmla="*/ 0 w 67093"/>
                  <a:gd name="connsiteY3" fmla="*/ 19583 h 1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19582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19583"/>
                    </a:lnTo>
                    <a:lnTo>
                      <a:pt x="0" y="19583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13F2941C-54A1-B590-B26C-BD89AA3FBB25}"/>
                  </a:ext>
                </a:extLst>
              </p:cNvPr>
              <p:cNvSpPr/>
              <p:nvPr/>
            </p:nvSpPr>
            <p:spPr>
              <a:xfrm>
                <a:off x="2020402" y="5044321"/>
                <a:ext cx="67093" cy="59847"/>
              </a:xfrm>
              <a:custGeom>
                <a:avLst/>
                <a:gdLst>
                  <a:gd name="connsiteX0" fmla="*/ 0 w 67093"/>
                  <a:gd name="connsiteY0" fmla="*/ 0 h 59847"/>
                  <a:gd name="connsiteX1" fmla="*/ 67094 w 67093"/>
                  <a:gd name="connsiteY1" fmla="*/ 0 h 59847"/>
                  <a:gd name="connsiteX2" fmla="*/ 67094 w 67093"/>
                  <a:gd name="connsiteY2" fmla="*/ 59848 h 59847"/>
                  <a:gd name="connsiteX3" fmla="*/ 0 w 67093"/>
                  <a:gd name="connsiteY3" fmla="*/ 59848 h 59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59847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59848"/>
                    </a:lnTo>
                    <a:lnTo>
                      <a:pt x="0" y="59848"/>
                    </a:lnTo>
                    <a:close/>
                  </a:path>
                </a:pathLst>
              </a:custGeom>
              <a:noFill/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0F931323-9B5C-DC22-F915-D7949F27CBE6}"/>
                  </a:ext>
                </a:extLst>
              </p:cNvPr>
              <p:cNvSpPr/>
              <p:nvPr/>
            </p:nvSpPr>
            <p:spPr>
              <a:xfrm>
                <a:off x="1372853" y="4825751"/>
                <a:ext cx="1576682" cy="411001"/>
              </a:xfrm>
              <a:custGeom>
                <a:avLst/>
                <a:gdLst>
                  <a:gd name="connsiteX0" fmla="*/ 1572372 w 1576682"/>
                  <a:gd name="connsiteY0" fmla="*/ 85942 h 411001"/>
                  <a:gd name="connsiteX1" fmla="*/ 1574527 w 1576682"/>
                  <a:gd name="connsiteY1" fmla="*/ 85942 h 411001"/>
                  <a:gd name="connsiteX2" fmla="*/ 1574527 w 1576682"/>
                  <a:gd name="connsiteY2" fmla="*/ 90253 h 411001"/>
                  <a:gd name="connsiteX3" fmla="*/ 1572372 w 1576682"/>
                  <a:gd name="connsiteY3" fmla="*/ 90253 h 411001"/>
                  <a:gd name="connsiteX4" fmla="*/ 1572372 w 1576682"/>
                  <a:gd name="connsiteY4" fmla="*/ 150101 h 411001"/>
                  <a:gd name="connsiteX5" fmla="*/ 1574527 w 1576682"/>
                  <a:gd name="connsiteY5" fmla="*/ 150101 h 411001"/>
                  <a:gd name="connsiteX6" fmla="*/ 1574527 w 1576682"/>
                  <a:gd name="connsiteY6" fmla="*/ 154412 h 411001"/>
                  <a:gd name="connsiteX7" fmla="*/ 1572372 w 1576682"/>
                  <a:gd name="connsiteY7" fmla="*/ 154412 h 411001"/>
                  <a:gd name="connsiteX8" fmla="*/ 1572372 w 1576682"/>
                  <a:gd name="connsiteY8" fmla="*/ 214260 h 411001"/>
                  <a:gd name="connsiteX9" fmla="*/ 1574527 w 1576682"/>
                  <a:gd name="connsiteY9" fmla="*/ 214260 h 411001"/>
                  <a:gd name="connsiteX10" fmla="*/ 1574527 w 1576682"/>
                  <a:gd name="connsiteY10" fmla="*/ 218571 h 411001"/>
                  <a:gd name="connsiteX11" fmla="*/ 1572372 w 1576682"/>
                  <a:gd name="connsiteY11" fmla="*/ 218571 h 411001"/>
                  <a:gd name="connsiteX12" fmla="*/ 1572372 w 1576682"/>
                  <a:gd name="connsiteY12" fmla="*/ 278419 h 411001"/>
                  <a:gd name="connsiteX13" fmla="*/ 1574527 w 1576682"/>
                  <a:gd name="connsiteY13" fmla="*/ 278419 h 411001"/>
                  <a:gd name="connsiteX14" fmla="*/ 1574527 w 1576682"/>
                  <a:gd name="connsiteY14" fmla="*/ 282730 h 411001"/>
                  <a:gd name="connsiteX15" fmla="*/ 1572372 w 1576682"/>
                  <a:gd name="connsiteY15" fmla="*/ 282730 h 411001"/>
                  <a:gd name="connsiteX16" fmla="*/ 1572372 w 1576682"/>
                  <a:gd name="connsiteY16" fmla="*/ 342532 h 411001"/>
                  <a:gd name="connsiteX17" fmla="*/ 1574527 w 1576682"/>
                  <a:gd name="connsiteY17" fmla="*/ 342532 h 411001"/>
                  <a:gd name="connsiteX18" fmla="*/ 1574527 w 1576682"/>
                  <a:gd name="connsiteY18" fmla="*/ 346843 h 411001"/>
                  <a:gd name="connsiteX19" fmla="*/ 1572372 w 1576682"/>
                  <a:gd name="connsiteY19" fmla="*/ 346843 h 411001"/>
                  <a:gd name="connsiteX20" fmla="*/ 1572372 w 1576682"/>
                  <a:gd name="connsiteY20" fmla="*/ 406690 h 411001"/>
                  <a:gd name="connsiteX21" fmla="*/ 1505278 w 1576682"/>
                  <a:gd name="connsiteY21" fmla="*/ 406690 h 411001"/>
                  <a:gd name="connsiteX22" fmla="*/ 1505278 w 1576682"/>
                  <a:gd name="connsiteY22" fmla="*/ 408846 h 411001"/>
                  <a:gd name="connsiteX23" fmla="*/ 1500967 w 1576682"/>
                  <a:gd name="connsiteY23" fmla="*/ 408846 h 411001"/>
                  <a:gd name="connsiteX24" fmla="*/ 1500967 w 1576682"/>
                  <a:gd name="connsiteY24" fmla="*/ 406690 h 411001"/>
                  <a:gd name="connsiteX25" fmla="*/ 1433873 w 1576682"/>
                  <a:gd name="connsiteY25" fmla="*/ 406690 h 411001"/>
                  <a:gd name="connsiteX26" fmla="*/ 1433873 w 1576682"/>
                  <a:gd name="connsiteY26" fmla="*/ 408846 h 411001"/>
                  <a:gd name="connsiteX27" fmla="*/ 1429562 w 1576682"/>
                  <a:gd name="connsiteY27" fmla="*/ 408846 h 411001"/>
                  <a:gd name="connsiteX28" fmla="*/ 1429562 w 1576682"/>
                  <a:gd name="connsiteY28" fmla="*/ 406690 h 411001"/>
                  <a:gd name="connsiteX29" fmla="*/ 1362102 w 1576682"/>
                  <a:gd name="connsiteY29" fmla="*/ 406690 h 411001"/>
                  <a:gd name="connsiteX30" fmla="*/ 1362102 w 1576682"/>
                  <a:gd name="connsiteY30" fmla="*/ 408846 h 411001"/>
                  <a:gd name="connsiteX31" fmla="*/ 1357791 w 1576682"/>
                  <a:gd name="connsiteY31" fmla="*/ 408846 h 411001"/>
                  <a:gd name="connsiteX32" fmla="*/ 1357791 w 1576682"/>
                  <a:gd name="connsiteY32" fmla="*/ 406690 h 411001"/>
                  <a:gd name="connsiteX33" fmla="*/ 1290651 w 1576682"/>
                  <a:gd name="connsiteY33" fmla="*/ 406690 h 411001"/>
                  <a:gd name="connsiteX34" fmla="*/ 1290651 w 1576682"/>
                  <a:gd name="connsiteY34" fmla="*/ 408846 h 411001"/>
                  <a:gd name="connsiteX35" fmla="*/ 1286340 w 1576682"/>
                  <a:gd name="connsiteY35" fmla="*/ 408846 h 411001"/>
                  <a:gd name="connsiteX36" fmla="*/ 1286340 w 1576682"/>
                  <a:gd name="connsiteY36" fmla="*/ 406690 h 411001"/>
                  <a:gd name="connsiteX37" fmla="*/ 1219246 w 1576682"/>
                  <a:gd name="connsiteY37" fmla="*/ 406690 h 411001"/>
                  <a:gd name="connsiteX38" fmla="*/ 1219246 w 1576682"/>
                  <a:gd name="connsiteY38" fmla="*/ 408846 h 411001"/>
                  <a:gd name="connsiteX39" fmla="*/ 1214935 w 1576682"/>
                  <a:gd name="connsiteY39" fmla="*/ 408846 h 411001"/>
                  <a:gd name="connsiteX40" fmla="*/ 1214935 w 1576682"/>
                  <a:gd name="connsiteY40" fmla="*/ 406690 h 411001"/>
                  <a:gd name="connsiteX41" fmla="*/ 1147841 w 1576682"/>
                  <a:gd name="connsiteY41" fmla="*/ 406690 h 411001"/>
                  <a:gd name="connsiteX42" fmla="*/ 1147841 w 1576682"/>
                  <a:gd name="connsiteY42" fmla="*/ 408846 h 411001"/>
                  <a:gd name="connsiteX43" fmla="*/ 1143530 w 1576682"/>
                  <a:gd name="connsiteY43" fmla="*/ 408846 h 411001"/>
                  <a:gd name="connsiteX44" fmla="*/ 1143530 w 1576682"/>
                  <a:gd name="connsiteY44" fmla="*/ 406690 h 411001"/>
                  <a:gd name="connsiteX45" fmla="*/ 1076437 w 1576682"/>
                  <a:gd name="connsiteY45" fmla="*/ 406690 h 411001"/>
                  <a:gd name="connsiteX46" fmla="*/ 1076437 w 1576682"/>
                  <a:gd name="connsiteY46" fmla="*/ 408846 h 411001"/>
                  <a:gd name="connsiteX47" fmla="*/ 1072126 w 1576682"/>
                  <a:gd name="connsiteY47" fmla="*/ 408846 h 411001"/>
                  <a:gd name="connsiteX48" fmla="*/ 1072126 w 1576682"/>
                  <a:gd name="connsiteY48" fmla="*/ 406690 h 411001"/>
                  <a:gd name="connsiteX49" fmla="*/ 1005032 w 1576682"/>
                  <a:gd name="connsiteY49" fmla="*/ 406690 h 411001"/>
                  <a:gd name="connsiteX50" fmla="*/ 1005032 w 1576682"/>
                  <a:gd name="connsiteY50" fmla="*/ 408846 h 411001"/>
                  <a:gd name="connsiteX51" fmla="*/ 1000721 w 1576682"/>
                  <a:gd name="connsiteY51" fmla="*/ 408846 h 411001"/>
                  <a:gd name="connsiteX52" fmla="*/ 1000721 w 1576682"/>
                  <a:gd name="connsiteY52" fmla="*/ 406690 h 411001"/>
                  <a:gd name="connsiteX53" fmla="*/ 933214 w 1576682"/>
                  <a:gd name="connsiteY53" fmla="*/ 406690 h 411001"/>
                  <a:gd name="connsiteX54" fmla="*/ 933214 w 1576682"/>
                  <a:gd name="connsiteY54" fmla="*/ 408846 h 411001"/>
                  <a:gd name="connsiteX55" fmla="*/ 928904 w 1576682"/>
                  <a:gd name="connsiteY55" fmla="*/ 408846 h 411001"/>
                  <a:gd name="connsiteX56" fmla="*/ 928904 w 1576682"/>
                  <a:gd name="connsiteY56" fmla="*/ 406690 h 411001"/>
                  <a:gd name="connsiteX57" fmla="*/ 861810 w 1576682"/>
                  <a:gd name="connsiteY57" fmla="*/ 406690 h 411001"/>
                  <a:gd name="connsiteX58" fmla="*/ 861810 w 1576682"/>
                  <a:gd name="connsiteY58" fmla="*/ 408846 h 411001"/>
                  <a:gd name="connsiteX59" fmla="*/ 857499 w 1576682"/>
                  <a:gd name="connsiteY59" fmla="*/ 408846 h 411001"/>
                  <a:gd name="connsiteX60" fmla="*/ 857499 w 1576682"/>
                  <a:gd name="connsiteY60" fmla="*/ 406690 h 411001"/>
                  <a:gd name="connsiteX61" fmla="*/ 790405 w 1576682"/>
                  <a:gd name="connsiteY61" fmla="*/ 406690 h 411001"/>
                  <a:gd name="connsiteX62" fmla="*/ 790405 w 1576682"/>
                  <a:gd name="connsiteY62" fmla="*/ 408846 h 411001"/>
                  <a:gd name="connsiteX63" fmla="*/ 786094 w 1576682"/>
                  <a:gd name="connsiteY63" fmla="*/ 408846 h 411001"/>
                  <a:gd name="connsiteX64" fmla="*/ 786094 w 1576682"/>
                  <a:gd name="connsiteY64" fmla="*/ 406690 h 411001"/>
                  <a:gd name="connsiteX65" fmla="*/ 719000 w 1576682"/>
                  <a:gd name="connsiteY65" fmla="*/ 406690 h 411001"/>
                  <a:gd name="connsiteX66" fmla="*/ 719000 w 1576682"/>
                  <a:gd name="connsiteY66" fmla="*/ 408846 h 411001"/>
                  <a:gd name="connsiteX67" fmla="*/ 714689 w 1576682"/>
                  <a:gd name="connsiteY67" fmla="*/ 408846 h 411001"/>
                  <a:gd name="connsiteX68" fmla="*/ 714689 w 1576682"/>
                  <a:gd name="connsiteY68" fmla="*/ 406690 h 411001"/>
                  <a:gd name="connsiteX69" fmla="*/ 647550 w 1576682"/>
                  <a:gd name="connsiteY69" fmla="*/ 406690 h 411001"/>
                  <a:gd name="connsiteX70" fmla="*/ 647550 w 1576682"/>
                  <a:gd name="connsiteY70" fmla="*/ 408846 h 411001"/>
                  <a:gd name="connsiteX71" fmla="*/ 643239 w 1576682"/>
                  <a:gd name="connsiteY71" fmla="*/ 408846 h 411001"/>
                  <a:gd name="connsiteX72" fmla="*/ 643239 w 1576682"/>
                  <a:gd name="connsiteY72" fmla="*/ 406690 h 411001"/>
                  <a:gd name="connsiteX73" fmla="*/ 575778 w 1576682"/>
                  <a:gd name="connsiteY73" fmla="*/ 406690 h 411001"/>
                  <a:gd name="connsiteX74" fmla="*/ 575778 w 1576682"/>
                  <a:gd name="connsiteY74" fmla="*/ 408846 h 411001"/>
                  <a:gd name="connsiteX75" fmla="*/ 571467 w 1576682"/>
                  <a:gd name="connsiteY75" fmla="*/ 408846 h 411001"/>
                  <a:gd name="connsiteX76" fmla="*/ 571467 w 1576682"/>
                  <a:gd name="connsiteY76" fmla="*/ 406690 h 411001"/>
                  <a:gd name="connsiteX77" fmla="*/ 504373 w 1576682"/>
                  <a:gd name="connsiteY77" fmla="*/ 406690 h 411001"/>
                  <a:gd name="connsiteX78" fmla="*/ 504373 w 1576682"/>
                  <a:gd name="connsiteY78" fmla="*/ 408846 h 411001"/>
                  <a:gd name="connsiteX79" fmla="*/ 500062 w 1576682"/>
                  <a:gd name="connsiteY79" fmla="*/ 408846 h 411001"/>
                  <a:gd name="connsiteX80" fmla="*/ 500062 w 1576682"/>
                  <a:gd name="connsiteY80" fmla="*/ 406690 h 411001"/>
                  <a:gd name="connsiteX81" fmla="*/ 432923 w 1576682"/>
                  <a:gd name="connsiteY81" fmla="*/ 406690 h 411001"/>
                  <a:gd name="connsiteX82" fmla="*/ 432923 w 1576682"/>
                  <a:gd name="connsiteY82" fmla="*/ 408846 h 411001"/>
                  <a:gd name="connsiteX83" fmla="*/ 428612 w 1576682"/>
                  <a:gd name="connsiteY83" fmla="*/ 408846 h 411001"/>
                  <a:gd name="connsiteX84" fmla="*/ 428612 w 1576682"/>
                  <a:gd name="connsiteY84" fmla="*/ 406690 h 411001"/>
                  <a:gd name="connsiteX85" fmla="*/ 361518 w 1576682"/>
                  <a:gd name="connsiteY85" fmla="*/ 406690 h 411001"/>
                  <a:gd name="connsiteX86" fmla="*/ 361518 w 1576682"/>
                  <a:gd name="connsiteY86" fmla="*/ 408846 h 411001"/>
                  <a:gd name="connsiteX87" fmla="*/ 357207 w 1576682"/>
                  <a:gd name="connsiteY87" fmla="*/ 408846 h 411001"/>
                  <a:gd name="connsiteX88" fmla="*/ 357207 w 1576682"/>
                  <a:gd name="connsiteY88" fmla="*/ 406690 h 411001"/>
                  <a:gd name="connsiteX89" fmla="*/ 290113 w 1576682"/>
                  <a:gd name="connsiteY89" fmla="*/ 406690 h 411001"/>
                  <a:gd name="connsiteX90" fmla="*/ 290113 w 1576682"/>
                  <a:gd name="connsiteY90" fmla="*/ 408846 h 411001"/>
                  <a:gd name="connsiteX91" fmla="*/ 285802 w 1576682"/>
                  <a:gd name="connsiteY91" fmla="*/ 408846 h 411001"/>
                  <a:gd name="connsiteX92" fmla="*/ 285802 w 1576682"/>
                  <a:gd name="connsiteY92" fmla="*/ 406690 h 411001"/>
                  <a:gd name="connsiteX93" fmla="*/ 218709 w 1576682"/>
                  <a:gd name="connsiteY93" fmla="*/ 406690 h 411001"/>
                  <a:gd name="connsiteX94" fmla="*/ 218709 w 1576682"/>
                  <a:gd name="connsiteY94" fmla="*/ 408846 h 411001"/>
                  <a:gd name="connsiteX95" fmla="*/ 214398 w 1576682"/>
                  <a:gd name="connsiteY95" fmla="*/ 408846 h 411001"/>
                  <a:gd name="connsiteX96" fmla="*/ 214398 w 1576682"/>
                  <a:gd name="connsiteY96" fmla="*/ 406690 h 411001"/>
                  <a:gd name="connsiteX97" fmla="*/ 146891 w 1576682"/>
                  <a:gd name="connsiteY97" fmla="*/ 406690 h 411001"/>
                  <a:gd name="connsiteX98" fmla="*/ 146891 w 1576682"/>
                  <a:gd name="connsiteY98" fmla="*/ 408846 h 411001"/>
                  <a:gd name="connsiteX99" fmla="*/ 142580 w 1576682"/>
                  <a:gd name="connsiteY99" fmla="*/ 408846 h 411001"/>
                  <a:gd name="connsiteX100" fmla="*/ 142580 w 1576682"/>
                  <a:gd name="connsiteY100" fmla="*/ 406690 h 411001"/>
                  <a:gd name="connsiteX101" fmla="*/ 75486 w 1576682"/>
                  <a:gd name="connsiteY101" fmla="*/ 406690 h 411001"/>
                  <a:gd name="connsiteX102" fmla="*/ 75486 w 1576682"/>
                  <a:gd name="connsiteY102" fmla="*/ 408846 h 411001"/>
                  <a:gd name="connsiteX103" fmla="*/ 71176 w 1576682"/>
                  <a:gd name="connsiteY103" fmla="*/ 408846 h 411001"/>
                  <a:gd name="connsiteX104" fmla="*/ 71176 w 1576682"/>
                  <a:gd name="connsiteY104" fmla="*/ 406690 h 411001"/>
                  <a:gd name="connsiteX105" fmla="*/ 4082 w 1576682"/>
                  <a:gd name="connsiteY105" fmla="*/ 406690 h 411001"/>
                  <a:gd name="connsiteX106" fmla="*/ 4082 w 1576682"/>
                  <a:gd name="connsiteY106" fmla="*/ 346843 h 411001"/>
                  <a:gd name="connsiteX107" fmla="*/ 1926 w 1576682"/>
                  <a:gd name="connsiteY107" fmla="*/ 346843 h 411001"/>
                  <a:gd name="connsiteX108" fmla="*/ 1926 w 1576682"/>
                  <a:gd name="connsiteY108" fmla="*/ 342532 h 411001"/>
                  <a:gd name="connsiteX109" fmla="*/ 4082 w 1576682"/>
                  <a:gd name="connsiteY109" fmla="*/ 342532 h 411001"/>
                  <a:gd name="connsiteX110" fmla="*/ 4082 w 1576682"/>
                  <a:gd name="connsiteY110" fmla="*/ 282730 h 411001"/>
                  <a:gd name="connsiteX111" fmla="*/ 1926 w 1576682"/>
                  <a:gd name="connsiteY111" fmla="*/ 282730 h 411001"/>
                  <a:gd name="connsiteX112" fmla="*/ 1926 w 1576682"/>
                  <a:gd name="connsiteY112" fmla="*/ 278419 h 411001"/>
                  <a:gd name="connsiteX113" fmla="*/ 4082 w 1576682"/>
                  <a:gd name="connsiteY113" fmla="*/ 278419 h 411001"/>
                  <a:gd name="connsiteX114" fmla="*/ 4082 w 1576682"/>
                  <a:gd name="connsiteY114" fmla="*/ 218571 h 411001"/>
                  <a:gd name="connsiteX115" fmla="*/ 1926 w 1576682"/>
                  <a:gd name="connsiteY115" fmla="*/ 218571 h 411001"/>
                  <a:gd name="connsiteX116" fmla="*/ 1926 w 1576682"/>
                  <a:gd name="connsiteY116" fmla="*/ 214260 h 411001"/>
                  <a:gd name="connsiteX117" fmla="*/ 4082 w 1576682"/>
                  <a:gd name="connsiteY117" fmla="*/ 214260 h 411001"/>
                  <a:gd name="connsiteX118" fmla="*/ 4082 w 1576682"/>
                  <a:gd name="connsiteY118" fmla="*/ 154412 h 411001"/>
                  <a:gd name="connsiteX119" fmla="*/ 1926 w 1576682"/>
                  <a:gd name="connsiteY119" fmla="*/ 154412 h 411001"/>
                  <a:gd name="connsiteX120" fmla="*/ 1926 w 1576682"/>
                  <a:gd name="connsiteY120" fmla="*/ 150101 h 411001"/>
                  <a:gd name="connsiteX121" fmla="*/ 4082 w 1576682"/>
                  <a:gd name="connsiteY121" fmla="*/ 150101 h 411001"/>
                  <a:gd name="connsiteX122" fmla="*/ 4082 w 1576682"/>
                  <a:gd name="connsiteY122" fmla="*/ 90253 h 411001"/>
                  <a:gd name="connsiteX123" fmla="*/ 1926 w 1576682"/>
                  <a:gd name="connsiteY123" fmla="*/ 90253 h 411001"/>
                  <a:gd name="connsiteX124" fmla="*/ 1926 w 1576682"/>
                  <a:gd name="connsiteY124" fmla="*/ 85942 h 411001"/>
                  <a:gd name="connsiteX125" fmla="*/ 4082 w 1576682"/>
                  <a:gd name="connsiteY125" fmla="*/ 85942 h 411001"/>
                  <a:gd name="connsiteX126" fmla="*/ 4082 w 1576682"/>
                  <a:gd name="connsiteY126" fmla="*/ 26095 h 411001"/>
                  <a:gd name="connsiteX127" fmla="*/ 1926 w 1576682"/>
                  <a:gd name="connsiteY127" fmla="*/ 26095 h 411001"/>
                  <a:gd name="connsiteX128" fmla="*/ 1926 w 1576682"/>
                  <a:gd name="connsiteY128" fmla="*/ 21784 h 411001"/>
                  <a:gd name="connsiteX129" fmla="*/ 4082 w 1576682"/>
                  <a:gd name="connsiteY129" fmla="*/ 21784 h 411001"/>
                  <a:gd name="connsiteX130" fmla="*/ 4082 w 1576682"/>
                  <a:gd name="connsiteY130" fmla="*/ 0 h 411001"/>
                  <a:gd name="connsiteX131" fmla="*/ 0 w 1576682"/>
                  <a:gd name="connsiteY131" fmla="*/ 92 h 411001"/>
                  <a:gd name="connsiteX132" fmla="*/ 0 w 1576682"/>
                  <a:gd name="connsiteY132" fmla="*/ 411001 h 411001"/>
                  <a:gd name="connsiteX133" fmla="*/ 1576682 w 1576682"/>
                  <a:gd name="connsiteY133" fmla="*/ 411001 h 411001"/>
                  <a:gd name="connsiteX134" fmla="*/ 1576682 w 1576682"/>
                  <a:gd name="connsiteY134" fmla="*/ 67277 h 411001"/>
                  <a:gd name="connsiteX135" fmla="*/ 1572372 w 1576682"/>
                  <a:gd name="connsiteY135" fmla="*/ 67277 h 41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1576682" h="411001">
                    <a:moveTo>
                      <a:pt x="1572372" y="85942"/>
                    </a:moveTo>
                    <a:lnTo>
                      <a:pt x="1574527" y="85942"/>
                    </a:lnTo>
                    <a:lnTo>
                      <a:pt x="1574527" y="90253"/>
                    </a:lnTo>
                    <a:lnTo>
                      <a:pt x="1572372" y="90253"/>
                    </a:lnTo>
                    <a:lnTo>
                      <a:pt x="1572372" y="150101"/>
                    </a:lnTo>
                    <a:lnTo>
                      <a:pt x="1574527" y="150101"/>
                    </a:lnTo>
                    <a:lnTo>
                      <a:pt x="1574527" y="154412"/>
                    </a:lnTo>
                    <a:lnTo>
                      <a:pt x="1572372" y="154412"/>
                    </a:lnTo>
                    <a:lnTo>
                      <a:pt x="1572372" y="214260"/>
                    </a:lnTo>
                    <a:lnTo>
                      <a:pt x="1574527" y="214260"/>
                    </a:lnTo>
                    <a:lnTo>
                      <a:pt x="1574527" y="218571"/>
                    </a:lnTo>
                    <a:lnTo>
                      <a:pt x="1572372" y="218571"/>
                    </a:lnTo>
                    <a:lnTo>
                      <a:pt x="1572372" y="278419"/>
                    </a:lnTo>
                    <a:lnTo>
                      <a:pt x="1574527" y="278419"/>
                    </a:lnTo>
                    <a:lnTo>
                      <a:pt x="1574527" y="282730"/>
                    </a:lnTo>
                    <a:lnTo>
                      <a:pt x="1572372" y="282730"/>
                    </a:lnTo>
                    <a:lnTo>
                      <a:pt x="1572372" y="342532"/>
                    </a:lnTo>
                    <a:lnTo>
                      <a:pt x="1574527" y="342532"/>
                    </a:lnTo>
                    <a:lnTo>
                      <a:pt x="1574527" y="346843"/>
                    </a:lnTo>
                    <a:lnTo>
                      <a:pt x="1572372" y="346843"/>
                    </a:lnTo>
                    <a:lnTo>
                      <a:pt x="1572372" y="406690"/>
                    </a:lnTo>
                    <a:lnTo>
                      <a:pt x="1505278" y="406690"/>
                    </a:lnTo>
                    <a:lnTo>
                      <a:pt x="1505278" y="408846"/>
                    </a:lnTo>
                    <a:lnTo>
                      <a:pt x="1500967" y="408846"/>
                    </a:lnTo>
                    <a:lnTo>
                      <a:pt x="1500967" y="406690"/>
                    </a:lnTo>
                    <a:lnTo>
                      <a:pt x="1433873" y="406690"/>
                    </a:lnTo>
                    <a:lnTo>
                      <a:pt x="1433873" y="408846"/>
                    </a:lnTo>
                    <a:lnTo>
                      <a:pt x="1429562" y="408846"/>
                    </a:lnTo>
                    <a:lnTo>
                      <a:pt x="1429562" y="406690"/>
                    </a:lnTo>
                    <a:lnTo>
                      <a:pt x="1362102" y="406690"/>
                    </a:lnTo>
                    <a:lnTo>
                      <a:pt x="1362102" y="408846"/>
                    </a:lnTo>
                    <a:lnTo>
                      <a:pt x="1357791" y="408846"/>
                    </a:lnTo>
                    <a:lnTo>
                      <a:pt x="1357791" y="406690"/>
                    </a:lnTo>
                    <a:lnTo>
                      <a:pt x="1290651" y="406690"/>
                    </a:lnTo>
                    <a:lnTo>
                      <a:pt x="1290651" y="408846"/>
                    </a:lnTo>
                    <a:lnTo>
                      <a:pt x="1286340" y="408846"/>
                    </a:lnTo>
                    <a:lnTo>
                      <a:pt x="1286340" y="406690"/>
                    </a:lnTo>
                    <a:lnTo>
                      <a:pt x="1219246" y="406690"/>
                    </a:lnTo>
                    <a:lnTo>
                      <a:pt x="1219246" y="408846"/>
                    </a:lnTo>
                    <a:lnTo>
                      <a:pt x="1214935" y="408846"/>
                    </a:lnTo>
                    <a:lnTo>
                      <a:pt x="1214935" y="406690"/>
                    </a:lnTo>
                    <a:lnTo>
                      <a:pt x="1147841" y="406690"/>
                    </a:lnTo>
                    <a:lnTo>
                      <a:pt x="1147841" y="408846"/>
                    </a:lnTo>
                    <a:lnTo>
                      <a:pt x="1143530" y="408846"/>
                    </a:lnTo>
                    <a:lnTo>
                      <a:pt x="1143530" y="406690"/>
                    </a:lnTo>
                    <a:lnTo>
                      <a:pt x="1076437" y="406690"/>
                    </a:lnTo>
                    <a:lnTo>
                      <a:pt x="1076437" y="408846"/>
                    </a:lnTo>
                    <a:lnTo>
                      <a:pt x="1072126" y="408846"/>
                    </a:lnTo>
                    <a:lnTo>
                      <a:pt x="1072126" y="406690"/>
                    </a:lnTo>
                    <a:lnTo>
                      <a:pt x="1005032" y="406690"/>
                    </a:lnTo>
                    <a:lnTo>
                      <a:pt x="1005032" y="408846"/>
                    </a:lnTo>
                    <a:lnTo>
                      <a:pt x="1000721" y="408846"/>
                    </a:lnTo>
                    <a:lnTo>
                      <a:pt x="1000721" y="406690"/>
                    </a:lnTo>
                    <a:lnTo>
                      <a:pt x="933214" y="406690"/>
                    </a:lnTo>
                    <a:lnTo>
                      <a:pt x="933214" y="408846"/>
                    </a:lnTo>
                    <a:lnTo>
                      <a:pt x="928904" y="408846"/>
                    </a:lnTo>
                    <a:lnTo>
                      <a:pt x="928904" y="406690"/>
                    </a:lnTo>
                    <a:lnTo>
                      <a:pt x="861810" y="406690"/>
                    </a:lnTo>
                    <a:lnTo>
                      <a:pt x="861810" y="408846"/>
                    </a:lnTo>
                    <a:lnTo>
                      <a:pt x="857499" y="408846"/>
                    </a:lnTo>
                    <a:lnTo>
                      <a:pt x="857499" y="406690"/>
                    </a:lnTo>
                    <a:lnTo>
                      <a:pt x="790405" y="406690"/>
                    </a:lnTo>
                    <a:lnTo>
                      <a:pt x="790405" y="408846"/>
                    </a:lnTo>
                    <a:lnTo>
                      <a:pt x="786094" y="408846"/>
                    </a:lnTo>
                    <a:lnTo>
                      <a:pt x="786094" y="406690"/>
                    </a:lnTo>
                    <a:lnTo>
                      <a:pt x="719000" y="406690"/>
                    </a:lnTo>
                    <a:lnTo>
                      <a:pt x="719000" y="408846"/>
                    </a:lnTo>
                    <a:lnTo>
                      <a:pt x="714689" y="408846"/>
                    </a:lnTo>
                    <a:lnTo>
                      <a:pt x="714689" y="406690"/>
                    </a:lnTo>
                    <a:lnTo>
                      <a:pt x="647550" y="406690"/>
                    </a:lnTo>
                    <a:lnTo>
                      <a:pt x="647550" y="408846"/>
                    </a:lnTo>
                    <a:lnTo>
                      <a:pt x="643239" y="408846"/>
                    </a:lnTo>
                    <a:lnTo>
                      <a:pt x="643239" y="406690"/>
                    </a:lnTo>
                    <a:lnTo>
                      <a:pt x="575778" y="406690"/>
                    </a:lnTo>
                    <a:lnTo>
                      <a:pt x="575778" y="408846"/>
                    </a:lnTo>
                    <a:lnTo>
                      <a:pt x="571467" y="408846"/>
                    </a:lnTo>
                    <a:lnTo>
                      <a:pt x="571467" y="406690"/>
                    </a:lnTo>
                    <a:lnTo>
                      <a:pt x="504373" y="406690"/>
                    </a:lnTo>
                    <a:lnTo>
                      <a:pt x="504373" y="408846"/>
                    </a:lnTo>
                    <a:lnTo>
                      <a:pt x="500062" y="408846"/>
                    </a:lnTo>
                    <a:lnTo>
                      <a:pt x="500062" y="406690"/>
                    </a:lnTo>
                    <a:lnTo>
                      <a:pt x="432923" y="406690"/>
                    </a:lnTo>
                    <a:lnTo>
                      <a:pt x="432923" y="408846"/>
                    </a:lnTo>
                    <a:lnTo>
                      <a:pt x="428612" y="408846"/>
                    </a:lnTo>
                    <a:lnTo>
                      <a:pt x="428612" y="406690"/>
                    </a:lnTo>
                    <a:lnTo>
                      <a:pt x="361518" y="406690"/>
                    </a:lnTo>
                    <a:lnTo>
                      <a:pt x="361518" y="408846"/>
                    </a:lnTo>
                    <a:lnTo>
                      <a:pt x="357207" y="408846"/>
                    </a:lnTo>
                    <a:lnTo>
                      <a:pt x="357207" y="406690"/>
                    </a:lnTo>
                    <a:lnTo>
                      <a:pt x="290113" y="406690"/>
                    </a:lnTo>
                    <a:lnTo>
                      <a:pt x="290113" y="408846"/>
                    </a:lnTo>
                    <a:lnTo>
                      <a:pt x="285802" y="408846"/>
                    </a:lnTo>
                    <a:lnTo>
                      <a:pt x="285802" y="406690"/>
                    </a:lnTo>
                    <a:lnTo>
                      <a:pt x="218709" y="406690"/>
                    </a:lnTo>
                    <a:lnTo>
                      <a:pt x="218709" y="408846"/>
                    </a:lnTo>
                    <a:lnTo>
                      <a:pt x="214398" y="408846"/>
                    </a:lnTo>
                    <a:lnTo>
                      <a:pt x="214398" y="406690"/>
                    </a:lnTo>
                    <a:lnTo>
                      <a:pt x="146891" y="406690"/>
                    </a:lnTo>
                    <a:lnTo>
                      <a:pt x="146891" y="408846"/>
                    </a:lnTo>
                    <a:lnTo>
                      <a:pt x="142580" y="408846"/>
                    </a:lnTo>
                    <a:lnTo>
                      <a:pt x="142580" y="406690"/>
                    </a:lnTo>
                    <a:lnTo>
                      <a:pt x="75486" y="406690"/>
                    </a:lnTo>
                    <a:lnTo>
                      <a:pt x="75486" y="408846"/>
                    </a:lnTo>
                    <a:lnTo>
                      <a:pt x="71176" y="408846"/>
                    </a:lnTo>
                    <a:lnTo>
                      <a:pt x="71176" y="406690"/>
                    </a:lnTo>
                    <a:lnTo>
                      <a:pt x="4082" y="406690"/>
                    </a:lnTo>
                    <a:lnTo>
                      <a:pt x="4082" y="346843"/>
                    </a:lnTo>
                    <a:lnTo>
                      <a:pt x="1926" y="346843"/>
                    </a:lnTo>
                    <a:lnTo>
                      <a:pt x="1926" y="342532"/>
                    </a:lnTo>
                    <a:lnTo>
                      <a:pt x="4082" y="342532"/>
                    </a:lnTo>
                    <a:lnTo>
                      <a:pt x="4082" y="282730"/>
                    </a:lnTo>
                    <a:lnTo>
                      <a:pt x="1926" y="282730"/>
                    </a:lnTo>
                    <a:lnTo>
                      <a:pt x="1926" y="278419"/>
                    </a:lnTo>
                    <a:lnTo>
                      <a:pt x="4082" y="278419"/>
                    </a:lnTo>
                    <a:lnTo>
                      <a:pt x="4082" y="218571"/>
                    </a:lnTo>
                    <a:lnTo>
                      <a:pt x="1926" y="218571"/>
                    </a:lnTo>
                    <a:lnTo>
                      <a:pt x="1926" y="214260"/>
                    </a:lnTo>
                    <a:lnTo>
                      <a:pt x="4082" y="214260"/>
                    </a:lnTo>
                    <a:lnTo>
                      <a:pt x="4082" y="154412"/>
                    </a:lnTo>
                    <a:lnTo>
                      <a:pt x="1926" y="154412"/>
                    </a:lnTo>
                    <a:lnTo>
                      <a:pt x="1926" y="150101"/>
                    </a:lnTo>
                    <a:lnTo>
                      <a:pt x="4082" y="150101"/>
                    </a:lnTo>
                    <a:lnTo>
                      <a:pt x="4082" y="90253"/>
                    </a:lnTo>
                    <a:lnTo>
                      <a:pt x="1926" y="90253"/>
                    </a:lnTo>
                    <a:lnTo>
                      <a:pt x="1926" y="85942"/>
                    </a:lnTo>
                    <a:lnTo>
                      <a:pt x="4082" y="85942"/>
                    </a:lnTo>
                    <a:lnTo>
                      <a:pt x="4082" y="26095"/>
                    </a:lnTo>
                    <a:lnTo>
                      <a:pt x="1926" y="26095"/>
                    </a:lnTo>
                    <a:lnTo>
                      <a:pt x="1926" y="21784"/>
                    </a:lnTo>
                    <a:lnTo>
                      <a:pt x="4082" y="21784"/>
                    </a:lnTo>
                    <a:lnTo>
                      <a:pt x="4082" y="0"/>
                    </a:lnTo>
                    <a:lnTo>
                      <a:pt x="0" y="92"/>
                    </a:lnTo>
                    <a:lnTo>
                      <a:pt x="0" y="411001"/>
                    </a:lnTo>
                    <a:lnTo>
                      <a:pt x="1576682" y="411001"/>
                    </a:lnTo>
                    <a:lnTo>
                      <a:pt x="1576682" y="67277"/>
                    </a:lnTo>
                    <a:lnTo>
                      <a:pt x="1572372" y="6727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45361710-C16F-7DFE-3431-4287D75D2DDE}"/>
                  </a:ext>
                </a:extLst>
              </p:cNvPr>
              <p:cNvSpPr/>
              <p:nvPr/>
            </p:nvSpPr>
            <p:spPr>
              <a:xfrm>
                <a:off x="2213108" y="4399845"/>
                <a:ext cx="303275" cy="2705"/>
              </a:xfrm>
              <a:custGeom>
                <a:avLst/>
                <a:gdLst>
                  <a:gd name="connsiteX0" fmla="*/ 142764 w 303275"/>
                  <a:gd name="connsiteY0" fmla="*/ 550 h 2705"/>
                  <a:gd name="connsiteX1" fmla="*/ 142764 w 303275"/>
                  <a:gd name="connsiteY1" fmla="*/ 2706 h 2705"/>
                  <a:gd name="connsiteX2" fmla="*/ 160466 w 303275"/>
                  <a:gd name="connsiteY2" fmla="*/ 2706 h 2705"/>
                  <a:gd name="connsiteX3" fmla="*/ 160466 w 303275"/>
                  <a:gd name="connsiteY3" fmla="*/ 550 h 2705"/>
                  <a:gd name="connsiteX4" fmla="*/ 164777 w 303275"/>
                  <a:gd name="connsiteY4" fmla="*/ 550 h 2705"/>
                  <a:gd name="connsiteX5" fmla="*/ 164777 w 303275"/>
                  <a:gd name="connsiteY5" fmla="*/ 2706 h 2705"/>
                  <a:gd name="connsiteX6" fmla="*/ 231870 w 303275"/>
                  <a:gd name="connsiteY6" fmla="*/ 2706 h 2705"/>
                  <a:gd name="connsiteX7" fmla="*/ 231870 w 303275"/>
                  <a:gd name="connsiteY7" fmla="*/ 550 h 2705"/>
                  <a:gd name="connsiteX8" fmla="*/ 236181 w 303275"/>
                  <a:gd name="connsiteY8" fmla="*/ 550 h 2705"/>
                  <a:gd name="connsiteX9" fmla="*/ 236181 w 303275"/>
                  <a:gd name="connsiteY9" fmla="*/ 2706 h 2705"/>
                  <a:gd name="connsiteX10" fmla="*/ 303275 w 303275"/>
                  <a:gd name="connsiteY10" fmla="*/ 2706 h 2705"/>
                  <a:gd name="connsiteX11" fmla="*/ 303275 w 303275"/>
                  <a:gd name="connsiteY11" fmla="*/ 550 h 2705"/>
                  <a:gd name="connsiteX12" fmla="*/ 303275 w 303275"/>
                  <a:gd name="connsiteY12" fmla="*/ 0 h 2705"/>
                  <a:gd name="connsiteX13" fmla="*/ 0 w 303275"/>
                  <a:gd name="connsiteY13" fmla="*/ 0 h 2705"/>
                  <a:gd name="connsiteX14" fmla="*/ 0 w 303275"/>
                  <a:gd name="connsiteY14" fmla="*/ 550 h 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3275" h="2705">
                    <a:moveTo>
                      <a:pt x="142764" y="550"/>
                    </a:moveTo>
                    <a:lnTo>
                      <a:pt x="142764" y="2706"/>
                    </a:lnTo>
                    <a:lnTo>
                      <a:pt x="160466" y="2706"/>
                    </a:lnTo>
                    <a:lnTo>
                      <a:pt x="160466" y="550"/>
                    </a:lnTo>
                    <a:lnTo>
                      <a:pt x="164777" y="550"/>
                    </a:lnTo>
                    <a:lnTo>
                      <a:pt x="164777" y="2706"/>
                    </a:lnTo>
                    <a:lnTo>
                      <a:pt x="231870" y="2706"/>
                    </a:lnTo>
                    <a:lnTo>
                      <a:pt x="231870" y="550"/>
                    </a:lnTo>
                    <a:lnTo>
                      <a:pt x="236181" y="550"/>
                    </a:lnTo>
                    <a:lnTo>
                      <a:pt x="236181" y="2706"/>
                    </a:lnTo>
                    <a:lnTo>
                      <a:pt x="303275" y="2706"/>
                    </a:lnTo>
                    <a:lnTo>
                      <a:pt x="303275" y="550"/>
                    </a:lnTo>
                    <a:lnTo>
                      <a:pt x="303275" y="0"/>
                    </a:lnTo>
                    <a:lnTo>
                      <a:pt x="0" y="0"/>
                    </a:lnTo>
                    <a:lnTo>
                      <a:pt x="0" y="55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CFA59459-10DF-2398-6AF1-DE3A2AF2E093}"/>
                  </a:ext>
                </a:extLst>
              </p:cNvPr>
              <p:cNvSpPr/>
              <p:nvPr/>
            </p:nvSpPr>
            <p:spPr>
              <a:xfrm>
                <a:off x="2377885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11D15604-0AEE-D034-C402-2EC8A0712BA5}"/>
                  </a:ext>
                </a:extLst>
              </p:cNvPr>
              <p:cNvSpPr/>
              <p:nvPr/>
            </p:nvSpPr>
            <p:spPr>
              <a:xfrm>
                <a:off x="2020402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24B64FAB-CD33-7A16-ED6F-29CAB450D293}"/>
                  </a:ext>
                </a:extLst>
              </p:cNvPr>
              <p:cNvSpPr/>
              <p:nvPr/>
            </p:nvSpPr>
            <p:spPr>
              <a:xfrm>
                <a:off x="1734371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D1ED0A6F-82D4-7A4C-178F-8F7D4E52B699}"/>
                  </a:ext>
                </a:extLst>
              </p:cNvPr>
              <p:cNvSpPr/>
              <p:nvPr/>
            </p:nvSpPr>
            <p:spPr>
              <a:xfrm>
                <a:off x="2520694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34C32820-88C3-614B-B62D-91F3AF49FD81}"/>
                  </a:ext>
                </a:extLst>
              </p:cNvPr>
              <p:cNvSpPr/>
              <p:nvPr/>
            </p:nvSpPr>
            <p:spPr>
              <a:xfrm>
                <a:off x="1448339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C88BC940-1AA1-F795-C5E7-433F6148A385}"/>
                  </a:ext>
                </a:extLst>
              </p:cNvPr>
              <p:cNvSpPr/>
              <p:nvPr/>
            </p:nvSpPr>
            <p:spPr>
              <a:xfrm>
                <a:off x="2306067" y="516828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1732C436-F83B-C545-47B6-8BB1A3EB5B7B}"/>
                  </a:ext>
                </a:extLst>
              </p:cNvPr>
              <p:cNvSpPr/>
              <p:nvPr/>
            </p:nvSpPr>
            <p:spPr>
              <a:xfrm>
                <a:off x="1519744" y="516828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8D63FFB8-FD61-16D1-180A-135FC98F8105}"/>
                  </a:ext>
                </a:extLst>
              </p:cNvPr>
              <p:cNvSpPr/>
              <p:nvPr/>
            </p:nvSpPr>
            <p:spPr>
              <a:xfrm>
                <a:off x="2878130" y="5168282"/>
                <a:ext cx="69249" cy="4310"/>
              </a:xfrm>
              <a:custGeom>
                <a:avLst/>
                <a:gdLst>
                  <a:gd name="connsiteX0" fmla="*/ 0 w 69249"/>
                  <a:gd name="connsiteY0" fmla="*/ 4311 h 4310"/>
                  <a:gd name="connsiteX1" fmla="*/ 67094 w 69249"/>
                  <a:gd name="connsiteY1" fmla="*/ 4311 h 4310"/>
                  <a:gd name="connsiteX2" fmla="*/ 69249 w 69249"/>
                  <a:gd name="connsiteY2" fmla="*/ 4311 h 4310"/>
                  <a:gd name="connsiteX3" fmla="*/ 69249 w 69249"/>
                  <a:gd name="connsiteY3" fmla="*/ 0 h 4310"/>
                  <a:gd name="connsiteX4" fmla="*/ 67094 w 69249"/>
                  <a:gd name="connsiteY4" fmla="*/ 0 h 4310"/>
                  <a:gd name="connsiteX5" fmla="*/ 0 w 69249"/>
                  <a:gd name="connsiteY5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0" y="4311"/>
                    </a:moveTo>
                    <a:lnTo>
                      <a:pt x="67094" y="4311"/>
                    </a:lnTo>
                    <a:lnTo>
                      <a:pt x="69249" y="4311"/>
                    </a:lnTo>
                    <a:lnTo>
                      <a:pt x="69249" y="0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FC376984-4F9C-9E4B-B3EB-95559464ADBE}"/>
                  </a:ext>
                </a:extLst>
              </p:cNvPr>
              <p:cNvSpPr/>
              <p:nvPr/>
            </p:nvSpPr>
            <p:spPr>
              <a:xfrm>
                <a:off x="1374779" y="5168282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DD0D4D98-C526-D418-346D-8212B1C3C1F2}"/>
                  </a:ext>
                </a:extLst>
              </p:cNvPr>
              <p:cNvSpPr/>
              <p:nvPr/>
            </p:nvSpPr>
            <p:spPr>
              <a:xfrm>
                <a:off x="2663503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0D0A867C-E8DB-3394-1C1A-1D49C1D9BDAE}"/>
                  </a:ext>
                </a:extLst>
              </p:cNvPr>
              <p:cNvSpPr/>
              <p:nvPr/>
            </p:nvSpPr>
            <p:spPr>
              <a:xfrm>
                <a:off x="1591561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0F8EEBEF-2F2F-BDDF-AA3B-57D991829A06}"/>
                  </a:ext>
                </a:extLst>
              </p:cNvPr>
              <p:cNvSpPr/>
              <p:nvPr/>
            </p:nvSpPr>
            <p:spPr>
              <a:xfrm>
                <a:off x="2163258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1D3D5A43-794B-1649-0151-7A6088E72F7E}"/>
                  </a:ext>
                </a:extLst>
              </p:cNvPr>
              <p:cNvSpPr/>
              <p:nvPr/>
            </p:nvSpPr>
            <p:spPr>
              <a:xfrm>
                <a:off x="1805775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534475E5-31C6-2517-95BC-D7B98C212F56}"/>
                  </a:ext>
                </a:extLst>
              </p:cNvPr>
              <p:cNvSpPr/>
              <p:nvPr/>
            </p:nvSpPr>
            <p:spPr>
              <a:xfrm>
                <a:off x="1948631" y="516828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BCD3B739-F228-4F5C-B298-D61B85B2AAB9}"/>
                  </a:ext>
                </a:extLst>
              </p:cNvPr>
              <p:cNvSpPr/>
              <p:nvPr/>
            </p:nvSpPr>
            <p:spPr>
              <a:xfrm>
                <a:off x="2734954" y="516828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1B9F3E7D-AA22-4909-4EF9-794327FF42BE}"/>
                  </a:ext>
                </a:extLst>
              </p:cNvPr>
              <p:cNvSpPr/>
              <p:nvPr/>
            </p:nvSpPr>
            <p:spPr>
              <a:xfrm>
                <a:off x="2592099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29A2C167-4627-7AF7-AE4F-55F49ADD1DF2}"/>
                  </a:ext>
                </a:extLst>
              </p:cNvPr>
              <p:cNvSpPr/>
              <p:nvPr/>
            </p:nvSpPr>
            <p:spPr>
              <a:xfrm>
                <a:off x="1662966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0BFACEB-C321-6A37-8018-4DFF90F411A3}"/>
                  </a:ext>
                </a:extLst>
              </p:cNvPr>
              <p:cNvSpPr/>
              <p:nvPr/>
            </p:nvSpPr>
            <p:spPr>
              <a:xfrm>
                <a:off x="2449289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155C9E86-0176-0475-0F44-5964D45B1487}"/>
                  </a:ext>
                </a:extLst>
              </p:cNvPr>
              <p:cNvSpPr/>
              <p:nvPr/>
            </p:nvSpPr>
            <p:spPr>
              <a:xfrm>
                <a:off x="2806726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A06B294-0E74-DCFF-1908-83A1DCCBFF12}"/>
                  </a:ext>
                </a:extLst>
              </p:cNvPr>
              <p:cNvSpPr/>
              <p:nvPr/>
            </p:nvSpPr>
            <p:spPr>
              <a:xfrm>
                <a:off x="1877226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9DE63985-EF39-5E96-6FCD-232B22B794C1}"/>
                  </a:ext>
                </a:extLst>
              </p:cNvPr>
              <p:cNvSpPr/>
              <p:nvPr/>
            </p:nvSpPr>
            <p:spPr>
              <a:xfrm>
                <a:off x="2091853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520F0F8D-232A-18E5-2447-75BDAE47129B}"/>
                  </a:ext>
                </a:extLst>
              </p:cNvPr>
              <p:cNvSpPr/>
              <p:nvPr/>
            </p:nvSpPr>
            <p:spPr>
              <a:xfrm>
                <a:off x="2234662" y="516828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B5A0BC2D-0C95-5F13-7239-B288B8D9FD4A}"/>
                  </a:ext>
                </a:extLst>
              </p:cNvPr>
              <p:cNvSpPr/>
              <p:nvPr/>
            </p:nvSpPr>
            <p:spPr>
              <a:xfrm>
                <a:off x="2734954" y="5104169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C1710A5F-3FC8-BD5F-6EBD-3E52815F2C78}"/>
                  </a:ext>
                </a:extLst>
              </p:cNvPr>
              <p:cNvSpPr/>
              <p:nvPr/>
            </p:nvSpPr>
            <p:spPr>
              <a:xfrm>
                <a:off x="1734371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7380C50B-A119-36FE-47DE-45EDE91DC90A}"/>
                  </a:ext>
                </a:extLst>
              </p:cNvPr>
              <p:cNvSpPr/>
              <p:nvPr/>
            </p:nvSpPr>
            <p:spPr>
              <a:xfrm>
                <a:off x="2806726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E24564F7-3CC7-0444-64EB-1A05CD4609C7}"/>
                  </a:ext>
                </a:extLst>
              </p:cNvPr>
              <p:cNvSpPr/>
              <p:nvPr/>
            </p:nvSpPr>
            <p:spPr>
              <a:xfrm>
                <a:off x="2878130" y="5104169"/>
                <a:ext cx="69249" cy="4310"/>
              </a:xfrm>
              <a:custGeom>
                <a:avLst/>
                <a:gdLst>
                  <a:gd name="connsiteX0" fmla="*/ 0 w 69249"/>
                  <a:gd name="connsiteY0" fmla="*/ 4311 h 4310"/>
                  <a:gd name="connsiteX1" fmla="*/ 67094 w 69249"/>
                  <a:gd name="connsiteY1" fmla="*/ 4311 h 4310"/>
                  <a:gd name="connsiteX2" fmla="*/ 69249 w 69249"/>
                  <a:gd name="connsiteY2" fmla="*/ 4311 h 4310"/>
                  <a:gd name="connsiteX3" fmla="*/ 69249 w 69249"/>
                  <a:gd name="connsiteY3" fmla="*/ 0 h 4310"/>
                  <a:gd name="connsiteX4" fmla="*/ 67094 w 69249"/>
                  <a:gd name="connsiteY4" fmla="*/ 0 h 4310"/>
                  <a:gd name="connsiteX5" fmla="*/ 0 w 69249"/>
                  <a:gd name="connsiteY5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0" y="4311"/>
                    </a:moveTo>
                    <a:lnTo>
                      <a:pt x="67094" y="4311"/>
                    </a:lnTo>
                    <a:lnTo>
                      <a:pt x="69249" y="4311"/>
                    </a:lnTo>
                    <a:lnTo>
                      <a:pt x="69249" y="0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097BED9C-D361-2997-5716-B725E0A9A296}"/>
                  </a:ext>
                </a:extLst>
              </p:cNvPr>
              <p:cNvSpPr/>
              <p:nvPr/>
            </p:nvSpPr>
            <p:spPr>
              <a:xfrm>
                <a:off x="1374779" y="5104169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D449076E-FD8C-4C68-C1BF-F68096E3C104}"/>
                  </a:ext>
                </a:extLst>
              </p:cNvPr>
              <p:cNvSpPr/>
              <p:nvPr/>
            </p:nvSpPr>
            <p:spPr>
              <a:xfrm>
                <a:off x="2449289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0234F18F-31EE-435C-A2B1-3CDF4E580D44}"/>
                  </a:ext>
                </a:extLst>
              </p:cNvPr>
              <p:cNvSpPr/>
              <p:nvPr/>
            </p:nvSpPr>
            <p:spPr>
              <a:xfrm>
                <a:off x="1805775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37BD3E8E-8117-1371-7CFA-EB4B470CD75A}"/>
                  </a:ext>
                </a:extLst>
              </p:cNvPr>
              <p:cNvSpPr/>
              <p:nvPr/>
            </p:nvSpPr>
            <p:spPr>
              <a:xfrm>
                <a:off x="2592099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F4A428ED-7C62-FDD8-3269-B8BF7B7F3A07}"/>
                  </a:ext>
                </a:extLst>
              </p:cNvPr>
              <p:cNvSpPr/>
              <p:nvPr/>
            </p:nvSpPr>
            <p:spPr>
              <a:xfrm>
                <a:off x="2663503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86048CB0-8160-A2F8-24E5-F10F7F9634AD}"/>
                  </a:ext>
                </a:extLst>
              </p:cNvPr>
              <p:cNvSpPr/>
              <p:nvPr/>
            </p:nvSpPr>
            <p:spPr>
              <a:xfrm>
                <a:off x="2163258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BCB462D8-8C89-E657-0CC5-246E6482C85F}"/>
                  </a:ext>
                </a:extLst>
              </p:cNvPr>
              <p:cNvSpPr/>
              <p:nvPr/>
            </p:nvSpPr>
            <p:spPr>
              <a:xfrm>
                <a:off x="1519744" y="5104169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F4A6B451-096F-F3D1-81EE-BD05041C046D}"/>
                  </a:ext>
                </a:extLst>
              </p:cNvPr>
              <p:cNvSpPr/>
              <p:nvPr/>
            </p:nvSpPr>
            <p:spPr>
              <a:xfrm>
                <a:off x="2520694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8049B8EA-E967-B1A6-1BE9-7AED294B5830}"/>
                  </a:ext>
                </a:extLst>
              </p:cNvPr>
              <p:cNvSpPr/>
              <p:nvPr/>
            </p:nvSpPr>
            <p:spPr>
              <a:xfrm>
                <a:off x="2091853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94990DA0-B8C5-AA97-FA41-802A0D5CBF0C}"/>
                  </a:ext>
                </a:extLst>
              </p:cNvPr>
              <p:cNvSpPr/>
              <p:nvPr/>
            </p:nvSpPr>
            <p:spPr>
              <a:xfrm>
                <a:off x="2234662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68C5D617-F426-BE2F-7769-CE39C39DF0BB}"/>
                  </a:ext>
                </a:extLst>
              </p:cNvPr>
              <p:cNvSpPr/>
              <p:nvPr/>
            </p:nvSpPr>
            <p:spPr>
              <a:xfrm>
                <a:off x="1448339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CDCC4C6A-C1C1-80DC-6543-E572D8F02E16}"/>
                  </a:ext>
                </a:extLst>
              </p:cNvPr>
              <p:cNvSpPr/>
              <p:nvPr/>
            </p:nvSpPr>
            <p:spPr>
              <a:xfrm>
                <a:off x="2377885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F4CFD84C-0DC2-E01F-B3DC-24987B3063D8}"/>
                  </a:ext>
                </a:extLst>
              </p:cNvPr>
              <p:cNvSpPr/>
              <p:nvPr/>
            </p:nvSpPr>
            <p:spPr>
              <a:xfrm>
                <a:off x="2306067" y="5104169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387EBFE9-7D90-3BF4-7E28-C8C08608E7CF}"/>
                  </a:ext>
                </a:extLst>
              </p:cNvPr>
              <p:cNvSpPr/>
              <p:nvPr/>
            </p:nvSpPr>
            <p:spPr>
              <a:xfrm>
                <a:off x="1662966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9D7556CE-3478-0B3E-2AAD-22C74D5D2B4E}"/>
                  </a:ext>
                </a:extLst>
              </p:cNvPr>
              <p:cNvSpPr/>
              <p:nvPr/>
            </p:nvSpPr>
            <p:spPr>
              <a:xfrm>
                <a:off x="2020402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F4811A95-163B-6235-1977-184FC4222A66}"/>
                  </a:ext>
                </a:extLst>
              </p:cNvPr>
              <p:cNvSpPr/>
              <p:nvPr/>
            </p:nvSpPr>
            <p:spPr>
              <a:xfrm>
                <a:off x="1591561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4B5FA98B-BACA-D23E-030A-D44B51367FEE}"/>
                  </a:ext>
                </a:extLst>
              </p:cNvPr>
              <p:cNvSpPr/>
              <p:nvPr/>
            </p:nvSpPr>
            <p:spPr>
              <a:xfrm>
                <a:off x="1948631" y="5104169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F2F48C6A-19FA-B23A-4E0F-72BBE96AEED6}"/>
                  </a:ext>
                </a:extLst>
              </p:cNvPr>
              <p:cNvSpPr/>
              <p:nvPr/>
            </p:nvSpPr>
            <p:spPr>
              <a:xfrm>
                <a:off x="1877226" y="5104169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F84E8849-4C56-F354-E64E-E9B5888BA7F2}"/>
                  </a:ext>
                </a:extLst>
              </p:cNvPr>
              <p:cNvSpPr/>
              <p:nvPr/>
            </p:nvSpPr>
            <p:spPr>
              <a:xfrm>
                <a:off x="1591561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9D1523E3-7EC2-7639-C42E-65C2D98C58D7}"/>
                  </a:ext>
                </a:extLst>
              </p:cNvPr>
              <p:cNvSpPr/>
              <p:nvPr/>
            </p:nvSpPr>
            <p:spPr>
              <a:xfrm>
                <a:off x="1662966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FA20E3CB-4D8B-A139-C47B-5A6814B48953}"/>
                  </a:ext>
                </a:extLst>
              </p:cNvPr>
              <p:cNvSpPr/>
              <p:nvPr/>
            </p:nvSpPr>
            <p:spPr>
              <a:xfrm>
                <a:off x="2234662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2BCB67D1-96B0-872A-B770-4A3F92DD9F25}"/>
                  </a:ext>
                </a:extLst>
              </p:cNvPr>
              <p:cNvSpPr/>
              <p:nvPr/>
            </p:nvSpPr>
            <p:spPr>
              <a:xfrm>
                <a:off x="1519744" y="5040011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534092C2-BA2E-972D-B76A-95158169B65A}"/>
                  </a:ext>
                </a:extLst>
              </p:cNvPr>
              <p:cNvSpPr/>
              <p:nvPr/>
            </p:nvSpPr>
            <p:spPr>
              <a:xfrm>
                <a:off x="1374779" y="5040010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17A95910-9D7F-A761-CAC3-EE6A13C439A9}"/>
                  </a:ext>
                </a:extLst>
              </p:cNvPr>
              <p:cNvSpPr/>
              <p:nvPr/>
            </p:nvSpPr>
            <p:spPr>
              <a:xfrm>
                <a:off x="2306067" y="5040011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C8881E9F-9BA6-4C00-D2A1-F93854F71B88}"/>
                  </a:ext>
                </a:extLst>
              </p:cNvPr>
              <p:cNvSpPr/>
              <p:nvPr/>
            </p:nvSpPr>
            <p:spPr>
              <a:xfrm>
                <a:off x="2163258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FF6760F0-B59B-BC9D-A047-E5D418F34BF3}"/>
                  </a:ext>
                </a:extLst>
              </p:cNvPr>
              <p:cNvSpPr/>
              <p:nvPr/>
            </p:nvSpPr>
            <p:spPr>
              <a:xfrm>
                <a:off x="2592099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5B4AEC3D-2361-30D5-DC62-C858A5A50D48}"/>
                  </a:ext>
                </a:extLst>
              </p:cNvPr>
              <p:cNvSpPr/>
              <p:nvPr/>
            </p:nvSpPr>
            <p:spPr>
              <a:xfrm>
                <a:off x="2878130" y="5040010"/>
                <a:ext cx="69249" cy="4310"/>
              </a:xfrm>
              <a:custGeom>
                <a:avLst/>
                <a:gdLst>
                  <a:gd name="connsiteX0" fmla="*/ 0 w 69249"/>
                  <a:gd name="connsiteY0" fmla="*/ 4311 h 4310"/>
                  <a:gd name="connsiteX1" fmla="*/ 67094 w 69249"/>
                  <a:gd name="connsiteY1" fmla="*/ 4311 h 4310"/>
                  <a:gd name="connsiteX2" fmla="*/ 69249 w 69249"/>
                  <a:gd name="connsiteY2" fmla="*/ 4311 h 4310"/>
                  <a:gd name="connsiteX3" fmla="*/ 69249 w 69249"/>
                  <a:gd name="connsiteY3" fmla="*/ 0 h 4310"/>
                  <a:gd name="connsiteX4" fmla="*/ 67094 w 69249"/>
                  <a:gd name="connsiteY4" fmla="*/ 0 h 4310"/>
                  <a:gd name="connsiteX5" fmla="*/ 0 w 69249"/>
                  <a:gd name="connsiteY5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0" y="4311"/>
                    </a:moveTo>
                    <a:lnTo>
                      <a:pt x="67094" y="4311"/>
                    </a:lnTo>
                    <a:lnTo>
                      <a:pt x="69249" y="4311"/>
                    </a:lnTo>
                    <a:lnTo>
                      <a:pt x="69249" y="0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73D6D781-540D-9B5F-3473-264F7B6E5B85}"/>
                  </a:ext>
                </a:extLst>
              </p:cNvPr>
              <p:cNvSpPr/>
              <p:nvPr/>
            </p:nvSpPr>
            <p:spPr>
              <a:xfrm>
                <a:off x="1877226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B1F8B995-4070-4F75-CDC4-A1ADD9945E0C}"/>
                  </a:ext>
                </a:extLst>
              </p:cNvPr>
              <p:cNvSpPr/>
              <p:nvPr/>
            </p:nvSpPr>
            <p:spPr>
              <a:xfrm>
                <a:off x="2020402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72572A0-15BB-CFF3-EFE9-870810EAAB6F}"/>
                  </a:ext>
                </a:extLst>
              </p:cNvPr>
              <p:cNvSpPr/>
              <p:nvPr/>
            </p:nvSpPr>
            <p:spPr>
              <a:xfrm>
                <a:off x="2806726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769D7066-7B14-7B9D-00E3-AFFAA8010468}"/>
                  </a:ext>
                </a:extLst>
              </p:cNvPr>
              <p:cNvSpPr/>
              <p:nvPr/>
            </p:nvSpPr>
            <p:spPr>
              <a:xfrm>
                <a:off x="2377885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734EC92A-6109-8738-BAE0-93AFC0EEE4AA}"/>
                  </a:ext>
                </a:extLst>
              </p:cNvPr>
              <p:cNvSpPr/>
              <p:nvPr/>
            </p:nvSpPr>
            <p:spPr>
              <a:xfrm>
                <a:off x="1948631" y="5040011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7AF852A4-3981-8D06-0D1C-052F69ABF269}"/>
                  </a:ext>
                </a:extLst>
              </p:cNvPr>
              <p:cNvSpPr/>
              <p:nvPr/>
            </p:nvSpPr>
            <p:spPr>
              <a:xfrm>
                <a:off x="2734954" y="5040011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9904A982-D9F2-BCAA-3337-A3717A37215B}"/>
                  </a:ext>
                </a:extLst>
              </p:cNvPr>
              <p:cNvSpPr/>
              <p:nvPr/>
            </p:nvSpPr>
            <p:spPr>
              <a:xfrm>
                <a:off x="1448339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268F1BF-7954-6D85-B227-408F553636EF}"/>
                  </a:ext>
                </a:extLst>
              </p:cNvPr>
              <p:cNvSpPr/>
              <p:nvPr/>
            </p:nvSpPr>
            <p:spPr>
              <a:xfrm>
                <a:off x="1734371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28DF068F-7965-9096-35AA-94343C5080C0}"/>
                  </a:ext>
                </a:extLst>
              </p:cNvPr>
              <p:cNvSpPr/>
              <p:nvPr/>
            </p:nvSpPr>
            <p:spPr>
              <a:xfrm>
                <a:off x="2663503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473089BD-0768-5D10-2884-68C41D194181}"/>
                  </a:ext>
                </a:extLst>
              </p:cNvPr>
              <p:cNvSpPr/>
              <p:nvPr/>
            </p:nvSpPr>
            <p:spPr>
              <a:xfrm>
                <a:off x="1805775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F61A4B1A-CD76-4256-A091-D973EAC9374C}"/>
                  </a:ext>
                </a:extLst>
              </p:cNvPr>
              <p:cNvSpPr/>
              <p:nvPr/>
            </p:nvSpPr>
            <p:spPr>
              <a:xfrm>
                <a:off x="2449289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913AA335-3EAE-2693-8D01-C97B46CB4F67}"/>
                  </a:ext>
                </a:extLst>
              </p:cNvPr>
              <p:cNvSpPr/>
              <p:nvPr/>
            </p:nvSpPr>
            <p:spPr>
              <a:xfrm>
                <a:off x="2520694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52CCA563-1993-6DF5-A4A4-12F881FB35FC}"/>
                  </a:ext>
                </a:extLst>
              </p:cNvPr>
              <p:cNvSpPr/>
              <p:nvPr/>
            </p:nvSpPr>
            <p:spPr>
              <a:xfrm>
                <a:off x="2091853" y="5040011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2C28355D-A241-2702-29AB-250904EF4BD2}"/>
                  </a:ext>
                </a:extLst>
              </p:cNvPr>
              <p:cNvSpPr/>
              <p:nvPr/>
            </p:nvSpPr>
            <p:spPr>
              <a:xfrm>
                <a:off x="1591561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05295422-C102-6990-35D6-1F925CCFF404}"/>
                  </a:ext>
                </a:extLst>
              </p:cNvPr>
              <p:cNvSpPr/>
              <p:nvPr/>
            </p:nvSpPr>
            <p:spPr>
              <a:xfrm>
                <a:off x="2306067" y="497585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8C3E1931-FDD2-1713-6BD7-12BF0B9F48D0}"/>
                  </a:ext>
                </a:extLst>
              </p:cNvPr>
              <p:cNvSpPr/>
              <p:nvPr/>
            </p:nvSpPr>
            <p:spPr>
              <a:xfrm>
                <a:off x="2663503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86A9702-0693-403A-DF9D-F6ED6705C697}"/>
                  </a:ext>
                </a:extLst>
              </p:cNvPr>
              <p:cNvSpPr/>
              <p:nvPr/>
            </p:nvSpPr>
            <p:spPr>
              <a:xfrm>
                <a:off x="2520694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84BC3D4-9F39-D68E-3AF8-45A98DF705A1}"/>
                  </a:ext>
                </a:extLst>
              </p:cNvPr>
              <p:cNvSpPr/>
              <p:nvPr/>
            </p:nvSpPr>
            <p:spPr>
              <a:xfrm>
                <a:off x="1519744" y="497585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2D51BD17-0274-A9C4-FE28-F00148723221}"/>
                  </a:ext>
                </a:extLst>
              </p:cNvPr>
              <p:cNvSpPr/>
              <p:nvPr/>
            </p:nvSpPr>
            <p:spPr>
              <a:xfrm>
                <a:off x="2234662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CC921FE4-5D43-8D4F-149C-A5016EF83ADD}"/>
                  </a:ext>
                </a:extLst>
              </p:cNvPr>
              <p:cNvSpPr/>
              <p:nvPr/>
            </p:nvSpPr>
            <p:spPr>
              <a:xfrm>
                <a:off x="1662966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59F0908F-1F23-29DB-59E3-3337D7BB58D8}"/>
                  </a:ext>
                </a:extLst>
              </p:cNvPr>
              <p:cNvSpPr/>
              <p:nvPr/>
            </p:nvSpPr>
            <p:spPr>
              <a:xfrm>
                <a:off x="2592099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B814C3BC-D16C-02E3-8398-07F9EF800528}"/>
                  </a:ext>
                </a:extLst>
              </p:cNvPr>
              <p:cNvSpPr/>
              <p:nvPr/>
            </p:nvSpPr>
            <p:spPr>
              <a:xfrm>
                <a:off x="2734954" y="497585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BBEECD51-E44D-B100-0CBB-D1B406CF75E4}"/>
                  </a:ext>
                </a:extLst>
              </p:cNvPr>
              <p:cNvSpPr/>
              <p:nvPr/>
            </p:nvSpPr>
            <p:spPr>
              <a:xfrm>
                <a:off x="1374779" y="4975852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662381AB-3520-8FCA-C881-9AC34834D35F}"/>
                  </a:ext>
                </a:extLst>
              </p:cNvPr>
              <p:cNvSpPr/>
              <p:nvPr/>
            </p:nvSpPr>
            <p:spPr>
              <a:xfrm>
                <a:off x="2806726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FB74016-337C-363E-FCED-A8EC1D1E5C16}"/>
                  </a:ext>
                </a:extLst>
              </p:cNvPr>
              <p:cNvSpPr/>
              <p:nvPr/>
            </p:nvSpPr>
            <p:spPr>
              <a:xfrm>
                <a:off x="2878130" y="4975852"/>
                <a:ext cx="69249" cy="4310"/>
              </a:xfrm>
              <a:custGeom>
                <a:avLst/>
                <a:gdLst>
                  <a:gd name="connsiteX0" fmla="*/ 0 w 69249"/>
                  <a:gd name="connsiteY0" fmla="*/ 4311 h 4310"/>
                  <a:gd name="connsiteX1" fmla="*/ 67094 w 69249"/>
                  <a:gd name="connsiteY1" fmla="*/ 4311 h 4310"/>
                  <a:gd name="connsiteX2" fmla="*/ 69249 w 69249"/>
                  <a:gd name="connsiteY2" fmla="*/ 4311 h 4310"/>
                  <a:gd name="connsiteX3" fmla="*/ 69249 w 69249"/>
                  <a:gd name="connsiteY3" fmla="*/ 0 h 4310"/>
                  <a:gd name="connsiteX4" fmla="*/ 67094 w 69249"/>
                  <a:gd name="connsiteY4" fmla="*/ 0 h 4310"/>
                  <a:gd name="connsiteX5" fmla="*/ 0 w 69249"/>
                  <a:gd name="connsiteY5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0" y="4311"/>
                    </a:moveTo>
                    <a:lnTo>
                      <a:pt x="67094" y="4311"/>
                    </a:lnTo>
                    <a:lnTo>
                      <a:pt x="69249" y="4311"/>
                    </a:lnTo>
                    <a:lnTo>
                      <a:pt x="69249" y="0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1042C4E7-476D-5B67-F99B-71C2882D6377}"/>
                  </a:ext>
                </a:extLst>
              </p:cNvPr>
              <p:cNvSpPr/>
              <p:nvPr/>
            </p:nvSpPr>
            <p:spPr>
              <a:xfrm>
                <a:off x="2020402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A12425E9-D3DC-873C-3FEB-3941AEFB5813}"/>
                  </a:ext>
                </a:extLst>
              </p:cNvPr>
              <p:cNvSpPr/>
              <p:nvPr/>
            </p:nvSpPr>
            <p:spPr>
              <a:xfrm>
                <a:off x="1948631" y="4975852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0691B520-639C-2225-51CB-12AF947DD1CB}"/>
                  </a:ext>
                </a:extLst>
              </p:cNvPr>
              <p:cNvSpPr/>
              <p:nvPr/>
            </p:nvSpPr>
            <p:spPr>
              <a:xfrm>
                <a:off x="2377885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EC3EA31-993E-2790-D2B3-29753DF5BF15}"/>
                  </a:ext>
                </a:extLst>
              </p:cNvPr>
              <p:cNvSpPr/>
              <p:nvPr/>
            </p:nvSpPr>
            <p:spPr>
              <a:xfrm>
                <a:off x="2091853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65BB7A77-42D8-2BF6-4B69-D60AAE6C8373}"/>
                  </a:ext>
                </a:extLst>
              </p:cNvPr>
              <p:cNvSpPr/>
              <p:nvPr/>
            </p:nvSpPr>
            <p:spPr>
              <a:xfrm>
                <a:off x="1877226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D8A10416-46C3-8C2E-AB3C-035F12916FF0}"/>
                  </a:ext>
                </a:extLst>
              </p:cNvPr>
              <p:cNvSpPr/>
              <p:nvPr/>
            </p:nvSpPr>
            <p:spPr>
              <a:xfrm>
                <a:off x="1448339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A7281C1E-F563-D333-719C-8A2D1E1DCFF3}"/>
                  </a:ext>
                </a:extLst>
              </p:cNvPr>
              <p:cNvSpPr/>
              <p:nvPr/>
            </p:nvSpPr>
            <p:spPr>
              <a:xfrm>
                <a:off x="1734371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D703FEAE-3AFA-DDDD-7D71-8E5B0113ED22}"/>
                  </a:ext>
                </a:extLst>
              </p:cNvPr>
              <p:cNvSpPr/>
              <p:nvPr/>
            </p:nvSpPr>
            <p:spPr>
              <a:xfrm>
                <a:off x="1805775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8CF2185D-EC6A-0386-62AB-C2953511E25A}"/>
                  </a:ext>
                </a:extLst>
              </p:cNvPr>
              <p:cNvSpPr/>
              <p:nvPr/>
            </p:nvSpPr>
            <p:spPr>
              <a:xfrm>
                <a:off x="2163258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7E643EE1-EF52-7A67-4F5B-B537D7E74273}"/>
                  </a:ext>
                </a:extLst>
              </p:cNvPr>
              <p:cNvSpPr/>
              <p:nvPr/>
            </p:nvSpPr>
            <p:spPr>
              <a:xfrm>
                <a:off x="2449289" y="4975852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A726145A-A666-A443-EEFD-20241622FB1A}"/>
                  </a:ext>
                </a:extLst>
              </p:cNvPr>
              <p:cNvSpPr/>
              <p:nvPr/>
            </p:nvSpPr>
            <p:spPr>
              <a:xfrm>
                <a:off x="2663503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45498B61-756B-DCEE-351B-5997CBA8E246}"/>
                  </a:ext>
                </a:extLst>
              </p:cNvPr>
              <p:cNvSpPr/>
              <p:nvPr/>
            </p:nvSpPr>
            <p:spPr>
              <a:xfrm>
                <a:off x="2520694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A83124DA-259D-C1F7-BC4B-0080E99DD29C}"/>
                  </a:ext>
                </a:extLst>
              </p:cNvPr>
              <p:cNvSpPr/>
              <p:nvPr/>
            </p:nvSpPr>
            <p:spPr>
              <a:xfrm>
                <a:off x="2734954" y="4911693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C576CF13-7C53-3779-00F2-9BE0325791A2}"/>
                  </a:ext>
                </a:extLst>
              </p:cNvPr>
              <p:cNvSpPr/>
              <p:nvPr/>
            </p:nvSpPr>
            <p:spPr>
              <a:xfrm>
                <a:off x="2592099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B59DA12B-7B00-3382-57E6-9D2C374ED7ED}"/>
                  </a:ext>
                </a:extLst>
              </p:cNvPr>
              <p:cNvSpPr/>
              <p:nvPr/>
            </p:nvSpPr>
            <p:spPr>
              <a:xfrm>
                <a:off x="2878130" y="4911693"/>
                <a:ext cx="69249" cy="4310"/>
              </a:xfrm>
              <a:custGeom>
                <a:avLst/>
                <a:gdLst>
                  <a:gd name="connsiteX0" fmla="*/ 0 w 69249"/>
                  <a:gd name="connsiteY0" fmla="*/ 4311 h 4310"/>
                  <a:gd name="connsiteX1" fmla="*/ 67094 w 69249"/>
                  <a:gd name="connsiteY1" fmla="*/ 4311 h 4310"/>
                  <a:gd name="connsiteX2" fmla="*/ 69249 w 69249"/>
                  <a:gd name="connsiteY2" fmla="*/ 4311 h 4310"/>
                  <a:gd name="connsiteX3" fmla="*/ 69249 w 69249"/>
                  <a:gd name="connsiteY3" fmla="*/ 0 h 4310"/>
                  <a:gd name="connsiteX4" fmla="*/ 67094 w 69249"/>
                  <a:gd name="connsiteY4" fmla="*/ 0 h 4310"/>
                  <a:gd name="connsiteX5" fmla="*/ 0 w 69249"/>
                  <a:gd name="connsiteY5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0" y="4311"/>
                    </a:moveTo>
                    <a:lnTo>
                      <a:pt x="67094" y="4311"/>
                    </a:lnTo>
                    <a:lnTo>
                      <a:pt x="69249" y="4311"/>
                    </a:lnTo>
                    <a:lnTo>
                      <a:pt x="69249" y="0"/>
                    </a:lnTo>
                    <a:lnTo>
                      <a:pt x="670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2D383111-7267-9A53-34D2-A046CD98C108}"/>
                  </a:ext>
                </a:extLst>
              </p:cNvPr>
              <p:cNvSpPr/>
              <p:nvPr/>
            </p:nvSpPr>
            <p:spPr>
              <a:xfrm>
                <a:off x="2091853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E4F6D2C2-1895-6B03-00FB-CFC6AFF82D83}"/>
                  </a:ext>
                </a:extLst>
              </p:cNvPr>
              <p:cNvSpPr/>
              <p:nvPr/>
            </p:nvSpPr>
            <p:spPr>
              <a:xfrm>
                <a:off x="2806726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A42336D9-677B-04ED-7376-FA3526025F38}"/>
                  </a:ext>
                </a:extLst>
              </p:cNvPr>
              <p:cNvSpPr/>
              <p:nvPr/>
            </p:nvSpPr>
            <p:spPr>
              <a:xfrm>
                <a:off x="2377885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D4970F6D-B40C-0A23-888F-D80367109C7B}"/>
                  </a:ext>
                </a:extLst>
              </p:cNvPr>
              <p:cNvSpPr/>
              <p:nvPr/>
            </p:nvSpPr>
            <p:spPr>
              <a:xfrm>
                <a:off x="1662966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D6DFC48F-F810-19E3-B8EB-D3170EE104C2}"/>
                  </a:ext>
                </a:extLst>
              </p:cNvPr>
              <p:cNvSpPr/>
              <p:nvPr/>
            </p:nvSpPr>
            <p:spPr>
              <a:xfrm>
                <a:off x="2234662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F9475AD2-00A1-B122-57D4-CA8C0F450DE7}"/>
                  </a:ext>
                </a:extLst>
              </p:cNvPr>
              <p:cNvSpPr/>
              <p:nvPr/>
            </p:nvSpPr>
            <p:spPr>
              <a:xfrm>
                <a:off x="1591561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9A0846A-6FFD-AFC3-5186-BA0B6F86D0B3}"/>
                  </a:ext>
                </a:extLst>
              </p:cNvPr>
              <p:cNvSpPr/>
              <p:nvPr/>
            </p:nvSpPr>
            <p:spPr>
              <a:xfrm>
                <a:off x="1374779" y="4911693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8DEA840C-FB09-EF14-F422-C681DC87296B}"/>
                  </a:ext>
                </a:extLst>
              </p:cNvPr>
              <p:cNvSpPr/>
              <p:nvPr/>
            </p:nvSpPr>
            <p:spPr>
              <a:xfrm>
                <a:off x="2306067" y="4911693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BBB8E360-1A1F-49AD-1705-49E272198551}"/>
                  </a:ext>
                </a:extLst>
              </p:cNvPr>
              <p:cNvSpPr/>
              <p:nvPr/>
            </p:nvSpPr>
            <p:spPr>
              <a:xfrm>
                <a:off x="2020402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538B5132-168E-2922-D674-8405CF9E99FE}"/>
                  </a:ext>
                </a:extLst>
              </p:cNvPr>
              <p:cNvSpPr/>
              <p:nvPr/>
            </p:nvSpPr>
            <p:spPr>
              <a:xfrm>
                <a:off x="2163258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59856887-EAF9-BEB8-E9F4-5D414098D13C}"/>
                  </a:ext>
                </a:extLst>
              </p:cNvPr>
              <p:cNvSpPr/>
              <p:nvPr/>
            </p:nvSpPr>
            <p:spPr>
              <a:xfrm>
                <a:off x="1519744" y="4911693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9271CD11-627B-B0FC-A759-5DE758664969}"/>
                  </a:ext>
                </a:extLst>
              </p:cNvPr>
              <p:cNvSpPr/>
              <p:nvPr/>
            </p:nvSpPr>
            <p:spPr>
              <a:xfrm>
                <a:off x="2449289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9D78E817-9E72-C404-2A50-AE00D6BD6327}"/>
                  </a:ext>
                </a:extLst>
              </p:cNvPr>
              <p:cNvSpPr/>
              <p:nvPr/>
            </p:nvSpPr>
            <p:spPr>
              <a:xfrm>
                <a:off x="1448339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9967403C-50D0-C3C4-5778-7F4756C3DCFC}"/>
                  </a:ext>
                </a:extLst>
              </p:cNvPr>
              <p:cNvSpPr/>
              <p:nvPr/>
            </p:nvSpPr>
            <p:spPr>
              <a:xfrm>
                <a:off x="1877226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BB9AD0D1-B00D-90B4-FCEA-67A7EC10E517}"/>
                  </a:ext>
                </a:extLst>
              </p:cNvPr>
              <p:cNvSpPr/>
              <p:nvPr/>
            </p:nvSpPr>
            <p:spPr>
              <a:xfrm>
                <a:off x="1734371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78864C9A-A9E6-5D79-29FE-3C50F971ECC2}"/>
                  </a:ext>
                </a:extLst>
              </p:cNvPr>
              <p:cNvSpPr/>
              <p:nvPr/>
            </p:nvSpPr>
            <p:spPr>
              <a:xfrm>
                <a:off x="1805775" y="4911693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A7CA9517-5C61-4643-E5C1-0273AB9E8871}"/>
                  </a:ext>
                </a:extLst>
              </p:cNvPr>
              <p:cNvSpPr/>
              <p:nvPr/>
            </p:nvSpPr>
            <p:spPr>
              <a:xfrm>
                <a:off x="1948631" y="4911693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C4BCE3FC-AD93-F770-C6F9-63290C51CD23}"/>
                  </a:ext>
                </a:extLst>
              </p:cNvPr>
              <p:cNvSpPr/>
              <p:nvPr/>
            </p:nvSpPr>
            <p:spPr>
              <a:xfrm>
                <a:off x="1734371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446B9F50-F716-4694-4918-6A4C6F22984C}"/>
                  </a:ext>
                </a:extLst>
              </p:cNvPr>
              <p:cNvSpPr/>
              <p:nvPr/>
            </p:nvSpPr>
            <p:spPr>
              <a:xfrm>
                <a:off x="2377885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9C411E73-667E-C9BD-9921-A4A56B6B3BC2}"/>
                  </a:ext>
                </a:extLst>
              </p:cNvPr>
              <p:cNvSpPr/>
              <p:nvPr/>
            </p:nvSpPr>
            <p:spPr>
              <a:xfrm>
                <a:off x="2449289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A27E60B2-1B3A-9EBA-BCE3-158581E1BD97}"/>
                  </a:ext>
                </a:extLst>
              </p:cNvPr>
              <p:cNvSpPr/>
              <p:nvPr/>
            </p:nvSpPr>
            <p:spPr>
              <a:xfrm>
                <a:off x="1662966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0B2ECA0C-0FE2-F440-4F80-C7729FA4BCAE}"/>
                  </a:ext>
                </a:extLst>
              </p:cNvPr>
              <p:cNvSpPr/>
              <p:nvPr/>
            </p:nvSpPr>
            <p:spPr>
              <a:xfrm>
                <a:off x="1374779" y="4847534"/>
                <a:ext cx="69249" cy="4310"/>
              </a:xfrm>
              <a:custGeom>
                <a:avLst/>
                <a:gdLst>
                  <a:gd name="connsiteX0" fmla="*/ 69249 w 69249"/>
                  <a:gd name="connsiteY0" fmla="*/ 0 h 4310"/>
                  <a:gd name="connsiteX1" fmla="*/ 2155 w 69249"/>
                  <a:gd name="connsiteY1" fmla="*/ 0 h 4310"/>
                  <a:gd name="connsiteX2" fmla="*/ 0 w 69249"/>
                  <a:gd name="connsiteY2" fmla="*/ 0 h 4310"/>
                  <a:gd name="connsiteX3" fmla="*/ 0 w 69249"/>
                  <a:gd name="connsiteY3" fmla="*/ 4311 h 4310"/>
                  <a:gd name="connsiteX4" fmla="*/ 2155 w 69249"/>
                  <a:gd name="connsiteY4" fmla="*/ 4311 h 4310"/>
                  <a:gd name="connsiteX5" fmla="*/ 69249 w 69249"/>
                  <a:gd name="connsiteY5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9" h="4310">
                    <a:moveTo>
                      <a:pt x="69249" y="0"/>
                    </a:moveTo>
                    <a:lnTo>
                      <a:pt x="2155" y="0"/>
                    </a:ln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69249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5253280F-EC6D-B694-EF98-F97E68C2E61F}"/>
                  </a:ext>
                </a:extLst>
              </p:cNvPr>
              <p:cNvSpPr/>
              <p:nvPr/>
            </p:nvSpPr>
            <p:spPr>
              <a:xfrm>
                <a:off x="1519744" y="4847534"/>
                <a:ext cx="67506" cy="4310"/>
              </a:xfrm>
              <a:custGeom>
                <a:avLst/>
                <a:gdLst>
                  <a:gd name="connsiteX0" fmla="*/ 0 w 67506"/>
                  <a:gd name="connsiteY0" fmla="*/ 0 h 4310"/>
                  <a:gd name="connsiteX1" fmla="*/ 67507 w 67506"/>
                  <a:gd name="connsiteY1" fmla="*/ 0 h 4310"/>
                  <a:gd name="connsiteX2" fmla="*/ 67507 w 67506"/>
                  <a:gd name="connsiteY2" fmla="*/ 4311 h 4310"/>
                  <a:gd name="connsiteX3" fmla="*/ 0 w 6750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6" h="4310">
                    <a:moveTo>
                      <a:pt x="0" y="0"/>
                    </a:moveTo>
                    <a:lnTo>
                      <a:pt x="67507" y="0"/>
                    </a:lnTo>
                    <a:lnTo>
                      <a:pt x="67507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2885C1BC-5867-29A6-5285-785019A441B5}"/>
                  </a:ext>
                </a:extLst>
              </p:cNvPr>
              <p:cNvSpPr/>
              <p:nvPr/>
            </p:nvSpPr>
            <p:spPr>
              <a:xfrm>
                <a:off x="2355871" y="4847534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80D1B801-F080-4040-CC05-65D313BDE1DB}"/>
                  </a:ext>
                </a:extLst>
              </p:cNvPr>
              <p:cNvSpPr/>
              <p:nvPr/>
            </p:nvSpPr>
            <p:spPr>
              <a:xfrm>
                <a:off x="1448339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34083090-FDEB-0437-A0F7-1DDBDD00827D}"/>
                  </a:ext>
                </a:extLst>
              </p:cNvPr>
              <p:cNvSpPr/>
              <p:nvPr/>
            </p:nvSpPr>
            <p:spPr>
              <a:xfrm>
                <a:off x="1591561" y="484753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51BE2C66-DB67-D69B-ADCF-CC3DC11EB503}"/>
                  </a:ext>
                </a:extLst>
              </p:cNvPr>
              <p:cNvSpPr/>
              <p:nvPr/>
            </p:nvSpPr>
            <p:spPr>
              <a:xfrm>
                <a:off x="1805775" y="4847534"/>
                <a:ext cx="47190" cy="4310"/>
              </a:xfrm>
              <a:custGeom>
                <a:avLst/>
                <a:gdLst>
                  <a:gd name="connsiteX0" fmla="*/ 47053 w 47190"/>
                  <a:gd name="connsiteY0" fmla="*/ 0 h 4310"/>
                  <a:gd name="connsiteX1" fmla="*/ 0 w 47190"/>
                  <a:gd name="connsiteY1" fmla="*/ 0 h 4310"/>
                  <a:gd name="connsiteX2" fmla="*/ 0 w 47190"/>
                  <a:gd name="connsiteY2" fmla="*/ 4311 h 4310"/>
                  <a:gd name="connsiteX3" fmla="*/ 47190 w 47190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90" h="4310">
                    <a:moveTo>
                      <a:pt x="47053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4719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162D7F39-9D4C-D078-C4EE-4BAD574E86B6}"/>
                  </a:ext>
                </a:extLst>
              </p:cNvPr>
              <p:cNvSpPr/>
              <p:nvPr/>
            </p:nvSpPr>
            <p:spPr>
              <a:xfrm>
                <a:off x="1529237" y="4783146"/>
                <a:ext cx="58013" cy="4310"/>
              </a:xfrm>
              <a:custGeom>
                <a:avLst/>
                <a:gdLst>
                  <a:gd name="connsiteX0" fmla="*/ 0 w 58013"/>
                  <a:gd name="connsiteY0" fmla="*/ 0 h 4310"/>
                  <a:gd name="connsiteX1" fmla="*/ 58013 w 58013"/>
                  <a:gd name="connsiteY1" fmla="*/ 0 h 4310"/>
                  <a:gd name="connsiteX2" fmla="*/ 58013 w 58013"/>
                  <a:gd name="connsiteY2" fmla="*/ 4311 h 4310"/>
                  <a:gd name="connsiteX3" fmla="*/ 0 w 5801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4310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9982D7D3-6D8D-1472-119D-1F43D68B0B86}"/>
                  </a:ext>
                </a:extLst>
              </p:cNvPr>
              <p:cNvSpPr/>
              <p:nvPr/>
            </p:nvSpPr>
            <p:spPr>
              <a:xfrm>
                <a:off x="2377885" y="478314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67A3BB83-43F3-94E7-FFAB-50C48BD5FFF8}"/>
                  </a:ext>
                </a:extLst>
              </p:cNvPr>
              <p:cNvSpPr/>
              <p:nvPr/>
            </p:nvSpPr>
            <p:spPr>
              <a:xfrm>
                <a:off x="1591561" y="478314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B0589375-C099-EC36-793F-77C73E891937}"/>
                  </a:ext>
                </a:extLst>
              </p:cNvPr>
              <p:cNvSpPr/>
              <p:nvPr/>
            </p:nvSpPr>
            <p:spPr>
              <a:xfrm>
                <a:off x="1805775" y="4783146"/>
                <a:ext cx="40036" cy="4310"/>
              </a:xfrm>
              <a:custGeom>
                <a:avLst/>
                <a:gdLst>
                  <a:gd name="connsiteX0" fmla="*/ 0 w 40036"/>
                  <a:gd name="connsiteY0" fmla="*/ 0 h 4310"/>
                  <a:gd name="connsiteX1" fmla="*/ 40036 w 40036"/>
                  <a:gd name="connsiteY1" fmla="*/ 0 h 4310"/>
                  <a:gd name="connsiteX2" fmla="*/ 40036 w 40036"/>
                  <a:gd name="connsiteY2" fmla="*/ 4311 h 4310"/>
                  <a:gd name="connsiteX3" fmla="*/ 0 w 4003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36" h="4310">
                    <a:moveTo>
                      <a:pt x="0" y="0"/>
                    </a:moveTo>
                    <a:lnTo>
                      <a:pt x="40036" y="0"/>
                    </a:lnTo>
                    <a:lnTo>
                      <a:pt x="4003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811FA585-C247-6880-8067-AEC7768750E7}"/>
                  </a:ext>
                </a:extLst>
              </p:cNvPr>
              <p:cNvSpPr/>
              <p:nvPr/>
            </p:nvSpPr>
            <p:spPr>
              <a:xfrm>
                <a:off x="1734371" y="478314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1BABD27F-D657-0472-24BD-7DC3AF68904F}"/>
                  </a:ext>
                </a:extLst>
              </p:cNvPr>
              <p:cNvSpPr/>
              <p:nvPr/>
            </p:nvSpPr>
            <p:spPr>
              <a:xfrm>
                <a:off x="1662966" y="478314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AAB46A43-401E-D403-5BEE-17716B4EEF58}"/>
                  </a:ext>
                </a:extLst>
              </p:cNvPr>
              <p:cNvSpPr/>
              <p:nvPr/>
            </p:nvSpPr>
            <p:spPr>
              <a:xfrm>
                <a:off x="2355871" y="4783146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CD9546DF-871D-49A9-765B-69281FAAE7B0}"/>
                  </a:ext>
                </a:extLst>
              </p:cNvPr>
              <p:cNvSpPr/>
              <p:nvPr/>
            </p:nvSpPr>
            <p:spPr>
              <a:xfrm>
                <a:off x="2449289" y="478314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7056612F-F413-8C25-8864-E0AB676AF9E5}"/>
                  </a:ext>
                </a:extLst>
              </p:cNvPr>
              <p:cNvSpPr/>
              <p:nvPr/>
            </p:nvSpPr>
            <p:spPr>
              <a:xfrm>
                <a:off x="1850122" y="4783146"/>
                <a:ext cx="1100" cy="4310"/>
              </a:xfrm>
              <a:custGeom>
                <a:avLst/>
                <a:gdLst>
                  <a:gd name="connsiteX0" fmla="*/ 963 w 1100"/>
                  <a:gd name="connsiteY0" fmla="*/ 0 h 4310"/>
                  <a:gd name="connsiteX1" fmla="*/ 0 w 1100"/>
                  <a:gd name="connsiteY1" fmla="*/ 0 h 4310"/>
                  <a:gd name="connsiteX2" fmla="*/ 0 w 1100"/>
                  <a:gd name="connsiteY2" fmla="*/ 4311 h 4310"/>
                  <a:gd name="connsiteX3" fmla="*/ 1101 w 1100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" h="4310">
                    <a:moveTo>
                      <a:pt x="963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1101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BACD2285-BA58-7B55-253E-38E130F8972E}"/>
                  </a:ext>
                </a:extLst>
              </p:cNvPr>
              <p:cNvSpPr/>
              <p:nvPr/>
            </p:nvSpPr>
            <p:spPr>
              <a:xfrm>
                <a:off x="2355871" y="4718987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31B53D27-D572-5612-97C9-3A091A1520BD}"/>
                  </a:ext>
                </a:extLst>
              </p:cNvPr>
              <p:cNvSpPr/>
              <p:nvPr/>
            </p:nvSpPr>
            <p:spPr>
              <a:xfrm>
                <a:off x="1734371" y="471898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E8AB20F6-FB9E-6CF7-6241-EB2E5F9277E1}"/>
                  </a:ext>
                </a:extLst>
              </p:cNvPr>
              <p:cNvSpPr/>
              <p:nvPr/>
            </p:nvSpPr>
            <p:spPr>
              <a:xfrm>
                <a:off x="1529237" y="4718987"/>
                <a:ext cx="58013" cy="4310"/>
              </a:xfrm>
              <a:custGeom>
                <a:avLst/>
                <a:gdLst>
                  <a:gd name="connsiteX0" fmla="*/ 0 w 58013"/>
                  <a:gd name="connsiteY0" fmla="*/ 0 h 4310"/>
                  <a:gd name="connsiteX1" fmla="*/ 58013 w 58013"/>
                  <a:gd name="connsiteY1" fmla="*/ 0 h 4310"/>
                  <a:gd name="connsiteX2" fmla="*/ 58013 w 58013"/>
                  <a:gd name="connsiteY2" fmla="*/ 4311 h 4310"/>
                  <a:gd name="connsiteX3" fmla="*/ 0 w 5801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4310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40270879-3468-3F18-79E3-C0D4D311326D}"/>
                  </a:ext>
                </a:extLst>
              </p:cNvPr>
              <p:cNvSpPr/>
              <p:nvPr/>
            </p:nvSpPr>
            <p:spPr>
              <a:xfrm>
                <a:off x="1662966" y="471898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1EDF84E2-7D7A-E7AC-86DF-E197F42F89EB}"/>
                  </a:ext>
                </a:extLst>
              </p:cNvPr>
              <p:cNvSpPr/>
              <p:nvPr/>
            </p:nvSpPr>
            <p:spPr>
              <a:xfrm>
                <a:off x="1805775" y="4718987"/>
                <a:ext cx="40036" cy="4310"/>
              </a:xfrm>
              <a:custGeom>
                <a:avLst/>
                <a:gdLst>
                  <a:gd name="connsiteX0" fmla="*/ 0 w 40036"/>
                  <a:gd name="connsiteY0" fmla="*/ 0 h 4310"/>
                  <a:gd name="connsiteX1" fmla="*/ 40036 w 40036"/>
                  <a:gd name="connsiteY1" fmla="*/ 0 h 4310"/>
                  <a:gd name="connsiteX2" fmla="*/ 40036 w 40036"/>
                  <a:gd name="connsiteY2" fmla="*/ 4311 h 4310"/>
                  <a:gd name="connsiteX3" fmla="*/ 0 w 4003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36" h="4310">
                    <a:moveTo>
                      <a:pt x="0" y="0"/>
                    </a:moveTo>
                    <a:lnTo>
                      <a:pt x="40036" y="0"/>
                    </a:lnTo>
                    <a:lnTo>
                      <a:pt x="4003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6C698620-FCCA-05F3-5493-C2DEC0662217}"/>
                  </a:ext>
                </a:extLst>
              </p:cNvPr>
              <p:cNvSpPr/>
              <p:nvPr/>
            </p:nvSpPr>
            <p:spPr>
              <a:xfrm>
                <a:off x="2449289" y="471898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BE8D10F5-8E03-B140-ADBE-4C3C36FB91B5}"/>
                  </a:ext>
                </a:extLst>
              </p:cNvPr>
              <p:cNvSpPr/>
              <p:nvPr/>
            </p:nvSpPr>
            <p:spPr>
              <a:xfrm>
                <a:off x="1591561" y="471898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4E5E3954-2335-8232-9512-323B7276B976}"/>
                  </a:ext>
                </a:extLst>
              </p:cNvPr>
              <p:cNvSpPr/>
              <p:nvPr/>
            </p:nvSpPr>
            <p:spPr>
              <a:xfrm>
                <a:off x="2377885" y="471898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519DDEE3-097F-7F1F-B7C1-2E04E0A2AD2D}"/>
                  </a:ext>
                </a:extLst>
              </p:cNvPr>
              <p:cNvSpPr/>
              <p:nvPr/>
            </p:nvSpPr>
            <p:spPr>
              <a:xfrm>
                <a:off x="2377885" y="465487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659DE4B8-C91B-9172-E5BE-20C6DC69E0B1}"/>
                  </a:ext>
                </a:extLst>
              </p:cNvPr>
              <p:cNvSpPr/>
              <p:nvPr/>
            </p:nvSpPr>
            <p:spPr>
              <a:xfrm>
                <a:off x="1734371" y="465487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C09BB159-14C3-01BB-1DF4-BC485475AEA1}"/>
                  </a:ext>
                </a:extLst>
              </p:cNvPr>
              <p:cNvSpPr/>
              <p:nvPr/>
            </p:nvSpPr>
            <p:spPr>
              <a:xfrm>
                <a:off x="1805775" y="4654874"/>
                <a:ext cx="40036" cy="4310"/>
              </a:xfrm>
              <a:custGeom>
                <a:avLst/>
                <a:gdLst>
                  <a:gd name="connsiteX0" fmla="*/ 0 w 40036"/>
                  <a:gd name="connsiteY0" fmla="*/ 0 h 4310"/>
                  <a:gd name="connsiteX1" fmla="*/ 40036 w 40036"/>
                  <a:gd name="connsiteY1" fmla="*/ 0 h 4310"/>
                  <a:gd name="connsiteX2" fmla="*/ 40036 w 40036"/>
                  <a:gd name="connsiteY2" fmla="*/ 4311 h 4310"/>
                  <a:gd name="connsiteX3" fmla="*/ 0 w 4003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36" h="4310">
                    <a:moveTo>
                      <a:pt x="0" y="0"/>
                    </a:moveTo>
                    <a:lnTo>
                      <a:pt x="40036" y="0"/>
                    </a:lnTo>
                    <a:lnTo>
                      <a:pt x="4003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63C77FFF-4455-B4FC-AFFB-F1D71700087E}"/>
                  </a:ext>
                </a:extLst>
              </p:cNvPr>
              <p:cNvSpPr/>
              <p:nvPr/>
            </p:nvSpPr>
            <p:spPr>
              <a:xfrm>
                <a:off x="2449289" y="465487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D3C3FACC-38FD-3F2B-DF8B-F99C789C92E7}"/>
                  </a:ext>
                </a:extLst>
              </p:cNvPr>
              <p:cNvSpPr/>
              <p:nvPr/>
            </p:nvSpPr>
            <p:spPr>
              <a:xfrm>
                <a:off x="1529237" y="4654874"/>
                <a:ext cx="58013" cy="4310"/>
              </a:xfrm>
              <a:custGeom>
                <a:avLst/>
                <a:gdLst>
                  <a:gd name="connsiteX0" fmla="*/ 0 w 58013"/>
                  <a:gd name="connsiteY0" fmla="*/ 0 h 4310"/>
                  <a:gd name="connsiteX1" fmla="*/ 58013 w 58013"/>
                  <a:gd name="connsiteY1" fmla="*/ 0 h 4310"/>
                  <a:gd name="connsiteX2" fmla="*/ 58013 w 58013"/>
                  <a:gd name="connsiteY2" fmla="*/ 4311 h 4310"/>
                  <a:gd name="connsiteX3" fmla="*/ 0 w 5801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4310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3659829B-50B6-783E-D021-81782BF2E6C0}"/>
                  </a:ext>
                </a:extLst>
              </p:cNvPr>
              <p:cNvSpPr/>
              <p:nvPr/>
            </p:nvSpPr>
            <p:spPr>
              <a:xfrm>
                <a:off x="2355871" y="4654874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A325D3E8-E21C-8024-F97F-1B08639BE63E}"/>
                  </a:ext>
                </a:extLst>
              </p:cNvPr>
              <p:cNvSpPr/>
              <p:nvPr/>
            </p:nvSpPr>
            <p:spPr>
              <a:xfrm>
                <a:off x="1591561" y="465487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9E7D9E47-76F3-ACA4-243C-92AD5EA9FDE0}"/>
                  </a:ext>
                </a:extLst>
              </p:cNvPr>
              <p:cNvSpPr/>
              <p:nvPr/>
            </p:nvSpPr>
            <p:spPr>
              <a:xfrm>
                <a:off x="1662966" y="4654874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645B300F-6DF4-BEB2-8414-7C512381354E}"/>
                  </a:ext>
                </a:extLst>
              </p:cNvPr>
              <p:cNvSpPr/>
              <p:nvPr/>
            </p:nvSpPr>
            <p:spPr>
              <a:xfrm>
                <a:off x="1805775" y="4590716"/>
                <a:ext cx="40219" cy="4310"/>
              </a:xfrm>
              <a:custGeom>
                <a:avLst/>
                <a:gdLst>
                  <a:gd name="connsiteX0" fmla="*/ 40128 w 40219"/>
                  <a:gd name="connsiteY0" fmla="*/ 0 h 4310"/>
                  <a:gd name="connsiteX1" fmla="*/ 0 w 40219"/>
                  <a:gd name="connsiteY1" fmla="*/ 0 h 4310"/>
                  <a:gd name="connsiteX2" fmla="*/ 0 w 40219"/>
                  <a:gd name="connsiteY2" fmla="*/ 4311 h 4310"/>
                  <a:gd name="connsiteX3" fmla="*/ 40220 w 40219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19" h="4310">
                    <a:moveTo>
                      <a:pt x="40128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4022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9AB5CEE5-EB3B-3936-3ED4-A2935F95CEE2}"/>
                  </a:ext>
                </a:extLst>
              </p:cNvPr>
              <p:cNvSpPr/>
              <p:nvPr/>
            </p:nvSpPr>
            <p:spPr>
              <a:xfrm>
                <a:off x="1529237" y="4590716"/>
                <a:ext cx="58013" cy="4310"/>
              </a:xfrm>
              <a:custGeom>
                <a:avLst/>
                <a:gdLst>
                  <a:gd name="connsiteX0" fmla="*/ 0 w 58013"/>
                  <a:gd name="connsiteY0" fmla="*/ 0 h 4310"/>
                  <a:gd name="connsiteX1" fmla="*/ 58013 w 58013"/>
                  <a:gd name="connsiteY1" fmla="*/ 0 h 4310"/>
                  <a:gd name="connsiteX2" fmla="*/ 58013 w 58013"/>
                  <a:gd name="connsiteY2" fmla="*/ 4311 h 4310"/>
                  <a:gd name="connsiteX3" fmla="*/ 0 w 5801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13" h="4310">
                    <a:moveTo>
                      <a:pt x="0" y="0"/>
                    </a:moveTo>
                    <a:lnTo>
                      <a:pt x="58013" y="0"/>
                    </a:lnTo>
                    <a:lnTo>
                      <a:pt x="58013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7A981B0E-F8DF-C7DE-FB51-29C698AE1E80}"/>
                  </a:ext>
                </a:extLst>
              </p:cNvPr>
              <p:cNvSpPr/>
              <p:nvPr/>
            </p:nvSpPr>
            <p:spPr>
              <a:xfrm>
                <a:off x="1662966" y="459071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2D010D01-E0B7-7794-CF86-F79E39C46963}"/>
                  </a:ext>
                </a:extLst>
              </p:cNvPr>
              <p:cNvSpPr/>
              <p:nvPr/>
            </p:nvSpPr>
            <p:spPr>
              <a:xfrm>
                <a:off x="1734371" y="459071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96E1D618-C1A5-FB85-3026-036FE1F28418}"/>
                  </a:ext>
                </a:extLst>
              </p:cNvPr>
              <p:cNvSpPr/>
              <p:nvPr/>
            </p:nvSpPr>
            <p:spPr>
              <a:xfrm>
                <a:off x="2449289" y="459071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993DFC13-D827-883F-AEA5-14AD8CE13707}"/>
                  </a:ext>
                </a:extLst>
              </p:cNvPr>
              <p:cNvSpPr/>
              <p:nvPr/>
            </p:nvSpPr>
            <p:spPr>
              <a:xfrm>
                <a:off x="2355871" y="4590716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A36DCE44-0404-5832-96DD-57DF10999238}"/>
                  </a:ext>
                </a:extLst>
              </p:cNvPr>
              <p:cNvSpPr/>
              <p:nvPr/>
            </p:nvSpPr>
            <p:spPr>
              <a:xfrm>
                <a:off x="1591561" y="459071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DF09F9D9-766B-ECCD-564B-C62EC7FAE3C8}"/>
                  </a:ext>
                </a:extLst>
              </p:cNvPr>
              <p:cNvSpPr/>
              <p:nvPr/>
            </p:nvSpPr>
            <p:spPr>
              <a:xfrm>
                <a:off x="2377885" y="4590716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21F76A78-BD98-73FB-8FB7-8B71817BF4EF}"/>
                  </a:ext>
                </a:extLst>
              </p:cNvPr>
              <p:cNvSpPr/>
              <p:nvPr/>
            </p:nvSpPr>
            <p:spPr>
              <a:xfrm>
                <a:off x="2377885" y="452655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DD9014D2-C60C-65C7-9C50-B7A8283A6B55}"/>
                  </a:ext>
                </a:extLst>
              </p:cNvPr>
              <p:cNvSpPr/>
              <p:nvPr/>
            </p:nvSpPr>
            <p:spPr>
              <a:xfrm>
                <a:off x="2355871" y="4526557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EDA388FE-687A-BCE9-B758-1686E95AA4BF}"/>
                  </a:ext>
                </a:extLst>
              </p:cNvPr>
              <p:cNvSpPr/>
              <p:nvPr/>
            </p:nvSpPr>
            <p:spPr>
              <a:xfrm>
                <a:off x="2449289" y="4526557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412A3AA4-0AF3-4907-BFC4-7351D7DC9C2E}"/>
                  </a:ext>
                </a:extLst>
              </p:cNvPr>
              <p:cNvSpPr/>
              <p:nvPr/>
            </p:nvSpPr>
            <p:spPr>
              <a:xfrm>
                <a:off x="2377885" y="4462398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CACE0730-2AB3-99FB-6B24-492C72433A15}"/>
                  </a:ext>
                </a:extLst>
              </p:cNvPr>
              <p:cNvSpPr/>
              <p:nvPr/>
            </p:nvSpPr>
            <p:spPr>
              <a:xfrm>
                <a:off x="2449289" y="4462398"/>
                <a:ext cx="67093" cy="4310"/>
              </a:xfrm>
              <a:custGeom>
                <a:avLst/>
                <a:gdLst>
                  <a:gd name="connsiteX0" fmla="*/ 0 w 67093"/>
                  <a:gd name="connsiteY0" fmla="*/ 0 h 4310"/>
                  <a:gd name="connsiteX1" fmla="*/ 67094 w 67093"/>
                  <a:gd name="connsiteY1" fmla="*/ 0 h 4310"/>
                  <a:gd name="connsiteX2" fmla="*/ 67094 w 67093"/>
                  <a:gd name="connsiteY2" fmla="*/ 4311 h 4310"/>
                  <a:gd name="connsiteX3" fmla="*/ 0 w 67093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93" h="4310">
                    <a:moveTo>
                      <a:pt x="0" y="0"/>
                    </a:moveTo>
                    <a:lnTo>
                      <a:pt x="67094" y="0"/>
                    </a:lnTo>
                    <a:lnTo>
                      <a:pt x="67094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879DF215-46B2-829C-2584-373C4E3E4151}"/>
                  </a:ext>
                </a:extLst>
              </p:cNvPr>
              <p:cNvSpPr/>
              <p:nvPr/>
            </p:nvSpPr>
            <p:spPr>
              <a:xfrm>
                <a:off x="2355871" y="4462398"/>
                <a:ext cx="17656" cy="4310"/>
              </a:xfrm>
              <a:custGeom>
                <a:avLst/>
                <a:gdLst>
                  <a:gd name="connsiteX0" fmla="*/ 0 w 17656"/>
                  <a:gd name="connsiteY0" fmla="*/ 0 h 4310"/>
                  <a:gd name="connsiteX1" fmla="*/ 17656 w 17656"/>
                  <a:gd name="connsiteY1" fmla="*/ 0 h 4310"/>
                  <a:gd name="connsiteX2" fmla="*/ 17656 w 17656"/>
                  <a:gd name="connsiteY2" fmla="*/ 4311 h 4310"/>
                  <a:gd name="connsiteX3" fmla="*/ 0 w 1765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6" h="4310">
                    <a:moveTo>
                      <a:pt x="0" y="0"/>
                    </a:moveTo>
                    <a:lnTo>
                      <a:pt x="17656" y="0"/>
                    </a:lnTo>
                    <a:lnTo>
                      <a:pt x="1765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040FBB57-AA0B-402A-7E7D-3571CD3ADCCA}"/>
                  </a:ext>
                </a:extLst>
              </p:cNvPr>
              <p:cNvSpPr/>
              <p:nvPr/>
            </p:nvSpPr>
            <p:spPr>
              <a:xfrm>
                <a:off x="2873819" y="4893028"/>
                <a:ext cx="4310" cy="341568"/>
              </a:xfrm>
              <a:custGeom>
                <a:avLst/>
                <a:gdLst>
                  <a:gd name="connsiteX0" fmla="*/ 0 w 4310"/>
                  <a:gd name="connsiteY0" fmla="*/ 22976 h 341568"/>
                  <a:gd name="connsiteX1" fmla="*/ 0 w 4310"/>
                  <a:gd name="connsiteY1" fmla="*/ 82824 h 341568"/>
                  <a:gd name="connsiteX2" fmla="*/ 0 w 4310"/>
                  <a:gd name="connsiteY2" fmla="*/ 87135 h 341568"/>
                  <a:gd name="connsiteX3" fmla="*/ 0 w 4310"/>
                  <a:gd name="connsiteY3" fmla="*/ 146983 h 341568"/>
                  <a:gd name="connsiteX4" fmla="*/ 0 w 4310"/>
                  <a:gd name="connsiteY4" fmla="*/ 151294 h 341568"/>
                  <a:gd name="connsiteX5" fmla="*/ 0 w 4310"/>
                  <a:gd name="connsiteY5" fmla="*/ 211142 h 341568"/>
                  <a:gd name="connsiteX6" fmla="*/ 0 w 4310"/>
                  <a:gd name="connsiteY6" fmla="*/ 215453 h 341568"/>
                  <a:gd name="connsiteX7" fmla="*/ 0 w 4310"/>
                  <a:gd name="connsiteY7" fmla="*/ 275255 h 341568"/>
                  <a:gd name="connsiteX8" fmla="*/ 0 w 4310"/>
                  <a:gd name="connsiteY8" fmla="*/ 279565 h 341568"/>
                  <a:gd name="connsiteX9" fmla="*/ 0 w 4310"/>
                  <a:gd name="connsiteY9" fmla="*/ 339413 h 341568"/>
                  <a:gd name="connsiteX10" fmla="*/ 0 w 4310"/>
                  <a:gd name="connsiteY10" fmla="*/ 341569 h 341568"/>
                  <a:gd name="connsiteX11" fmla="*/ 4311 w 4310"/>
                  <a:gd name="connsiteY11" fmla="*/ 341569 h 341568"/>
                  <a:gd name="connsiteX12" fmla="*/ 4311 w 4310"/>
                  <a:gd name="connsiteY12" fmla="*/ 339413 h 341568"/>
                  <a:gd name="connsiteX13" fmla="*/ 4311 w 4310"/>
                  <a:gd name="connsiteY13" fmla="*/ 279565 h 341568"/>
                  <a:gd name="connsiteX14" fmla="*/ 4311 w 4310"/>
                  <a:gd name="connsiteY14" fmla="*/ 275255 h 341568"/>
                  <a:gd name="connsiteX15" fmla="*/ 4311 w 4310"/>
                  <a:gd name="connsiteY15" fmla="*/ 215453 h 341568"/>
                  <a:gd name="connsiteX16" fmla="*/ 4311 w 4310"/>
                  <a:gd name="connsiteY16" fmla="*/ 211142 h 341568"/>
                  <a:gd name="connsiteX17" fmla="*/ 4311 w 4310"/>
                  <a:gd name="connsiteY17" fmla="*/ 151294 h 341568"/>
                  <a:gd name="connsiteX18" fmla="*/ 4311 w 4310"/>
                  <a:gd name="connsiteY18" fmla="*/ 146983 h 341568"/>
                  <a:gd name="connsiteX19" fmla="*/ 4311 w 4310"/>
                  <a:gd name="connsiteY19" fmla="*/ 87135 h 341568"/>
                  <a:gd name="connsiteX20" fmla="*/ 4311 w 4310"/>
                  <a:gd name="connsiteY20" fmla="*/ 82824 h 341568"/>
                  <a:gd name="connsiteX21" fmla="*/ 4311 w 4310"/>
                  <a:gd name="connsiteY21" fmla="*/ 22976 h 341568"/>
                  <a:gd name="connsiteX22" fmla="*/ 4311 w 4310"/>
                  <a:gd name="connsiteY22" fmla="*/ 18665 h 341568"/>
                  <a:gd name="connsiteX23" fmla="*/ 4311 w 4310"/>
                  <a:gd name="connsiteY23" fmla="*/ 0 h 341568"/>
                  <a:gd name="connsiteX24" fmla="*/ 0 w 4310"/>
                  <a:gd name="connsiteY24" fmla="*/ 0 h 341568"/>
                  <a:gd name="connsiteX25" fmla="*/ 0 w 4310"/>
                  <a:gd name="connsiteY25" fmla="*/ 18665 h 34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1568">
                    <a:moveTo>
                      <a:pt x="0" y="22976"/>
                    </a:moveTo>
                    <a:lnTo>
                      <a:pt x="0" y="82824"/>
                    </a:lnTo>
                    <a:lnTo>
                      <a:pt x="0" y="87135"/>
                    </a:lnTo>
                    <a:lnTo>
                      <a:pt x="0" y="146983"/>
                    </a:lnTo>
                    <a:lnTo>
                      <a:pt x="0" y="151294"/>
                    </a:lnTo>
                    <a:lnTo>
                      <a:pt x="0" y="211142"/>
                    </a:lnTo>
                    <a:lnTo>
                      <a:pt x="0" y="215453"/>
                    </a:lnTo>
                    <a:lnTo>
                      <a:pt x="0" y="275255"/>
                    </a:lnTo>
                    <a:lnTo>
                      <a:pt x="0" y="279565"/>
                    </a:lnTo>
                    <a:lnTo>
                      <a:pt x="0" y="339413"/>
                    </a:lnTo>
                    <a:lnTo>
                      <a:pt x="0" y="341569"/>
                    </a:lnTo>
                    <a:lnTo>
                      <a:pt x="4311" y="341569"/>
                    </a:lnTo>
                    <a:lnTo>
                      <a:pt x="4311" y="339413"/>
                    </a:lnTo>
                    <a:lnTo>
                      <a:pt x="4311" y="279565"/>
                    </a:lnTo>
                    <a:lnTo>
                      <a:pt x="4311" y="275255"/>
                    </a:lnTo>
                    <a:lnTo>
                      <a:pt x="4311" y="215453"/>
                    </a:lnTo>
                    <a:lnTo>
                      <a:pt x="4311" y="211142"/>
                    </a:lnTo>
                    <a:lnTo>
                      <a:pt x="4311" y="151294"/>
                    </a:lnTo>
                    <a:lnTo>
                      <a:pt x="4311" y="146983"/>
                    </a:lnTo>
                    <a:lnTo>
                      <a:pt x="4311" y="87135"/>
                    </a:lnTo>
                    <a:lnTo>
                      <a:pt x="4311" y="82824"/>
                    </a:lnTo>
                    <a:lnTo>
                      <a:pt x="4311" y="22976"/>
                    </a:lnTo>
                    <a:lnTo>
                      <a:pt x="4311" y="1866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86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0CBFDA78-62A6-FE84-5408-C87EB7FF5365}"/>
                  </a:ext>
                </a:extLst>
              </p:cNvPr>
              <p:cNvSpPr/>
              <p:nvPr/>
            </p:nvSpPr>
            <p:spPr>
              <a:xfrm>
                <a:off x="2802415" y="4893028"/>
                <a:ext cx="4310" cy="341568"/>
              </a:xfrm>
              <a:custGeom>
                <a:avLst/>
                <a:gdLst>
                  <a:gd name="connsiteX0" fmla="*/ 0 w 4310"/>
                  <a:gd name="connsiteY0" fmla="*/ 22976 h 341568"/>
                  <a:gd name="connsiteX1" fmla="*/ 0 w 4310"/>
                  <a:gd name="connsiteY1" fmla="*/ 82824 h 341568"/>
                  <a:gd name="connsiteX2" fmla="*/ 0 w 4310"/>
                  <a:gd name="connsiteY2" fmla="*/ 87135 h 341568"/>
                  <a:gd name="connsiteX3" fmla="*/ 0 w 4310"/>
                  <a:gd name="connsiteY3" fmla="*/ 146983 h 341568"/>
                  <a:gd name="connsiteX4" fmla="*/ 0 w 4310"/>
                  <a:gd name="connsiteY4" fmla="*/ 151294 h 341568"/>
                  <a:gd name="connsiteX5" fmla="*/ 0 w 4310"/>
                  <a:gd name="connsiteY5" fmla="*/ 211142 h 341568"/>
                  <a:gd name="connsiteX6" fmla="*/ 0 w 4310"/>
                  <a:gd name="connsiteY6" fmla="*/ 215453 h 341568"/>
                  <a:gd name="connsiteX7" fmla="*/ 0 w 4310"/>
                  <a:gd name="connsiteY7" fmla="*/ 275255 h 341568"/>
                  <a:gd name="connsiteX8" fmla="*/ 0 w 4310"/>
                  <a:gd name="connsiteY8" fmla="*/ 279565 h 341568"/>
                  <a:gd name="connsiteX9" fmla="*/ 0 w 4310"/>
                  <a:gd name="connsiteY9" fmla="*/ 339413 h 341568"/>
                  <a:gd name="connsiteX10" fmla="*/ 0 w 4310"/>
                  <a:gd name="connsiteY10" fmla="*/ 341569 h 341568"/>
                  <a:gd name="connsiteX11" fmla="*/ 4311 w 4310"/>
                  <a:gd name="connsiteY11" fmla="*/ 341569 h 341568"/>
                  <a:gd name="connsiteX12" fmla="*/ 4311 w 4310"/>
                  <a:gd name="connsiteY12" fmla="*/ 339413 h 341568"/>
                  <a:gd name="connsiteX13" fmla="*/ 4311 w 4310"/>
                  <a:gd name="connsiteY13" fmla="*/ 279565 h 341568"/>
                  <a:gd name="connsiteX14" fmla="*/ 4311 w 4310"/>
                  <a:gd name="connsiteY14" fmla="*/ 275255 h 341568"/>
                  <a:gd name="connsiteX15" fmla="*/ 4311 w 4310"/>
                  <a:gd name="connsiteY15" fmla="*/ 215453 h 341568"/>
                  <a:gd name="connsiteX16" fmla="*/ 4311 w 4310"/>
                  <a:gd name="connsiteY16" fmla="*/ 211142 h 341568"/>
                  <a:gd name="connsiteX17" fmla="*/ 4311 w 4310"/>
                  <a:gd name="connsiteY17" fmla="*/ 151294 h 341568"/>
                  <a:gd name="connsiteX18" fmla="*/ 4311 w 4310"/>
                  <a:gd name="connsiteY18" fmla="*/ 146983 h 341568"/>
                  <a:gd name="connsiteX19" fmla="*/ 4311 w 4310"/>
                  <a:gd name="connsiteY19" fmla="*/ 87135 h 341568"/>
                  <a:gd name="connsiteX20" fmla="*/ 4311 w 4310"/>
                  <a:gd name="connsiteY20" fmla="*/ 82824 h 341568"/>
                  <a:gd name="connsiteX21" fmla="*/ 4311 w 4310"/>
                  <a:gd name="connsiteY21" fmla="*/ 22976 h 341568"/>
                  <a:gd name="connsiteX22" fmla="*/ 4311 w 4310"/>
                  <a:gd name="connsiteY22" fmla="*/ 18665 h 341568"/>
                  <a:gd name="connsiteX23" fmla="*/ 4311 w 4310"/>
                  <a:gd name="connsiteY23" fmla="*/ 0 h 341568"/>
                  <a:gd name="connsiteX24" fmla="*/ 0 w 4310"/>
                  <a:gd name="connsiteY24" fmla="*/ 0 h 341568"/>
                  <a:gd name="connsiteX25" fmla="*/ 0 w 4310"/>
                  <a:gd name="connsiteY25" fmla="*/ 18665 h 34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1568">
                    <a:moveTo>
                      <a:pt x="0" y="22976"/>
                    </a:moveTo>
                    <a:lnTo>
                      <a:pt x="0" y="82824"/>
                    </a:lnTo>
                    <a:lnTo>
                      <a:pt x="0" y="87135"/>
                    </a:lnTo>
                    <a:lnTo>
                      <a:pt x="0" y="146983"/>
                    </a:lnTo>
                    <a:lnTo>
                      <a:pt x="0" y="151294"/>
                    </a:lnTo>
                    <a:lnTo>
                      <a:pt x="0" y="211142"/>
                    </a:lnTo>
                    <a:lnTo>
                      <a:pt x="0" y="215453"/>
                    </a:lnTo>
                    <a:lnTo>
                      <a:pt x="0" y="275255"/>
                    </a:lnTo>
                    <a:lnTo>
                      <a:pt x="0" y="279565"/>
                    </a:lnTo>
                    <a:lnTo>
                      <a:pt x="0" y="339413"/>
                    </a:lnTo>
                    <a:lnTo>
                      <a:pt x="0" y="341569"/>
                    </a:lnTo>
                    <a:lnTo>
                      <a:pt x="4311" y="341569"/>
                    </a:lnTo>
                    <a:lnTo>
                      <a:pt x="4311" y="339413"/>
                    </a:lnTo>
                    <a:lnTo>
                      <a:pt x="4311" y="279565"/>
                    </a:lnTo>
                    <a:lnTo>
                      <a:pt x="4311" y="275255"/>
                    </a:lnTo>
                    <a:lnTo>
                      <a:pt x="4311" y="215453"/>
                    </a:lnTo>
                    <a:lnTo>
                      <a:pt x="4311" y="211142"/>
                    </a:lnTo>
                    <a:lnTo>
                      <a:pt x="4311" y="151294"/>
                    </a:lnTo>
                    <a:lnTo>
                      <a:pt x="4311" y="146983"/>
                    </a:lnTo>
                    <a:lnTo>
                      <a:pt x="4311" y="87135"/>
                    </a:lnTo>
                    <a:lnTo>
                      <a:pt x="4311" y="82824"/>
                    </a:lnTo>
                    <a:lnTo>
                      <a:pt x="4311" y="22976"/>
                    </a:lnTo>
                    <a:lnTo>
                      <a:pt x="4311" y="1866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86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056BC4EC-B430-6FBA-4C75-31ED8A6AAAB1}"/>
                  </a:ext>
                </a:extLst>
              </p:cNvPr>
              <p:cNvSpPr/>
              <p:nvPr/>
            </p:nvSpPr>
            <p:spPr>
              <a:xfrm>
                <a:off x="2730643" y="4893028"/>
                <a:ext cx="4310" cy="341568"/>
              </a:xfrm>
              <a:custGeom>
                <a:avLst/>
                <a:gdLst>
                  <a:gd name="connsiteX0" fmla="*/ 0 w 4310"/>
                  <a:gd name="connsiteY0" fmla="*/ 22976 h 341568"/>
                  <a:gd name="connsiteX1" fmla="*/ 0 w 4310"/>
                  <a:gd name="connsiteY1" fmla="*/ 82824 h 341568"/>
                  <a:gd name="connsiteX2" fmla="*/ 0 w 4310"/>
                  <a:gd name="connsiteY2" fmla="*/ 87135 h 341568"/>
                  <a:gd name="connsiteX3" fmla="*/ 0 w 4310"/>
                  <a:gd name="connsiteY3" fmla="*/ 146983 h 341568"/>
                  <a:gd name="connsiteX4" fmla="*/ 0 w 4310"/>
                  <a:gd name="connsiteY4" fmla="*/ 151294 h 341568"/>
                  <a:gd name="connsiteX5" fmla="*/ 0 w 4310"/>
                  <a:gd name="connsiteY5" fmla="*/ 211142 h 341568"/>
                  <a:gd name="connsiteX6" fmla="*/ 0 w 4310"/>
                  <a:gd name="connsiteY6" fmla="*/ 215453 h 341568"/>
                  <a:gd name="connsiteX7" fmla="*/ 0 w 4310"/>
                  <a:gd name="connsiteY7" fmla="*/ 275255 h 341568"/>
                  <a:gd name="connsiteX8" fmla="*/ 0 w 4310"/>
                  <a:gd name="connsiteY8" fmla="*/ 279565 h 341568"/>
                  <a:gd name="connsiteX9" fmla="*/ 0 w 4310"/>
                  <a:gd name="connsiteY9" fmla="*/ 339413 h 341568"/>
                  <a:gd name="connsiteX10" fmla="*/ 0 w 4310"/>
                  <a:gd name="connsiteY10" fmla="*/ 341569 h 341568"/>
                  <a:gd name="connsiteX11" fmla="*/ 4311 w 4310"/>
                  <a:gd name="connsiteY11" fmla="*/ 341569 h 341568"/>
                  <a:gd name="connsiteX12" fmla="*/ 4311 w 4310"/>
                  <a:gd name="connsiteY12" fmla="*/ 339413 h 341568"/>
                  <a:gd name="connsiteX13" fmla="*/ 4311 w 4310"/>
                  <a:gd name="connsiteY13" fmla="*/ 279565 h 341568"/>
                  <a:gd name="connsiteX14" fmla="*/ 4311 w 4310"/>
                  <a:gd name="connsiteY14" fmla="*/ 275255 h 341568"/>
                  <a:gd name="connsiteX15" fmla="*/ 4311 w 4310"/>
                  <a:gd name="connsiteY15" fmla="*/ 215453 h 341568"/>
                  <a:gd name="connsiteX16" fmla="*/ 4311 w 4310"/>
                  <a:gd name="connsiteY16" fmla="*/ 211142 h 341568"/>
                  <a:gd name="connsiteX17" fmla="*/ 4311 w 4310"/>
                  <a:gd name="connsiteY17" fmla="*/ 151294 h 341568"/>
                  <a:gd name="connsiteX18" fmla="*/ 4311 w 4310"/>
                  <a:gd name="connsiteY18" fmla="*/ 146983 h 341568"/>
                  <a:gd name="connsiteX19" fmla="*/ 4311 w 4310"/>
                  <a:gd name="connsiteY19" fmla="*/ 87135 h 341568"/>
                  <a:gd name="connsiteX20" fmla="*/ 4311 w 4310"/>
                  <a:gd name="connsiteY20" fmla="*/ 82824 h 341568"/>
                  <a:gd name="connsiteX21" fmla="*/ 4311 w 4310"/>
                  <a:gd name="connsiteY21" fmla="*/ 22976 h 341568"/>
                  <a:gd name="connsiteX22" fmla="*/ 4311 w 4310"/>
                  <a:gd name="connsiteY22" fmla="*/ 18665 h 341568"/>
                  <a:gd name="connsiteX23" fmla="*/ 4311 w 4310"/>
                  <a:gd name="connsiteY23" fmla="*/ 0 h 341568"/>
                  <a:gd name="connsiteX24" fmla="*/ 0 w 4310"/>
                  <a:gd name="connsiteY24" fmla="*/ 0 h 341568"/>
                  <a:gd name="connsiteX25" fmla="*/ 0 w 4310"/>
                  <a:gd name="connsiteY25" fmla="*/ 18665 h 34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1568">
                    <a:moveTo>
                      <a:pt x="0" y="22976"/>
                    </a:moveTo>
                    <a:lnTo>
                      <a:pt x="0" y="82824"/>
                    </a:lnTo>
                    <a:lnTo>
                      <a:pt x="0" y="87135"/>
                    </a:lnTo>
                    <a:lnTo>
                      <a:pt x="0" y="146983"/>
                    </a:lnTo>
                    <a:lnTo>
                      <a:pt x="0" y="151294"/>
                    </a:lnTo>
                    <a:lnTo>
                      <a:pt x="0" y="211142"/>
                    </a:lnTo>
                    <a:lnTo>
                      <a:pt x="0" y="215453"/>
                    </a:lnTo>
                    <a:lnTo>
                      <a:pt x="0" y="275255"/>
                    </a:lnTo>
                    <a:lnTo>
                      <a:pt x="0" y="279565"/>
                    </a:lnTo>
                    <a:lnTo>
                      <a:pt x="0" y="339413"/>
                    </a:lnTo>
                    <a:lnTo>
                      <a:pt x="0" y="341569"/>
                    </a:lnTo>
                    <a:lnTo>
                      <a:pt x="4311" y="341569"/>
                    </a:lnTo>
                    <a:lnTo>
                      <a:pt x="4311" y="339413"/>
                    </a:lnTo>
                    <a:lnTo>
                      <a:pt x="4311" y="279565"/>
                    </a:lnTo>
                    <a:lnTo>
                      <a:pt x="4311" y="275255"/>
                    </a:lnTo>
                    <a:lnTo>
                      <a:pt x="4311" y="215453"/>
                    </a:lnTo>
                    <a:lnTo>
                      <a:pt x="4311" y="211142"/>
                    </a:lnTo>
                    <a:lnTo>
                      <a:pt x="4311" y="151294"/>
                    </a:lnTo>
                    <a:lnTo>
                      <a:pt x="4311" y="146983"/>
                    </a:lnTo>
                    <a:lnTo>
                      <a:pt x="4311" y="87135"/>
                    </a:lnTo>
                    <a:lnTo>
                      <a:pt x="4311" y="82824"/>
                    </a:lnTo>
                    <a:lnTo>
                      <a:pt x="4311" y="22976"/>
                    </a:lnTo>
                    <a:lnTo>
                      <a:pt x="4311" y="1866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86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C64066CA-564C-1A15-431A-F959EB1B9609}"/>
                  </a:ext>
                </a:extLst>
              </p:cNvPr>
              <p:cNvSpPr/>
              <p:nvPr/>
            </p:nvSpPr>
            <p:spPr>
              <a:xfrm>
                <a:off x="2659193" y="4893028"/>
                <a:ext cx="4310" cy="341568"/>
              </a:xfrm>
              <a:custGeom>
                <a:avLst/>
                <a:gdLst>
                  <a:gd name="connsiteX0" fmla="*/ 0 w 4310"/>
                  <a:gd name="connsiteY0" fmla="*/ 22976 h 341568"/>
                  <a:gd name="connsiteX1" fmla="*/ 0 w 4310"/>
                  <a:gd name="connsiteY1" fmla="*/ 82824 h 341568"/>
                  <a:gd name="connsiteX2" fmla="*/ 0 w 4310"/>
                  <a:gd name="connsiteY2" fmla="*/ 87135 h 341568"/>
                  <a:gd name="connsiteX3" fmla="*/ 0 w 4310"/>
                  <a:gd name="connsiteY3" fmla="*/ 146983 h 341568"/>
                  <a:gd name="connsiteX4" fmla="*/ 0 w 4310"/>
                  <a:gd name="connsiteY4" fmla="*/ 151294 h 341568"/>
                  <a:gd name="connsiteX5" fmla="*/ 0 w 4310"/>
                  <a:gd name="connsiteY5" fmla="*/ 211142 h 341568"/>
                  <a:gd name="connsiteX6" fmla="*/ 0 w 4310"/>
                  <a:gd name="connsiteY6" fmla="*/ 215453 h 341568"/>
                  <a:gd name="connsiteX7" fmla="*/ 0 w 4310"/>
                  <a:gd name="connsiteY7" fmla="*/ 275255 h 341568"/>
                  <a:gd name="connsiteX8" fmla="*/ 0 w 4310"/>
                  <a:gd name="connsiteY8" fmla="*/ 279565 h 341568"/>
                  <a:gd name="connsiteX9" fmla="*/ 0 w 4310"/>
                  <a:gd name="connsiteY9" fmla="*/ 339413 h 341568"/>
                  <a:gd name="connsiteX10" fmla="*/ 0 w 4310"/>
                  <a:gd name="connsiteY10" fmla="*/ 341569 h 341568"/>
                  <a:gd name="connsiteX11" fmla="*/ 4311 w 4310"/>
                  <a:gd name="connsiteY11" fmla="*/ 341569 h 341568"/>
                  <a:gd name="connsiteX12" fmla="*/ 4311 w 4310"/>
                  <a:gd name="connsiteY12" fmla="*/ 339413 h 341568"/>
                  <a:gd name="connsiteX13" fmla="*/ 4311 w 4310"/>
                  <a:gd name="connsiteY13" fmla="*/ 279565 h 341568"/>
                  <a:gd name="connsiteX14" fmla="*/ 4311 w 4310"/>
                  <a:gd name="connsiteY14" fmla="*/ 275255 h 341568"/>
                  <a:gd name="connsiteX15" fmla="*/ 4311 w 4310"/>
                  <a:gd name="connsiteY15" fmla="*/ 215453 h 341568"/>
                  <a:gd name="connsiteX16" fmla="*/ 4311 w 4310"/>
                  <a:gd name="connsiteY16" fmla="*/ 211142 h 341568"/>
                  <a:gd name="connsiteX17" fmla="*/ 4311 w 4310"/>
                  <a:gd name="connsiteY17" fmla="*/ 151294 h 341568"/>
                  <a:gd name="connsiteX18" fmla="*/ 4311 w 4310"/>
                  <a:gd name="connsiteY18" fmla="*/ 146983 h 341568"/>
                  <a:gd name="connsiteX19" fmla="*/ 4311 w 4310"/>
                  <a:gd name="connsiteY19" fmla="*/ 87135 h 341568"/>
                  <a:gd name="connsiteX20" fmla="*/ 4311 w 4310"/>
                  <a:gd name="connsiteY20" fmla="*/ 82824 h 341568"/>
                  <a:gd name="connsiteX21" fmla="*/ 4311 w 4310"/>
                  <a:gd name="connsiteY21" fmla="*/ 22976 h 341568"/>
                  <a:gd name="connsiteX22" fmla="*/ 4311 w 4310"/>
                  <a:gd name="connsiteY22" fmla="*/ 18665 h 341568"/>
                  <a:gd name="connsiteX23" fmla="*/ 4311 w 4310"/>
                  <a:gd name="connsiteY23" fmla="*/ 0 h 341568"/>
                  <a:gd name="connsiteX24" fmla="*/ 0 w 4310"/>
                  <a:gd name="connsiteY24" fmla="*/ 0 h 341568"/>
                  <a:gd name="connsiteX25" fmla="*/ 0 w 4310"/>
                  <a:gd name="connsiteY25" fmla="*/ 18665 h 34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1568">
                    <a:moveTo>
                      <a:pt x="0" y="22976"/>
                    </a:moveTo>
                    <a:lnTo>
                      <a:pt x="0" y="82824"/>
                    </a:lnTo>
                    <a:lnTo>
                      <a:pt x="0" y="87135"/>
                    </a:lnTo>
                    <a:lnTo>
                      <a:pt x="0" y="146983"/>
                    </a:lnTo>
                    <a:lnTo>
                      <a:pt x="0" y="151294"/>
                    </a:lnTo>
                    <a:lnTo>
                      <a:pt x="0" y="211142"/>
                    </a:lnTo>
                    <a:lnTo>
                      <a:pt x="0" y="215453"/>
                    </a:lnTo>
                    <a:lnTo>
                      <a:pt x="0" y="275255"/>
                    </a:lnTo>
                    <a:lnTo>
                      <a:pt x="0" y="279565"/>
                    </a:lnTo>
                    <a:lnTo>
                      <a:pt x="0" y="339413"/>
                    </a:lnTo>
                    <a:lnTo>
                      <a:pt x="0" y="341569"/>
                    </a:lnTo>
                    <a:lnTo>
                      <a:pt x="4311" y="341569"/>
                    </a:lnTo>
                    <a:lnTo>
                      <a:pt x="4311" y="339413"/>
                    </a:lnTo>
                    <a:lnTo>
                      <a:pt x="4311" y="279565"/>
                    </a:lnTo>
                    <a:lnTo>
                      <a:pt x="4311" y="275255"/>
                    </a:lnTo>
                    <a:lnTo>
                      <a:pt x="4311" y="215453"/>
                    </a:lnTo>
                    <a:lnTo>
                      <a:pt x="4311" y="211142"/>
                    </a:lnTo>
                    <a:lnTo>
                      <a:pt x="4311" y="151294"/>
                    </a:lnTo>
                    <a:lnTo>
                      <a:pt x="4311" y="146983"/>
                    </a:lnTo>
                    <a:lnTo>
                      <a:pt x="4311" y="87135"/>
                    </a:lnTo>
                    <a:lnTo>
                      <a:pt x="4311" y="82824"/>
                    </a:lnTo>
                    <a:lnTo>
                      <a:pt x="4311" y="22976"/>
                    </a:lnTo>
                    <a:lnTo>
                      <a:pt x="4311" y="1866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86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E48BB37B-AFA3-A846-8BEB-F9E6D8BC7548}"/>
                  </a:ext>
                </a:extLst>
              </p:cNvPr>
              <p:cNvSpPr/>
              <p:nvPr/>
            </p:nvSpPr>
            <p:spPr>
              <a:xfrm>
                <a:off x="2587788" y="4893028"/>
                <a:ext cx="4310" cy="341568"/>
              </a:xfrm>
              <a:custGeom>
                <a:avLst/>
                <a:gdLst>
                  <a:gd name="connsiteX0" fmla="*/ 0 w 4310"/>
                  <a:gd name="connsiteY0" fmla="*/ 22976 h 341568"/>
                  <a:gd name="connsiteX1" fmla="*/ 0 w 4310"/>
                  <a:gd name="connsiteY1" fmla="*/ 82824 h 341568"/>
                  <a:gd name="connsiteX2" fmla="*/ 0 w 4310"/>
                  <a:gd name="connsiteY2" fmla="*/ 87135 h 341568"/>
                  <a:gd name="connsiteX3" fmla="*/ 0 w 4310"/>
                  <a:gd name="connsiteY3" fmla="*/ 146983 h 341568"/>
                  <a:gd name="connsiteX4" fmla="*/ 0 w 4310"/>
                  <a:gd name="connsiteY4" fmla="*/ 151294 h 341568"/>
                  <a:gd name="connsiteX5" fmla="*/ 0 w 4310"/>
                  <a:gd name="connsiteY5" fmla="*/ 211142 h 341568"/>
                  <a:gd name="connsiteX6" fmla="*/ 0 w 4310"/>
                  <a:gd name="connsiteY6" fmla="*/ 215453 h 341568"/>
                  <a:gd name="connsiteX7" fmla="*/ 0 w 4310"/>
                  <a:gd name="connsiteY7" fmla="*/ 275255 h 341568"/>
                  <a:gd name="connsiteX8" fmla="*/ 0 w 4310"/>
                  <a:gd name="connsiteY8" fmla="*/ 279565 h 341568"/>
                  <a:gd name="connsiteX9" fmla="*/ 0 w 4310"/>
                  <a:gd name="connsiteY9" fmla="*/ 339413 h 341568"/>
                  <a:gd name="connsiteX10" fmla="*/ 0 w 4310"/>
                  <a:gd name="connsiteY10" fmla="*/ 341569 h 341568"/>
                  <a:gd name="connsiteX11" fmla="*/ 4311 w 4310"/>
                  <a:gd name="connsiteY11" fmla="*/ 341569 h 341568"/>
                  <a:gd name="connsiteX12" fmla="*/ 4311 w 4310"/>
                  <a:gd name="connsiteY12" fmla="*/ 339413 h 341568"/>
                  <a:gd name="connsiteX13" fmla="*/ 4311 w 4310"/>
                  <a:gd name="connsiteY13" fmla="*/ 279565 h 341568"/>
                  <a:gd name="connsiteX14" fmla="*/ 4311 w 4310"/>
                  <a:gd name="connsiteY14" fmla="*/ 275255 h 341568"/>
                  <a:gd name="connsiteX15" fmla="*/ 4311 w 4310"/>
                  <a:gd name="connsiteY15" fmla="*/ 215453 h 341568"/>
                  <a:gd name="connsiteX16" fmla="*/ 4311 w 4310"/>
                  <a:gd name="connsiteY16" fmla="*/ 211142 h 341568"/>
                  <a:gd name="connsiteX17" fmla="*/ 4311 w 4310"/>
                  <a:gd name="connsiteY17" fmla="*/ 151294 h 341568"/>
                  <a:gd name="connsiteX18" fmla="*/ 4311 w 4310"/>
                  <a:gd name="connsiteY18" fmla="*/ 146983 h 341568"/>
                  <a:gd name="connsiteX19" fmla="*/ 4311 w 4310"/>
                  <a:gd name="connsiteY19" fmla="*/ 87135 h 341568"/>
                  <a:gd name="connsiteX20" fmla="*/ 4311 w 4310"/>
                  <a:gd name="connsiteY20" fmla="*/ 82824 h 341568"/>
                  <a:gd name="connsiteX21" fmla="*/ 4311 w 4310"/>
                  <a:gd name="connsiteY21" fmla="*/ 22976 h 341568"/>
                  <a:gd name="connsiteX22" fmla="*/ 4311 w 4310"/>
                  <a:gd name="connsiteY22" fmla="*/ 18665 h 341568"/>
                  <a:gd name="connsiteX23" fmla="*/ 4311 w 4310"/>
                  <a:gd name="connsiteY23" fmla="*/ 0 h 341568"/>
                  <a:gd name="connsiteX24" fmla="*/ 0 w 4310"/>
                  <a:gd name="connsiteY24" fmla="*/ 0 h 341568"/>
                  <a:gd name="connsiteX25" fmla="*/ 0 w 4310"/>
                  <a:gd name="connsiteY25" fmla="*/ 18665 h 34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1568">
                    <a:moveTo>
                      <a:pt x="0" y="22976"/>
                    </a:moveTo>
                    <a:lnTo>
                      <a:pt x="0" y="82824"/>
                    </a:lnTo>
                    <a:lnTo>
                      <a:pt x="0" y="87135"/>
                    </a:lnTo>
                    <a:lnTo>
                      <a:pt x="0" y="146983"/>
                    </a:lnTo>
                    <a:lnTo>
                      <a:pt x="0" y="151294"/>
                    </a:lnTo>
                    <a:lnTo>
                      <a:pt x="0" y="211142"/>
                    </a:lnTo>
                    <a:lnTo>
                      <a:pt x="0" y="215453"/>
                    </a:lnTo>
                    <a:lnTo>
                      <a:pt x="0" y="275255"/>
                    </a:lnTo>
                    <a:lnTo>
                      <a:pt x="0" y="279565"/>
                    </a:lnTo>
                    <a:lnTo>
                      <a:pt x="0" y="339413"/>
                    </a:lnTo>
                    <a:lnTo>
                      <a:pt x="0" y="341569"/>
                    </a:lnTo>
                    <a:lnTo>
                      <a:pt x="4311" y="341569"/>
                    </a:lnTo>
                    <a:lnTo>
                      <a:pt x="4311" y="339413"/>
                    </a:lnTo>
                    <a:lnTo>
                      <a:pt x="4311" y="279565"/>
                    </a:lnTo>
                    <a:lnTo>
                      <a:pt x="4311" y="275255"/>
                    </a:lnTo>
                    <a:lnTo>
                      <a:pt x="4311" y="215453"/>
                    </a:lnTo>
                    <a:lnTo>
                      <a:pt x="4311" y="211142"/>
                    </a:lnTo>
                    <a:lnTo>
                      <a:pt x="4311" y="151294"/>
                    </a:lnTo>
                    <a:lnTo>
                      <a:pt x="4311" y="146983"/>
                    </a:lnTo>
                    <a:lnTo>
                      <a:pt x="4311" y="87135"/>
                    </a:lnTo>
                    <a:lnTo>
                      <a:pt x="4311" y="82824"/>
                    </a:lnTo>
                    <a:lnTo>
                      <a:pt x="4311" y="22976"/>
                    </a:lnTo>
                    <a:lnTo>
                      <a:pt x="4311" y="1866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86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462063E1-6F32-861D-159F-ED0A304B3FE9}"/>
                  </a:ext>
                </a:extLst>
              </p:cNvPr>
              <p:cNvSpPr/>
              <p:nvPr/>
            </p:nvSpPr>
            <p:spPr>
              <a:xfrm>
                <a:off x="2516383" y="4880049"/>
                <a:ext cx="4310" cy="354547"/>
              </a:xfrm>
              <a:custGeom>
                <a:avLst/>
                <a:gdLst>
                  <a:gd name="connsiteX0" fmla="*/ 0 w 4310"/>
                  <a:gd name="connsiteY0" fmla="*/ 35954 h 354547"/>
                  <a:gd name="connsiteX1" fmla="*/ 0 w 4310"/>
                  <a:gd name="connsiteY1" fmla="*/ 95802 h 354547"/>
                  <a:gd name="connsiteX2" fmla="*/ 0 w 4310"/>
                  <a:gd name="connsiteY2" fmla="*/ 100113 h 354547"/>
                  <a:gd name="connsiteX3" fmla="*/ 0 w 4310"/>
                  <a:gd name="connsiteY3" fmla="*/ 159961 h 354547"/>
                  <a:gd name="connsiteX4" fmla="*/ 0 w 4310"/>
                  <a:gd name="connsiteY4" fmla="*/ 164272 h 354547"/>
                  <a:gd name="connsiteX5" fmla="*/ 0 w 4310"/>
                  <a:gd name="connsiteY5" fmla="*/ 224120 h 354547"/>
                  <a:gd name="connsiteX6" fmla="*/ 0 w 4310"/>
                  <a:gd name="connsiteY6" fmla="*/ 228431 h 354547"/>
                  <a:gd name="connsiteX7" fmla="*/ 0 w 4310"/>
                  <a:gd name="connsiteY7" fmla="*/ 288233 h 354547"/>
                  <a:gd name="connsiteX8" fmla="*/ 0 w 4310"/>
                  <a:gd name="connsiteY8" fmla="*/ 292544 h 354547"/>
                  <a:gd name="connsiteX9" fmla="*/ 0 w 4310"/>
                  <a:gd name="connsiteY9" fmla="*/ 352392 h 354547"/>
                  <a:gd name="connsiteX10" fmla="*/ 0 w 4310"/>
                  <a:gd name="connsiteY10" fmla="*/ 354547 h 354547"/>
                  <a:gd name="connsiteX11" fmla="*/ 4311 w 4310"/>
                  <a:gd name="connsiteY11" fmla="*/ 354547 h 354547"/>
                  <a:gd name="connsiteX12" fmla="*/ 4311 w 4310"/>
                  <a:gd name="connsiteY12" fmla="*/ 352392 h 354547"/>
                  <a:gd name="connsiteX13" fmla="*/ 4311 w 4310"/>
                  <a:gd name="connsiteY13" fmla="*/ 292544 h 354547"/>
                  <a:gd name="connsiteX14" fmla="*/ 4311 w 4310"/>
                  <a:gd name="connsiteY14" fmla="*/ 288233 h 354547"/>
                  <a:gd name="connsiteX15" fmla="*/ 4311 w 4310"/>
                  <a:gd name="connsiteY15" fmla="*/ 228431 h 354547"/>
                  <a:gd name="connsiteX16" fmla="*/ 4311 w 4310"/>
                  <a:gd name="connsiteY16" fmla="*/ 224120 h 354547"/>
                  <a:gd name="connsiteX17" fmla="*/ 4311 w 4310"/>
                  <a:gd name="connsiteY17" fmla="*/ 164272 h 354547"/>
                  <a:gd name="connsiteX18" fmla="*/ 4311 w 4310"/>
                  <a:gd name="connsiteY18" fmla="*/ 159961 h 354547"/>
                  <a:gd name="connsiteX19" fmla="*/ 4311 w 4310"/>
                  <a:gd name="connsiteY19" fmla="*/ 100113 h 354547"/>
                  <a:gd name="connsiteX20" fmla="*/ 4311 w 4310"/>
                  <a:gd name="connsiteY20" fmla="*/ 95802 h 354547"/>
                  <a:gd name="connsiteX21" fmla="*/ 4311 w 4310"/>
                  <a:gd name="connsiteY21" fmla="*/ 35954 h 354547"/>
                  <a:gd name="connsiteX22" fmla="*/ 4311 w 4310"/>
                  <a:gd name="connsiteY22" fmla="*/ 31644 h 354547"/>
                  <a:gd name="connsiteX23" fmla="*/ 4311 w 4310"/>
                  <a:gd name="connsiteY23" fmla="*/ 0 h 354547"/>
                  <a:gd name="connsiteX24" fmla="*/ 0 w 4310"/>
                  <a:gd name="connsiteY24" fmla="*/ 0 h 354547"/>
                  <a:gd name="connsiteX25" fmla="*/ 0 w 4310"/>
                  <a:gd name="connsiteY25" fmla="*/ 31644 h 3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54547">
                    <a:moveTo>
                      <a:pt x="0" y="35954"/>
                    </a:moveTo>
                    <a:lnTo>
                      <a:pt x="0" y="95802"/>
                    </a:lnTo>
                    <a:lnTo>
                      <a:pt x="0" y="100113"/>
                    </a:lnTo>
                    <a:lnTo>
                      <a:pt x="0" y="159961"/>
                    </a:lnTo>
                    <a:lnTo>
                      <a:pt x="0" y="164272"/>
                    </a:lnTo>
                    <a:lnTo>
                      <a:pt x="0" y="224120"/>
                    </a:lnTo>
                    <a:lnTo>
                      <a:pt x="0" y="228431"/>
                    </a:lnTo>
                    <a:lnTo>
                      <a:pt x="0" y="288233"/>
                    </a:lnTo>
                    <a:lnTo>
                      <a:pt x="0" y="292544"/>
                    </a:lnTo>
                    <a:lnTo>
                      <a:pt x="0" y="352392"/>
                    </a:lnTo>
                    <a:lnTo>
                      <a:pt x="0" y="354547"/>
                    </a:lnTo>
                    <a:lnTo>
                      <a:pt x="4311" y="354547"/>
                    </a:lnTo>
                    <a:lnTo>
                      <a:pt x="4311" y="352392"/>
                    </a:lnTo>
                    <a:lnTo>
                      <a:pt x="4311" y="292544"/>
                    </a:lnTo>
                    <a:lnTo>
                      <a:pt x="4311" y="288233"/>
                    </a:lnTo>
                    <a:lnTo>
                      <a:pt x="4311" y="228431"/>
                    </a:lnTo>
                    <a:lnTo>
                      <a:pt x="4311" y="224120"/>
                    </a:lnTo>
                    <a:lnTo>
                      <a:pt x="4311" y="164272"/>
                    </a:lnTo>
                    <a:lnTo>
                      <a:pt x="4311" y="159961"/>
                    </a:lnTo>
                    <a:lnTo>
                      <a:pt x="4311" y="100113"/>
                    </a:lnTo>
                    <a:lnTo>
                      <a:pt x="4311" y="95802"/>
                    </a:lnTo>
                    <a:lnTo>
                      <a:pt x="4311" y="35954"/>
                    </a:lnTo>
                    <a:lnTo>
                      <a:pt x="4311" y="31644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3164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9E47CC12-7B05-6506-D1BB-98AF110A6A9A}"/>
                  </a:ext>
                </a:extLst>
              </p:cNvPr>
              <p:cNvSpPr/>
              <p:nvPr/>
            </p:nvSpPr>
            <p:spPr>
              <a:xfrm>
                <a:off x="2444978" y="4400395"/>
                <a:ext cx="4310" cy="834201"/>
              </a:xfrm>
              <a:custGeom>
                <a:avLst/>
                <a:gdLst>
                  <a:gd name="connsiteX0" fmla="*/ 4311 w 4310"/>
                  <a:gd name="connsiteY0" fmla="*/ 767887 h 834201"/>
                  <a:gd name="connsiteX1" fmla="*/ 4311 w 4310"/>
                  <a:gd name="connsiteY1" fmla="*/ 708086 h 834201"/>
                  <a:gd name="connsiteX2" fmla="*/ 4311 w 4310"/>
                  <a:gd name="connsiteY2" fmla="*/ 703775 h 834201"/>
                  <a:gd name="connsiteX3" fmla="*/ 4311 w 4310"/>
                  <a:gd name="connsiteY3" fmla="*/ 643926 h 834201"/>
                  <a:gd name="connsiteX4" fmla="*/ 4311 w 4310"/>
                  <a:gd name="connsiteY4" fmla="*/ 639616 h 834201"/>
                  <a:gd name="connsiteX5" fmla="*/ 4311 w 4310"/>
                  <a:gd name="connsiteY5" fmla="*/ 579768 h 834201"/>
                  <a:gd name="connsiteX6" fmla="*/ 4311 w 4310"/>
                  <a:gd name="connsiteY6" fmla="*/ 575457 h 834201"/>
                  <a:gd name="connsiteX7" fmla="*/ 4311 w 4310"/>
                  <a:gd name="connsiteY7" fmla="*/ 515609 h 834201"/>
                  <a:gd name="connsiteX8" fmla="*/ 4311 w 4310"/>
                  <a:gd name="connsiteY8" fmla="*/ 511298 h 834201"/>
                  <a:gd name="connsiteX9" fmla="*/ 4311 w 4310"/>
                  <a:gd name="connsiteY9" fmla="*/ 451450 h 834201"/>
                  <a:gd name="connsiteX10" fmla="*/ 4311 w 4310"/>
                  <a:gd name="connsiteY10" fmla="*/ 447139 h 834201"/>
                  <a:gd name="connsiteX11" fmla="*/ 4311 w 4310"/>
                  <a:gd name="connsiteY11" fmla="*/ 387062 h 834201"/>
                  <a:gd name="connsiteX12" fmla="*/ 4311 w 4310"/>
                  <a:gd name="connsiteY12" fmla="*/ 382751 h 834201"/>
                  <a:gd name="connsiteX13" fmla="*/ 4311 w 4310"/>
                  <a:gd name="connsiteY13" fmla="*/ 322949 h 834201"/>
                  <a:gd name="connsiteX14" fmla="*/ 4311 w 4310"/>
                  <a:gd name="connsiteY14" fmla="*/ 318592 h 834201"/>
                  <a:gd name="connsiteX15" fmla="*/ 4311 w 4310"/>
                  <a:gd name="connsiteY15" fmla="*/ 258790 h 834201"/>
                  <a:gd name="connsiteX16" fmla="*/ 4311 w 4310"/>
                  <a:gd name="connsiteY16" fmla="*/ 254480 h 834201"/>
                  <a:gd name="connsiteX17" fmla="*/ 4311 w 4310"/>
                  <a:gd name="connsiteY17" fmla="*/ 194632 h 834201"/>
                  <a:gd name="connsiteX18" fmla="*/ 4311 w 4310"/>
                  <a:gd name="connsiteY18" fmla="*/ 190321 h 834201"/>
                  <a:gd name="connsiteX19" fmla="*/ 4311 w 4310"/>
                  <a:gd name="connsiteY19" fmla="*/ 130473 h 834201"/>
                  <a:gd name="connsiteX20" fmla="*/ 4311 w 4310"/>
                  <a:gd name="connsiteY20" fmla="*/ 126162 h 834201"/>
                  <a:gd name="connsiteX21" fmla="*/ 4311 w 4310"/>
                  <a:gd name="connsiteY21" fmla="*/ 66314 h 834201"/>
                  <a:gd name="connsiteX22" fmla="*/ 4311 w 4310"/>
                  <a:gd name="connsiteY22" fmla="*/ 62003 h 834201"/>
                  <a:gd name="connsiteX23" fmla="*/ 4311 w 4310"/>
                  <a:gd name="connsiteY23" fmla="*/ 2155 h 834201"/>
                  <a:gd name="connsiteX24" fmla="*/ 4311 w 4310"/>
                  <a:gd name="connsiteY24" fmla="*/ 0 h 834201"/>
                  <a:gd name="connsiteX25" fmla="*/ 0 w 4310"/>
                  <a:gd name="connsiteY25" fmla="*/ 0 h 834201"/>
                  <a:gd name="connsiteX26" fmla="*/ 0 w 4310"/>
                  <a:gd name="connsiteY26" fmla="*/ 2155 h 834201"/>
                  <a:gd name="connsiteX27" fmla="*/ 0 w 4310"/>
                  <a:gd name="connsiteY27" fmla="*/ 62003 h 834201"/>
                  <a:gd name="connsiteX28" fmla="*/ 0 w 4310"/>
                  <a:gd name="connsiteY28" fmla="*/ 66314 h 834201"/>
                  <a:gd name="connsiteX29" fmla="*/ 0 w 4310"/>
                  <a:gd name="connsiteY29" fmla="*/ 126162 h 834201"/>
                  <a:gd name="connsiteX30" fmla="*/ 0 w 4310"/>
                  <a:gd name="connsiteY30" fmla="*/ 130473 h 834201"/>
                  <a:gd name="connsiteX31" fmla="*/ 0 w 4310"/>
                  <a:gd name="connsiteY31" fmla="*/ 190321 h 834201"/>
                  <a:gd name="connsiteX32" fmla="*/ 0 w 4310"/>
                  <a:gd name="connsiteY32" fmla="*/ 194632 h 834201"/>
                  <a:gd name="connsiteX33" fmla="*/ 0 w 4310"/>
                  <a:gd name="connsiteY33" fmla="*/ 254480 h 834201"/>
                  <a:gd name="connsiteX34" fmla="*/ 0 w 4310"/>
                  <a:gd name="connsiteY34" fmla="*/ 258790 h 834201"/>
                  <a:gd name="connsiteX35" fmla="*/ 0 w 4310"/>
                  <a:gd name="connsiteY35" fmla="*/ 318592 h 834201"/>
                  <a:gd name="connsiteX36" fmla="*/ 0 w 4310"/>
                  <a:gd name="connsiteY36" fmla="*/ 322949 h 834201"/>
                  <a:gd name="connsiteX37" fmla="*/ 0 w 4310"/>
                  <a:gd name="connsiteY37" fmla="*/ 382751 h 834201"/>
                  <a:gd name="connsiteX38" fmla="*/ 0 w 4310"/>
                  <a:gd name="connsiteY38" fmla="*/ 387062 h 834201"/>
                  <a:gd name="connsiteX39" fmla="*/ 0 w 4310"/>
                  <a:gd name="connsiteY39" fmla="*/ 447139 h 834201"/>
                  <a:gd name="connsiteX40" fmla="*/ 0 w 4310"/>
                  <a:gd name="connsiteY40" fmla="*/ 451450 h 834201"/>
                  <a:gd name="connsiteX41" fmla="*/ 0 w 4310"/>
                  <a:gd name="connsiteY41" fmla="*/ 511298 h 834201"/>
                  <a:gd name="connsiteX42" fmla="*/ 0 w 4310"/>
                  <a:gd name="connsiteY42" fmla="*/ 515609 h 834201"/>
                  <a:gd name="connsiteX43" fmla="*/ 0 w 4310"/>
                  <a:gd name="connsiteY43" fmla="*/ 575457 h 834201"/>
                  <a:gd name="connsiteX44" fmla="*/ 0 w 4310"/>
                  <a:gd name="connsiteY44" fmla="*/ 579768 h 834201"/>
                  <a:gd name="connsiteX45" fmla="*/ 0 w 4310"/>
                  <a:gd name="connsiteY45" fmla="*/ 639616 h 834201"/>
                  <a:gd name="connsiteX46" fmla="*/ 0 w 4310"/>
                  <a:gd name="connsiteY46" fmla="*/ 643926 h 834201"/>
                  <a:gd name="connsiteX47" fmla="*/ 0 w 4310"/>
                  <a:gd name="connsiteY47" fmla="*/ 703775 h 834201"/>
                  <a:gd name="connsiteX48" fmla="*/ 0 w 4310"/>
                  <a:gd name="connsiteY48" fmla="*/ 708086 h 834201"/>
                  <a:gd name="connsiteX49" fmla="*/ 0 w 4310"/>
                  <a:gd name="connsiteY49" fmla="*/ 767887 h 834201"/>
                  <a:gd name="connsiteX50" fmla="*/ 0 w 4310"/>
                  <a:gd name="connsiteY50" fmla="*/ 772198 h 834201"/>
                  <a:gd name="connsiteX51" fmla="*/ 0 w 4310"/>
                  <a:gd name="connsiteY51" fmla="*/ 832046 h 834201"/>
                  <a:gd name="connsiteX52" fmla="*/ 0 w 4310"/>
                  <a:gd name="connsiteY52" fmla="*/ 834202 h 834201"/>
                  <a:gd name="connsiteX53" fmla="*/ 4311 w 4310"/>
                  <a:gd name="connsiteY53" fmla="*/ 834202 h 834201"/>
                  <a:gd name="connsiteX54" fmla="*/ 4311 w 4310"/>
                  <a:gd name="connsiteY54" fmla="*/ 832046 h 834201"/>
                  <a:gd name="connsiteX55" fmla="*/ 4311 w 4310"/>
                  <a:gd name="connsiteY55" fmla="*/ 772198 h 83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10" h="834201">
                    <a:moveTo>
                      <a:pt x="4311" y="767887"/>
                    </a:moveTo>
                    <a:lnTo>
                      <a:pt x="4311" y="708086"/>
                    </a:lnTo>
                    <a:lnTo>
                      <a:pt x="4311" y="703775"/>
                    </a:lnTo>
                    <a:lnTo>
                      <a:pt x="4311" y="643926"/>
                    </a:lnTo>
                    <a:lnTo>
                      <a:pt x="4311" y="639616"/>
                    </a:lnTo>
                    <a:lnTo>
                      <a:pt x="4311" y="579768"/>
                    </a:lnTo>
                    <a:lnTo>
                      <a:pt x="4311" y="575457"/>
                    </a:lnTo>
                    <a:lnTo>
                      <a:pt x="4311" y="515609"/>
                    </a:lnTo>
                    <a:lnTo>
                      <a:pt x="4311" y="511298"/>
                    </a:lnTo>
                    <a:lnTo>
                      <a:pt x="4311" y="451450"/>
                    </a:lnTo>
                    <a:lnTo>
                      <a:pt x="4311" y="447139"/>
                    </a:lnTo>
                    <a:lnTo>
                      <a:pt x="4311" y="387062"/>
                    </a:lnTo>
                    <a:lnTo>
                      <a:pt x="4311" y="382751"/>
                    </a:lnTo>
                    <a:lnTo>
                      <a:pt x="4311" y="322949"/>
                    </a:lnTo>
                    <a:lnTo>
                      <a:pt x="4311" y="318592"/>
                    </a:lnTo>
                    <a:lnTo>
                      <a:pt x="4311" y="258790"/>
                    </a:lnTo>
                    <a:lnTo>
                      <a:pt x="4311" y="254480"/>
                    </a:lnTo>
                    <a:lnTo>
                      <a:pt x="4311" y="194632"/>
                    </a:lnTo>
                    <a:lnTo>
                      <a:pt x="4311" y="190321"/>
                    </a:lnTo>
                    <a:lnTo>
                      <a:pt x="4311" y="130473"/>
                    </a:lnTo>
                    <a:lnTo>
                      <a:pt x="4311" y="126162"/>
                    </a:lnTo>
                    <a:lnTo>
                      <a:pt x="4311" y="66314"/>
                    </a:lnTo>
                    <a:lnTo>
                      <a:pt x="4311" y="62003"/>
                    </a:lnTo>
                    <a:lnTo>
                      <a:pt x="4311" y="215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2155"/>
                    </a:lnTo>
                    <a:lnTo>
                      <a:pt x="0" y="62003"/>
                    </a:lnTo>
                    <a:lnTo>
                      <a:pt x="0" y="66314"/>
                    </a:lnTo>
                    <a:lnTo>
                      <a:pt x="0" y="126162"/>
                    </a:lnTo>
                    <a:lnTo>
                      <a:pt x="0" y="130473"/>
                    </a:lnTo>
                    <a:lnTo>
                      <a:pt x="0" y="190321"/>
                    </a:lnTo>
                    <a:lnTo>
                      <a:pt x="0" y="194632"/>
                    </a:lnTo>
                    <a:lnTo>
                      <a:pt x="0" y="254480"/>
                    </a:lnTo>
                    <a:lnTo>
                      <a:pt x="0" y="258790"/>
                    </a:lnTo>
                    <a:lnTo>
                      <a:pt x="0" y="318592"/>
                    </a:lnTo>
                    <a:lnTo>
                      <a:pt x="0" y="322949"/>
                    </a:lnTo>
                    <a:lnTo>
                      <a:pt x="0" y="382751"/>
                    </a:lnTo>
                    <a:lnTo>
                      <a:pt x="0" y="387062"/>
                    </a:lnTo>
                    <a:lnTo>
                      <a:pt x="0" y="447139"/>
                    </a:lnTo>
                    <a:lnTo>
                      <a:pt x="0" y="451450"/>
                    </a:lnTo>
                    <a:lnTo>
                      <a:pt x="0" y="511298"/>
                    </a:lnTo>
                    <a:lnTo>
                      <a:pt x="0" y="515609"/>
                    </a:lnTo>
                    <a:lnTo>
                      <a:pt x="0" y="575457"/>
                    </a:lnTo>
                    <a:lnTo>
                      <a:pt x="0" y="579768"/>
                    </a:lnTo>
                    <a:lnTo>
                      <a:pt x="0" y="639616"/>
                    </a:lnTo>
                    <a:lnTo>
                      <a:pt x="0" y="643926"/>
                    </a:lnTo>
                    <a:lnTo>
                      <a:pt x="0" y="703775"/>
                    </a:lnTo>
                    <a:lnTo>
                      <a:pt x="0" y="708086"/>
                    </a:lnTo>
                    <a:lnTo>
                      <a:pt x="0" y="767887"/>
                    </a:lnTo>
                    <a:lnTo>
                      <a:pt x="0" y="772198"/>
                    </a:lnTo>
                    <a:lnTo>
                      <a:pt x="0" y="832046"/>
                    </a:lnTo>
                    <a:lnTo>
                      <a:pt x="0" y="834202"/>
                    </a:lnTo>
                    <a:lnTo>
                      <a:pt x="4311" y="834202"/>
                    </a:lnTo>
                    <a:lnTo>
                      <a:pt x="4311" y="832046"/>
                    </a:lnTo>
                    <a:lnTo>
                      <a:pt x="4311" y="77219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6F9E59B2-EF2D-8739-3D52-DCA4043D99FE}"/>
                  </a:ext>
                </a:extLst>
              </p:cNvPr>
              <p:cNvSpPr/>
              <p:nvPr/>
            </p:nvSpPr>
            <p:spPr>
              <a:xfrm>
                <a:off x="2373574" y="4400395"/>
                <a:ext cx="4310" cy="834201"/>
              </a:xfrm>
              <a:custGeom>
                <a:avLst/>
                <a:gdLst>
                  <a:gd name="connsiteX0" fmla="*/ 4311 w 4310"/>
                  <a:gd name="connsiteY0" fmla="*/ 767887 h 834201"/>
                  <a:gd name="connsiteX1" fmla="*/ 4311 w 4310"/>
                  <a:gd name="connsiteY1" fmla="*/ 708086 h 834201"/>
                  <a:gd name="connsiteX2" fmla="*/ 4311 w 4310"/>
                  <a:gd name="connsiteY2" fmla="*/ 703775 h 834201"/>
                  <a:gd name="connsiteX3" fmla="*/ 4311 w 4310"/>
                  <a:gd name="connsiteY3" fmla="*/ 643926 h 834201"/>
                  <a:gd name="connsiteX4" fmla="*/ 4311 w 4310"/>
                  <a:gd name="connsiteY4" fmla="*/ 639616 h 834201"/>
                  <a:gd name="connsiteX5" fmla="*/ 4311 w 4310"/>
                  <a:gd name="connsiteY5" fmla="*/ 579768 h 834201"/>
                  <a:gd name="connsiteX6" fmla="*/ 4311 w 4310"/>
                  <a:gd name="connsiteY6" fmla="*/ 575457 h 834201"/>
                  <a:gd name="connsiteX7" fmla="*/ 4311 w 4310"/>
                  <a:gd name="connsiteY7" fmla="*/ 515609 h 834201"/>
                  <a:gd name="connsiteX8" fmla="*/ 4311 w 4310"/>
                  <a:gd name="connsiteY8" fmla="*/ 511298 h 834201"/>
                  <a:gd name="connsiteX9" fmla="*/ 4311 w 4310"/>
                  <a:gd name="connsiteY9" fmla="*/ 451450 h 834201"/>
                  <a:gd name="connsiteX10" fmla="*/ 4311 w 4310"/>
                  <a:gd name="connsiteY10" fmla="*/ 447139 h 834201"/>
                  <a:gd name="connsiteX11" fmla="*/ 4311 w 4310"/>
                  <a:gd name="connsiteY11" fmla="*/ 387062 h 834201"/>
                  <a:gd name="connsiteX12" fmla="*/ 4311 w 4310"/>
                  <a:gd name="connsiteY12" fmla="*/ 382751 h 834201"/>
                  <a:gd name="connsiteX13" fmla="*/ 4311 w 4310"/>
                  <a:gd name="connsiteY13" fmla="*/ 322949 h 834201"/>
                  <a:gd name="connsiteX14" fmla="*/ 4311 w 4310"/>
                  <a:gd name="connsiteY14" fmla="*/ 318592 h 834201"/>
                  <a:gd name="connsiteX15" fmla="*/ 4311 w 4310"/>
                  <a:gd name="connsiteY15" fmla="*/ 258790 h 834201"/>
                  <a:gd name="connsiteX16" fmla="*/ 4311 w 4310"/>
                  <a:gd name="connsiteY16" fmla="*/ 254480 h 834201"/>
                  <a:gd name="connsiteX17" fmla="*/ 4311 w 4310"/>
                  <a:gd name="connsiteY17" fmla="*/ 194632 h 834201"/>
                  <a:gd name="connsiteX18" fmla="*/ 4311 w 4310"/>
                  <a:gd name="connsiteY18" fmla="*/ 190321 h 834201"/>
                  <a:gd name="connsiteX19" fmla="*/ 4311 w 4310"/>
                  <a:gd name="connsiteY19" fmla="*/ 130473 h 834201"/>
                  <a:gd name="connsiteX20" fmla="*/ 4311 w 4310"/>
                  <a:gd name="connsiteY20" fmla="*/ 126162 h 834201"/>
                  <a:gd name="connsiteX21" fmla="*/ 4311 w 4310"/>
                  <a:gd name="connsiteY21" fmla="*/ 66314 h 834201"/>
                  <a:gd name="connsiteX22" fmla="*/ 4311 w 4310"/>
                  <a:gd name="connsiteY22" fmla="*/ 62003 h 834201"/>
                  <a:gd name="connsiteX23" fmla="*/ 4311 w 4310"/>
                  <a:gd name="connsiteY23" fmla="*/ 2155 h 834201"/>
                  <a:gd name="connsiteX24" fmla="*/ 4311 w 4310"/>
                  <a:gd name="connsiteY24" fmla="*/ 0 h 834201"/>
                  <a:gd name="connsiteX25" fmla="*/ 0 w 4310"/>
                  <a:gd name="connsiteY25" fmla="*/ 0 h 834201"/>
                  <a:gd name="connsiteX26" fmla="*/ 0 w 4310"/>
                  <a:gd name="connsiteY26" fmla="*/ 2155 h 834201"/>
                  <a:gd name="connsiteX27" fmla="*/ 0 w 4310"/>
                  <a:gd name="connsiteY27" fmla="*/ 62003 h 834201"/>
                  <a:gd name="connsiteX28" fmla="*/ 0 w 4310"/>
                  <a:gd name="connsiteY28" fmla="*/ 66314 h 834201"/>
                  <a:gd name="connsiteX29" fmla="*/ 0 w 4310"/>
                  <a:gd name="connsiteY29" fmla="*/ 126162 h 834201"/>
                  <a:gd name="connsiteX30" fmla="*/ 0 w 4310"/>
                  <a:gd name="connsiteY30" fmla="*/ 130473 h 834201"/>
                  <a:gd name="connsiteX31" fmla="*/ 0 w 4310"/>
                  <a:gd name="connsiteY31" fmla="*/ 190321 h 834201"/>
                  <a:gd name="connsiteX32" fmla="*/ 0 w 4310"/>
                  <a:gd name="connsiteY32" fmla="*/ 194632 h 834201"/>
                  <a:gd name="connsiteX33" fmla="*/ 0 w 4310"/>
                  <a:gd name="connsiteY33" fmla="*/ 254480 h 834201"/>
                  <a:gd name="connsiteX34" fmla="*/ 0 w 4310"/>
                  <a:gd name="connsiteY34" fmla="*/ 258790 h 834201"/>
                  <a:gd name="connsiteX35" fmla="*/ 0 w 4310"/>
                  <a:gd name="connsiteY35" fmla="*/ 318592 h 834201"/>
                  <a:gd name="connsiteX36" fmla="*/ 0 w 4310"/>
                  <a:gd name="connsiteY36" fmla="*/ 322949 h 834201"/>
                  <a:gd name="connsiteX37" fmla="*/ 0 w 4310"/>
                  <a:gd name="connsiteY37" fmla="*/ 382751 h 834201"/>
                  <a:gd name="connsiteX38" fmla="*/ 0 w 4310"/>
                  <a:gd name="connsiteY38" fmla="*/ 387062 h 834201"/>
                  <a:gd name="connsiteX39" fmla="*/ 0 w 4310"/>
                  <a:gd name="connsiteY39" fmla="*/ 447139 h 834201"/>
                  <a:gd name="connsiteX40" fmla="*/ 0 w 4310"/>
                  <a:gd name="connsiteY40" fmla="*/ 451450 h 834201"/>
                  <a:gd name="connsiteX41" fmla="*/ 0 w 4310"/>
                  <a:gd name="connsiteY41" fmla="*/ 511298 h 834201"/>
                  <a:gd name="connsiteX42" fmla="*/ 0 w 4310"/>
                  <a:gd name="connsiteY42" fmla="*/ 515609 h 834201"/>
                  <a:gd name="connsiteX43" fmla="*/ 0 w 4310"/>
                  <a:gd name="connsiteY43" fmla="*/ 575457 h 834201"/>
                  <a:gd name="connsiteX44" fmla="*/ 0 w 4310"/>
                  <a:gd name="connsiteY44" fmla="*/ 579768 h 834201"/>
                  <a:gd name="connsiteX45" fmla="*/ 0 w 4310"/>
                  <a:gd name="connsiteY45" fmla="*/ 639616 h 834201"/>
                  <a:gd name="connsiteX46" fmla="*/ 0 w 4310"/>
                  <a:gd name="connsiteY46" fmla="*/ 643926 h 834201"/>
                  <a:gd name="connsiteX47" fmla="*/ 0 w 4310"/>
                  <a:gd name="connsiteY47" fmla="*/ 703775 h 834201"/>
                  <a:gd name="connsiteX48" fmla="*/ 0 w 4310"/>
                  <a:gd name="connsiteY48" fmla="*/ 708086 h 834201"/>
                  <a:gd name="connsiteX49" fmla="*/ 0 w 4310"/>
                  <a:gd name="connsiteY49" fmla="*/ 767887 h 834201"/>
                  <a:gd name="connsiteX50" fmla="*/ 0 w 4310"/>
                  <a:gd name="connsiteY50" fmla="*/ 772198 h 834201"/>
                  <a:gd name="connsiteX51" fmla="*/ 0 w 4310"/>
                  <a:gd name="connsiteY51" fmla="*/ 832046 h 834201"/>
                  <a:gd name="connsiteX52" fmla="*/ 0 w 4310"/>
                  <a:gd name="connsiteY52" fmla="*/ 834202 h 834201"/>
                  <a:gd name="connsiteX53" fmla="*/ 4311 w 4310"/>
                  <a:gd name="connsiteY53" fmla="*/ 834202 h 834201"/>
                  <a:gd name="connsiteX54" fmla="*/ 4311 w 4310"/>
                  <a:gd name="connsiteY54" fmla="*/ 832046 h 834201"/>
                  <a:gd name="connsiteX55" fmla="*/ 4311 w 4310"/>
                  <a:gd name="connsiteY55" fmla="*/ 772198 h 83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10" h="834201">
                    <a:moveTo>
                      <a:pt x="4311" y="767887"/>
                    </a:moveTo>
                    <a:lnTo>
                      <a:pt x="4311" y="708086"/>
                    </a:lnTo>
                    <a:lnTo>
                      <a:pt x="4311" y="703775"/>
                    </a:lnTo>
                    <a:lnTo>
                      <a:pt x="4311" y="643926"/>
                    </a:lnTo>
                    <a:lnTo>
                      <a:pt x="4311" y="639616"/>
                    </a:lnTo>
                    <a:lnTo>
                      <a:pt x="4311" y="579768"/>
                    </a:lnTo>
                    <a:lnTo>
                      <a:pt x="4311" y="575457"/>
                    </a:lnTo>
                    <a:lnTo>
                      <a:pt x="4311" y="515609"/>
                    </a:lnTo>
                    <a:lnTo>
                      <a:pt x="4311" y="511298"/>
                    </a:lnTo>
                    <a:lnTo>
                      <a:pt x="4311" y="451450"/>
                    </a:lnTo>
                    <a:lnTo>
                      <a:pt x="4311" y="447139"/>
                    </a:lnTo>
                    <a:lnTo>
                      <a:pt x="4311" y="387062"/>
                    </a:lnTo>
                    <a:lnTo>
                      <a:pt x="4311" y="382751"/>
                    </a:lnTo>
                    <a:lnTo>
                      <a:pt x="4311" y="322949"/>
                    </a:lnTo>
                    <a:lnTo>
                      <a:pt x="4311" y="318592"/>
                    </a:lnTo>
                    <a:lnTo>
                      <a:pt x="4311" y="258790"/>
                    </a:lnTo>
                    <a:lnTo>
                      <a:pt x="4311" y="254480"/>
                    </a:lnTo>
                    <a:lnTo>
                      <a:pt x="4311" y="194632"/>
                    </a:lnTo>
                    <a:lnTo>
                      <a:pt x="4311" y="190321"/>
                    </a:lnTo>
                    <a:lnTo>
                      <a:pt x="4311" y="130473"/>
                    </a:lnTo>
                    <a:lnTo>
                      <a:pt x="4311" y="126162"/>
                    </a:lnTo>
                    <a:lnTo>
                      <a:pt x="4311" y="66314"/>
                    </a:lnTo>
                    <a:lnTo>
                      <a:pt x="4311" y="62003"/>
                    </a:lnTo>
                    <a:lnTo>
                      <a:pt x="4311" y="215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2155"/>
                    </a:lnTo>
                    <a:lnTo>
                      <a:pt x="0" y="62003"/>
                    </a:lnTo>
                    <a:lnTo>
                      <a:pt x="0" y="66314"/>
                    </a:lnTo>
                    <a:lnTo>
                      <a:pt x="0" y="126162"/>
                    </a:lnTo>
                    <a:lnTo>
                      <a:pt x="0" y="130473"/>
                    </a:lnTo>
                    <a:lnTo>
                      <a:pt x="0" y="190321"/>
                    </a:lnTo>
                    <a:lnTo>
                      <a:pt x="0" y="194632"/>
                    </a:lnTo>
                    <a:lnTo>
                      <a:pt x="0" y="254480"/>
                    </a:lnTo>
                    <a:lnTo>
                      <a:pt x="0" y="258790"/>
                    </a:lnTo>
                    <a:lnTo>
                      <a:pt x="0" y="318592"/>
                    </a:lnTo>
                    <a:lnTo>
                      <a:pt x="0" y="322949"/>
                    </a:lnTo>
                    <a:lnTo>
                      <a:pt x="0" y="382751"/>
                    </a:lnTo>
                    <a:lnTo>
                      <a:pt x="0" y="387062"/>
                    </a:lnTo>
                    <a:lnTo>
                      <a:pt x="0" y="447139"/>
                    </a:lnTo>
                    <a:lnTo>
                      <a:pt x="0" y="451450"/>
                    </a:lnTo>
                    <a:lnTo>
                      <a:pt x="0" y="511298"/>
                    </a:lnTo>
                    <a:lnTo>
                      <a:pt x="0" y="515609"/>
                    </a:lnTo>
                    <a:lnTo>
                      <a:pt x="0" y="575457"/>
                    </a:lnTo>
                    <a:lnTo>
                      <a:pt x="0" y="579768"/>
                    </a:lnTo>
                    <a:lnTo>
                      <a:pt x="0" y="639616"/>
                    </a:lnTo>
                    <a:lnTo>
                      <a:pt x="0" y="643926"/>
                    </a:lnTo>
                    <a:lnTo>
                      <a:pt x="0" y="703775"/>
                    </a:lnTo>
                    <a:lnTo>
                      <a:pt x="0" y="708086"/>
                    </a:lnTo>
                    <a:lnTo>
                      <a:pt x="0" y="767887"/>
                    </a:lnTo>
                    <a:lnTo>
                      <a:pt x="0" y="772198"/>
                    </a:lnTo>
                    <a:lnTo>
                      <a:pt x="0" y="832046"/>
                    </a:lnTo>
                    <a:lnTo>
                      <a:pt x="0" y="834202"/>
                    </a:lnTo>
                    <a:lnTo>
                      <a:pt x="4311" y="834202"/>
                    </a:lnTo>
                    <a:lnTo>
                      <a:pt x="4311" y="832046"/>
                    </a:lnTo>
                    <a:lnTo>
                      <a:pt x="4311" y="77219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5111B3F8-FE67-F303-1AE3-64262EE7AD37}"/>
                  </a:ext>
                </a:extLst>
              </p:cNvPr>
              <p:cNvSpPr/>
              <p:nvPr/>
            </p:nvSpPr>
            <p:spPr>
              <a:xfrm>
                <a:off x="2301756" y="4877894"/>
                <a:ext cx="4310" cy="356702"/>
              </a:xfrm>
              <a:custGeom>
                <a:avLst/>
                <a:gdLst>
                  <a:gd name="connsiteX0" fmla="*/ 4311 w 4310"/>
                  <a:gd name="connsiteY0" fmla="*/ 290388 h 356702"/>
                  <a:gd name="connsiteX1" fmla="*/ 4311 w 4310"/>
                  <a:gd name="connsiteY1" fmla="*/ 230586 h 356702"/>
                  <a:gd name="connsiteX2" fmla="*/ 4311 w 4310"/>
                  <a:gd name="connsiteY2" fmla="*/ 226276 h 356702"/>
                  <a:gd name="connsiteX3" fmla="*/ 4311 w 4310"/>
                  <a:gd name="connsiteY3" fmla="*/ 166427 h 356702"/>
                  <a:gd name="connsiteX4" fmla="*/ 4311 w 4310"/>
                  <a:gd name="connsiteY4" fmla="*/ 162117 h 356702"/>
                  <a:gd name="connsiteX5" fmla="*/ 4311 w 4310"/>
                  <a:gd name="connsiteY5" fmla="*/ 102269 h 356702"/>
                  <a:gd name="connsiteX6" fmla="*/ 4311 w 4310"/>
                  <a:gd name="connsiteY6" fmla="*/ 97958 h 356702"/>
                  <a:gd name="connsiteX7" fmla="*/ 4311 w 4310"/>
                  <a:gd name="connsiteY7" fmla="*/ 38110 h 356702"/>
                  <a:gd name="connsiteX8" fmla="*/ 4311 w 4310"/>
                  <a:gd name="connsiteY8" fmla="*/ 33799 h 356702"/>
                  <a:gd name="connsiteX9" fmla="*/ 4311 w 4310"/>
                  <a:gd name="connsiteY9" fmla="*/ 0 h 356702"/>
                  <a:gd name="connsiteX10" fmla="*/ 0 w 4310"/>
                  <a:gd name="connsiteY10" fmla="*/ 0 h 356702"/>
                  <a:gd name="connsiteX11" fmla="*/ 0 w 4310"/>
                  <a:gd name="connsiteY11" fmla="*/ 33799 h 356702"/>
                  <a:gd name="connsiteX12" fmla="*/ 0 w 4310"/>
                  <a:gd name="connsiteY12" fmla="*/ 38110 h 356702"/>
                  <a:gd name="connsiteX13" fmla="*/ 0 w 4310"/>
                  <a:gd name="connsiteY13" fmla="*/ 97958 h 356702"/>
                  <a:gd name="connsiteX14" fmla="*/ 0 w 4310"/>
                  <a:gd name="connsiteY14" fmla="*/ 102269 h 356702"/>
                  <a:gd name="connsiteX15" fmla="*/ 0 w 4310"/>
                  <a:gd name="connsiteY15" fmla="*/ 162117 h 356702"/>
                  <a:gd name="connsiteX16" fmla="*/ 0 w 4310"/>
                  <a:gd name="connsiteY16" fmla="*/ 166427 h 356702"/>
                  <a:gd name="connsiteX17" fmla="*/ 0 w 4310"/>
                  <a:gd name="connsiteY17" fmla="*/ 226276 h 356702"/>
                  <a:gd name="connsiteX18" fmla="*/ 0 w 4310"/>
                  <a:gd name="connsiteY18" fmla="*/ 230586 h 356702"/>
                  <a:gd name="connsiteX19" fmla="*/ 0 w 4310"/>
                  <a:gd name="connsiteY19" fmla="*/ 290388 h 356702"/>
                  <a:gd name="connsiteX20" fmla="*/ 0 w 4310"/>
                  <a:gd name="connsiteY20" fmla="*/ 294699 h 356702"/>
                  <a:gd name="connsiteX21" fmla="*/ 0 w 4310"/>
                  <a:gd name="connsiteY21" fmla="*/ 354547 h 356702"/>
                  <a:gd name="connsiteX22" fmla="*/ 0 w 4310"/>
                  <a:gd name="connsiteY22" fmla="*/ 356703 h 356702"/>
                  <a:gd name="connsiteX23" fmla="*/ 4311 w 4310"/>
                  <a:gd name="connsiteY23" fmla="*/ 356703 h 356702"/>
                  <a:gd name="connsiteX24" fmla="*/ 4311 w 4310"/>
                  <a:gd name="connsiteY24" fmla="*/ 354547 h 356702"/>
                  <a:gd name="connsiteX25" fmla="*/ 4311 w 4310"/>
                  <a:gd name="connsiteY25" fmla="*/ 294699 h 35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56702">
                    <a:moveTo>
                      <a:pt x="4311" y="290388"/>
                    </a:moveTo>
                    <a:lnTo>
                      <a:pt x="4311" y="230586"/>
                    </a:lnTo>
                    <a:lnTo>
                      <a:pt x="4311" y="226276"/>
                    </a:lnTo>
                    <a:lnTo>
                      <a:pt x="4311" y="166427"/>
                    </a:lnTo>
                    <a:lnTo>
                      <a:pt x="4311" y="162117"/>
                    </a:lnTo>
                    <a:lnTo>
                      <a:pt x="4311" y="102269"/>
                    </a:lnTo>
                    <a:lnTo>
                      <a:pt x="4311" y="97958"/>
                    </a:lnTo>
                    <a:lnTo>
                      <a:pt x="4311" y="38110"/>
                    </a:lnTo>
                    <a:lnTo>
                      <a:pt x="4311" y="33799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33799"/>
                    </a:lnTo>
                    <a:lnTo>
                      <a:pt x="0" y="38110"/>
                    </a:lnTo>
                    <a:lnTo>
                      <a:pt x="0" y="97958"/>
                    </a:lnTo>
                    <a:lnTo>
                      <a:pt x="0" y="102269"/>
                    </a:lnTo>
                    <a:lnTo>
                      <a:pt x="0" y="162117"/>
                    </a:lnTo>
                    <a:lnTo>
                      <a:pt x="0" y="166427"/>
                    </a:lnTo>
                    <a:lnTo>
                      <a:pt x="0" y="226276"/>
                    </a:lnTo>
                    <a:lnTo>
                      <a:pt x="0" y="230586"/>
                    </a:lnTo>
                    <a:lnTo>
                      <a:pt x="0" y="290388"/>
                    </a:lnTo>
                    <a:lnTo>
                      <a:pt x="0" y="294699"/>
                    </a:lnTo>
                    <a:lnTo>
                      <a:pt x="0" y="354547"/>
                    </a:lnTo>
                    <a:lnTo>
                      <a:pt x="0" y="356703"/>
                    </a:lnTo>
                    <a:lnTo>
                      <a:pt x="4311" y="356703"/>
                    </a:lnTo>
                    <a:lnTo>
                      <a:pt x="4311" y="354547"/>
                    </a:lnTo>
                    <a:lnTo>
                      <a:pt x="4311" y="29469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1B3C24CD-E3DB-25FB-1F77-2FED799C2D6A}"/>
                  </a:ext>
                </a:extLst>
              </p:cNvPr>
              <p:cNvSpPr/>
              <p:nvPr/>
            </p:nvSpPr>
            <p:spPr>
              <a:xfrm>
                <a:off x="2230351" y="4877894"/>
                <a:ext cx="4310" cy="356702"/>
              </a:xfrm>
              <a:custGeom>
                <a:avLst/>
                <a:gdLst>
                  <a:gd name="connsiteX0" fmla="*/ 4311 w 4310"/>
                  <a:gd name="connsiteY0" fmla="*/ 290388 h 356702"/>
                  <a:gd name="connsiteX1" fmla="*/ 4311 w 4310"/>
                  <a:gd name="connsiteY1" fmla="*/ 230586 h 356702"/>
                  <a:gd name="connsiteX2" fmla="*/ 4311 w 4310"/>
                  <a:gd name="connsiteY2" fmla="*/ 226276 h 356702"/>
                  <a:gd name="connsiteX3" fmla="*/ 4311 w 4310"/>
                  <a:gd name="connsiteY3" fmla="*/ 166427 h 356702"/>
                  <a:gd name="connsiteX4" fmla="*/ 4311 w 4310"/>
                  <a:gd name="connsiteY4" fmla="*/ 162117 h 356702"/>
                  <a:gd name="connsiteX5" fmla="*/ 4311 w 4310"/>
                  <a:gd name="connsiteY5" fmla="*/ 102269 h 356702"/>
                  <a:gd name="connsiteX6" fmla="*/ 4311 w 4310"/>
                  <a:gd name="connsiteY6" fmla="*/ 97958 h 356702"/>
                  <a:gd name="connsiteX7" fmla="*/ 4311 w 4310"/>
                  <a:gd name="connsiteY7" fmla="*/ 38110 h 356702"/>
                  <a:gd name="connsiteX8" fmla="*/ 4311 w 4310"/>
                  <a:gd name="connsiteY8" fmla="*/ 33799 h 356702"/>
                  <a:gd name="connsiteX9" fmla="*/ 4311 w 4310"/>
                  <a:gd name="connsiteY9" fmla="*/ 0 h 356702"/>
                  <a:gd name="connsiteX10" fmla="*/ 0 w 4310"/>
                  <a:gd name="connsiteY10" fmla="*/ 0 h 356702"/>
                  <a:gd name="connsiteX11" fmla="*/ 0 w 4310"/>
                  <a:gd name="connsiteY11" fmla="*/ 33799 h 356702"/>
                  <a:gd name="connsiteX12" fmla="*/ 0 w 4310"/>
                  <a:gd name="connsiteY12" fmla="*/ 38110 h 356702"/>
                  <a:gd name="connsiteX13" fmla="*/ 0 w 4310"/>
                  <a:gd name="connsiteY13" fmla="*/ 97958 h 356702"/>
                  <a:gd name="connsiteX14" fmla="*/ 0 w 4310"/>
                  <a:gd name="connsiteY14" fmla="*/ 102269 h 356702"/>
                  <a:gd name="connsiteX15" fmla="*/ 0 w 4310"/>
                  <a:gd name="connsiteY15" fmla="*/ 162117 h 356702"/>
                  <a:gd name="connsiteX16" fmla="*/ 0 w 4310"/>
                  <a:gd name="connsiteY16" fmla="*/ 166427 h 356702"/>
                  <a:gd name="connsiteX17" fmla="*/ 0 w 4310"/>
                  <a:gd name="connsiteY17" fmla="*/ 226276 h 356702"/>
                  <a:gd name="connsiteX18" fmla="*/ 0 w 4310"/>
                  <a:gd name="connsiteY18" fmla="*/ 230586 h 356702"/>
                  <a:gd name="connsiteX19" fmla="*/ 0 w 4310"/>
                  <a:gd name="connsiteY19" fmla="*/ 290388 h 356702"/>
                  <a:gd name="connsiteX20" fmla="*/ 0 w 4310"/>
                  <a:gd name="connsiteY20" fmla="*/ 294699 h 356702"/>
                  <a:gd name="connsiteX21" fmla="*/ 0 w 4310"/>
                  <a:gd name="connsiteY21" fmla="*/ 354547 h 356702"/>
                  <a:gd name="connsiteX22" fmla="*/ 0 w 4310"/>
                  <a:gd name="connsiteY22" fmla="*/ 356703 h 356702"/>
                  <a:gd name="connsiteX23" fmla="*/ 4311 w 4310"/>
                  <a:gd name="connsiteY23" fmla="*/ 356703 h 356702"/>
                  <a:gd name="connsiteX24" fmla="*/ 4311 w 4310"/>
                  <a:gd name="connsiteY24" fmla="*/ 354547 h 356702"/>
                  <a:gd name="connsiteX25" fmla="*/ 4311 w 4310"/>
                  <a:gd name="connsiteY25" fmla="*/ 294699 h 35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56702">
                    <a:moveTo>
                      <a:pt x="4311" y="290388"/>
                    </a:moveTo>
                    <a:lnTo>
                      <a:pt x="4311" y="230586"/>
                    </a:lnTo>
                    <a:lnTo>
                      <a:pt x="4311" y="226276"/>
                    </a:lnTo>
                    <a:lnTo>
                      <a:pt x="4311" y="166427"/>
                    </a:lnTo>
                    <a:lnTo>
                      <a:pt x="4311" y="162117"/>
                    </a:lnTo>
                    <a:lnTo>
                      <a:pt x="4311" y="102269"/>
                    </a:lnTo>
                    <a:lnTo>
                      <a:pt x="4311" y="97958"/>
                    </a:lnTo>
                    <a:lnTo>
                      <a:pt x="4311" y="38110"/>
                    </a:lnTo>
                    <a:lnTo>
                      <a:pt x="4311" y="33799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33799"/>
                    </a:lnTo>
                    <a:lnTo>
                      <a:pt x="0" y="38110"/>
                    </a:lnTo>
                    <a:lnTo>
                      <a:pt x="0" y="97958"/>
                    </a:lnTo>
                    <a:lnTo>
                      <a:pt x="0" y="102269"/>
                    </a:lnTo>
                    <a:lnTo>
                      <a:pt x="0" y="162117"/>
                    </a:lnTo>
                    <a:lnTo>
                      <a:pt x="0" y="166427"/>
                    </a:lnTo>
                    <a:lnTo>
                      <a:pt x="0" y="226276"/>
                    </a:lnTo>
                    <a:lnTo>
                      <a:pt x="0" y="230586"/>
                    </a:lnTo>
                    <a:lnTo>
                      <a:pt x="0" y="290388"/>
                    </a:lnTo>
                    <a:lnTo>
                      <a:pt x="0" y="294699"/>
                    </a:lnTo>
                    <a:lnTo>
                      <a:pt x="0" y="354547"/>
                    </a:lnTo>
                    <a:lnTo>
                      <a:pt x="0" y="356703"/>
                    </a:lnTo>
                    <a:lnTo>
                      <a:pt x="4311" y="356703"/>
                    </a:lnTo>
                    <a:lnTo>
                      <a:pt x="4311" y="354547"/>
                    </a:lnTo>
                    <a:lnTo>
                      <a:pt x="4311" y="29469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3D3AFE3D-DBCF-06E8-7D54-6BB3FB95A88E}"/>
                  </a:ext>
                </a:extLst>
              </p:cNvPr>
              <p:cNvSpPr/>
              <p:nvPr/>
            </p:nvSpPr>
            <p:spPr>
              <a:xfrm>
                <a:off x="2158947" y="4892065"/>
                <a:ext cx="4310" cy="342531"/>
              </a:xfrm>
              <a:custGeom>
                <a:avLst/>
                <a:gdLst>
                  <a:gd name="connsiteX0" fmla="*/ 4311 w 4310"/>
                  <a:gd name="connsiteY0" fmla="*/ 276217 h 342531"/>
                  <a:gd name="connsiteX1" fmla="*/ 4311 w 4310"/>
                  <a:gd name="connsiteY1" fmla="*/ 216415 h 342531"/>
                  <a:gd name="connsiteX2" fmla="*/ 4311 w 4310"/>
                  <a:gd name="connsiteY2" fmla="*/ 212105 h 342531"/>
                  <a:gd name="connsiteX3" fmla="*/ 4311 w 4310"/>
                  <a:gd name="connsiteY3" fmla="*/ 152256 h 342531"/>
                  <a:gd name="connsiteX4" fmla="*/ 4311 w 4310"/>
                  <a:gd name="connsiteY4" fmla="*/ 147946 h 342531"/>
                  <a:gd name="connsiteX5" fmla="*/ 4311 w 4310"/>
                  <a:gd name="connsiteY5" fmla="*/ 88098 h 342531"/>
                  <a:gd name="connsiteX6" fmla="*/ 4311 w 4310"/>
                  <a:gd name="connsiteY6" fmla="*/ 83787 h 342531"/>
                  <a:gd name="connsiteX7" fmla="*/ 4311 w 4310"/>
                  <a:gd name="connsiteY7" fmla="*/ 23939 h 342531"/>
                  <a:gd name="connsiteX8" fmla="*/ 4311 w 4310"/>
                  <a:gd name="connsiteY8" fmla="*/ 19628 h 342531"/>
                  <a:gd name="connsiteX9" fmla="*/ 4311 w 4310"/>
                  <a:gd name="connsiteY9" fmla="*/ 0 h 342531"/>
                  <a:gd name="connsiteX10" fmla="*/ 0 w 4310"/>
                  <a:gd name="connsiteY10" fmla="*/ 0 h 342531"/>
                  <a:gd name="connsiteX11" fmla="*/ 0 w 4310"/>
                  <a:gd name="connsiteY11" fmla="*/ 19628 h 342531"/>
                  <a:gd name="connsiteX12" fmla="*/ 0 w 4310"/>
                  <a:gd name="connsiteY12" fmla="*/ 23939 h 342531"/>
                  <a:gd name="connsiteX13" fmla="*/ 0 w 4310"/>
                  <a:gd name="connsiteY13" fmla="*/ 83787 h 342531"/>
                  <a:gd name="connsiteX14" fmla="*/ 0 w 4310"/>
                  <a:gd name="connsiteY14" fmla="*/ 88098 h 342531"/>
                  <a:gd name="connsiteX15" fmla="*/ 0 w 4310"/>
                  <a:gd name="connsiteY15" fmla="*/ 147946 h 342531"/>
                  <a:gd name="connsiteX16" fmla="*/ 0 w 4310"/>
                  <a:gd name="connsiteY16" fmla="*/ 152256 h 342531"/>
                  <a:gd name="connsiteX17" fmla="*/ 0 w 4310"/>
                  <a:gd name="connsiteY17" fmla="*/ 212105 h 342531"/>
                  <a:gd name="connsiteX18" fmla="*/ 0 w 4310"/>
                  <a:gd name="connsiteY18" fmla="*/ 216415 h 342531"/>
                  <a:gd name="connsiteX19" fmla="*/ 0 w 4310"/>
                  <a:gd name="connsiteY19" fmla="*/ 276217 h 342531"/>
                  <a:gd name="connsiteX20" fmla="*/ 0 w 4310"/>
                  <a:gd name="connsiteY20" fmla="*/ 280528 h 342531"/>
                  <a:gd name="connsiteX21" fmla="*/ 0 w 4310"/>
                  <a:gd name="connsiteY21" fmla="*/ 340376 h 342531"/>
                  <a:gd name="connsiteX22" fmla="*/ 0 w 4310"/>
                  <a:gd name="connsiteY22" fmla="*/ 342532 h 342531"/>
                  <a:gd name="connsiteX23" fmla="*/ 4311 w 4310"/>
                  <a:gd name="connsiteY23" fmla="*/ 342532 h 342531"/>
                  <a:gd name="connsiteX24" fmla="*/ 4311 w 4310"/>
                  <a:gd name="connsiteY24" fmla="*/ 340376 h 342531"/>
                  <a:gd name="connsiteX25" fmla="*/ 4311 w 4310"/>
                  <a:gd name="connsiteY25" fmla="*/ 280528 h 3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2531">
                    <a:moveTo>
                      <a:pt x="4311" y="276217"/>
                    </a:moveTo>
                    <a:lnTo>
                      <a:pt x="4311" y="216415"/>
                    </a:lnTo>
                    <a:lnTo>
                      <a:pt x="4311" y="212105"/>
                    </a:lnTo>
                    <a:lnTo>
                      <a:pt x="4311" y="152256"/>
                    </a:lnTo>
                    <a:lnTo>
                      <a:pt x="4311" y="147946"/>
                    </a:lnTo>
                    <a:lnTo>
                      <a:pt x="4311" y="88098"/>
                    </a:lnTo>
                    <a:lnTo>
                      <a:pt x="4311" y="83787"/>
                    </a:lnTo>
                    <a:lnTo>
                      <a:pt x="4311" y="23939"/>
                    </a:lnTo>
                    <a:lnTo>
                      <a:pt x="4311" y="1962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9628"/>
                    </a:lnTo>
                    <a:lnTo>
                      <a:pt x="0" y="23939"/>
                    </a:lnTo>
                    <a:lnTo>
                      <a:pt x="0" y="83787"/>
                    </a:lnTo>
                    <a:lnTo>
                      <a:pt x="0" y="88098"/>
                    </a:lnTo>
                    <a:lnTo>
                      <a:pt x="0" y="147946"/>
                    </a:lnTo>
                    <a:lnTo>
                      <a:pt x="0" y="152256"/>
                    </a:lnTo>
                    <a:lnTo>
                      <a:pt x="0" y="212105"/>
                    </a:lnTo>
                    <a:lnTo>
                      <a:pt x="0" y="216415"/>
                    </a:lnTo>
                    <a:lnTo>
                      <a:pt x="0" y="276217"/>
                    </a:lnTo>
                    <a:lnTo>
                      <a:pt x="0" y="280528"/>
                    </a:lnTo>
                    <a:lnTo>
                      <a:pt x="0" y="340376"/>
                    </a:lnTo>
                    <a:lnTo>
                      <a:pt x="0" y="342532"/>
                    </a:lnTo>
                    <a:lnTo>
                      <a:pt x="4311" y="342532"/>
                    </a:lnTo>
                    <a:lnTo>
                      <a:pt x="4311" y="340376"/>
                    </a:lnTo>
                    <a:lnTo>
                      <a:pt x="4311" y="28052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0A48DDE2-6E9F-12B8-3B22-DD3889F610DF}"/>
                  </a:ext>
                </a:extLst>
              </p:cNvPr>
              <p:cNvSpPr/>
              <p:nvPr/>
            </p:nvSpPr>
            <p:spPr>
              <a:xfrm>
                <a:off x="2087542" y="4892065"/>
                <a:ext cx="4310" cy="342531"/>
              </a:xfrm>
              <a:custGeom>
                <a:avLst/>
                <a:gdLst>
                  <a:gd name="connsiteX0" fmla="*/ 4311 w 4310"/>
                  <a:gd name="connsiteY0" fmla="*/ 276217 h 342531"/>
                  <a:gd name="connsiteX1" fmla="*/ 4311 w 4310"/>
                  <a:gd name="connsiteY1" fmla="*/ 216415 h 342531"/>
                  <a:gd name="connsiteX2" fmla="*/ 4311 w 4310"/>
                  <a:gd name="connsiteY2" fmla="*/ 212105 h 342531"/>
                  <a:gd name="connsiteX3" fmla="*/ 4311 w 4310"/>
                  <a:gd name="connsiteY3" fmla="*/ 152256 h 342531"/>
                  <a:gd name="connsiteX4" fmla="*/ 4311 w 4310"/>
                  <a:gd name="connsiteY4" fmla="*/ 147946 h 342531"/>
                  <a:gd name="connsiteX5" fmla="*/ 4311 w 4310"/>
                  <a:gd name="connsiteY5" fmla="*/ 88098 h 342531"/>
                  <a:gd name="connsiteX6" fmla="*/ 4311 w 4310"/>
                  <a:gd name="connsiteY6" fmla="*/ 83787 h 342531"/>
                  <a:gd name="connsiteX7" fmla="*/ 4311 w 4310"/>
                  <a:gd name="connsiteY7" fmla="*/ 23939 h 342531"/>
                  <a:gd name="connsiteX8" fmla="*/ 4311 w 4310"/>
                  <a:gd name="connsiteY8" fmla="*/ 19628 h 342531"/>
                  <a:gd name="connsiteX9" fmla="*/ 4311 w 4310"/>
                  <a:gd name="connsiteY9" fmla="*/ 0 h 342531"/>
                  <a:gd name="connsiteX10" fmla="*/ 0 w 4310"/>
                  <a:gd name="connsiteY10" fmla="*/ 0 h 342531"/>
                  <a:gd name="connsiteX11" fmla="*/ 0 w 4310"/>
                  <a:gd name="connsiteY11" fmla="*/ 19628 h 342531"/>
                  <a:gd name="connsiteX12" fmla="*/ 0 w 4310"/>
                  <a:gd name="connsiteY12" fmla="*/ 23939 h 342531"/>
                  <a:gd name="connsiteX13" fmla="*/ 0 w 4310"/>
                  <a:gd name="connsiteY13" fmla="*/ 83787 h 342531"/>
                  <a:gd name="connsiteX14" fmla="*/ 0 w 4310"/>
                  <a:gd name="connsiteY14" fmla="*/ 88098 h 342531"/>
                  <a:gd name="connsiteX15" fmla="*/ 0 w 4310"/>
                  <a:gd name="connsiteY15" fmla="*/ 147946 h 342531"/>
                  <a:gd name="connsiteX16" fmla="*/ 0 w 4310"/>
                  <a:gd name="connsiteY16" fmla="*/ 152256 h 342531"/>
                  <a:gd name="connsiteX17" fmla="*/ 0 w 4310"/>
                  <a:gd name="connsiteY17" fmla="*/ 212105 h 342531"/>
                  <a:gd name="connsiteX18" fmla="*/ 0 w 4310"/>
                  <a:gd name="connsiteY18" fmla="*/ 216415 h 342531"/>
                  <a:gd name="connsiteX19" fmla="*/ 0 w 4310"/>
                  <a:gd name="connsiteY19" fmla="*/ 276217 h 342531"/>
                  <a:gd name="connsiteX20" fmla="*/ 0 w 4310"/>
                  <a:gd name="connsiteY20" fmla="*/ 280528 h 342531"/>
                  <a:gd name="connsiteX21" fmla="*/ 0 w 4310"/>
                  <a:gd name="connsiteY21" fmla="*/ 340376 h 342531"/>
                  <a:gd name="connsiteX22" fmla="*/ 0 w 4310"/>
                  <a:gd name="connsiteY22" fmla="*/ 342532 h 342531"/>
                  <a:gd name="connsiteX23" fmla="*/ 4311 w 4310"/>
                  <a:gd name="connsiteY23" fmla="*/ 342532 h 342531"/>
                  <a:gd name="connsiteX24" fmla="*/ 4311 w 4310"/>
                  <a:gd name="connsiteY24" fmla="*/ 340376 h 342531"/>
                  <a:gd name="connsiteX25" fmla="*/ 4311 w 4310"/>
                  <a:gd name="connsiteY25" fmla="*/ 280528 h 3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2531">
                    <a:moveTo>
                      <a:pt x="4311" y="276217"/>
                    </a:moveTo>
                    <a:lnTo>
                      <a:pt x="4311" y="216415"/>
                    </a:lnTo>
                    <a:lnTo>
                      <a:pt x="4311" y="212105"/>
                    </a:lnTo>
                    <a:lnTo>
                      <a:pt x="4311" y="152256"/>
                    </a:lnTo>
                    <a:lnTo>
                      <a:pt x="4311" y="147946"/>
                    </a:lnTo>
                    <a:lnTo>
                      <a:pt x="4311" y="88098"/>
                    </a:lnTo>
                    <a:lnTo>
                      <a:pt x="4311" y="83787"/>
                    </a:lnTo>
                    <a:lnTo>
                      <a:pt x="4311" y="23939"/>
                    </a:lnTo>
                    <a:lnTo>
                      <a:pt x="4311" y="1962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9628"/>
                    </a:lnTo>
                    <a:lnTo>
                      <a:pt x="0" y="23939"/>
                    </a:lnTo>
                    <a:lnTo>
                      <a:pt x="0" y="83787"/>
                    </a:lnTo>
                    <a:lnTo>
                      <a:pt x="0" y="88098"/>
                    </a:lnTo>
                    <a:lnTo>
                      <a:pt x="0" y="147946"/>
                    </a:lnTo>
                    <a:lnTo>
                      <a:pt x="0" y="152256"/>
                    </a:lnTo>
                    <a:lnTo>
                      <a:pt x="0" y="212105"/>
                    </a:lnTo>
                    <a:lnTo>
                      <a:pt x="0" y="216415"/>
                    </a:lnTo>
                    <a:lnTo>
                      <a:pt x="0" y="276217"/>
                    </a:lnTo>
                    <a:lnTo>
                      <a:pt x="0" y="280528"/>
                    </a:lnTo>
                    <a:lnTo>
                      <a:pt x="0" y="340376"/>
                    </a:lnTo>
                    <a:lnTo>
                      <a:pt x="0" y="342532"/>
                    </a:lnTo>
                    <a:lnTo>
                      <a:pt x="4311" y="342532"/>
                    </a:lnTo>
                    <a:lnTo>
                      <a:pt x="4311" y="340376"/>
                    </a:lnTo>
                    <a:lnTo>
                      <a:pt x="4311" y="28052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643FF77C-6163-98A8-3B89-E593BA112CFA}"/>
                  </a:ext>
                </a:extLst>
              </p:cNvPr>
              <p:cNvSpPr/>
              <p:nvPr/>
            </p:nvSpPr>
            <p:spPr>
              <a:xfrm>
                <a:off x="2016091" y="4892065"/>
                <a:ext cx="4310" cy="342531"/>
              </a:xfrm>
              <a:custGeom>
                <a:avLst/>
                <a:gdLst>
                  <a:gd name="connsiteX0" fmla="*/ 4311 w 4310"/>
                  <a:gd name="connsiteY0" fmla="*/ 276217 h 342531"/>
                  <a:gd name="connsiteX1" fmla="*/ 4311 w 4310"/>
                  <a:gd name="connsiteY1" fmla="*/ 216415 h 342531"/>
                  <a:gd name="connsiteX2" fmla="*/ 4311 w 4310"/>
                  <a:gd name="connsiteY2" fmla="*/ 212105 h 342531"/>
                  <a:gd name="connsiteX3" fmla="*/ 4311 w 4310"/>
                  <a:gd name="connsiteY3" fmla="*/ 152256 h 342531"/>
                  <a:gd name="connsiteX4" fmla="*/ 4311 w 4310"/>
                  <a:gd name="connsiteY4" fmla="*/ 147946 h 342531"/>
                  <a:gd name="connsiteX5" fmla="*/ 4311 w 4310"/>
                  <a:gd name="connsiteY5" fmla="*/ 88098 h 342531"/>
                  <a:gd name="connsiteX6" fmla="*/ 4311 w 4310"/>
                  <a:gd name="connsiteY6" fmla="*/ 83787 h 342531"/>
                  <a:gd name="connsiteX7" fmla="*/ 4311 w 4310"/>
                  <a:gd name="connsiteY7" fmla="*/ 23939 h 342531"/>
                  <a:gd name="connsiteX8" fmla="*/ 4311 w 4310"/>
                  <a:gd name="connsiteY8" fmla="*/ 19628 h 342531"/>
                  <a:gd name="connsiteX9" fmla="*/ 4311 w 4310"/>
                  <a:gd name="connsiteY9" fmla="*/ 0 h 342531"/>
                  <a:gd name="connsiteX10" fmla="*/ 0 w 4310"/>
                  <a:gd name="connsiteY10" fmla="*/ 0 h 342531"/>
                  <a:gd name="connsiteX11" fmla="*/ 0 w 4310"/>
                  <a:gd name="connsiteY11" fmla="*/ 19628 h 342531"/>
                  <a:gd name="connsiteX12" fmla="*/ 0 w 4310"/>
                  <a:gd name="connsiteY12" fmla="*/ 23939 h 342531"/>
                  <a:gd name="connsiteX13" fmla="*/ 0 w 4310"/>
                  <a:gd name="connsiteY13" fmla="*/ 83787 h 342531"/>
                  <a:gd name="connsiteX14" fmla="*/ 0 w 4310"/>
                  <a:gd name="connsiteY14" fmla="*/ 88098 h 342531"/>
                  <a:gd name="connsiteX15" fmla="*/ 0 w 4310"/>
                  <a:gd name="connsiteY15" fmla="*/ 147946 h 342531"/>
                  <a:gd name="connsiteX16" fmla="*/ 0 w 4310"/>
                  <a:gd name="connsiteY16" fmla="*/ 152256 h 342531"/>
                  <a:gd name="connsiteX17" fmla="*/ 0 w 4310"/>
                  <a:gd name="connsiteY17" fmla="*/ 212105 h 342531"/>
                  <a:gd name="connsiteX18" fmla="*/ 0 w 4310"/>
                  <a:gd name="connsiteY18" fmla="*/ 216415 h 342531"/>
                  <a:gd name="connsiteX19" fmla="*/ 0 w 4310"/>
                  <a:gd name="connsiteY19" fmla="*/ 276217 h 342531"/>
                  <a:gd name="connsiteX20" fmla="*/ 0 w 4310"/>
                  <a:gd name="connsiteY20" fmla="*/ 280528 h 342531"/>
                  <a:gd name="connsiteX21" fmla="*/ 0 w 4310"/>
                  <a:gd name="connsiteY21" fmla="*/ 340376 h 342531"/>
                  <a:gd name="connsiteX22" fmla="*/ 0 w 4310"/>
                  <a:gd name="connsiteY22" fmla="*/ 342532 h 342531"/>
                  <a:gd name="connsiteX23" fmla="*/ 4311 w 4310"/>
                  <a:gd name="connsiteY23" fmla="*/ 342532 h 342531"/>
                  <a:gd name="connsiteX24" fmla="*/ 4311 w 4310"/>
                  <a:gd name="connsiteY24" fmla="*/ 340376 h 342531"/>
                  <a:gd name="connsiteX25" fmla="*/ 4311 w 4310"/>
                  <a:gd name="connsiteY25" fmla="*/ 280528 h 3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2531">
                    <a:moveTo>
                      <a:pt x="4311" y="276217"/>
                    </a:moveTo>
                    <a:lnTo>
                      <a:pt x="4311" y="216415"/>
                    </a:lnTo>
                    <a:lnTo>
                      <a:pt x="4311" y="212105"/>
                    </a:lnTo>
                    <a:lnTo>
                      <a:pt x="4311" y="152256"/>
                    </a:lnTo>
                    <a:lnTo>
                      <a:pt x="4311" y="147946"/>
                    </a:lnTo>
                    <a:lnTo>
                      <a:pt x="4311" y="88098"/>
                    </a:lnTo>
                    <a:lnTo>
                      <a:pt x="4311" y="83787"/>
                    </a:lnTo>
                    <a:lnTo>
                      <a:pt x="4311" y="23939"/>
                    </a:lnTo>
                    <a:lnTo>
                      <a:pt x="4311" y="1962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9628"/>
                    </a:lnTo>
                    <a:lnTo>
                      <a:pt x="0" y="23939"/>
                    </a:lnTo>
                    <a:lnTo>
                      <a:pt x="0" y="83787"/>
                    </a:lnTo>
                    <a:lnTo>
                      <a:pt x="0" y="88098"/>
                    </a:lnTo>
                    <a:lnTo>
                      <a:pt x="0" y="147946"/>
                    </a:lnTo>
                    <a:lnTo>
                      <a:pt x="0" y="152256"/>
                    </a:lnTo>
                    <a:lnTo>
                      <a:pt x="0" y="212105"/>
                    </a:lnTo>
                    <a:lnTo>
                      <a:pt x="0" y="216415"/>
                    </a:lnTo>
                    <a:lnTo>
                      <a:pt x="0" y="276217"/>
                    </a:lnTo>
                    <a:lnTo>
                      <a:pt x="0" y="280528"/>
                    </a:lnTo>
                    <a:lnTo>
                      <a:pt x="0" y="340376"/>
                    </a:lnTo>
                    <a:lnTo>
                      <a:pt x="0" y="342532"/>
                    </a:lnTo>
                    <a:lnTo>
                      <a:pt x="4311" y="342532"/>
                    </a:lnTo>
                    <a:lnTo>
                      <a:pt x="4311" y="340376"/>
                    </a:lnTo>
                    <a:lnTo>
                      <a:pt x="4311" y="28052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102DC47F-5C55-4A14-F16B-CACC6E1AE2B4}"/>
                  </a:ext>
                </a:extLst>
              </p:cNvPr>
              <p:cNvSpPr/>
              <p:nvPr/>
            </p:nvSpPr>
            <p:spPr>
              <a:xfrm>
                <a:off x="1944320" y="4892065"/>
                <a:ext cx="4310" cy="342531"/>
              </a:xfrm>
              <a:custGeom>
                <a:avLst/>
                <a:gdLst>
                  <a:gd name="connsiteX0" fmla="*/ 4311 w 4310"/>
                  <a:gd name="connsiteY0" fmla="*/ 276217 h 342531"/>
                  <a:gd name="connsiteX1" fmla="*/ 4311 w 4310"/>
                  <a:gd name="connsiteY1" fmla="*/ 216415 h 342531"/>
                  <a:gd name="connsiteX2" fmla="*/ 4311 w 4310"/>
                  <a:gd name="connsiteY2" fmla="*/ 212105 h 342531"/>
                  <a:gd name="connsiteX3" fmla="*/ 4311 w 4310"/>
                  <a:gd name="connsiteY3" fmla="*/ 152256 h 342531"/>
                  <a:gd name="connsiteX4" fmla="*/ 4311 w 4310"/>
                  <a:gd name="connsiteY4" fmla="*/ 147946 h 342531"/>
                  <a:gd name="connsiteX5" fmla="*/ 4311 w 4310"/>
                  <a:gd name="connsiteY5" fmla="*/ 88098 h 342531"/>
                  <a:gd name="connsiteX6" fmla="*/ 4311 w 4310"/>
                  <a:gd name="connsiteY6" fmla="*/ 83787 h 342531"/>
                  <a:gd name="connsiteX7" fmla="*/ 4311 w 4310"/>
                  <a:gd name="connsiteY7" fmla="*/ 23939 h 342531"/>
                  <a:gd name="connsiteX8" fmla="*/ 4311 w 4310"/>
                  <a:gd name="connsiteY8" fmla="*/ 19628 h 342531"/>
                  <a:gd name="connsiteX9" fmla="*/ 4311 w 4310"/>
                  <a:gd name="connsiteY9" fmla="*/ 0 h 342531"/>
                  <a:gd name="connsiteX10" fmla="*/ 0 w 4310"/>
                  <a:gd name="connsiteY10" fmla="*/ 0 h 342531"/>
                  <a:gd name="connsiteX11" fmla="*/ 0 w 4310"/>
                  <a:gd name="connsiteY11" fmla="*/ 19628 h 342531"/>
                  <a:gd name="connsiteX12" fmla="*/ 0 w 4310"/>
                  <a:gd name="connsiteY12" fmla="*/ 23939 h 342531"/>
                  <a:gd name="connsiteX13" fmla="*/ 0 w 4310"/>
                  <a:gd name="connsiteY13" fmla="*/ 83787 h 342531"/>
                  <a:gd name="connsiteX14" fmla="*/ 0 w 4310"/>
                  <a:gd name="connsiteY14" fmla="*/ 88098 h 342531"/>
                  <a:gd name="connsiteX15" fmla="*/ 0 w 4310"/>
                  <a:gd name="connsiteY15" fmla="*/ 147946 h 342531"/>
                  <a:gd name="connsiteX16" fmla="*/ 0 w 4310"/>
                  <a:gd name="connsiteY16" fmla="*/ 152256 h 342531"/>
                  <a:gd name="connsiteX17" fmla="*/ 0 w 4310"/>
                  <a:gd name="connsiteY17" fmla="*/ 212105 h 342531"/>
                  <a:gd name="connsiteX18" fmla="*/ 0 w 4310"/>
                  <a:gd name="connsiteY18" fmla="*/ 216415 h 342531"/>
                  <a:gd name="connsiteX19" fmla="*/ 0 w 4310"/>
                  <a:gd name="connsiteY19" fmla="*/ 276217 h 342531"/>
                  <a:gd name="connsiteX20" fmla="*/ 0 w 4310"/>
                  <a:gd name="connsiteY20" fmla="*/ 280528 h 342531"/>
                  <a:gd name="connsiteX21" fmla="*/ 0 w 4310"/>
                  <a:gd name="connsiteY21" fmla="*/ 340376 h 342531"/>
                  <a:gd name="connsiteX22" fmla="*/ 0 w 4310"/>
                  <a:gd name="connsiteY22" fmla="*/ 342532 h 342531"/>
                  <a:gd name="connsiteX23" fmla="*/ 4311 w 4310"/>
                  <a:gd name="connsiteY23" fmla="*/ 342532 h 342531"/>
                  <a:gd name="connsiteX24" fmla="*/ 4311 w 4310"/>
                  <a:gd name="connsiteY24" fmla="*/ 340376 h 342531"/>
                  <a:gd name="connsiteX25" fmla="*/ 4311 w 4310"/>
                  <a:gd name="connsiteY25" fmla="*/ 280528 h 3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2531">
                    <a:moveTo>
                      <a:pt x="4311" y="276217"/>
                    </a:moveTo>
                    <a:lnTo>
                      <a:pt x="4311" y="216415"/>
                    </a:lnTo>
                    <a:lnTo>
                      <a:pt x="4311" y="212105"/>
                    </a:lnTo>
                    <a:lnTo>
                      <a:pt x="4311" y="152256"/>
                    </a:lnTo>
                    <a:lnTo>
                      <a:pt x="4311" y="147946"/>
                    </a:lnTo>
                    <a:lnTo>
                      <a:pt x="4311" y="88098"/>
                    </a:lnTo>
                    <a:lnTo>
                      <a:pt x="4311" y="83787"/>
                    </a:lnTo>
                    <a:lnTo>
                      <a:pt x="4311" y="23939"/>
                    </a:lnTo>
                    <a:lnTo>
                      <a:pt x="4311" y="1962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9628"/>
                    </a:lnTo>
                    <a:lnTo>
                      <a:pt x="0" y="23939"/>
                    </a:lnTo>
                    <a:lnTo>
                      <a:pt x="0" y="83787"/>
                    </a:lnTo>
                    <a:lnTo>
                      <a:pt x="0" y="88098"/>
                    </a:lnTo>
                    <a:lnTo>
                      <a:pt x="0" y="147946"/>
                    </a:lnTo>
                    <a:lnTo>
                      <a:pt x="0" y="152256"/>
                    </a:lnTo>
                    <a:lnTo>
                      <a:pt x="0" y="212105"/>
                    </a:lnTo>
                    <a:lnTo>
                      <a:pt x="0" y="216415"/>
                    </a:lnTo>
                    <a:lnTo>
                      <a:pt x="0" y="276217"/>
                    </a:lnTo>
                    <a:lnTo>
                      <a:pt x="0" y="280528"/>
                    </a:lnTo>
                    <a:lnTo>
                      <a:pt x="0" y="340376"/>
                    </a:lnTo>
                    <a:lnTo>
                      <a:pt x="0" y="342532"/>
                    </a:lnTo>
                    <a:lnTo>
                      <a:pt x="4311" y="342532"/>
                    </a:lnTo>
                    <a:lnTo>
                      <a:pt x="4311" y="340376"/>
                    </a:lnTo>
                    <a:lnTo>
                      <a:pt x="4311" y="28052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C2AA9380-BD75-8D89-E6B6-0C7A07B4D7D0}"/>
                  </a:ext>
                </a:extLst>
              </p:cNvPr>
              <p:cNvSpPr/>
              <p:nvPr/>
            </p:nvSpPr>
            <p:spPr>
              <a:xfrm>
                <a:off x="1872915" y="4892065"/>
                <a:ext cx="4310" cy="342531"/>
              </a:xfrm>
              <a:custGeom>
                <a:avLst/>
                <a:gdLst>
                  <a:gd name="connsiteX0" fmla="*/ 4311 w 4310"/>
                  <a:gd name="connsiteY0" fmla="*/ 276217 h 342531"/>
                  <a:gd name="connsiteX1" fmla="*/ 4311 w 4310"/>
                  <a:gd name="connsiteY1" fmla="*/ 216415 h 342531"/>
                  <a:gd name="connsiteX2" fmla="*/ 4311 w 4310"/>
                  <a:gd name="connsiteY2" fmla="*/ 212105 h 342531"/>
                  <a:gd name="connsiteX3" fmla="*/ 4311 w 4310"/>
                  <a:gd name="connsiteY3" fmla="*/ 152256 h 342531"/>
                  <a:gd name="connsiteX4" fmla="*/ 4311 w 4310"/>
                  <a:gd name="connsiteY4" fmla="*/ 147946 h 342531"/>
                  <a:gd name="connsiteX5" fmla="*/ 4311 w 4310"/>
                  <a:gd name="connsiteY5" fmla="*/ 88098 h 342531"/>
                  <a:gd name="connsiteX6" fmla="*/ 4311 w 4310"/>
                  <a:gd name="connsiteY6" fmla="*/ 83787 h 342531"/>
                  <a:gd name="connsiteX7" fmla="*/ 4311 w 4310"/>
                  <a:gd name="connsiteY7" fmla="*/ 23939 h 342531"/>
                  <a:gd name="connsiteX8" fmla="*/ 4311 w 4310"/>
                  <a:gd name="connsiteY8" fmla="*/ 19628 h 342531"/>
                  <a:gd name="connsiteX9" fmla="*/ 4311 w 4310"/>
                  <a:gd name="connsiteY9" fmla="*/ 0 h 342531"/>
                  <a:gd name="connsiteX10" fmla="*/ 0 w 4310"/>
                  <a:gd name="connsiteY10" fmla="*/ 0 h 342531"/>
                  <a:gd name="connsiteX11" fmla="*/ 0 w 4310"/>
                  <a:gd name="connsiteY11" fmla="*/ 19628 h 342531"/>
                  <a:gd name="connsiteX12" fmla="*/ 0 w 4310"/>
                  <a:gd name="connsiteY12" fmla="*/ 23939 h 342531"/>
                  <a:gd name="connsiteX13" fmla="*/ 0 w 4310"/>
                  <a:gd name="connsiteY13" fmla="*/ 83787 h 342531"/>
                  <a:gd name="connsiteX14" fmla="*/ 0 w 4310"/>
                  <a:gd name="connsiteY14" fmla="*/ 88098 h 342531"/>
                  <a:gd name="connsiteX15" fmla="*/ 0 w 4310"/>
                  <a:gd name="connsiteY15" fmla="*/ 147946 h 342531"/>
                  <a:gd name="connsiteX16" fmla="*/ 0 w 4310"/>
                  <a:gd name="connsiteY16" fmla="*/ 152256 h 342531"/>
                  <a:gd name="connsiteX17" fmla="*/ 0 w 4310"/>
                  <a:gd name="connsiteY17" fmla="*/ 212105 h 342531"/>
                  <a:gd name="connsiteX18" fmla="*/ 0 w 4310"/>
                  <a:gd name="connsiteY18" fmla="*/ 216415 h 342531"/>
                  <a:gd name="connsiteX19" fmla="*/ 0 w 4310"/>
                  <a:gd name="connsiteY19" fmla="*/ 276217 h 342531"/>
                  <a:gd name="connsiteX20" fmla="*/ 0 w 4310"/>
                  <a:gd name="connsiteY20" fmla="*/ 280528 h 342531"/>
                  <a:gd name="connsiteX21" fmla="*/ 0 w 4310"/>
                  <a:gd name="connsiteY21" fmla="*/ 340376 h 342531"/>
                  <a:gd name="connsiteX22" fmla="*/ 0 w 4310"/>
                  <a:gd name="connsiteY22" fmla="*/ 342532 h 342531"/>
                  <a:gd name="connsiteX23" fmla="*/ 4311 w 4310"/>
                  <a:gd name="connsiteY23" fmla="*/ 342532 h 342531"/>
                  <a:gd name="connsiteX24" fmla="*/ 4311 w 4310"/>
                  <a:gd name="connsiteY24" fmla="*/ 340376 h 342531"/>
                  <a:gd name="connsiteX25" fmla="*/ 4311 w 4310"/>
                  <a:gd name="connsiteY25" fmla="*/ 280528 h 3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10" h="342531">
                    <a:moveTo>
                      <a:pt x="4311" y="276217"/>
                    </a:moveTo>
                    <a:lnTo>
                      <a:pt x="4311" y="216415"/>
                    </a:lnTo>
                    <a:lnTo>
                      <a:pt x="4311" y="212105"/>
                    </a:lnTo>
                    <a:lnTo>
                      <a:pt x="4311" y="152256"/>
                    </a:lnTo>
                    <a:lnTo>
                      <a:pt x="4311" y="147946"/>
                    </a:lnTo>
                    <a:lnTo>
                      <a:pt x="4311" y="88098"/>
                    </a:lnTo>
                    <a:lnTo>
                      <a:pt x="4311" y="83787"/>
                    </a:lnTo>
                    <a:lnTo>
                      <a:pt x="4311" y="23939"/>
                    </a:lnTo>
                    <a:lnTo>
                      <a:pt x="4311" y="1962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9628"/>
                    </a:lnTo>
                    <a:lnTo>
                      <a:pt x="0" y="23939"/>
                    </a:lnTo>
                    <a:lnTo>
                      <a:pt x="0" y="83787"/>
                    </a:lnTo>
                    <a:lnTo>
                      <a:pt x="0" y="88098"/>
                    </a:lnTo>
                    <a:lnTo>
                      <a:pt x="0" y="147946"/>
                    </a:lnTo>
                    <a:lnTo>
                      <a:pt x="0" y="152256"/>
                    </a:lnTo>
                    <a:lnTo>
                      <a:pt x="0" y="212105"/>
                    </a:lnTo>
                    <a:lnTo>
                      <a:pt x="0" y="216415"/>
                    </a:lnTo>
                    <a:lnTo>
                      <a:pt x="0" y="276217"/>
                    </a:lnTo>
                    <a:lnTo>
                      <a:pt x="0" y="280528"/>
                    </a:lnTo>
                    <a:lnTo>
                      <a:pt x="0" y="340376"/>
                    </a:lnTo>
                    <a:lnTo>
                      <a:pt x="0" y="342532"/>
                    </a:lnTo>
                    <a:lnTo>
                      <a:pt x="4311" y="342532"/>
                    </a:lnTo>
                    <a:lnTo>
                      <a:pt x="4311" y="340376"/>
                    </a:lnTo>
                    <a:lnTo>
                      <a:pt x="4311" y="28052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D571C8E6-EB75-D5AC-106A-81EFA557E68D}"/>
                  </a:ext>
                </a:extLst>
              </p:cNvPr>
              <p:cNvSpPr/>
              <p:nvPr/>
            </p:nvSpPr>
            <p:spPr>
              <a:xfrm>
                <a:off x="1801465" y="4570767"/>
                <a:ext cx="4310" cy="663830"/>
              </a:xfrm>
              <a:custGeom>
                <a:avLst/>
                <a:gdLst>
                  <a:gd name="connsiteX0" fmla="*/ 4311 w 4310"/>
                  <a:gd name="connsiteY0" fmla="*/ 597516 h 663830"/>
                  <a:gd name="connsiteX1" fmla="*/ 4311 w 4310"/>
                  <a:gd name="connsiteY1" fmla="*/ 537714 h 663830"/>
                  <a:gd name="connsiteX2" fmla="*/ 4311 w 4310"/>
                  <a:gd name="connsiteY2" fmla="*/ 533403 h 663830"/>
                  <a:gd name="connsiteX3" fmla="*/ 4311 w 4310"/>
                  <a:gd name="connsiteY3" fmla="*/ 473555 h 663830"/>
                  <a:gd name="connsiteX4" fmla="*/ 4311 w 4310"/>
                  <a:gd name="connsiteY4" fmla="*/ 469244 h 663830"/>
                  <a:gd name="connsiteX5" fmla="*/ 4311 w 4310"/>
                  <a:gd name="connsiteY5" fmla="*/ 409396 h 663830"/>
                  <a:gd name="connsiteX6" fmla="*/ 4311 w 4310"/>
                  <a:gd name="connsiteY6" fmla="*/ 405085 h 663830"/>
                  <a:gd name="connsiteX7" fmla="*/ 4311 w 4310"/>
                  <a:gd name="connsiteY7" fmla="*/ 345237 h 663830"/>
                  <a:gd name="connsiteX8" fmla="*/ 4311 w 4310"/>
                  <a:gd name="connsiteY8" fmla="*/ 340926 h 663830"/>
                  <a:gd name="connsiteX9" fmla="*/ 4311 w 4310"/>
                  <a:gd name="connsiteY9" fmla="*/ 281079 h 663830"/>
                  <a:gd name="connsiteX10" fmla="*/ 4311 w 4310"/>
                  <a:gd name="connsiteY10" fmla="*/ 276768 h 663830"/>
                  <a:gd name="connsiteX11" fmla="*/ 4311 w 4310"/>
                  <a:gd name="connsiteY11" fmla="*/ 216691 h 663830"/>
                  <a:gd name="connsiteX12" fmla="*/ 4311 w 4310"/>
                  <a:gd name="connsiteY12" fmla="*/ 212380 h 663830"/>
                  <a:gd name="connsiteX13" fmla="*/ 4311 w 4310"/>
                  <a:gd name="connsiteY13" fmla="*/ 152578 h 663830"/>
                  <a:gd name="connsiteX14" fmla="*/ 4311 w 4310"/>
                  <a:gd name="connsiteY14" fmla="*/ 148221 h 663830"/>
                  <a:gd name="connsiteX15" fmla="*/ 4311 w 4310"/>
                  <a:gd name="connsiteY15" fmla="*/ 88419 h 663830"/>
                  <a:gd name="connsiteX16" fmla="*/ 4311 w 4310"/>
                  <a:gd name="connsiteY16" fmla="*/ 84108 h 663830"/>
                  <a:gd name="connsiteX17" fmla="*/ 4311 w 4310"/>
                  <a:gd name="connsiteY17" fmla="*/ 24260 h 663830"/>
                  <a:gd name="connsiteX18" fmla="*/ 4311 w 4310"/>
                  <a:gd name="connsiteY18" fmla="*/ 19949 h 663830"/>
                  <a:gd name="connsiteX19" fmla="*/ 4311 w 4310"/>
                  <a:gd name="connsiteY19" fmla="*/ 0 h 663830"/>
                  <a:gd name="connsiteX20" fmla="*/ 0 w 4310"/>
                  <a:gd name="connsiteY20" fmla="*/ 92 h 663830"/>
                  <a:gd name="connsiteX21" fmla="*/ 0 w 4310"/>
                  <a:gd name="connsiteY21" fmla="*/ 19949 h 663830"/>
                  <a:gd name="connsiteX22" fmla="*/ 0 w 4310"/>
                  <a:gd name="connsiteY22" fmla="*/ 24260 h 663830"/>
                  <a:gd name="connsiteX23" fmla="*/ 0 w 4310"/>
                  <a:gd name="connsiteY23" fmla="*/ 84108 h 663830"/>
                  <a:gd name="connsiteX24" fmla="*/ 0 w 4310"/>
                  <a:gd name="connsiteY24" fmla="*/ 88419 h 663830"/>
                  <a:gd name="connsiteX25" fmla="*/ 0 w 4310"/>
                  <a:gd name="connsiteY25" fmla="*/ 148221 h 663830"/>
                  <a:gd name="connsiteX26" fmla="*/ 0 w 4310"/>
                  <a:gd name="connsiteY26" fmla="*/ 152578 h 663830"/>
                  <a:gd name="connsiteX27" fmla="*/ 0 w 4310"/>
                  <a:gd name="connsiteY27" fmla="*/ 212380 h 663830"/>
                  <a:gd name="connsiteX28" fmla="*/ 0 w 4310"/>
                  <a:gd name="connsiteY28" fmla="*/ 216691 h 663830"/>
                  <a:gd name="connsiteX29" fmla="*/ 0 w 4310"/>
                  <a:gd name="connsiteY29" fmla="*/ 276768 h 663830"/>
                  <a:gd name="connsiteX30" fmla="*/ 0 w 4310"/>
                  <a:gd name="connsiteY30" fmla="*/ 281079 h 663830"/>
                  <a:gd name="connsiteX31" fmla="*/ 0 w 4310"/>
                  <a:gd name="connsiteY31" fmla="*/ 340926 h 663830"/>
                  <a:gd name="connsiteX32" fmla="*/ 0 w 4310"/>
                  <a:gd name="connsiteY32" fmla="*/ 345237 h 663830"/>
                  <a:gd name="connsiteX33" fmla="*/ 0 w 4310"/>
                  <a:gd name="connsiteY33" fmla="*/ 405085 h 663830"/>
                  <a:gd name="connsiteX34" fmla="*/ 0 w 4310"/>
                  <a:gd name="connsiteY34" fmla="*/ 409396 h 663830"/>
                  <a:gd name="connsiteX35" fmla="*/ 0 w 4310"/>
                  <a:gd name="connsiteY35" fmla="*/ 469244 h 663830"/>
                  <a:gd name="connsiteX36" fmla="*/ 0 w 4310"/>
                  <a:gd name="connsiteY36" fmla="*/ 473555 h 663830"/>
                  <a:gd name="connsiteX37" fmla="*/ 0 w 4310"/>
                  <a:gd name="connsiteY37" fmla="*/ 533403 h 663830"/>
                  <a:gd name="connsiteX38" fmla="*/ 0 w 4310"/>
                  <a:gd name="connsiteY38" fmla="*/ 537714 h 663830"/>
                  <a:gd name="connsiteX39" fmla="*/ 0 w 4310"/>
                  <a:gd name="connsiteY39" fmla="*/ 597516 h 663830"/>
                  <a:gd name="connsiteX40" fmla="*/ 0 w 4310"/>
                  <a:gd name="connsiteY40" fmla="*/ 601827 h 663830"/>
                  <a:gd name="connsiteX41" fmla="*/ 0 w 4310"/>
                  <a:gd name="connsiteY41" fmla="*/ 661674 h 663830"/>
                  <a:gd name="connsiteX42" fmla="*/ 0 w 4310"/>
                  <a:gd name="connsiteY42" fmla="*/ 663830 h 663830"/>
                  <a:gd name="connsiteX43" fmla="*/ 4311 w 4310"/>
                  <a:gd name="connsiteY43" fmla="*/ 663830 h 663830"/>
                  <a:gd name="connsiteX44" fmla="*/ 4311 w 4310"/>
                  <a:gd name="connsiteY44" fmla="*/ 661674 h 663830"/>
                  <a:gd name="connsiteX45" fmla="*/ 4311 w 4310"/>
                  <a:gd name="connsiteY45" fmla="*/ 601827 h 6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10" h="663830">
                    <a:moveTo>
                      <a:pt x="4311" y="597516"/>
                    </a:moveTo>
                    <a:lnTo>
                      <a:pt x="4311" y="537714"/>
                    </a:lnTo>
                    <a:lnTo>
                      <a:pt x="4311" y="533403"/>
                    </a:lnTo>
                    <a:lnTo>
                      <a:pt x="4311" y="473555"/>
                    </a:lnTo>
                    <a:lnTo>
                      <a:pt x="4311" y="469244"/>
                    </a:lnTo>
                    <a:lnTo>
                      <a:pt x="4311" y="409396"/>
                    </a:lnTo>
                    <a:lnTo>
                      <a:pt x="4311" y="405085"/>
                    </a:lnTo>
                    <a:lnTo>
                      <a:pt x="4311" y="345237"/>
                    </a:lnTo>
                    <a:lnTo>
                      <a:pt x="4311" y="340926"/>
                    </a:lnTo>
                    <a:lnTo>
                      <a:pt x="4311" y="281079"/>
                    </a:lnTo>
                    <a:lnTo>
                      <a:pt x="4311" y="276768"/>
                    </a:lnTo>
                    <a:lnTo>
                      <a:pt x="4311" y="216691"/>
                    </a:lnTo>
                    <a:lnTo>
                      <a:pt x="4311" y="212380"/>
                    </a:lnTo>
                    <a:lnTo>
                      <a:pt x="4311" y="152578"/>
                    </a:lnTo>
                    <a:lnTo>
                      <a:pt x="4311" y="148221"/>
                    </a:lnTo>
                    <a:lnTo>
                      <a:pt x="4311" y="88419"/>
                    </a:lnTo>
                    <a:lnTo>
                      <a:pt x="4311" y="84108"/>
                    </a:lnTo>
                    <a:lnTo>
                      <a:pt x="4311" y="24260"/>
                    </a:lnTo>
                    <a:lnTo>
                      <a:pt x="4311" y="19949"/>
                    </a:lnTo>
                    <a:lnTo>
                      <a:pt x="4311" y="0"/>
                    </a:lnTo>
                    <a:lnTo>
                      <a:pt x="0" y="92"/>
                    </a:lnTo>
                    <a:lnTo>
                      <a:pt x="0" y="19949"/>
                    </a:lnTo>
                    <a:lnTo>
                      <a:pt x="0" y="24260"/>
                    </a:lnTo>
                    <a:lnTo>
                      <a:pt x="0" y="84108"/>
                    </a:lnTo>
                    <a:lnTo>
                      <a:pt x="0" y="88419"/>
                    </a:lnTo>
                    <a:lnTo>
                      <a:pt x="0" y="148221"/>
                    </a:lnTo>
                    <a:lnTo>
                      <a:pt x="0" y="152578"/>
                    </a:lnTo>
                    <a:lnTo>
                      <a:pt x="0" y="212380"/>
                    </a:lnTo>
                    <a:lnTo>
                      <a:pt x="0" y="216691"/>
                    </a:lnTo>
                    <a:lnTo>
                      <a:pt x="0" y="276768"/>
                    </a:lnTo>
                    <a:lnTo>
                      <a:pt x="0" y="281079"/>
                    </a:lnTo>
                    <a:lnTo>
                      <a:pt x="0" y="340926"/>
                    </a:lnTo>
                    <a:lnTo>
                      <a:pt x="0" y="345237"/>
                    </a:lnTo>
                    <a:lnTo>
                      <a:pt x="0" y="405085"/>
                    </a:lnTo>
                    <a:lnTo>
                      <a:pt x="0" y="409396"/>
                    </a:lnTo>
                    <a:lnTo>
                      <a:pt x="0" y="469244"/>
                    </a:lnTo>
                    <a:lnTo>
                      <a:pt x="0" y="473555"/>
                    </a:lnTo>
                    <a:lnTo>
                      <a:pt x="0" y="533403"/>
                    </a:lnTo>
                    <a:lnTo>
                      <a:pt x="0" y="537714"/>
                    </a:lnTo>
                    <a:lnTo>
                      <a:pt x="0" y="597516"/>
                    </a:lnTo>
                    <a:lnTo>
                      <a:pt x="0" y="601827"/>
                    </a:lnTo>
                    <a:lnTo>
                      <a:pt x="0" y="661674"/>
                    </a:lnTo>
                    <a:lnTo>
                      <a:pt x="0" y="663830"/>
                    </a:lnTo>
                    <a:lnTo>
                      <a:pt x="4311" y="663830"/>
                    </a:lnTo>
                    <a:lnTo>
                      <a:pt x="4311" y="661674"/>
                    </a:lnTo>
                    <a:lnTo>
                      <a:pt x="4311" y="60182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9A1E619C-98BE-99BC-7837-AC5024E4EE9D}"/>
                  </a:ext>
                </a:extLst>
              </p:cNvPr>
              <p:cNvSpPr/>
              <p:nvPr/>
            </p:nvSpPr>
            <p:spPr>
              <a:xfrm>
                <a:off x="1730060" y="4572417"/>
                <a:ext cx="4310" cy="662179"/>
              </a:xfrm>
              <a:custGeom>
                <a:avLst/>
                <a:gdLst>
                  <a:gd name="connsiteX0" fmla="*/ 4311 w 4310"/>
                  <a:gd name="connsiteY0" fmla="*/ 595865 h 662179"/>
                  <a:gd name="connsiteX1" fmla="*/ 4311 w 4310"/>
                  <a:gd name="connsiteY1" fmla="*/ 536063 h 662179"/>
                  <a:gd name="connsiteX2" fmla="*/ 4311 w 4310"/>
                  <a:gd name="connsiteY2" fmla="*/ 531752 h 662179"/>
                  <a:gd name="connsiteX3" fmla="*/ 4311 w 4310"/>
                  <a:gd name="connsiteY3" fmla="*/ 471904 h 662179"/>
                  <a:gd name="connsiteX4" fmla="*/ 4311 w 4310"/>
                  <a:gd name="connsiteY4" fmla="*/ 467593 h 662179"/>
                  <a:gd name="connsiteX5" fmla="*/ 4311 w 4310"/>
                  <a:gd name="connsiteY5" fmla="*/ 407745 h 662179"/>
                  <a:gd name="connsiteX6" fmla="*/ 4311 w 4310"/>
                  <a:gd name="connsiteY6" fmla="*/ 403434 h 662179"/>
                  <a:gd name="connsiteX7" fmla="*/ 4311 w 4310"/>
                  <a:gd name="connsiteY7" fmla="*/ 343586 h 662179"/>
                  <a:gd name="connsiteX8" fmla="*/ 4311 w 4310"/>
                  <a:gd name="connsiteY8" fmla="*/ 339276 h 662179"/>
                  <a:gd name="connsiteX9" fmla="*/ 4311 w 4310"/>
                  <a:gd name="connsiteY9" fmla="*/ 279428 h 662179"/>
                  <a:gd name="connsiteX10" fmla="*/ 4311 w 4310"/>
                  <a:gd name="connsiteY10" fmla="*/ 275117 h 662179"/>
                  <a:gd name="connsiteX11" fmla="*/ 4311 w 4310"/>
                  <a:gd name="connsiteY11" fmla="*/ 215040 h 662179"/>
                  <a:gd name="connsiteX12" fmla="*/ 4311 w 4310"/>
                  <a:gd name="connsiteY12" fmla="*/ 210729 h 662179"/>
                  <a:gd name="connsiteX13" fmla="*/ 4311 w 4310"/>
                  <a:gd name="connsiteY13" fmla="*/ 150927 h 662179"/>
                  <a:gd name="connsiteX14" fmla="*/ 4311 w 4310"/>
                  <a:gd name="connsiteY14" fmla="*/ 146570 h 662179"/>
                  <a:gd name="connsiteX15" fmla="*/ 4311 w 4310"/>
                  <a:gd name="connsiteY15" fmla="*/ 86768 h 662179"/>
                  <a:gd name="connsiteX16" fmla="*/ 4311 w 4310"/>
                  <a:gd name="connsiteY16" fmla="*/ 82457 h 662179"/>
                  <a:gd name="connsiteX17" fmla="*/ 4311 w 4310"/>
                  <a:gd name="connsiteY17" fmla="*/ 22609 h 662179"/>
                  <a:gd name="connsiteX18" fmla="*/ 4311 w 4310"/>
                  <a:gd name="connsiteY18" fmla="*/ 18298 h 662179"/>
                  <a:gd name="connsiteX19" fmla="*/ 4311 w 4310"/>
                  <a:gd name="connsiteY19" fmla="*/ 0 h 662179"/>
                  <a:gd name="connsiteX20" fmla="*/ 0 w 4310"/>
                  <a:gd name="connsiteY20" fmla="*/ 92 h 662179"/>
                  <a:gd name="connsiteX21" fmla="*/ 0 w 4310"/>
                  <a:gd name="connsiteY21" fmla="*/ 18298 h 662179"/>
                  <a:gd name="connsiteX22" fmla="*/ 0 w 4310"/>
                  <a:gd name="connsiteY22" fmla="*/ 22609 h 662179"/>
                  <a:gd name="connsiteX23" fmla="*/ 0 w 4310"/>
                  <a:gd name="connsiteY23" fmla="*/ 82457 h 662179"/>
                  <a:gd name="connsiteX24" fmla="*/ 0 w 4310"/>
                  <a:gd name="connsiteY24" fmla="*/ 86768 h 662179"/>
                  <a:gd name="connsiteX25" fmla="*/ 0 w 4310"/>
                  <a:gd name="connsiteY25" fmla="*/ 146570 h 662179"/>
                  <a:gd name="connsiteX26" fmla="*/ 0 w 4310"/>
                  <a:gd name="connsiteY26" fmla="*/ 150927 h 662179"/>
                  <a:gd name="connsiteX27" fmla="*/ 0 w 4310"/>
                  <a:gd name="connsiteY27" fmla="*/ 210729 h 662179"/>
                  <a:gd name="connsiteX28" fmla="*/ 0 w 4310"/>
                  <a:gd name="connsiteY28" fmla="*/ 215040 h 662179"/>
                  <a:gd name="connsiteX29" fmla="*/ 0 w 4310"/>
                  <a:gd name="connsiteY29" fmla="*/ 275117 h 662179"/>
                  <a:gd name="connsiteX30" fmla="*/ 0 w 4310"/>
                  <a:gd name="connsiteY30" fmla="*/ 279428 h 662179"/>
                  <a:gd name="connsiteX31" fmla="*/ 0 w 4310"/>
                  <a:gd name="connsiteY31" fmla="*/ 339276 h 662179"/>
                  <a:gd name="connsiteX32" fmla="*/ 0 w 4310"/>
                  <a:gd name="connsiteY32" fmla="*/ 343586 h 662179"/>
                  <a:gd name="connsiteX33" fmla="*/ 0 w 4310"/>
                  <a:gd name="connsiteY33" fmla="*/ 403434 h 662179"/>
                  <a:gd name="connsiteX34" fmla="*/ 0 w 4310"/>
                  <a:gd name="connsiteY34" fmla="*/ 407745 h 662179"/>
                  <a:gd name="connsiteX35" fmla="*/ 0 w 4310"/>
                  <a:gd name="connsiteY35" fmla="*/ 467593 h 662179"/>
                  <a:gd name="connsiteX36" fmla="*/ 0 w 4310"/>
                  <a:gd name="connsiteY36" fmla="*/ 471904 h 662179"/>
                  <a:gd name="connsiteX37" fmla="*/ 0 w 4310"/>
                  <a:gd name="connsiteY37" fmla="*/ 531752 h 662179"/>
                  <a:gd name="connsiteX38" fmla="*/ 0 w 4310"/>
                  <a:gd name="connsiteY38" fmla="*/ 536063 h 662179"/>
                  <a:gd name="connsiteX39" fmla="*/ 0 w 4310"/>
                  <a:gd name="connsiteY39" fmla="*/ 595865 h 662179"/>
                  <a:gd name="connsiteX40" fmla="*/ 0 w 4310"/>
                  <a:gd name="connsiteY40" fmla="*/ 600176 h 662179"/>
                  <a:gd name="connsiteX41" fmla="*/ 0 w 4310"/>
                  <a:gd name="connsiteY41" fmla="*/ 660024 h 662179"/>
                  <a:gd name="connsiteX42" fmla="*/ 0 w 4310"/>
                  <a:gd name="connsiteY42" fmla="*/ 662179 h 662179"/>
                  <a:gd name="connsiteX43" fmla="*/ 4311 w 4310"/>
                  <a:gd name="connsiteY43" fmla="*/ 662179 h 662179"/>
                  <a:gd name="connsiteX44" fmla="*/ 4311 w 4310"/>
                  <a:gd name="connsiteY44" fmla="*/ 660024 h 662179"/>
                  <a:gd name="connsiteX45" fmla="*/ 4311 w 4310"/>
                  <a:gd name="connsiteY45" fmla="*/ 600176 h 66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10" h="662179">
                    <a:moveTo>
                      <a:pt x="4311" y="595865"/>
                    </a:moveTo>
                    <a:lnTo>
                      <a:pt x="4311" y="536063"/>
                    </a:lnTo>
                    <a:lnTo>
                      <a:pt x="4311" y="531752"/>
                    </a:lnTo>
                    <a:lnTo>
                      <a:pt x="4311" y="471904"/>
                    </a:lnTo>
                    <a:lnTo>
                      <a:pt x="4311" y="467593"/>
                    </a:lnTo>
                    <a:lnTo>
                      <a:pt x="4311" y="407745"/>
                    </a:lnTo>
                    <a:lnTo>
                      <a:pt x="4311" y="403434"/>
                    </a:lnTo>
                    <a:lnTo>
                      <a:pt x="4311" y="343586"/>
                    </a:lnTo>
                    <a:lnTo>
                      <a:pt x="4311" y="339276"/>
                    </a:lnTo>
                    <a:lnTo>
                      <a:pt x="4311" y="279428"/>
                    </a:lnTo>
                    <a:lnTo>
                      <a:pt x="4311" y="275117"/>
                    </a:lnTo>
                    <a:lnTo>
                      <a:pt x="4311" y="215040"/>
                    </a:lnTo>
                    <a:lnTo>
                      <a:pt x="4311" y="210729"/>
                    </a:lnTo>
                    <a:lnTo>
                      <a:pt x="4311" y="150927"/>
                    </a:lnTo>
                    <a:lnTo>
                      <a:pt x="4311" y="146570"/>
                    </a:lnTo>
                    <a:lnTo>
                      <a:pt x="4311" y="86768"/>
                    </a:lnTo>
                    <a:lnTo>
                      <a:pt x="4311" y="82457"/>
                    </a:lnTo>
                    <a:lnTo>
                      <a:pt x="4311" y="22609"/>
                    </a:lnTo>
                    <a:lnTo>
                      <a:pt x="4311" y="18298"/>
                    </a:lnTo>
                    <a:lnTo>
                      <a:pt x="4311" y="0"/>
                    </a:lnTo>
                    <a:lnTo>
                      <a:pt x="0" y="92"/>
                    </a:lnTo>
                    <a:lnTo>
                      <a:pt x="0" y="18298"/>
                    </a:lnTo>
                    <a:lnTo>
                      <a:pt x="0" y="22609"/>
                    </a:lnTo>
                    <a:lnTo>
                      <a:pt x="0" y="82457"/>
                    </a:lnTo>
                    <a:lnTo>
                      <a:pt x="0" y="86768"/>
                    </a:lnTo>
                    <a:lnTo>
                      <a:pt x="0" y="146570"/>
                    </a:lnTo>
                    <a:lnTo>
                      <a:pt x="0" y="150927"/>
                    </a:lnTo>
                    <a:lnTo>
                      <a:pt x="0" y="210729"/>
                    </a:lnTo>
                    <a:lnTo>
                      <a:pt x="0" y="215040"/>
                    </a:lnTo>
                    <a:lnTo>
                      <a:pt x="0" y="275117"/>
                    </a:lnTo>
                    <a:lnTo>
                      <a:pt x="0" y="279428"/>
                    </a:lnTo>
                    <a:lnTo>
                      <a:pt x="0" y="339276"/>
                    </a:lnTo>
                    <a:lnTo>
                      <a:pt x="0" y="343586"/>
                    </a:lnTo>
                    <a:lnTo>
                      <a:pt x="0" y="403434"/>
                    </a:lnTo>
                    <a:lnTo>
                      <a:pt x="0" y="407745"/>
                    </a:lnTo>
                    <a:lnTo>
                      <a:pt x="0" y="467593"/>
                    </a:lnTo>
                    <a:lnTo>
                      <a:pt x="0" y="471904"/>
                    </a:lnTo>
                    <a:lnTo>
                      <a:pt x="0" y="531752"/>
                    </a:lnTo>
                    <a:lnTo>
                      <a:pt x="0" y="536063"/>
                    </a:lnTo>
                    <a:lnTo>
                      <a:pt x="0" y="595865"/>
                    </a:lnTo>
                    <a:lnTo>
                      <a:pt x="0" y="600176"/>
                    </a:lnTo>
                    <a:lnTo>
                      <a:pt x="0" y="660024"/>
                    </a:lnTo>
                    <a:lnTo>
                      <a:pt x="0" y="662179"/>
                    </a:lnTo>
                    <a:lnTo>
                      <a:pt x="4311" y="662179"/>
                    </a:lnTo>
                    <a:lnTo>
                      <a:pt x="4311" y="660024"/>
                    </a:lnTo>
                    <a:lnTo>
                      <a:pt x="4311" y="60017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D9AC2CA0-B22C-E7EE-DA5F-2F29D7B5EB1A}"/>
                  </a:ext>
                </a:extLst>
              </p:cNvPr>
              <p:cNvSpPr/>
              <p:nvPr/>
            </p:nvSpPr>
            <p:spPr>
              <a:xfrm>
                <a:off x="1658655" y="4574022"/>
                <a:ext cx="4310" cy="660574"/>
              </a:xfrm>
              <a:custGeom>
                <a:avLst/>
                <a:gdLst>
                  <a:gd name="connsiteX0" fmla="*/ 4311 w 4310"/>
                  <a:gd name="connsiteY0" fmla="*/ 594260 h 660574"/>
                  <a:gd name="connsiteX1" fmla="*/ 4311 w 4310"/>
                  <a:gd name="connsiteY1" fmla="*/ 534458 h 660574"/>
                  <a:gd name="connsiteX2" fmla="*/ 4311 w 4310"/>
                  <a:gd name="connsiteY2" fmla="*/ 530147 h 660574"/>
                  <a:gd name="connsiteX3" fmla="*/ 4311 w 4310"/>
                  <a:gd name="connsiteY3" fmla="*/ 470299 h 660574"/>
                  <a:gd name="connsiteX4" fmla="*/ 4311 w 4310"/>
                  <a:gd name="connsiteY4" fmla="*/ 465988 h 660574"/>
                  <a:gd name="connsiteX5" fmla="*/ 4311 w 4310"/>
                  <a:gd name="connsiteY5" fmla="*/ 406140 h 660574"/>
                  <a:gd name="connsiteX6" fmla="*/ 4311 w 4310"/>
                  <a:gd name="connsiteY6" fmla="*/ 401829 h 660574"/>
                  <a:gd name="connsiteX7" fmla="*/ 4311 w 4310"/>
                  <a:gd name="connsiteY7" fmla="*/ 341981 h 660574"/>
                  <a:gd name="connsiteX8" fmla="*/ 4311 w 4310"/>
                  <a:gd name="connsiteY8" fmla="*/ 337671 h 660574"/>
                  <a:gd name="connsiteX9" fmla="*/ 4311 w 4310"/>
                  <a:gd name="connsiteY9" fmla="*/ 277823 h 660574"/>
                  <a:gd name="connsiteX10" fmla="*/ 4311 w 4310"/>
                  <a:gd name="connsiteY10" fmla="*/ 273512 h 660574"/>
                  <a:gd name="connsiteX11" fmla="*/ 4311 w 4310"/>
                  <a:gd name="connsiteY11" fmla="*/ 213435 h 660574"/>
                  <a:gd name="connsiteX12" fmla="*/ 4311 w 4310"/>
                  <a:gd name="connsiteY12" fmla="*/ 209124 h 660574"/>
                  <a:gd name="connsiteX13" fmla="*/ 4311 w 4310"/>
                  <a:gd name="connsiteY13" fmla="*/ 149322 h 660574"/>
                  <a:gd name="connsiteX14" fmla="*/ 4311 w 4310"/>
                  <a:gd name="connsiteY14" fmla="*/ 144965 h 660574"/>
                  <a:gd name="connsiteX15" fmla="*/ 4311 w 4310"/>
                  <a:gd name="connsiteY15" fmla="*/ 85163 h 660574"/>
                  <a:gd name="connsiteX16" fmla="*/ 4311 w 4310"/>
                  <a:gd name="connsiteY16" fmla="*/ 80852 h 660574"/>
                  <a:gd name="connsiteX17" fmla="*/ 4311 w 4310"/>
                  <a:gd name="connsiteY17" fmla="*/ 21004 h 660574"/>
                  <a:gd name="connsiteX18" fmla="*/ 4311 w 4310"/>
                  <a:gd name="connsiteY18" fmla="*/ 16693 h 660574"/>
                  <a:gd name="connsiteX19" fmla="*/ 4311 w 4310"/>
                  <a:gd name="connsiteY19" fmla="*/ 0 h 660574"/>
                  <a:gd name="connsiteX20" fmla="*/ 0 w 4310"/>
                  <a:gd name="connsiteY20" fmla="*/ 92 h 660574"/>
                  <a:gd name="connsiteX21" fmla="*/ 0 w 4310"/>
                  <a:gd name="connsiteY21" fmla="*/ 16693 h 660574"/>
                  <a:gd name="connsiteX22" fmla="*/ 0 w 4310"/>
                  <a:gd name="connsiteY22" fmla="*/ 21004 h 660574"/>
                  <a:gd name="connsiteX23" fmla="*/ 0 w 4310"/>
                  <a:gd name="connsiteY23" fmla="*/ 80852 h 660574"/>
                  <a:gd name="connsiteX24" fmla="*/ 0 w 4310"/>
                  <a:gd name="connsiteY24" fmla="*/ 85163 h 660574"/>
                  <a:gd name="connsiteX25" fmla="*/ 0 w 4310"/>
                  <a:gd name="connsiteY25" fmla="*/ 144965 h 660574"/>
                  <a:gd name="connsiteX26" fmla="*/ 0 w 4310"/>
                  <a:gd name="connsiteY26" fmla="*/ 149322 h 660574"/>
                  <a:gd name="connsiteX27" fmla="*/ 0 w 4310"/>
                  <a:gd name="connsiteY27" fmla="*/ 209124 h 660574"/>
                  <a:gd name="connsiteX28" fmla="*/ 0 w 4310"/>
                  <a:gd name="connsiteY28" fmla="*/ 213435 h 660574"/>
                  <a:gd name="connsiteX29" fmla="*/ 0 w 4310"/>
                  <a:gd name="connsiteY29" fmla="*/ 273512 h 660574"/>
                  <a:gd name="connsiteX30" fmla="*/ 0 w 4310"/>
                  <a:gd name="connsiteY30" fmla="*/ 277823 h 660574"/>
                  <a:gd name="connsiteX31" fmla="*/ 0 w 4310"/>
                  <a:gd name="connsiteY31" fmla="*/ 337671 h 660574"/>
                  <a:gd name="connsiteX32" fmla="*/ 0 w 4310"/>
                  <a:gd name="connsiteY32" fmla="*/ 341981 h 660574"/>
                  <a:gd name="connsiteX33" fmla="*/ 0 w 4310"/>
                  <a:gd name="connsiteY33" fmla="*/ 401829 h 660574"/>
                  <a:gd name="connsiteX34" fmla="*/ 0 w 4310"/>
                  <a:gd name="connsiteY34" fmla="*/ 406140 h 660574"/>
                  <a:gd name="connsiteX35" fmla="*/ 0 w 4310"/>
                  <a:gd name="connsiteY35" fmla="*/ 465988 h 660574"/>
                  <a:gd name="connsiteX36" fmla="*/ 0 w 4310"/>
                  <a:gd name="connsiteY36" fmla="*/ 470299 h 660574"/>
                  <a:gd name="connsiteX37" fmla="*/ 0 w 4310"/>
                  <a:gd name="connsiteY37" fmla="*/ 530147 h 660574"/>
                  <a:gd name="connsiteX38" fmla="*/ 0 w 4310"/>
                  <a:gd name="connsiteY38" fmla="*/ 534458 h 660574"/>
                  <a:gd name="connsiteX39" fmla="*/ 0 w 4310"/>
                  <a:gd name="connsiteY39" fmla="*/ 594260 h 660574"/>
                  <a:gd name="connsiteX40" fmla="*/ 0 w 4310"/>
                  <a:gd name="connsiteY40" fmla="*/ 598571 h 660574"/>
                  <a:gd name="connsiteX41" fmla="*/ 0 w 4310"/>
                  <a:gd name="connsiteY41" fmla="*/ 658419 h 660574"/>
                  <a:gd name="connsiteX42" fmla="*/ 0 w 4310"/>
                  <a:gd name="connsiteY42" fmla="*/ 660574 h 660574"/>
                  <a:gd name="connsiteX43" fmla="*/ 4311 w 4310"/>
                  <a:gd name="connsiteY43" fmla="*/ 660574 h 660574"/>
                  <a:gd name="connsiteX44" fmla="*/ 4311 w 4310"/>
                  <a:gd name="connsiteY44" fmla="*/ 658419 h 660574"/>
                  <a:gd name="connsiteX45" fmla="*/ 4311 w 4310"/>
                  <a:gd name="connsiteY45" fmla="*/ 598571 h 66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10" h="660574">
                    <a:moveTo>
                      <a:pt x="4311" y="594260"/>
                    </a:moveTo>
                    <a:lnTo>
                      <a:pt x="4311" y="534458"/>
                    </a:lnTo>
                    <a:lnTo>
                      <a:pt x="4311" y="530147"/>
                    </a:lnTo>
                    <a:lnTo>
                      <a:pt x="4311" y="470299"/>
                    </a:lnTo>
                    <a:lnTo>
                      <a:pt x="4311" y="465988"/>
                    </a:lnTo>
                    <a:lnTo>
                      <a:pt x="4311" y="406140"/>
                    </a:lnTo>
                    <a:lnTo>
                      <a:pt x="4311" y="401829"/>
                    </a:lnTo>
                    <a:lnTo>
                      <a:pt x="4311" y="341981"/>
                    </a:lnTo>
                    <a:lnTo>
                      <a:pt x="4311" y="337671"/>
                    </a:lnTo>
                    <a:lnTo>
                      <a:pt x="4311" y="277823"/>
                    </a:lnTo>
                    <a:lnTo>
                      <a:pt x="4311" y="273512"/>
                    </a:lnTo>
                    <a:lnTo>
                      <a:pt x="4311" y="213435"/>
                    </a:lnTo>
                    <a:lnTo>
                      <a:pt x="4311" y="209124"/>
                    </a:lnTo>
                    <a:lnTo>
                      <a:pt x="4311" y="149322"/>
                    </a:lnTo>
                    <a:lnTo>
                      <a:pt x="4311" y="144965"/>
                    </a:lnTo>
                    <a:lnTo>
                      <a:pt x="4311" y="85163"/>
                    </a:lnTo>
                    <a:lnTo>
                      <a:pt x="4311" y="80852"/>
                    </a:lnTo>
                    <a:lnTo>
                      <a:pt x="4311" y="21004"/>
                    </a:lnTo>
                    <a:lnTo>
                      <a:pt x="4311" y="16693"/>
                    </a:lnTo>
                    <a:lnTo>
                      <a:pt x="4311" y="0"/>
                    </a:lnTo>
                    <a:lnTo>
                      <a:pt x="0" y="92"/>
                    </a:lnTo>
                    <a:lnTo>
                      <a:pt x="0" y="16693"/>
                    </a:lnTo>
                    <a:lnTo>
                      <a:pt x="0" y="21004"/>
                    </a:lnTo>
                    <a:lnTo>
                      <a:pt x="0" y="80852"/>
                    </a:lnTo>
                    <a:lnTo>
                      <a:pt x="0" y="85163"/>
                    </a:lnTo>
                    <a:lnTo>
                      <a:pt x="0" y="144965"/>
                    </a:lnTo>
                    <a:lnTo>
                      <a:pt x="0" y="149322"/>
                    </a:lnTo>
                    <a:lnTo>
                      <a:pt x="0" y="209124"/>
                    </a:lnTo>
                    <a:lnTo>
                      <a:pt x="0" y="213435"/>
                    </a:lnTo>
                    <a:lnTo>
                      <a:pt x="0" y="273512"/>
                    </a:lnTo>
                    <a:lnTo>
                      <a:pt x="0" y="277823"/>
                    </a:lnTo>
                    <a:lnTo>
                      <a:pt x="0" y="337671"/>
                    </a:lnTo>
                    <a:lnTo>
                      <a:pt x="0" y="341981"/>
                    </a:lnTo>
                    <a:lnTo>
                      <a:pt x="0" y="401829"/>
                    </a:lnTo>
                    <a:lnTo>
                      <a:pt x="0" y="406140"/>
                    </a:lnTo>
                    <a:lnTo>
                      <a:pt x="0" y="465988"/>
                    </a:lnTo>
                    <a:lnTo>
                      <a:pt x="0" y="470299"/>
                    </a:lnTo>
                    <a:lnTo>
                      <a:pt x="0" y="530147"/>
                    </a:lnTo>
                    <a:lnTo>
                      <a:pt x="0" y="534458"/>
                    </a:lnTo>
                    <a:lnTo>
                      <a:pt x="0" y="594260"/>
                    </a:lnTo>
                    <a:lnTo>
                      <a:pt x="0" y="598571"/>
                    </a:lnTo>
                    <a:lnTo>
                      <a:pt x="0" y="658419"/>
                    </a:lnTo>
                    <a:lnTo>
                      <a:pt x="0" y="660574"/>
                    </a:lnTo>
                    <a:lnTo>
                      <a:pt x="4311" y="660574"/>
                    </a:lnTo>
                    <a:lnTo>
                      <a:pt x="4311" y="658419"/>
                    </a:lnTo>
                    <a:lnTo>
                      <a:pt x="4311" y="59857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F81CA227-3337-60BA-DEA9-36999F57AC82}"/>
                  </a:ext>
                </a:extLst>
              </p:cNvPr>
              <p:cNvSpPr/>
              <p:nvPr/>
            </p:nvSpPr>
            <p:spPr>
              <a:xfrm>
                <a:off x="1587250" y="4575673"/>
                <a:ext cx="4310" cy="658923"/>
              </a:xfrm>
              <a:custGeom>
                <a:avLst/>
                <a:gdLst>
                  <a:gd name="connsiteX0" fmla="*/ 4311 w 4310"/>
                  <a:gd name="connsiteY0" fmla="*/ 592609 h 658923"/>
                  <a:gd name="connsiteX1" fmla="*/ 4311 w 4310"/>
                  <a:gd name="connsiteY1" fmla="*/ 532807 h 658923"/>
                  <a:gd name="connsiteX2" fmla="*/ 4311 w 4310"/>
                  <a:gd name="connsiteY2" fmla="*/ 528496 h 658923"/>
                  <a:gd name="connsiteX3" fmla="*/ 4311 w 4310"/>
                  <a:gd name="connsiteY3" fmla="*/ 468648 h 658923"/>
                  <a:gd name="connsiteX4" fmla="*/ 4311 w 4310"/>
                  <a:gd name="connsiteY4" fmla="*/ 464337 h 658923"/>
                  <a:gd name="connsiteX5" fmla="*/ 4311 w 4310"/>
                  <a:gd name="connsiteY5" fmla="*/ 404489 h 658923"/>
                  <a:gd name="connsiteX6" fmla="*/ 4311 w 4310"/>
                  <a:gd name="connsiteY6" fmla="*/ 400178 h 658923"/>
                  <a:gd name="connsiteX7" fmla="*/ 4311 w 4310"/>
                  <a:gd name="connsiteY7" fmla="*/ 340331 h 658923"/>
                  <a:gd name="connsiteX8" fmla="*/ 4311 w 4310"/>
                  <a:gd name="connsiteY8" fmla="*/ 336020 h 658923"/>
                  <a:gd name="connsiteX9" fmla="*/ 4311 w 4310"/>
                  <a:gd name="connsiteY9" fmla="*/ 276172 h 658923"/>
                  <a:gd name="connsiteX10" fmla="*/ 4311 w 4310"/>
                  <a:gd name="connsiteY10" fmla="*/ 271861 h 658923"/>
                  <a:gd name="connsiteX11" fmla="*/ 4311 w 4310"/>
                  <a:gd name="connsiteY11" fmla="*/ 211784 h 658923"/>
                  <a:gd name="connsiteX12" fmla="*/ 4311 w 4310"/>
                  <a:gd name="connsiteY12" fmla="*/ 207473 h 658923"/>
                  <a:gd name="connsiteX13" fmla="*/ 4311 w 4310"/>
                  <a:gd name="connsiteY13" fmla="*/ 147671 h 658923"/>
                  <a:gd name="connsiteX14" fmla="*/ 4311 w 4310"/>
                  <a:gd name="connsiteY14" fmla="*/ 143314 h 658923"/>
                  <a:gd name="connsiteX15" fmla="*/ 4311 w 4310"/>
                  <a:gd name="connsiteY15" fmla="*/ 83512 h 658923"/>
                  <a:gd name="connsiteX16" fmla="*/ 4311 w 4310"/>
                  <a:gd name="connsiteY16" fmla="*/ 79201 h 658923"/>
                  <a:gd name="connsiteX17" fmla="*/ 4311 w 4310"/>
                  <a:gd name="connsiteY17" fmla="*/ 19353 h 658923"/>
                  <a:gd name="connsiteX18" fmla="*/ 4311 w 4310"/>
                  <a:gd name="connsiteY18" fmla="*/ 15042 h 658923"/>
                  <a:gd name="connsiteX19" fmla="*/ 4311 w 4310"/>
                  <a:gd name="connsiteY19" fmla="*/ 0 h 658923"/>
                  <a:gd name="connsiteX20" fmla="*/ 0 w 4310"/>
                  <a:gd name="connsiteY20" fmla="*/ 92 h 658923"/>
                  <a:gd name="connsiteX21" fmla="*/ 0 w 4310"/>
                  <a:gd name="connsiteY21" fmla="*/ 15042 h 658923"/>
                  <a:gd name="connsiteX22" fmla="*/ 0 w 4310"/>
                  <a:gd name="connsiteY22" fmla="*/ 19353 h 658923"/>
                  <a:gd name="connsiteX23" fmla="*/ 0 w 4310"/>
                  <a:gd name="connsiteY23" fmla="*/ 79201 h 658923"/>
                  <a:gd name="connsiteX24" fmla="*/ 0 w 4310"/>
                  <a:gd name="connsiteY24" fmla="*/ 83512 h 658923"/>
                  <a:gd name="connsiteX25" fmla="*/ 0 w 4310"/>
                  <a:gd name="connsiteY25" fmla="*/ 143314 h 658923"/>
                  <a:gd name="connsiteX26" fmla="*/ 0 w 4310"/>
                  <a:gd name="connsiteY26" fmla="*/ 147671 h 658923"/>
                  <a:gd name="connsiteX27" fmla="*/ 0 w 4310"/>
                  <a:gd name="connsiteY27" fmla="*/ 207473 h 658923"/>
                  <a:gd name="connsiteX28" fmla="*/ 0 w 4310"/>
                  <a:gd name="connsiteY28" fmla="*/ 211784 h 658923"/>
                  <a:gd name="connsiteX29" fmla="*/ 0 w 4310"/>
                  <a:gd name="connsiteY29" fmla="*/ 271861 h 658923"/>
                  <a:gd name="connsiteX30" fmla="*/ 0 w 4310"/>
                  <a:gd name="connsiteY30" fmla="*/ 276172 h 658923"/>
                  <a:gd name="connsiteX31" fmla="*/ 0 w 4310"/>
                  <a:gd name="connsiteY31" fmla="*/ 336020 h 658923"/>
                  <a:gd name="connsiteX32" fmla="*/ 0 w 4310"/>
                  <a:gd name="connsiteY32" fmla="*/ 340331 h 658923"/>
                  <a:gd name="connsiteX33" fmla="*/ 0 w 4310"/>
                  <a:gd name="connsiteY33" fmla="*/ 400178 h 658923"/>
                  <a:gd name="connsiteX34" fmla="*/ 0 w 4310"/>
                  <a:gd name="connsiteY34" fmla="*/ 404489 h 658923"/>
                  <a:gd name="connsiteX35" fmla="*/ 0 w 4310"/>
                  <a:gd name="connsiteY35" fmla="*/ 464337 h 658923"/>
                  <a:gd name="connsiteX36" fmla="*/ 0 w 4310"/>
                  <a:gd name="connsiteY36" fmla="*/ 468648 h 658923"/>
                  <a:gd name="connsiteX37" fmla="*/ 0 w 4310"/>
                  <a:gd name="connsiteY37" fmla="*/ 528496 h 658923"/>
                  <a:gd name="connsiteX38" fmla="*/ 0 w 4310"/>
                  <a:gd name="connsiteY38" fmla="*/ 532807 h 658923"/>
                  <a:gd name="connsiteX39" fmla="*/ 0 w 4310"/>
                  <a:gd name="connsiteY39" fmla="*/ 592609 h 658923"/>
                  <a:gd name="connsiteX40" fmla="*/ 0 w 4310"/>
                  <a:gd name="connsiteY40" fmla="*/ 596920 h 658923"/>
                  <a:gd name="connsiteX41" fmla="*/ 0 w 4310"/>
                  <a:gd name="connsiteY41" fmla="*/ 656768 h 658923"/>
                  <a:gd name="connsiteX42" fmla="*/ 0 w 4310"/>
                  <a:gd name="connsiteY42" fmla="*/ 658923 h 658923"/>
                  <a:gd name="connsiteX43" fmla="*/ 4311 w 4310"/>
                  <a:gd name="connsiteY43" fmla="*/ 658923 h 658923"/>
                  <a:gd name="connsiteX44" fmla="*/ 4311 w 4310"/>
                  <a:gd name="connsiteY44" fmla="*/ 656768 h 658923"/>
                  <a:gd name="connsiteX45" fmla="*/ 4311 w 4310"/>
                  <a:gd name="connsiteY45" fmla="*/ 596920 h 65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10" h="658923">
                    <a:moveTo>
                      <a:pt x="4311" y="592609"/>
                    </a:moveTo>
                    <a:lnTo>
                      <a:pt x="4311" y="532807"/>
                    </a:lnTo>
                    <a:lnTo>
                      <a:pt x="4311" y="528496"/>
                    </a:lnTo>
                    <a:lnTo>
                      <a:pt x="4311" y="468648"/>
                    </a:lnTo>
                    <a:lnTo>
                      <a:pt x="4311" y="464337"/>
                    </a:lnTo>
                    <a:lnTo>
                      <a:pt x="4311" y="404489"/>
                    </a:lnTo>
                    <a:lnTo>
                      <a:pt x="4311" y="400178"/>
                    </a:lnTo>
                    <a:lnTo>
                      <a:pt x="4311" y="340331"/>
                    </a:lnTo>
                    <a:lnTo>
                      <a:pt x="4311" y="336020"/>
                    </a:lnTo>
                    <a:lnTo>
                      <a:pt x="4311" y="276172"/>
                    </a:lnTo>
                    <a:lnTo>
                      <a:pt x="4311" y="271861"/>
                    </a:lnTo>
                    <a:lnTo>
                      <a:pt x="4311" y="211784"/>
                    </a:lnTo>
                    <a:lnTo>
                      <a:pt x="4311" y="207473"/>
                    </a:lnTo>
                    <a:lnTo>
                      <a:pt x="4311" y="147671"/>
                    </a:lnTo>
                    <a:lnTo>
                      <a:pt x="4311" y="143314"/>
                    </a:lnTo>
                    <a:lnTo>
                      <a:pt x="4311" y="83512"/>
                    </a:lnTo>
                    <a:lnTo>
                      <a:pt x="4311" y="79201"/>
                    </a:lnTo>
                    <a:lnTo>
                      <a:pt x="4311" y="19353"/>
                    </a:lnTo>
                    <a:lnTo>
                      <a:pt x="4311" y="15042"/>
                    </a:lnTo>
                    <a:lnTo>
                      <a:pt x="4311" y="0"/>
                    </a:lnTo>
                    <a:lnTo>
                      <a:pt x="0" y="92"/>
                    </a:lnTo>
                    <a:lnTo>
                      <a:pt x="0" y="15042"/>
                    </a:lnTo>
                    <a:lnTo>
                      <a:pt x="0" y="19353"/>
                    </a:lnTo>
                    <a:lnTo>
                      <a:pt x="0" y="79201"/>
                    </a:lnTo>
                    <a:lnTo>
                      <a:pt x="0" y="83512"/>
                    </a:lnTo>
                    <a:lnTo>
                      <a:pt x="0" y="143314"/>
                    </a:lnTo>
                    <a:lnTo>
                      <a:pt x="0" y="147671"/>
                    </a:lnTo>
                    <a:lnTo>
                      <a:pt x="0" y="207473"/>
                    </a:lnTo>
                    <a:lnTo>
                      <a:pt x="0" y="211784"/>
                    </a:lnTo>
                    <a:lnTo>
                      <a:pt x="0" y="271861"/>
                    </a:lnTo>
                    <a:lnTo>
                      <a:pt x="0" y="276172"/>
                    </a:lnTo>
                    <a:lnTo>
                      <a:pt x="0" y="336020"/>
                    </a:lnTo>
                    <a:lnTo>
                      <a:pt x="0" y="340331"/>
                    </a:lnTo>
                    <a:lnTo>
                      <a:pt x="0" y="400178"/>
                    </a:lnTo>
                    <a:lnTo>
                      <a:pt x="0" y="404489"/>
                    </a:lnTo>
                    <a:lnTo>
                      <a:pt x="0" y="464337"/>
                    </a:lnTo>
                    <a:lnTo>
                      <a:pt x="0" y="468648"/>
                    </a:lnTo>
                    <a:lnTo>
                      <a:pt x="0" y="528496"/>
                    </a:lnTo>
                    <a:lnTo>
                      <a:pt x="0" y="532807"/>
                    </a:lnTo>
                    <a:lnTo>
                      <a:pt x="0" y="592609"/>
                    </a:lnTo>
                    <a:lnTo>
                      <a:pt x="0" y="596920"/>
                    </a:lnTo>
                    <a:lnTo>
                      <a:pt x="0" y="656768"/>
                    </a:lnTo>
                    <a:lnTo>
                      <a:pt x="0" y="658923"/>
                    </a:lnTo>
                    <a:lnTo>
                      <a:pt x="4311" y="658923"/>
                    </a:lnTo>
                    <a:lnTo>
                      <a:pt x="4311" y="656768"/>
                    </a:lnTo>
                    <a:lnTo>
                      <a:pt x="4311" y="59692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EE327A5F-62A0-C78D-ABE9-1C819263AEEF}"/>
                  </a:ext>
                </a:extLst>
              </p:cNvPr>
              <p:cNvSpPr/>
              <p:nvPr/>
            </p:nvSpPr>
            <p:spPr>
              <a:xfrm>
                <a:off x="1515433" y="4821486"/>
                <a:ext cx="4310" cy="413111"/>
              </a:xfrm>
              <a:custGeom>
                <a:avLst/>
                <a:gdLst>
                  <a:gd name="connsiteX0" fmla="*/ 4311 w 4310"/>
                  <a:gd name="connsiteY0" fmla="*/ 346797 h 413111"/>
                  <a:gd name="connsiteX1" fmla="*/ 4311 w 4310"/>
                  <a:gd name="connsiteY1" fmla="*/ 286995 h 413111"/>
                  <a:gd name="connsiteX2" fmla="*/ 4311 w 4310"/>
                  <a:gd name="connsiteY2" fmla="*/ 282684 h 413111"/>
                  <a:gd name="connsiteX3" fmla="*/ 4311 w 4310"/>
                  <a:gd name="connsiteY3" fmla="*/ 222836 h 413111"/>
                  <a:gd name="connsiteX4" fmla="*/ 4311 w 4310"/>
                  <a:gd name="connsiteY4" fmla="*/ 218525 h 413111"/>
                  <a:gd name="connsiteX5" fmla="*/ 4311 w 4310"/>
                  <a:gd name="connsiteY5" fmla="*/ 158677 h 413111"/>
                  <a:gd name="connsiteX6" fmla="*/ 4311 w 4310"/>
                  <a:gd name="connsiteY6" fmla="*/ 154366 h 413111"/>
                  <a:gd name="connsiteX7" fmla="*/ 4311 w 4310"/>
                  <a:gd name="connsiteY7" fmla="*/ 94518 h 413111"/>
                  <a:gd name="connsiteX8" fmla="*/ 4311 w 4310"/>
                  <a:gd name="connsiteY8" fmla="*/ 90207 h 413111"/>
                  <a:gd name="connsiteX9" fmla="*/ 4311 w 4310"/>
                  <a:gd name="connsiteY9" fmla="*/ 30360 h 413111"/>
                  <a:gd name="connsiteX10" fmla="*/ 4311 w 4310"/>
                  <a:gd name="connsiteY10" fmla="*/ 26049 h 413111"/>
                  <a:gd name="connsiteX11" fmla="*/ 4311 w 4310"/>
                  <a:gd name="connsiteY11" fmla="*/ 0 h 413111"/>
                  <a:gd name="connsiteX12" fmla="*/ 0 w 4310"/>
                  <a:gd name="connsiteY12" fmla="*/ 137 h 413111"/>
                  <a:gd name="connsiteX13" fmla="*/ 0 w 4310"/>
                  <a:gd name="connsiteY13" fmla="*/ 26049 h 413111"/>
                  <a:gd name="connsiteX14" fmla="*/ 0 w 4310"/>
                  <a:gd name="connsiteY14" fmla="*/ 30360 h 413111"/>
                  <a:gd name="connsiteX15" fmla="*/ 0 w 4310"/>
                  <a:gd name="connsiteY15" fmla="*/ 90207 h 413111"/>
                  <a:gd name="connsiteX16" fmla="*/ 0 w 4310"/>
                  <a:gd name="connsiteY16" fmla="*/ 94518 h 413111"/>
                  <a:gd name="connsiteX17" fmla="*/ 0 w 4310"/>
                  <a:gd name="connsiteY17" fmla="*/ 154366 h 413111"/>
                  <a:gd name="connsiteX18" fmla="*/ 0 w 4310"/>
                  <a:gd name="connsiteY18" fmla="*/ 158677 h 413111"/>
                  <a:gd name="connsiteX19" fmla="*/ 0 w 4310"/>
                  <a:gd name="connsiteY19" fmla="*/ 218525 h 413111"/>
                  <a:gd name="connsiteX20" fmla="*/ 0 w 4310"/>
                  <a:gd name="connsiteY20" fmla="*/ 222836 h 413111"/>
                  <a:gd name="connsiteX21" fmla="*/ 0 w 4310"/>
                  <a:gd name="connsiteY21" fmla="*/ 282684 h 413111"/>
                  <a:gd name="connsiteX22" fmla="*/ 0 w 4310"/>
                  <a:gd name="connsiteY22" fmla="*/ 286995 h 413111"/>
                  <a:gd name="connsiteX23" fmla="*/ 0 w 4310"/>
                  <a:gd name="connsiteY23" fmla="*/ 346797 h 413111"/>
                  <a:gd name="connsiteX24" fmla="*/ 0 w 4310"/>
                  <a:gd name="connsiteY24" fmla="*/ 351108 h 413111"/>
                  <a:gd name="connsiteX25" fmla="*/ 0 w 4310"/>
                  <a:gd name="connsiteY25" fmla="*/ 410955 h 413111"/>
                  <a:gd name="connsiteX26" fmla="*/ 0 w 4310"/>
                  <a:gd name="connsiteY26" fmla="*/ 413111 h 413111"/>
                  <a:gd name="connsiteX27" fmla="*/ 4311 w 4310"/>
                  <a:gd name="connsiteY27" fmla="*/ 413111 h 413111"/>
                  <a:gd name="connsiteX28" fmla="*/ 4311 w 4310"/>
                  <a:gd name="connsiteY28" fmla="*/ 410955 h 413111"/>
                  <a:gd name="connsiteX29" fmla="*/ 4311 w 4310"/>
                  <a:gd name="connsiteY29" fmla="*/ 351108 h 413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10" h="413111">
                    <a:moveTo>
                      <a:pt x="4311" y="346797"/>
                    </a:moveTo>
                    <a:lnTo>
                      <a:pt x="4311" y="286995"/>
                    </a:lnTo>
                    <a:lnTo>
                      <a:pt x="4311" y="282684"/>
                    </a:lnTo>
                    <a:lnTo>
                      <a:pt x="4311" y="222836"/>
                    </a:lnTo>
                    <a:lnTo>
                      <a:pt x="4311" y="218525"/>
                    </a:lnTo>
                    <a:lnTo>
                      <a:pt x="4311" y="158677"/>
                    </a:lnTo>
                    <a:lnTo>
                      <a:pt x="4311" y="154366"/>
                    </a:lnTo>
                    <a:lnTo>
                      <a:pt x="4311" y="94518"/>
                    </a:lnTo>
                    <a:lnTo>
                      <a:pt x="4311" y="90207"/>
                    </a:lnTo>
                    <a:lnTo>
                      <a:pt x="4311" y="30360"/>
                    </a:lnTo>
                    <a:lnTo>
                      <a:pt x="4311" y="26049"/>
                    </a:lnTo>
                    <a:lnTo>
                      <a:pt x="4311" y="0"/>
                    </a:lnTo>
                    <a:lnTo>
                      <a:pt x="0" y="137"/>
                    </a:lnTo>
                    <a:lnTo>
                      <a:pt x="0" y="26049"/>
                    </a:lnTo>
                    <a:lnTo>
                      <a:pt x="0" y="30360"/>
                    </a:lnTo>
                    <a:lnTo>
                      <a:pt x="0" y="90207"/>
                    </a:lnTo>
                    <a:lnTo>
                      <a:pt x="0" y="94518"/>
                    </a:lnTo>
                    <a:lnTo>
                      <a:pt x="0" y="154366"/>
                    </a:lnTo>
                    <a:lnTo>
                      <a:pt x="0" y="158677"/>
                    </a:lnTo>
                    <a:lnTo>
                      <a:pt x="0" y="218525"/>
                    </a:lnTo>
                    <a:lnTo>
                      <a:pt x="0" y="222836"/>
                    </a:lnTo>
                    <a:lnTo>
                      <a:pt x="0" y="282684"/>
                    </a:lnTo>
                    <a:lnTo>
                      <a:pt x="0" y="286995"/>
                    </a:lnTo>
                    <a:lnTo>
                      <a:pt x="0" y="346797"/>
                    </a:lnTo>
                    <a:lnTo>
                      <a:pt x="0" y="351108"/>
                    </a:lnTo>
                    <a:lnTo>
                      <a:pt x="0" y="410955"/>
                    </a:lnTo>
                    <a:lnTo>
                      <a:pt x="0" y="413111"/>
                    </a:lnTo>
                    <a:lnTo>
                      <a:pt x="4311" y="413111"/>
                    </a:lnTo>
                    <a:lnTo>
                      <a:pt x="4311" y="410955"/>
                    </a:lnTo>
                    <a:lnTo>
                      <a:pt x="4311" y="35110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0C8E3962-5AB7-B78D-0730-7AB58EC24DB5}"/>
                  </a:ext>
                </a:extLst>
              </p:cNvPr>
              <p:cNvSpPr/>
              <p:nvPr/>
            </p:nvSpPr>
            <p:spPr>
              <a:xfrm>
                <a:off x="1444028" y="4823595"/>
                <a:ext cx="4310" cy="411001"/>
              </a:xfrm>
              <a:custGeom>
                <a:avLst/>
                <a:gdLst>
                  <a:gd name="connsiteX0" fmla="*/ 4311 w 4310"/>
                  <a:gd name="connsiteY0" fmla="*/ 344687 h 411001"/>
                  <a:gd name="connsiteX1" fmla="*/ 4311 w 4310"/>
                  <a:gd name="connsiteY1" fmla="*/ 284885 h 411001"/>
                  <a:gd name="connsiteX2" fmla="*/ 4311 w 4310"/>
                  <a:gd name="connsiteY2" fmla="*/ 280575 h 411001"/>
                  <a:gd name="connsiteX3" fmla="*/ 4311 w 4310"/>
                  <a:gd name="connsiteY3" fmla="*/ 220726 h 411001"/>
                  <a:gd name="connsiteX4" fmla="*/ 4311 w 4310"/>
                  <a:gd name="connsiteY4" fmla="*/ 216415 h 411001"/>
                  <a:gd name="connsiteX5" fmla="*/ 4311 w 4310"/>
                  <a:gd name="connsiteY5" fmla="*/ 156568 h 411001"/>
                  <a:gd name="connsiteX6" fmla="*/ 4311 w 4310"/>
                  <a:gd name="connsiteY6" fmla="*/ 152257 h 411001"/>
                  <a:gd name="connsiteX7" fmla="*/ 4311 w 4310"/>
                  <a:gd name="connsiteY7" fmla="*/ 92409 h 411001"/>
                  <a:gd name="connsiteX8" fmla="*/ 4311 w 4310"/>
                  <a:gd name="connsiteY8" fmla="*/ 88098 h 411001"/>
                  <a:gd name="connsiteX9" fmla="*/ 4311 w 4310"/>
                  <a:gd name="connsiteY9" fmla="*/ 28250 h 411001"/>
                  <a:gd name="connsiteX10" fmla="*/ 4311 w 4310"/>
                  <a:gd name="connsiteY10" fmla="*/ 23939 h 411001"/>
                  <a:gd name="connsiteX11" fmla="*/ 4311 w 4310"/>
                  <a:gd name="connsiteY11" fmla="*/ 0 h 411001"/>
                  <a:gd name="connsiteX12" fmla="*/ 0 w 4310"/>
                  <a:gd name="connsiteY12" fmla="*/ 138 h 411001"/>
                  <a:gd name="connsiteX13" fmla="*/ 0 w 4310"/>
                  <a:gd name="connsiteY13" fmla="*/ 23939 h 411001"/>
                  <a:gd name="connsiteX14" fmla="*/ 0 w 4310"/>
                  <a:gd name="connsiteY14" fmla="*/ 28250 h 411001"/>
                  <a:gd name="connsiteX15" fmla="*/ 0 w 4310"/>
                  <a:gd name="connsiteY15" fmla="*/ 88098 h 411001"/>
                  <a:gd name="connsiteX16" fmla="*/ 0 w 4310"/>
                  <a:gd name="connsiteY16" fmla="*/ 92409 h 411001"/>
                  <a:gd name="connsiteX17" fmla="*/ 0 w 4310"/>
                  <a:gd name="connsiteY17" fmla="*/ 152257 h 411001"/>
                  <a:gd name="connsiteX18" fmla="*/ 0 w 4310"/>
                  <a:gd name="connsiteY18" fmla="*/ 156568 h 411001"/>
                  <a:gd name="connsiteX19" fmla="*/ 0 w 4310"/>
                  <a:gd name="connsiteY19" fmla="*/ 216415 h 411001"/>
                  <a:gd name="connsiteX20" fmla="*/ 0 w 4310"/>
                  <a:gd name="connsiteY20" fmla="*/ 220726 h 411001"/>
                  <a:gd name="connsiteX21" fmla="*/ 0 w 4310"/>
                  <a:gd name="connsiteY21" fmla="*/ 280575 h 411001"/>
                  <a:gd name="connsiteX22" fmla="*/ 0 w 4310"/>
                  <a:gd name="connsiteY22" fmla="*/ 284885 h 411001"/>
                  <a:gd name="connsiteX23" fmla="*/ 0 w 4310"/>
                  <a:gd name="connsiteY23" fmla="*/ 344687 h 411001"/>
                  <a:gd name="connsiteX24" fmla="*/ 0 w 4310"/>
                  <a:gd name="connsiteY24" fmla="*/ 348998 h 411001"/>
                  <a:gd name="connsiteX25" fmla="*/ 0 w 4310"/>
                  <a:gd name="connsiteY25" fmla="*/ 408846 h 411001"/>
                  <a:gd name="connsiteX26" fmla="*/ 0 w 4310"/>
                  <a:gd name="connsiteY26" fmla="*/ 411002 h 411001"/>
                  <a:gd name="connsiteX27" fmla="*/ 4311 w 4310"/>
                  <a:gd name="connsiteY27" fmla="*/ 411002 h 411001"/>
                  <a:gd name="connsiteX28" fmla="*/ 4311 w 4310"/>
                  <a:gd name="connsiteY28" fmla="*/ 408846 h 411001"/>
                  <a:gd name="connsiteX29" fmla="*/ 4311 w 4310"/>
                  <a:gd name="connsiteY29" fmla="*/ 348998 h 41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10" h="411001">
                    <a:moveTo>
                      <a:pt x="4311" y="344687"/>
                    </a:moveTo>
                    <a:lnTo>
                      <a:pt x="4311" y="284885"/>
                    </a:lnTo>
                    <a:lnTo>
                      <a:pt x="4311" y="280575"/>
                    </a:lnTo>
                    <a:lnTo>
                      <a:pt x="4311" y="220726"/>
                    </a:lnTo>
                    <a:lnTo>
                      <a:pt x="4311" y="216415"/>
                    </a:lnTo>
                    <a:lnTo>
                      <a:pt x="4311" y="156568"/>
                    </a:lnTo>
                    <a:lnTo>
                      <a:pt x="4311" y="152257"/>
                    </a:lnTo>
                    <a:lnTo>
                      <a:pt x="4311" y="92409"/>
                    </a:lnTo>
                    <a:lnTo>
                      <a:pt x="4311" y="88098"/>
                    </a:lnTo>
                    <a:lnTo>
                      <a:pt x="4311" y="28250"/>
                    </a:lnTo>
                    <a:lnTo>
                      <a:pt x="4311" y="23939"/>
                    </a:lnTo>
                    <a:lnTo>
                      <a:pt x="4311" y="0"/>
                    </a:lnTo>
                    <a:lnTo>
                      <a:pt x="0" y="138"/>
                    </a:lnTo>
                    <a:lnTo>
                      <a:pt x="0" y="23939"/>
                    </a:lnTo>
                    <a:lnTo>
                      <a:pt x="0" y="28250"/>
                    </a:lnTo>
                    <a:lnTo>
                      <a:pt x="0" y="88098"/>
                    </a:lnTo>
                    <a:lnTo>
                      <a:pt x="0" y="92409"/>
                    </a:lnTo>
                    <a:lnTo>
                      <a:pt x="0" y="152257"/>
                    </a:lnTo>
                    <a:lnTo>
                      <a:pt x="0" y="156568"/>
                    </a:lnTo>
                    <a:lnTo>
                      <a:pt x="0" y="216415"/>
                    </a:lnTo>
                    <a:lnTo>
                      <a:pt x="0" y="220726"/>
                    </a:lnTo>
                    <a:lnTo>
                      <a:pt x="0" y="280575"/>
                    </a:lnTo>
                    <a:lnTo>
                      <a:pt x="0" y="284885"/>
                    </a:lnTo>
                    <a:lnTo>
                      <a:pt x="0" y="344687"/>
                    </a:lnTo>
                    <a:lnTo>
                      <a:pt x="0" y="348998"/>
                    </a:lnTo>
                    <a:lnTo>
                      <a:pt x="0" y="408846"/>
                    </a:lnTo>
                    <a:lnTo>
                      <a:pt x="0" y="411002"/>
                    </a:lnTo>
                    <a:lnTo>
                      <a:pt x="4311" y="411002"/>
                    </a:lnTo>
                    <a:lnTo>
                      <a:pt x="4311" y="408846"/>
                    </a:lnTo>
                    <a:lnTo>
                      <a:pt x="4311" y="34899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8DF9BEA0-3AD0-D99F-8A13-E5F61CFDFA54}"/>
                  </a:ext>
                </a:extLst>
              </p:cNvPr>
              <p:cNvSpPr/>
              <p:nvPr/>
            </p:nvSpPr>
            <p:spPr>
              <a:xfrm>
                <a:off x="2520694" y="4402550"/>
                <a:ext cx="428382" cy="473234"/>
              </a:xfrm>
              <a:custGeom>
                <a:avLst/>
                <a:gdLst>
                  <a:gd name="connsiteX0" fmla="*/ 428383 w 428382"/>
                  <a:gd name="connsiteY0" fmla="*/ 460256 h 473234"/>
                  <a:gd name="connsiteX1" fmla="*/ 428383 w 428382"/>
                  <a:gd name="connsiteY1" fmla="*/ 450763 h 473234"/>
                  <a:gd name="connsiteX2" fmla="*/ 230953 w 428382"/>
                  <a:gd name="connsiteY2" fmla="*/ 450763 h 473234"/>
                  <a:gd name="connsiteX3" fmla="*/ 230953 w 428382"/>
                  <a:gd name="connsiteY3" fmla="*/ 5870 h 473234"/>
                  <a:gd name="connsiteX4" fmla="*/ 428383 w 428382"/>
                  <a:gd name="connsiteY4" fmla="*/ 5870 h 473234"/>
                  <a:gd name="connsiteX5" fmla="*/ 428383 w 428382"/>
                  <a:gd name="connsiteY5" fmla="*/ 0 h 473234"/>
                  <a:gd name="connsiteX6" fmla="*/ 424530 w 428382"/>
                  <a:gd name="connsiteY6" fmla="*/ 0 h 473234"/>
                  <a:gd name="connsiteX7" fmla="*/ 0 w 428382"/>
                  <a:gd name="connsiteY7" fmla="*/ 0 h 473234"/>
                  <a:gd name="connsiteX8" fmla="*/ 0 w 428382"/>
                  <a:gd name="connsiteY8" fmla="*/ 473234 h 473234"/>
                  <a:gd name="connsiteX9" fmla="*/ 12658 w 428382"/>
                  <a:gd name="connsiteY9" fmla="*/ 473234 h 473234"/>
                  <a:gd name="connsiteX10" fmla="*/ 12658 w 428382"/>
                  <a:gd name="connsiteY10" fmla="*/ 460302 h 473234"/>
                  <a:gd name="connsiteX11" fmla="*/ 428383 w 428382"/>
                  <a:gd name="connsiteY11" fmla="*/ 460302 h 473234"/>
                  <a:gd name="connsiteX12" fmla="*/ 2339 w 428382"/>
                  <a:gd name="connsiteY12" fmla="*/ 92684 h 473234"/>
                  <a:gd name="connsiteX13" fmla="*/ 67736 w 428382"/>
                  <a:gd name="connsiteY13" fmla="*/ 39715 h 473234"/>
                  <a:gd name="connsiteX14" fmla="*/ 128822 w 428382"/>
                  <a:gd name="connsiteY14" fmla="*/ 73927 h 473234"/>
                  <a:gd name="connsiteX15" fmla="*/ 128822 w 428382"/>
                  <a:gd name="connsiteY15" fmla="*/ 5870 h 473234"/>
                  <a:gd name="connsiteX16" fmla="*/ 192293 w 428382"/>
                  <a:gd name="connsiteY16" fmla="*/ 5870 h 473234"/>
                  <a:gd name="connsiteX17" fmla="*/ 192293 w 428382"/>
                  <a:gd name="connsiteY17" fmla="*/ 167253 h 473234"/>
                  <a:gd name="connsiteX18" fmla="*/ 128776 w 428382"/>
                  <a:gd name="connsiteY18" fmla="*/ 167253 h 473234"/>
                  <a:gd name="connsiteX19" fmla="*/ 128776 w 428382"/>
                  <a:gd name="connsiteY19" fmla="*/ 111441 h 473234"/>
                  <a:gd name="connsiteX20" fmla="*/ 67690 w 428382"/>
                  <a:gd name="connsiteY20" fmla="*/ 145653 h 473234"/>
                  <a:gd name="connsiteX21" fmla="*/ 2339 w 428382"/>
                  <a:gd name="connsiteY21" fmla="*/ 92684 h 473234"/>
                  <a:gd name="connsiteX22" fmla="*/ 43246 w 428382"/>
                  <a:gd name="connsiteY22" fmla="*/ 371103 h 473234"/>
                  <a:gd name="connsiteX23" fmla="*/ 92179 w 428382"/>
                  <a:gd name="connsiteY23" fmla="*/ 322170 h 473234"/>
                  <a:gd name="connsiteX24" fmla="*/ 165602 w 428382"/>
                  <a:gd name="connsiteY24" fmla="*/ 322170 h 473234"/>
                  <a:gd name="connsiteX25" fmla="*/ 214535 w 428382"/>
                  <a:gd name="connsiteY25" fmla="*/ 371103 h 473234"/>
                  <a:gd name="connsiteX26" fmla="*/ 214535 w 428382"/>
                  <a:gd name="connsiteY26" fmla="*/ 378899 h 473234"/>
                  <a:gd name="connsiteX27" fmla="*/ 214535 w 428382"/>
                  <a:gd name="connsiteY27" fmla="*/ 378899 h 473234"/>
                  <a:gd name="connsiteX28" fmla="*/ 214535 w 428382"/>
                  <a:gd name="connsiteY28" fmla="*/ 391832 h 473234"/>
                  <a:gd name="connsiteX29" fmla="*/ 214535 w 428382"/>
                  <a:gd name="connsiteY29" fmla="*/ 391832 h 473234"/>
                  <a:gd name="connsiteX30" fmla="*/ 214535 w 428382"/>
                  <a:gd name="connsiteY30" fmla="*/ 399628 h 473234"/>
                  <a:gd name="connsiteX31" fmla="*/ 165602 w 428382"/>
                  <a:gd name="connsiteY31" fmla="*/ 448561 h 473234"/>
                  <a:gd name="connsiteX32" fmla="*/ 92179 w 428382"/>
                  <a:gd name="connsiteY32" fmla="*/ 448561 h 473234"/>
                  <a:gd name="connsiteX33" fmla="*/ 43246 w 428382"/>
                  <a:gd name="connsiteY33" fmla="*/ 399628 h 473234"/>
                  <a:gd name="connsiteX34" fmla="*/ 43246 w 428382"/>
                  <a:gd name="connsiteY34" fmla="*/ 371103 h 473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28382" h="473234">
                    <a:moveTo>
                      <a:pt x="428383" y="460256"/>
                    </a:moveTo>
                    <a:lnTo>
                      <a:pt x="428383" y="450763"/>
                    </a:lnTo>
                    <a:lnTo>
                      <a:pt x="230953" y="450763"/>
                    </a:lnTo>
                    <a:lnTo>
                      <a:pt x="230953" y="5870"/>
                    </a:lnTo>
                    <a:lnTo>
                      <a:pt x="428383" y="5870"/>
                    </a:lnTo>
                    <a:lnTo>
                      <a:pt x="428383" y="0"/>
                    </a:lnTo>
                    <a:lnTo>
                      <a:pt x="424530" y="0"/>
                    </a:lnTo>
                    <a:lnTo>
                      <a:pt x="0" y="0"/>
                    </a:lnTo>
                    <a:lnTo>
                      <a:pt x="0" y="473234"/>
                    </a:lnTo>
                    <a:lnTo>
                      <a:pt x="12658" y="473234"/>
                    </a:lnTo>
                    <a:lnTo>
                      <a:pt x="12658" y="460302"/>
                    </a:lnTo>
                    <a:lnTo>
                      <a:pt x="428383" y="460302"/>
                    </a:lnTo>
                    <a:close/>
                    <a:moveTo>
                      <a:pt x="2339" y="92684"/>
                    </a:moveTo>
                    <a:cubicBezTo>
                      <a:pt x="2339" y="63471"/>
                      <a:pt x="31690" y="39715"/>
                      <a:pt x="67736" y="39715"/>
                    </a:cubicBezTo>
                    <a:cubicBezTo>
                      <a:pt x="95619" y="39715"/>
                      <a:pt x="119421" y="53978"/>
                      <a:pt x="128822" y="73927"/>
                    </a:cubicBezTo>
                    <a:lnTo>
                      <a:pt x="128822" y="5870"/>
                    </a:lnTo>
                    <a:lnTo>
                      <a:pt x="192293" y="5870"/>
                    </a:lnTo>
                    <a:lnTo>
                      <a:pt x="192293" y="167253"/>
                    </a:lnTo>
                    <a:lnTo>
                      <a:pt x="128776" y="167253"/>
                    </a:lnTo>
                    <a:lnTo>
                      <a:pt x="128776" y="111441"/>
                    </a:lnTo>
                    <a:cubicBezTo>
                      <a:pt x="119421" y="131390"/>
                      <a:pt x="95619" y="145653"/>
                      <a:pt x="67690" y="145653"/>
                    </a:cubicBezTo>
                    <a:cubicBezTo>
                      <a:pt x="31644" y="145653"/>
                      <a:pt x="2339" y="121897"/>
                      <a:pt x="2339" y="92684"/>
                    </a:cubicBezTo>
                    <a:close/>
                    <a:moveTo>
                      <a:pt x="43246" y="371103"/>
                    </a:moveTo>
                    <a:cubicBezTo>
                      <a:pt x="43246" y="344091"/>
                      <a:pt x="65168" y="322170"/>
                      <a:pt x="92179" y="322170"/>
                    </a:cubicBezTo>
                    <a:lnTo>
                      <a:pt x="165602" y="322170"/>
                    </a:lnTo>
                    <a:cubicBezTo>
                      <a:pt x="192614" y="322170"/>
                      <a:pt x="214535" y="344091"/>
                      <a:pt x="214535" y="371103"/>
                    </a:cubicBezTo>
                    <a:lnTo>
                      <a:pt x="214535" y="378899"/>
                    </a:lnTo>
                    <a:lnTo>
                      <a:pt x="214535" y="378899"/>
                    </a:lnTo>
                    <a:lnTo>
                      <a:pt x="214535" y="391832"/>
                    </a:lnTo>
                    <a:lnTo>
                      <a:pt x="214535" y="391832"/>
                    </a:lnTo>
                    <a:lnTo>
                      <a:pt x="214535" y="399628"/>
                    </a:lnTo>
                    <a:cubicBezTo>
                      <a:pt x="214535" y="426640"/>
                      <a:pt x="192614" y="448561"/>
                      <a:pt x="165602" y="448561"/>
                    </a:cubicBezTo>
                    <a:lnTo>
                      <a:pt x="92179" y="448561"/>
                    </a:lnTo>
                    <a:cubicBezTo>
                      <a:pt x="65122" y="448561"/>
                      <a:pt x="43246" y="426640"/>
                      <a:pt x="43246" y="399628"/>
                    </a:cubicBezTo>
                    <a:lnTo>
                      <a:pt x="43246" y="371103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676765E7-902B-9A01-1799-2D18A8AE26F1}"/>
                  </a:ext>
                </a:extLst>
              </p:cNvPr>
              <p:cNvSpPr/>
              <p:nvPr/>
            </p:nvSpPr>
            <p:spPr>
              <a:xfrm>
                <a:off x="2653781" y="4412731"/>
                <a:ext cx="54849" cy="152761"/>
              </a:xfrm>
              <a:custGeom>
                <a:avLst/>
                <a:gdLst>
                  <a:gd name="connsiteX0" fmla="*/ 0 w 54849"/>
                  <a:gd name="connsiteY0" fmla="*/ 0 h 152761"/>
                  <a:gd name="connsiteX1" fmla="*/ 54849 w 54849"/>
                  <a:gd name="connsiteY1" fmla="*/ 0 h 152761"/>
                  <a:gd name="connsiteX2" fmla="*/ 54849 w 54849"/>
                  <a:gd name="connsiteY2" fmla="*/ 152761 h 152761"/>
                  <a:gd name="connsiteX3" fmla="*/ 0 w 54849"/>
                  <a:gd name="connsiteY3" fmla="*/ 152761 h 15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49" h="152761">
                    <a:moveTo>
                      <a:pt x="0" y="0"/>
                    </a:moveTo>
                    <a:lnTo>
                      <a:pt x="54849" y="0"/>
                    </a:lnTo>
                    <a:lnTo>
                      <a:pt x="54849" y="152761"/>
                    </a:lnTo>
                    <a:lnTo>
                      <a:pt x="0" y="152761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0D766F36-2BCA-0E73-DFD9-8C4CB6292F2D}"/>
                  </a:ext>
                </a:extLst>
              </p:cNvPr>
              <p:cNvSpPr/>
              <p:nvPr/>
            </p:nvSpPr>
            <p:spPr>
              <a:xfrm>
                <a:off x="2527298" y="4446576"/>
                <a:ext cx="122172" cy="97315"/>
              </a:xfrm>
              <a:custGeom>
                <a:avLst/>
                <a:gdLst>
                  <a:gd name="connsiteX0" fmla="*/ 61086 w 122172"/>
                  <a:gd name="connsiteY0" fmla="*/ 0 h 97315"/>
                  <a:gd name="connsiteX1" fmla="*/ 0 w 122172"/>
                  <a:gd name="connsiteY1" fmla="*/ 48658 h 97315"/>
                  <a:gd name="connsiteX2" fmla="*/ 61086 w 122172"/>
                  <a:gd name="connsiteY2" fmla="*/ 97316 h 97315"/>
                  <a:gd name="connsiteX3" fmla="*/ 122172 w 122172"/>
                  <a:gd name="connsiteY3" fmla="*/ 48658 h 97315"/>
                  <a:gd name="connsiteX4" fmla="*/ 61086 w 122172"/>
                  <a:gd name="connsiteY4" fmla="*/ 0 h 9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72" h="97315">
                    <a:moveTo>
                      <a:pt x="61086" y="0"/>
                    </a:moveTo>
                    <a:cubicBezTo>
                      <a:pt x="27424" y="0"/>
                      <a:pt x="0" y="21830"/>
                      <a:pt x="0" y="48658"/>
                    </a:cubicBezTo>
                    <a:cubicBezTo>
                      <a:pt x="0" y="75486"/>
                      <a:pt x="27379" y="97316"/>
                      <a:pt x="61086" y="97316"/>
                    </a:cubicBezTo>
                    <a:cubicBezTo>
                      <a:pt x="94748" y="97316"/>
                      <a:pt x="122172" y="75486"/>
                      <a:pt x="122172" y="48658"/>
                    </a:cubicBezTo>
                    <a:cubicBezTo>
                      <a:pt x="122172" y="21830"/>
                      <a:pt x="94793" y="0"/>
                      <a:pt x="610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C1CB04C8-F8B7-BBD2-E20F-FC042AAF89D2}"/>
                  </a:ext>
                </a:extLst>
              </p:cNvPr>
              <p:cNvSpPr/>
              <p:nvPr/>
            </p:nvSpPr>
            <p:spPr>
              <a:xfrm>
                <a:off x="2755958" y="4500829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815B8E11-42E8-6187-B302-99180EC29A0B}"/>
                  </a:ext>
                </a:extLst>
              </p:cNvPr>
              <p:cNvSpPr/>
              <p:nvPr/>
            </p:nvSpPr>
            <p:spPr>
              <a:xfrm>
                <a:off x="2755958" y="4588927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E4C53062-9441-CB75-D909-C6E9E79850A2}"/>
                  </a:ext>
                </a:extLst>
              </p:cNvPr>
              <p:cNvSpPr/>
              <p:nvPr/>
            </p:nvSpPr>
            <p:spPr>
              <a:xfrm>
                <a:off x="2755958" y="4456849"/>
                <a:ext cx="189266" cy="39669"/>
              </a:xfrm>
              <a:custGeom>
                <a:avLst/>
                <a:gdLst>
                  <a:gd name="connsiteX0" fmla="*/ 0 w 189266"/>
                  <a:gd name="connsiteY0" fmla="*/ 0 h 39669"/>
                  <a:gd name="connsiteX1" fmla="*/ 189266 w 189266"/>
                  <a:gd name="connsiteY1" fmla="*/ 0 h 39669"/>
                  <a:gd name="connsiteX2" fmla="*/ 189266 w 189266"/>
                  <a:gd name="connsiteY2" fmla="*/ 39669 h 39669"/>
                  <a:gd name="connsiteX3" fmla="*/ 0 w 189266"/>
                  <a:gd name="connsiteY3" fmla="*/ 39669 h 3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669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669"/>
                    </a:lnTo>
                    <a:lnTo>
                      <a:pt x="0" y="39669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768AE68D-199B-FEB1-1026-AF1DAFA99C6F}"/>
                  </a:ext>
                </a:extLst>
              </p:cNvPr>
              <p:cNvSpPr/>
              <p:nvPr/>
            </p:nvSpPr>
            <p:spPr>
              <a:xfrm>
                <a:off x="2755958" y="4544947"/>
                <a:ext cx="189266" cy="39669"/>
              </a:xfrm>
              <a:custGeom>
                <a:avLst/>
                <a:gdLst>
                  <a:gd name="connsiteX0" fmla="*/ 0 w 189266"/>
                  <a:gd name="connsiteY0" fmla="*/ 0 h 39669"/>
                  <a:gd name="connsiteX1" fmla="*/ 189266 w 189266"/>
                  <a:gd name="connsiteY1" fmla="*/ 0 h 39669"/>
                  <a:gd name="connsiteX2" fmla="*/ 189266 w 189266"/>
                  <a:gd name="connsiteY2" fmla="*/ 39670 h 39669"/>
                  <a:gd name="connsiteX3" fmla="*/ 0 w 189266"/>
                  <a:gd name="connsiteY3" fmla="*/ 39670 h 3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669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670"/>
                    </a:lnTo>
                    <a:lnTo>
                      <a:pt x="0" y="39670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39062159-9066-6956-E15B-8856B8A94786}"/>
                  </a:ext>
                </a:extLst>
              </p:cNvPr>
              <p:cNvSpPr/>
              <p:nvPr/>
            </p:nvSpPr>
            <p:spPr>
              <a:xfrm>
                <a:off x="2755958" y="4633045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56B147B2-D135-6F7D-8688-7D987F93C924}"/>
                  </a:ext>
                </a:extLst>
              </p:cNvPr>
              <p:cNvSpPr/>
              <p:nvPr/>
            </p:nvSpPr>
            <p:spPr>
              <a:xfrm>
                <a:off x="2755958" y="4677117"/>
                <a:ext cx="189266" cy="39669"/>
              </a:xfrm>
              <a:custGeom>
                <a:avLst/>
                <a:gdLst>
                  <a:gd name="connsiteX0" fmla="*/ 0 w 189266"/>
                  <a:gd name="connsiteY0" fmla="*/ 0 h 39669"/>
                  <a:gd name="connsiteX1" fmla="*/ 189266 w 189266"/>
                  <a:gd name="connsiteY1" fmla="*/ 0 h 39669"/>
                  <a:gd name="connsiteX2" fmla="*/ 189266 w 189266"/>
                  <a:gd name="connsiteY2" fmla="*/ 39670 h 39669"/>
                  <a:gd name="connsiteX3" fmla="*/ 0 w 189266"/>
                  <a:gd name="connsiteY3" fmla="*/ 39670 h 3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669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670"/>
                    </a:lnTo>
                    <a:lnTo>
                      <a:pt x="0" y="39670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5E42A9BB-CAF8-27D4-FA5C-B6E49B828CA9}"/>
                  </a:ext>
                </a:extLst>
              </p:cNvPr>
              <p:cNvSpPr/>
              <p:nvPr/>
            </p:nvSpPr>
            <p:spPr>
              <a:xfrm>
                <a:off x="2755958" y="4809241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EA37C5CA-79D4-0AA0-AC24-F5F411BC7FCD}"/>
                  </a:ext>
                </a:extLst>
              </p:cNvPr>
              <p:cNvSpPr/>
              <p:nvPr/>
            </p:nvSpPr>
            <p:spPr>
              <a:xfrm>
                <a:off x="2755958" y="4765215"/>
                <a:ext cx="189266" cy="39669"/>
              </a:xfrm>
              <a:custGeom>
                <a:avLst/>
                <a:gdLst>
                  <a:gd name="connsiteX0" fmla="*/ 0 w 189266"/>
                  <a:gd name="connsiteY0" fmla="*/ 0 h 39669"/>
                  <a:gd name="connsiteX1" fmla="*/ 189266 w 189266"/>
                  <a:gd name="connsiteY1" fmla="*/ 0 h 39669"/>
                  <a:gd name="connsiteX2" fmla="*/ 189266 w 189266"/>
                  <a:gd name="connsiteY2" fmla="*/ 39669 h 39669"/>
                  <a:gd name="connsiteX3" fmla="*/ 0 w 189266"/>
                  <a:gd name="connsiteY3" fmla="*/ 39669 h 3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669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669"/>
                    </a:lnTo>
                    <a:lnTo>
                      <a:pt x="0" y="39669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126E6541-D053-F0A2-FC87-F1A3B0CAAA66}"/>
                  </a:ext>
                </a:extLst>
              </p:cNvPr>
              <p:cNvSpPr/>
              <p:nvPr/>
            </p:nvSpPr>
            <p:spPr>
              <a:xfrm>
                <a:off x="2755958" y="4721143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413AB8D8-7F0B-FBA3-D366-85056B958109}"/>
                  </a:ext>
                </a:extLst>
              </p:cNvPr>
              <p:cNvSpPr/>
              <p:nvPr/>
            </p:nvSpPr>
            <p:spPr>
              <a:xfrm>
                <a:off x="2755958" y="4412731"/>
                <a:ext cx="189266" cy="39806"/>
              </a:xfrm>
              <a:custGeom>
                <a:avLst/>
                <a:gdLst>
                  <a:gd name="connsiteX0" fmla="*/ 0 w 189266"/>
                  <a:gd name="connsiteY0" fmla="*/ 0 h 39806"/>
                  <a:gd name="connsiteX1" fmla="*/ 189266 w 189266"/>
                  <a:gd name="connsiteY1" fmla="*/ 0 h 39806"/>
                  <a:gd name="connsiteX2" fmla="*/ 189266 w 189266"/>
                  <a:gd name="connsiteY2" fmla="*/ 39807 h 39806"/>
                  <a:gd name="connsiteX3" fmla="*/ 0 w 189266"/>
                  <a:gd name="connsiteY3" fmla="*/ 39807 h 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6" h="39806">
                    <a:moveTo>
                      <a:pt x="0" y="0"/>
                    </a:moveTo>
                    <a:lnTo>
                      <a:pt x="189266" y="0"/>
                    </a:lnTo>
                    <a:lnTo>
                      <a:pt x="189266" y="39807"/>
                    </a:lnTo>
                    <a:lnTo>
                      <a:pt x="0" y="39807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F58F5A7E-46B6-F9CB-38C9-481F9EC0DE77}"/>
                  </a:ext>
                </a:extLst>
              </p:cNvPr>
              <p:cNvSpPr/>
              <p:nvPr/>
            </p:nvSpPr>
            <p:spPr>
              <a:xfrm>
                <a:off x="2516383" y="4399845"/>
                <a:ext cx="437004" cy="480204"/>
              </a:xfrm>
              <a:custGeom>
                <a:avLst/>
                <a:gdLst>
                  <a:gd name="connsiteX0" fmla="*/ 0 w 437004"/>
                  <a:gd name="connsiteY0" fmla="*/ 0 h 480204"/>
                  <a:gd name="connsiteX1" fmla="*/ 0 w 437004"/>
                  <a:gd name="connsiteY1" fmla="*/ 550 h 480204"/>
                  <a:gd name="connsiteX2" fmla="*/ 0 w 437004"/>
                  <a:gd name="connsiteY2" fmla="*/ 2706 h 480204"/>
                  <a:gd name="connsiteX3" fmla="*/ 0 w 437004"/>
                  <a:gd name="connsiteY3" fmla="*/ 62554 h 480204"/>
                  <a:gd name="connsiteX4" fmla="*/ 0 w 437004"/>
                  <a:gd name="connsiteY4" fmla="*/ 66865 h 480204"/>
                  <a:gd name="connsiteX5" fmla="*/ 0 w 437004"/>
                  <a:gd name="connsiteY5" fmla="*/ 126712 h 480204"/>
                  <a:gd name="connsiteX6" fmla="*/ 0 w 437004"/>
                  <a:gd name="connsiteY6" fmla="*/ 131023 h 480204"/>
                  <a:gd name="connsiteX7" fmla="*/ 0 w 437004"/>
                  <a:gd name="connsiteY7" fmla="*/ 190871 h 480204"/>
                  <a:gd name="connsiteX8" fmla="*/ 0 w 437004"/>
                  <a:gd name="connsiteY8" fmla="*/ 195182 h 480204"/>
                  <a:gd name="connsiteX9" fmla="*/ 0 w 437004"/>
                  <a:gd name="connsiteY9" fmla="*/ 255030 h 480204"/>
                  <a:gd name="connsiteX10" fmla="*/ 0 w 437004"/>
                  <a:gd name="connsiteY10" fmla="*/ 259341 h 480204"/>
                  <a:gd name="connsiteX11" fmla="*/ 0 w 437004"/>
                  <a:gd name="connsiteY11" fmla="*/ 319143 h 480204"/>
                  <a:gd name="connsiteX12" fmla="*/ 0 w 437004"/>
                  <a:gd name="connsiteY12" fmla="*/ 323500 h 480204"/>
                  <a:gd name="connsiteX13" fmla="*/ 0 w 437004"/>
                  <a:gd name="connsiteY13" fmla="*/ 383302 h 480204"/>
                  <a:gd name="connsiteX14" fmla="*/ 0 w 437004"/>
                  <a:gd name="connsiteY14" fmla="*/ 387613 h 480204"/>
                  <a:gd name="connsiteX15" fmla="*/ 0 w 437004"/>
                  <a:gd name="connsiteY15" fmla="*/ 447690 h 480204"/>
                  <a:gd name="connsiteX16" fmla="*/ 0 w 437004"/>
                  <a:gd name="connsiteY16" fmla="*/ 452001 h 480204"/>
                  <a:gd name="connsiteX17" fmla="*/ 0 w 437004"/>
                  <a:gd name="connsiteY17" fmla="*/ 480205 h 480204"/>
                  <a:gd name="connsiteX18" fmla="*/ 4311 w 437004"/>
                  <a:gd name="connsiteY18" fmla="*/ 480205 h 480204"/>
                  <a:gd name="connsiteX19" fmla="*/ 16968 w 437004"/>
                  <a:gd name="connsiteY19" fmla="*/ 480205 h 480204"/>
                  <a:gd name="connsiteX20" fmla="*/ 16968 w 437004"/>
                  <a:gd name="connsiteY20" fmla="*/ 475894 h 480204"/>
                  <a:gd name="connsiteX21" fmla="*/ 4311 w 437004"/>
                  <a:gd name="connsiteY21" fmla="*/ 475894 h 480204"/>
                  <a:gd name="connsiteX22" fmla="*/ 4311 w 437004"/>
                  <a:gd name="connsiteY22" fmla="*/ 2706 h 480204"/>
                  <a:gd name="connsiteX23" fmla="*/ 428841 w 437004"/>
                  <a:gd name="connsiteY23" fmla="*/ 2706 h 480204"/>
                  <a:gd name="connsiteX24" fmla="*/ 432694 w 437004"/>
                  <a:gd name="connsiteY24" fmla="*/ 2706 h 480204"/>
                  <a:gd name="connsiteX25" fmla="*/ 432694 w 437004"/>
                  <a:gd name="connsiteY25" fmla="*/ 8576 h 480204"/>
                  <a:gd name="connsiteX26" fmla="*/ 433152 w 437004"/>
                  <a:gd name="connsiteY26" fmla="*/ 8576 h 480204"/>
                  <a:gd name="connsiteX27" fmla="*/ 433152 w 437004"/>
                  <a:gd name="connsiteY27" fmla="*/ 453468 h 480204"/>
                  <a:gd name="connsiteX28" fmla="*/ 432694 w 437004"/>
                  <a:gd name="connsiteY28" fmla="*/ 453468 h 480204"/>
                  <a:gd name="connsiteX29" fmla="*/ 432694 w 437004"/>
                  <a:gd name="connsiteY29" fmla="*/ 462961 h 480204"/>
                  <a:gd name="connsiteX30" fmla="*/ 437004 w 437004"/>
                  <a:gd name="connsiteY30" fmla="*/ 462961 h 480204"/>
                  <a:gd name="connsiteX31" fmla="*/ 437004 w 437004"/>
                  <a:gd name="connsiteY31" fmla="*/ 0 h 48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37004" h="480204">
                    <a:moveTo>
                      <a:pt x="0" y="0"/>
                    </a:moveTo>
                    <a:lnTo>
                      <a:pt x="0" y="550"/>
                    </a:lnTo>
                    <a:lnTo>
                      <a:pt x="0" y="2706"/>
                    </a:lnTo>
                    <a:lnTo>
                      <a:pt x="0" y="62554"/>
                    </a:lnTo>
                    <a:lnTo>
                      <a:pt x="0" y="66865"/>
                    </a:lnTo>
                    <a:lnTo>
                      <a:pt x="0" y="126712"/>
                    </a:lnTo>
                    <a:lnTo>
                      <a:pt x="0" y="131023"/>
                    </a:lnTo>
                    <a:lnTo>
                      <a:pt x="0" y="190871"/>
                    </a:lnTo>
                    <a:lnTo>
                      <a:pt x="0" y="195182"/>
                    </a:lnTo>
                    <a:lnTo>
                      <a:pt x="0" y="255030"/>
                    </a:lnTo>
                    <a:lnTo>
                      <a:pt x="0" y="259341"/>
                    </a:lnTo>
                    <a:lnTo>
                      <a:pt x="0" y="319143"/>
                    </a:lnTo>
                    <a:lnTo>
                      <a:pt x="0" y="323500"/>
                    </a:lnTo>
                    <a:lnTo>
                      <a:pt x="0" y="383302"/>
                    </a:lnTo>
                    <a:lnTo>
                      <a:pt x="0" y="387613"/>
                    </a:lnTo>
                    <a:lnTo>
                      <a:pt x="0" y="447690"/>
                    </a:lnTo>
                    <a:lnTo>
                      <a:pt x="0" y="452001"/>
                    </a:lnTo>
                    <a:lnTo>
                      <a:pt x="0" y="480205"/>
                    </a:lnTo>
                    <a:lnTo>
                      <a:pt x="4311" y="480205"/>
                    </a:lnTo>
                    <a:lnTo>
                      <a:pt x="16968" y="480205"/>
                    </a:lnTo>
                    <a:lnTo>
                      <a:pt x="16968" y="475894"/>
                    </a:lnTo>
                    <a:lnTo>
                      <a:pt x="4311" y="475894"/>
                    </a:lnTo>
                    <a:lnTo>
                      <a:pt x="4311" y="2706"/>
                    </a:lnTo>
                    <a:lnTo>
                      <a:pt x="428841" y="2706"/>
                    </a:lnTo>
                    <a:lnTo>
                      <a:pt x="432694" y="2706"/>
                    </a:lnTo>
                    <a:lnTo>
                      <a:pt x="432694" y="8576"/>
                    </a:lnTo>
                    <a:lnTo>
                      <a:pt x="433152" y="8576"/>
                    </a:lnTo>
                    <a:lnTo>
                      <a:pt x="433152" y="453468"/>
                    </a:lnTo>
                    <a:lnTo>
                      <a:pt x="432694" y="453468"/>
                    </a:lnTo>
                    <a:lnTo>
                      <a:pt x="432694" y="462961"/>
                    </a:lnTo>
                    <a:lnTo>
                      <a:pt x="437004" y="462961"/>
                    </a:lnTo>
                    <a:lnTo>
                      <a:pt x="437004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5107549C-2EEA-3F33-90C9-9A2CF4C4E2D6}"/>
                  </a:ext>
                </a:extLst>
              </p:cNvPr>
              <p:cNvSpPr/>
              <p:nvPr/>
            </p:nvSpPr>
            <p:spPr>
              <a:xfrm>
                <a:off x="1958261" y="4723023"/>
                <a:ext cx="52831" cy="51547"/>
              </a:xfrm>
              <a:custGeom>
                <a:avLst/>
                <a:gdLst>
                  <a:gd name="connsiteX0" fmla="*/ 20408 w 52831"/>
                  <a:gd name="connsiteY0" fmla="*/ 49117 h 51547"/>
                  <a:gd name="connsiteX1" fmla="*/ 20408 w 52831"/>
                  <a:gd name="connsiteY1" fmla="*/ 50813 h 51547"/>
                  <a:gd name="connsiteX2" fmla="*/ 26416 w 52831"/>
                  <a:gd name="connsiteY2" fmla="*/ 51547 h 51547"/>
                  <a:gd name="connsiteX3" fmla="*/ 52831 w 52831"/>
                  <a:gd name="connsiteY3" fmla="*/ 25774 h 51547"/>
                  <a:gd name="connsiteX4" fmla="*/ 26416 w 52831"/>
                  <a:gd name="connsiteY4" fmla="*/ 0 h 51547"/>
                  <a:gd name="connsiteX5" fmla="*/ 20408 w 52831"/>
                  <a:gd name="connsiteY5" fmla="*/ 734 h 51547"/>
                  <a:gd name="connsiteX6" fmla="*/ 20408 w 52831"/>
                  <a:gd name="connsiteY6" fmla="*/ 18894 h 51547"/>
                  <a:gd name="connsiteX7" fmla="*/ 16097 w 52831"/>
                  <a:gd name="connsiteY7" fmla="*/ 18894 h 51547"/>
                  <a:gd name="connsiteX8" fmla="*/ 16097 w 52831"/>
                  <a:gd name="connsiteY8" fmla="*/ 2018 h 51547"/>
                  <a:gd name="connsiteX9" fmla="*/ 0 w 52831"/>
                  <a:gd name="connsiteY9" fmla="*/ 25728 h 51547"/>
                  <a:gd name="connsiteX10" fmla="*/ 16097 w 52831"/>
                  <a:gd name="connsiteY10" fmla="*/ 49438 h 51547"/>
                  <a:gd name="connsiteX11" fmla="*/ 16097 w 52831"/>
                  <a:gd name="connsiteY11" fmla="*/ 49071 h 51547"/>
                  <a:gd name="connsiteX12" fmla="*/ 20408 w 52831"/>
                  <a:gd name="connsiteY12" fmla="*/ 49071 h 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831" h="51547">
                    <a:moveTo>
                      <a:pt x="20408" y="49117"/>
                    </a:moveTo>
                    <a:lnTo>
                      <a:pt x="20408" y="50813"/>
                    </a:lnTo>
                    <a:cubicBezTo>
                      <a:pt x="22334" y="51272"/>
                      <a:pt x="24352" y="51547"/>
                      <a:pt x="26416" y="51547"/>
                    </a:cubicBezTo>
                    <a:cubicBezTo>
                      <a:pt x="40953" y="51547"/>
                      <a:pt x="52831" y="39990"/>
                      <a:pt x="52831" y="25774"/>
                    </a:cubicBezTo>
                    <a:cubicBezTo>
                      <a:pt x="52831" y="11557"/>
                      <a:pt x="40999" y="0"/>
                      <a:pt x="26416" y="0"/>
                    </a:cubicBezTo>
                    <a:cubicBezTo>
                      <a:pt x="24352" y="0"/>
                      <a:pt x="22334" y="275"/>
                      <a:pt x="20408" y="734"/>
                    </a:cubicBezTo>
                    <a:lnTo>
                      <a:pt x="20408" y="18894"/>
                    </a:lnTo>
                    <a:lnTo>
                      <a:pt x="16097" y="18894"/>
                    </a:lnTo>
                    <a:lnTo>
                      <a:pt x="16097" y="2018"/>
                    </a:lnTo>
                    <a:cubicBezTo>
                      <a:pt x="6650" y="5962"/>
                      <a:pt x="0" y="15088"/>
                      <a:pt x="0" y="25728"/>
                    </a:cubicBezTo>
                    <a:cubicBezTo>
                      <a:pt x="0" y="36367"/>
                      <a:pt x="6650" y="45494"/>
                      <a:pt x="16097" y="49438"/>
                    </a:cubicBezTo>
                    <a:lnTo>
                      <a:pt x="16097" y="49071"/>
                    </a:lnTo>
                    <a:lnTo>
                      <a:pt x="20408" y="49071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1A93435F-0DA7-B519-0860-A017CF16EC6D}"/>
                  </a:ext>
                </a:extLst>
              </p:cNvPr>
              <p:cNvSpPr/>
              <p:nvPr/>
            </p:nvSpPr>
            <p:spPr>
              <a:xfrm>
                <a:off x="1695114" y="4464783"/>
                <a:ext cx="68423" cy="54849"/>
              </a:xfrm>
              <a:custGeom>
                <a:avLst/>
                <a:gdLst>
                  <a:gd name="connsiteX0" fmla="*/ 0 w 68423"/>
                  <a:gd name="connsiteY0" fmla="*/ 0 h 54849"/>
                  <a:gd name="connsiteX1" fmla="*/ 68424 w 68423"/>
                  <a:gd name="connsiteY1" fmla="*/ 0 h 54849"/>
                  <a:gd name="connsiteX2" fmla="*/ 68424 w 68423"/>
                  <a:gd name="connsiteY2" fmla="*/ 54849 h 54849"/>
                  <a:gd name="connsiteX3" fmla="*/ 0 w 68423"/>
                  <a:gd name="connsiteY3" fmla="*/ 54849 h 5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23" h="54849">
                    <a:moveTo>
                      <a:pt x="0" y="0"/>
                    </a:moveTo>
                    <a:lnTo>
                      <a:pt x="68424" y="0"/>
                    </a:lnTo>
                    <a:lnTo>
                      <a:pt x="68424" y="54849"/>
                    </a:lnTo>
                    <a:lnTo>
                      <a:pt x="0" y="54849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A0C6DC05-2F61-8C92-6FA3-98551FB6B851}"/>
                  </a:ext>
                </a:extLst>
              </p:cNvPr>
              <p:cNvSpPr/>
              <p:nvPr/>
            </p:nvSpPr>
            <p:spPr>
              <a:xfrm>
                <a:off x="1962343" y="4622038"/>
                <a:ext cx="52831" cy="51547"/>
              </a:xfrm>
              <a:custGeom>
                <a:avLst/>
                <a:gdLst>
                  <a:gd name="connsiteX0" fmla="*/ 0 w 52831"/>
                  <a:gd name="connsiteY0" fmla="*/ 25774 h 51547"/>
                  <a:gd name="connsiteX1" fmla="*/ 12015 w 52831"/>
                  <a:gd name="connsiteY1" fmla="*/ 47328 h 51547"/>
                  <a:gd name="connsiteX2" fmla="*/ 12015 w 52831"/>
                  <a:gd name="connsiteY2" fmla="*/ 29305 h 51547"/>
                  <a:gd name="connsiteX3" fmla="*/ 16326 w 52831"/>
                  <a:gd name="connsiteY3" fmla="*/ 29305 h 51547"/>
                  <a:gd name="connsiteX4" fmla="*/ 16326 w 52831"/>
                  <a:gd name="connsiteY4" fmla="*/ 49575 h 51547"/>
                  <a:gd name="connsiteX5" fmla="*/ 26416 w 52831"/>
                  <a:gd name="connsiteY5" fmla="*/ 51547 h 51547"/>
                  <a:gd name="connsiteX6" fmla="*/ 52831 w 52831"/>
                  <a:gd name="connsiteY6" fmla="*/ 25774 h 51547"/>
                  <a:gd name="connsiteX7" fmla="*/ 26416 w 52831"/>
                  <a:gd name="connsiteY7" fmla="*/ 0 h 51547"/>
                  <a:gd name="connsiteX8" fmla="*/ 0 w 52831"/>
                  <a:gd name="connsiteY8" fmla="*/ 25774 h 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31" h="51547">
                    <a:moveTo>
                      <a:pt x="0" y="25774"/>
                    </a:moveTo>
                    <a:cubicBezTo>
                      <a:pt x="0" y="34808"/>
                      <a:pt x="4815" y="42696"/>
                      <a:pt x="12015" y="47328"/>
                    </a:cubicBezTo>
                    <a:lnTo>
                      <a:pt x="12015" y="29305"/>
                    </a:lnTo>
                    <a:lnTo>
                      <a:pt x="16326" y="29305"/>
                    </a:lnTo>
                    <a:lnTo>
                      <a:pt x="16326" y="49575"/>
                    </a:lnTo>
                    <a:cubicBezTo>
                      <a:pt x="19445" y="50813"/>
                      <a:pt x="22839" y="51547"/>
                      <a:pt x="26416" y="51547"/>
                    </a:cubicBezTo>
                    <a:cubicBezTo>
                      <a:pt x="40953" y="51547"/>
                      <a:pt x="52831" y="39990"/>
                      <a:pt x="52831" y="25774"/>
                    </a:cubicBezTo>
                    <a:cubicBezTo>
                      <a:pt x="52831" y="11557"/>
                      <a:pt x="40999" y="0"/>
                      <a:pt x="26416" y="0"/>
                    </a:cubicBezTo>
                    <a:cubicBezTo>
                      <a:pt x="11832" y="0"/>
                      <a:pt x="0" y="11603"/>
                      <a:pt x="0" y="257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CFE2866C-D91F-7B7D-1617-85F198554F92}"/>
                  </a:ext>
                </a:extLst>
              </p:cNvPr>
              <p:cNvSpPr/>
              <p:nvPr/>
            </p:nvSpPr>
            <p:spPr>
              <a:xfrm>
                <a:off x="1376934" y="4399845"/>
                <a:ext cx="836219" cy="421549"/>
              </a:xfrm>
              <a:custGeom>
                <a:avLst/>
                <a:gdLst>
                  <a:gd name="connsiteX0" fmla="*/ 0 w 836219"/>
                  <a:gd name="connsiteY0" fmla="*/ 346797 h 421549"/>
                  <a:gd name="connsiteX1" fmla="*/ 10456 w 836219"/>
                  <a:gd name="connsiteY1" fmla="*/ 346797 h 421549"/>
                  <a:gd name="connsiteX2" fmla="*/ 10456 w 836219"/>
                  <a:gd name="connsiteY2" fmla="*/ 351108 h 421549"/>
                  <a:gd name="connsiteX3" fmla="*/ 46 w 836219"/>
                  <a:gd name="connsiteY3" fmla="*/ 351108 h 421549"/>
                  <a:gd name="connsiteX4" fmla="*/ 46 w 836219"/>
                  <a:gd name="connsiteY4" fmla="*/ 421549 h 421549"/>
                  <a:gd name="connsiteX5" fmla="*/ 147992 w 836219"/>
                  <a:gd name="connsiteY5" fmla="*/ 417147 h 421549"/>
                  <a:gd name="connsiteX6" fmla="*/ 147992 w 836219"/>
                  <a:gd name="connsiteY6" fmla="*/ 187156 h 421549"/>
                  <a:gd name="connsiteX7" fmla="*/ 166382 w 836219"/>
                  <a:gd name="connsiteY7" fmla="*/ 172619 h 421549"/>
                  <a:gd name="connsiteX8" fmla="*/ 167116 w 836219"/>
                  <a:gd name="connsiteY8" fmla="*/ 172619 h 421549"/>
                  <a:gd name="connsiteX9" fmla="*/ 473234 w 836219"/>
                  <a:gd name="connsiteY9" fmla="*/ 165602 h 421549"/>
                  <a:gd name="connsiteX10" fmla="*/ 473234 w 836219"/>
                  <a:gd name="connsiteY10" fmla="*/ 188211 h 421549"/>
                  <a:gd name="connsiteX11" fmla="*/ 473601 w 836219"/>
                  <a:gd name="connsiteY11" fmla="*/ 202382 h 421549"/>
                  <a:gd name="connsiteX12" fmla="*/ 597424 w 836219"/>
                  <a:gd name="connsiteY12" fmla="*/ 202382 h 421549"/>
                  <a:gd name="connsiteX13" fmla="*/ 597424 w 836219"/>
                  <a:gd name="connsiteY13" fmla="*/ 191146 h 421549"/>
                  <a:gd name="connsiteX14" fmla="*/ 601735 w 836219"/>
                  <a:gd name="connsiteY14" fmla="*/ 191146 h 421549"/>
                  <a:gd name="connsiteX15" fmla="*/ 601735 w 836219"/>
                  <a:gd name="connsiteY15" fmla="*/ 202382 h 421549"/>
                  <a:gd name="connsiteX16" fmla="*/ 666903 w 836219"/>
                  <a:gd name="connsiteY16" fmla="*/ 202382 h 421549"/>
                  <a:gd name="connsiteX17" fmla="*/ 666903 w 836219"/>
                  <a:gd name="connsiteY17" fmla="*/ 550 h 421549"/>
                  <a:gd name="connsiteX18" fmla="*/ 836219 w 836219"/>
                  <a:gd name="connsiteY18" fmla="*/ 550 h 421549"/>
                  <a:gd name="connsiteX19" fmla="*/ 836219 w 836219"/>
                  <a:gd name="connsiteY19" fmla="*/ 0 h 421549"/>
                  <a:gd name="connsiteX20" fmla="*/ 0 w 836219"/>
                  <a:gd name="connsiteY20" fmla="*/ 0 h 421549"/>
                  <a:gd name="connsiteX21" fmla="*/ 0 w 836219"/>
                  <a:gd name="connsiteY21" fmla="*/ 2706 h 421549"/>
                  <a:gd name="connsiteX22" fmla="*/ 0 w 836219"/>
                  <a:gd name="connsiteY22" fmla="*/ 346797 h 421549"/>
                  <a:gd name="connsiteX23" fmla="*/ 531339 w 836219"/>
                  <a:gd name="connsiteY23" fmla="*/ 95711 h 421549"/>
                  <a:gd name="connsiteX24" fmla="*/ 534687 w 836219"/>
                  <a:gd name="connsiteY24" fmla="*/ 92959 h 421549"/>
                  <a:gd name="connsiteX25" fmla="*/ 553948 w 836219"/>
                  <a:gd name="connsiteY25" fmla="*/ 116210 h 421549"/>
                  <a:gd name="connsiteX26" fmla="*/ 550601 w 836219"/>
                  <a:gd name="connsiteY26" fmla="*/ 118962 h 421549"/>
                  <a:gd name="connsiteX27" fmla="*/ 531339 w 836219"/>
                  <a:gd name="connsiteY27" fmla="*/ 95711 h 421549"/>
                  <a:gd name="connsiteX28" fmla="*/ 592425 w 836219"/>
                  <a:gd name="connsiteY28" fmla="*/ 162759 h 421549"/>
                  <a:gd name="connsiteX29" fmla="*/ 589078 w 836219"/>
                  <a:gd name="connsiteY29" fmla="*/ 165510 h 421549"/>
                  <a:gd name="connsiteX30" fmla="*/ 569816 w 836219"/>
                  <a:gd name="connsiteY30" fmla="*/ 142259 h 421549"/>
                  <a:gd name="connsiteX31" fmla="*/ 573164 w 836219"/>
                  <a:gd name="connsiteY31" fmla="*/ 139507 h 421549"/>
                  <a:gd name="connsiteX32" fmla="*/ 592425 w 836219"/>
                  <a:gd name="connsiteY32" fmla="*/ 162759 h 421549"/>
                  <a:gd name="connsiteX33" fmla="*/ 532348 w 836219"/>
                  <a:gd name="connsiteY33" fmla="*/ 65122 h 421549"/>
                  <a:gd name="connsiteX34" fmla="*/ 528037 w 836219"/>
                  <a:gd name="connsiteY34" fmla="*/ 65122 h 421549"/>
                  <a:gd name="connsiteX35" fmla="*/ 528037 w 836219"/>
                  <a:gd name="connsiteY35" fmla="*/ 34946 h 421549"/>
                  <a:gd name="connsiteX36" fmla="*/ 532348 w 836219"/>
                  <a:gd name="connsiteY36" fmla="*/ 34946 h 421549"/>
                  <a:gd name="connsiteX37" fmla="*/ 532348 w 836219"/>
                  <a:gd name="connsiteY37" fmla="*/ 65122 h 421549"/>
                  <a:gd name="connsiteX38" fmla="*/ 101397 w 836219"/>
                  <a:gd name="connsiteY38" fmla="*/ 136710 h 421549"/>
                  <a:gd name="connsiteX39" fmla="*/ 98371 w 836219"/>
                  <a:gd name="connsiteY39" fmla="*/ 133637 h 421549"/>
                  <a:gd name="connsiteX40" fmla="*/ 120017 w 836219"/>
                  <a:gd name="connsiteY40" fmla="*/ 112587 h 421549"/>
                  <a:gd name="connsiteX41" fmla="*/ 123044 w 836219"/>
                  <a:gd name="connsiteY41" fmla="*/ 115660 h 421549"/>
                  <a:gd name="connsiteX42" fmla="*/ 101397 w 836219"/>
                  <a:gd name="connsiteY42" fmla="*/ 136710 h 421549"/>
                  <a:gd name="connsiteX43" fmla="*/ 76725 w 836219"/>
                  <a:gd name="connsiteY43" fmla="*/ 154687 h 421549"/>
                  <a:gd name="connsiteX44" fmla="*/ 79751 w 836219"/>
                  <a:gd name="connsiteY44" fmla="*/ 157760 h 421549"/>
                  <a:gd name="connsiteX45" fmla="*/ 58105 w 836219"/>
                  <a:gd name="connsiteY45" fmla="*/ 178810 h 421549"/>
                  <a:gd name="connsiteX46" fmla="*/ 55078 w 836219"/>
                  <a:gd name="connsiteY46" fmla="*/ 175737 h 421549"/>
                  <a:gd name="connsiteX47" fmla="*/ 76725 w 836219"/>
                  <a:gd name="connsiteY47" fmla="*/ 154687 h 421549"/>
                  <a:gd name="connsiteX48" fmla="*/ 140792 w 836219"/>
                  <a:gd name="connsiteY48" fmla="*/ 91125 h 421549"/>
                  <a:gd name="connsiteX49" fmla="*/ 136481 w 836219"/>
                  <a:gd name="connsiteY49" fmla="*/ 91125 h 421549"/>
                  <a:gd name="connsiteX50" fmla="*/ 136481 w 836219"/>
                  <a:gd name="connsiteY50" fmla="*/ 60948 h 421549"/>
                  <a:gd name="connsiteX51" fmla="*/ 140792 w 836219"/>
                  <a:gd name="connsiteY51" fmla="*/ 60948 h 421549"/>
                  <a:gd name="connsiteX52" fmla="*/ 140792 w 836219"/>
                  <a:gd name="connsiteY52" fmla="*/ 91125 h 421549"/>
                  <a:gd name="connsiteX53" fmla="*/ 47557 w 836219"/>
                  <a:gd name="connsiteY53" fmla="*/ 202795 h 421549"/>
                  <a:gd name="connsiteX54" fmla="*/ 47557 w 836219"/>
                  <a:gd name="connsiteY54" fmla="*/ 233017 h 421549"/>
                  <a:gd name="connsiteX55" fmla="*/ 43246 w 836219"/>
                  <a:gd name="connsiteY55" fmla="*/ 233017 h 421549"/>
                  <a:gd name="connsiteX56" fmla="*/ 43246 w 836219"/>
                  <a:gd name="connsiteY56" fmla="*/ 202795 h 421549"/>
                  <a:gd name="connsiteX57" fmla="*/ 47557 w 836219"/>
                  <a:gd name="connsiteY57" fmla="*/ 202795 h 421549"/>
                  <a:gd name="connsiteX58" fmla="*/ 47557 w 836219"/>
                  <a:gd name="connsiteY58" fmla="*/ 263193 h 421549"/>
                  <a:gd name="connsiteX59" fmla="*/ 47557 w 836219"/>
                  <a:gd name="connsiteY59" fmla="*/ 293369 h 421549"/>
                  <a:gd name="connsiteX60" fmla="*/ 43246 w 836219"/>
                  <a:gd name="connsiteY60" fmla="*/ 293369 h 421549"/>
                  <a:gd name="connsiteX61" fmla="*/ 43246 w 836219"/>
                  <a:gd name="connsiteY61" fmla="*/ 263193 h 421549"/>
                  <a:gd name="connsiteX62" fmla="*/ 47557 w 836219"/>
                  <a:gd name="connsiteY62" fmla="*/ 263193 h 421549"/>
                  <a:gd name="connsiteX63" fmla="*/ 47557 w 836219"/>
                  <a:gd name="connsiteY63" fmla="*/ 323545 h 421549"/>
                  <a:gd name="connsiteX64" fmla="*/ 47557 w 836219"/>
                  <a:gd name="connsiteY64" fmla="*/ 351108 h 421549"/>
                  <a:gd name="connsiteX65" fmla="*/ 40632 w 836219"/>
                  <a:gd name="connsiteY65" fmla="*/ 351108 h 421549"/>
                  <a:gd name="connsiteX66" fmla="*/ 40632 w 836219"/>
                  <a:gd name="connsiteY66" fmla="*/ 346797 h 421549"/>
                  <a:gd name="connsiteX67" fmla="*/ 43246 w 836219"/>
                  <a:gd name="connsiteY67" fmla="*/ 346797 h 421549"/>
                  <a:gd name="connsiteX68" fmla="*/ 43246 w 836219"/>
                  <a:gd name="connsiteY68" fmla="*/ 323545 h 421549"/>
                  <a:gd name="connsiteX69" fmla="*/ 47557 w 836219"/>
                  <a:gd name="connsiteY69" fmla="*/ 323545 h 421549"/>
                  <a:gd name="connsiteX70" fmla="*/ 395592 w 836219"/>
                  <a:gd name="connsiteY70" fmla="*/ 157026 h 421549"/>
                  <a:gd name="connsiteX71" fmla="*/ 236502 w 836219"/>
                  <a:gd name="connsiteY71" fmla="*/ 157026 h 421549"/>
                  <a:gd name="connsiteX72" fmla="*/ 185368 w 836219"/>
                  <a:gd name="connsiteY72" fmla="*/ 105892 h 421549"/>
                  <a:gd name="connsiteX73" fmla="*/ 185368 w 836219"/>
                  <a:gd name="connsiteY73" fmla="*/ 59664 h 421549"/>
                  <a:gd name="connsiteX74" fmla="*/ 236502 w 836219"/>
                  <a:gd name="connsiteY74" fmla="*/ 8530 h 421549"/>
                  <a:gd name="connsiteX75" fmla="*/ 395592 w 836219"/>
                  <a:gd name="connsiteY75" fmla="*/ 8530 h 421549"/>
                  <a:gd name="connsiteX76" fmla="*/ 446727 w 836219"/>
                  <a:gd name="connsiteY76" fmla="*/ 59664 h 421549"/>
                  <a:gd name="connsiteX77" fmla="*/ 446727 w 836219"/>
                  <a:gd name="connsiteY77" fmla="*/ 105892 h 421549"/>
                  <a:gd name="connsiteX78" fmla="*/ 395592 w 836219"/>
                  <a:gd name="connsiteY78" fmla="*/ 157026 h 421549"/>
                  <a:gd name="connsiteX79" fmla="*/ 532348 w 836219"/>
                  <a:gd name="connsiteY79" fmla="*/ 550 h 421549"/>
                  <a:gd name="connsiteX80" fmla="*/ 532348 w 836219"/>
                  <a:gd name="connsiteY80" fmla="*/ 4769 h 421549"/>
                  <a:gd name="connsiteX81" fmla="*/ 528037 w 836219"/>
                  <a:gd name="connsiteY81" fmla="*/ 4769 h 421549"/>
                  <a:gd name="connsiteX82" fmla="*/ 528037 w 836219"/>
                  <a:gd name="connsiteY82" fmla="*/ 550 h 421549"/>
                  <a:gd name="connsiteX83" fmla="*/ 532348 w 836219"/>
                  <a:gd name="connsiteY83" fmla="*/ 550 h 421549"/>
                  <a:gd name="connsiteX84" fmla="*/ 138499 w 836219"/>
                  <a:gd name="connsiteY84" fmla="*/ 550 h 421549"/>
                  <a:gd name="connsiteX85" fmla="*/ 140792 w 836219"/>
                  <a:gd name="connsiteY85" fmla="*/ 550 h 421549"/>
                  <a:gd name="connsiteX86" fmla="*/ 140792 w 836219"/>
                  <a:gd name="connsiteY86" fmla="*/ 30727 h 421549"/>
                  <a:gd name="connsiteX87" fmla="*/ 136481 w 836219"/>
                  <a:gd name="connsiteY87" fmla="*/ 30727 h 421549"/>
                  <a:gd name="connsiteX88" fmla="*/ 136481 w 836219"/>
                  <a:gd name="connsiteY88" fmla="*/ 550 h 421549"/>
                  <a:gd name="connsiteX89" fmla="*/ 138499 w 836219"/>
                  <a:gd name="connsiteY89" fmla="*/ 550 h 4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836219" h="421549">
                    <a:moveTo>
                      <a:pt x="0" y="346797"/>
                    </a:moveTo>
                    <a:lnTo>
                      <a:pt x="10456" y="346797"/>
                    </a:lnTo>
                    <a:lnTo>
                      <a:pt x="10456" y="351108"/>
                    </a:lnTo>
                    <a:lnTo>
                      <a:pt x="46" y="351108"/>
                    </a:lnTo>
                    <a:lnTo>
                      <a:pt x="46" y="421549"/>
                    </a:lnTo>
                    <a:lnTo>
                      <a:pt x="147992" y="417147"/>
                    </a:lnTo>
                    <a:lnTo>
                      <a:pt x="147992" y="187156"/>
                    </a:lnTo>
                    <a:lnTo>
                      <a:pt x="166382" y="172619"/>
                    </a:lnTo>
                    <a:lnTo>
                      <a:pt x="167116" y="172619"/>
                    </a:lnTo>
                    <a:lnTo>
                      <a:pt x="473234" y="165602"/>
                    </a:lnTo>
                    <a:lnTo>
                      <a:pt x="473234" y="188211"/>
                    </a:lnTo>
                    <a:lnTo>
                      <a:pt x="473601" y="202382"/>
                    </a:lnTo>
                    <a:lnTo>
                      <a:pt x="597424" y="202382"/>
                    </a:lnTo>
                    <a:lnTo>
                      <a:pt x="597424" y="191146"/>
                    </a:lnTo>
                    <a:lnTo>
                      <a:pt x="601735" y="191146"/>
                    </a:lnTo>
                    <a:lnTo>
                      <a:pt x="601735" y="202382"/>
                    </a:lnTo>
                    <a:lnTo>
                      <a:pt x="666903" y="202382"/>
                    </a:lnTo>
                    <a:lnTo>
                      <a:pt x="666903" y="550"/>
                    </a:lnTo>
                    <a:lnTo>
                      <a:pt x="836219" y="550"/>
                    </a:lnTo>
                    <a:lnTo>
                      <a:pt x="836219" y="0"/>
                    </a:lnTo>
                    <a:lnTo>
                      <a:pt x="0" y="0"/>
                    </a:lnTo>
                    <a:lnTo>
                      <a:pt x="0" y="2706"/>
                    </a:lnTo>
                    <a:lnTo>
                      <a:pt x="0" y="346797"/>
                    </a:lnTo>
                    <a:close/>
                    <a:moveTo>
                      <a:pt x="531339" y="95711"/>
                    </a:moveTo>
                    <a:lnTo>
                      <a:pt x="534687" y="92959"/>
                    </a:lnTo>
                    <a:lnTo>
                      <a:pt x="553948" y="116210"/>
                    </a:lnTo>
                    <a:lnTo>
                      <a:pt x="550601" y="118962"/>
                    </a:lnTo>
                    <a:lnTo>
                      <a:pt x="531339" y="95711"/>
                    </a:lnTo>
                    <a:close/>
                    <a:moveTo>
                      <a:pt x="592425" y="162759"/>
                    </a:moveTo>
                    <a:lnTo>
                      <a:pt x="589078" y="165510"/>
                    </a:lnTo>
                    <a:lnTo>
                      <a:pt x="569816" y="142259"/>
                    </a:lnTo>
                    <a:lnTo>
                      <a:pt x="573164" y="139507"/>
                    </a:lnTo>
                    <a:lnTo>
                      <a:pt x="592425" y="162759"/>
                    </a:lnTo>
                    <a:close/>
                    <a:moveTo>
                      <a:pt x="532348" y="65122"/>
                    </a:moveTo>
                    <a:lnTo>
                      <a:pt x="528037" y="65122"/>
                    </a:lnTo>
                    <a:lnTo>
                      <a:pt x="528037" y="34946"/>
                    </a:lnTo>
                    <a:lnTo>
                      <a:pt x="532348" y="34946"/>
                    </a:lnTo>
                    <a:lnTo>
                      <a:pt x="532348" y="65122"/>
                    </a:lnTo>
                    <a:close/>
                    <a:moveTo>
                      <a:pt x="101397" y="136710"/>
                    </a:moveTo>
                    <a:lnTo>
                      <a:pt x="98371" y="133637"/>
                    </a:lnTo>
                    <a:lnTo>
                      <a:pt x="120017" y="112587"/>
                    </a:lnTo>
                    <a:lnTo>
                      <a:pt x="123044" y="115660"/>
                    </a:lnTo>
                    <a:lnTo>
                      <a:pt x="101397" y="136710"/>
                    </a:lnTo>
                    <a:close/>
                    <a:moveTo>
                      <a:pt x="76725" y="154687"/>
                    </a:moveTo>
                    <a:lnTo>
                      <a:pt x="79751" y="157760"/>
                    </a:lnTo>
                    <a:lnTo>
                      <a:pt x="58105" y="178810"/>
                    </a:lnTo>
                    <a:lnTo>
                      <a:pt x="55078" y="175737"/>
                    </a:lnTo>
                    <a:lnTo>
                      <a:pt x="76725" y="154687"/>
                    </a:lnTo>
                    <a:close/>
                    <a:moveTo>
                      <a:pt x="140792" y="91125"/>
                    </a:moveTo>
                    <a:lnTo>
                      <a:pt x="136481" y="91125"/>
                    </a:lnTo>
                    <a:lnTo>
                      <a:pt x="136481" y="60948"/>
                    </a:lnTo>
                    <a:lnTo>
                      <a:pt x="140792" y="60948"/>
                    </a:lnTo>
                    <a:lnTo>
                      <a:pt x="140792" y="91125"/>
                    </a:lnTo>
                    <a:close/>
                    <a:moveTo>
                      <a:pt x="47557" y="202795"/>
                    </a:moveTo>
                    <a:lnTo>
                      <a:pt x="47557" y="233017"/>
                    </a:lnTo>
                    <a:lnTo>
                      <a:pt x="43246" y="233017"/>
                    </a:lnTo>
                    <a:lnTo>
                      <a:pt x="43246" y="202795"/>
                    </a:lnTo>
                    <a:lnTo>
                      <a:pt x="47557" y="202795"/>
                    </a:lnTo>
                    <a:close/>
                    <a:moveTo>
                      <a:pt x="47557" y="263193"/>
                    </a:moveTo>
                    <a:lnTo>
                      <a:pt x="47557" y="293369"/>
                    </a:lnTo>
                    <a:lnTo>
                      <a:pt x="43246" y="293369"/>
                    </a:lnTo>
                    <a:lnTo>
                      <a:pt x="43246" y="263193"/>
                    </a:lnTo>
                    <a:lnTo>
                      <a:pt x="47557" y="263193"/>
                    </a:lnTo>
                    <a:close/>
                    <a:moveTo>
                      <a:pt x="47557" y="323545"/>
                    </a:moveTo>
                    <a:lnTo>
                      <a:pt x="47557" y="351108"/>
                    </a:lnTo>
                    <a:lnTo>
                      <a:pt x="40632" y="351108"/>
                    </a:lnTo>
                    <a:lnTo>
                      <a:pt x="40632" y="346797"/>
                    </a:lnTo>
                    <a:lnTo>
                      <a:pt x="43246" y="346797"/>
                    </a:lnTo>
                    <a:lnTo>
                      <a:pt x="43246" y="323545"/>
                    </a:lnTo>
                    <a:lnTo>
                      <a:pt x="47557" y="323545"/>
                    </a:lnTo>
                    <a:close/>
                    <a:moveTo>
                      <a:pt x="395592" y="157026"/>
                    </a:moveTo>
                    <a:lnTo>
                      <a:pt x="236502" y="157026"/>
                    </a:lnTo>
                    <a:cubicBezTo>
                      <a:pt x="208298" y="157026"/>
                      <a:pt x="185368" y="134096"/>
                      <a:pt x="185368" y="105892"/>
                    </a:cubicBezTo>
                    <a:lnTo>
                      <a:pt x="185368" y="59664"/>
                    </a:lnTo>
                    <a:cubicBezTo>
                      <a:pt x="185368" y="31460"/>
                      <a:pt x="208298" y="8530"/>
                      <a:pt x="236502" y="8530"/>
                    </a:cubicBezTo>
                    <a:lnTo>
                      <a:pt x="395592" y="8530"/>
                    </a:lnTo>
                    <a:cubicBezTo>
                      <a:pt x="423796" y="8530"/>
                      <a:pt x="446727" y="31460"/>
                      <a:pt x="446727" y="59664"/>
                    </a:cubicBezTo>
                    <a:lnTo>
                      <a:pt x="446727" y="105892"/>
                    </a:lnTo>
                    <a:cubicBezTo>
                      <a:pt x="446681" y="134096"/>
                      <a:pt x="423751" y="157026"/>
                      <a:pt x="395592" y="157026"/>
                    </a:cubicBezTo>
                    <a:close/>
                    <a:moveTo>
                      <a:pt x="532348" y="550"/>
                    </a:moveTo>
                    <a:lnTo>
                      <a:pt x="532348" y="4769"/>
                    </a:lnTo>
                    <a:lnTo>
                      <a:pt x="528037" y="4769"/>
                    </a:lnTo>
                    <a:lnTo>
                      <a:pt x="528037" y="550"/>
                    </a:lnTo>
                    <a:lnTo>
                      <a:pt x="532348" y="550"/>
                    </a:lnTo>
                    <a:close/>
                    <a:moveTo>
                      <a:pt x="138499" y="550"/>
                    </a:moveTo>
                    <a:lnTo>
                      <a:pt x="140792" y="550"/>
                    </a:lnTo>
                    <a:lnTo>
                      <a:pt x="140792" y="30727"/>
                    </a:lnTo>
                    <a:lnTo>
                      <a:pt x="136481" y="30727"/>
                    </a:lnTo>
                    <a:lnTo>
                      <a:pt x="136481" y="550"/>
                    </a:lnTo>
                    <a:lnTo>
                      <a:pt x="138499" y="550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FAC2742E-FBA4-6ADF-FEB0-5318A0239DD9}"/>
                  </a:ext>
                </a:extLst>
              </p:cNvPr>
              <p:cNvSpPr/>
              <p:nvPr/>
            </p:nvSpPr>
            <p:spPr>
              <a:xfrm>
                <a:off x="1856038" y="4787916"/>
                <a:ext cx="357069" cy="99838"/>
              </a:xfrm>
              <a:custGeom>
                <a:avLst/>
                <a:gdLst>
                  <a:gd name="connsiteX0" fmla="*/ 2201 w 357069"/>
                  <a:gd name="connsiteY0" fmla="*/ 99838 h 99838"/>
                  <a:gd name="connsiteX1" fmla="*/ 357069 w 357069"/>
                  <a:gd name="connsiteY1" fmla="*/ 99838 h 99838"/>
                  <a:gd name="connsiteX2" fmla="*/ 357069 w 357069"/>
                  <a:gd name="connsiteY2" fmla="*/ 89978 h 99838"/>
                  <a:gd name="connsiteX3" fmla="*/ 346888 w 357069"/>
                  <a:gd name="connsiteY3" fmla="*/ 89978 h 99838"/>
                  <a:gd name="connsiteX4" fmla="*/ 346888 w 357069"/>
                  <a:gd name="connsiteY4" fmla="*/ 0 h 99838"/>
                  <a:gd name="connsiteX5" fmla="*/ 189908 w 357069"/>
                  <a:gd name="connsiteY5" fmla="*/ 0 h 99838"/>
                  <a:gd name="connsiteX6" fmla="*/ 189908 w 357069"/>
                  <a:gd name="connsiteY6" fmla="*/ 18482 h 99838"/>
                  <a:gd name="connsiteX7" fmla="*/ 0 w 357069"/>
                  <a:gd name="connsiteY7" fmla="*/ 18482 h 99838"/>
                  <a:gd name="connsiteX8" fmla="*/ 2201 w 357069"/>
                  <a:gd name="connsiteY8" fmla="*/ 99838 h 99838"/>
                  <a:gd name="connsiteX9" fmla="*/ 165694 w 357069"/>
                  <a:gd name="connsiteY9" fmla="*/ 92134 h 99838"/>
                  <a:gd name="connsiteX10" fmla="*/ 135518 w 357069"/>
                  <a:gd name="connsiteY10" fmla="*/ 92134 h 99838"/>
                  <a:gd name="connsiteX11" fmla="*/ 135518 w 357069"/>
                  <a:gd name="connsiteY11" fmla="*/ 87823 h 99838"/>
                  <a:gd name="connsiteX12" fmla="*/ 165694 w 357069"/>
                  <a:gd name="connsiteY12" fmla="*/ 87823 h 99838"/>
                  <a:gd name="connsiteX13" fmla="*/ 165694 w 357069"/>
                  <a:gd name="connsiteY13" fmla="*/ 92134 h 99838"/>
                  <a:gd name="connsiteX14" fmla="*/ 226092 w 357069"/>
                  <a:gd name="connsiteY14" fmla="*/ 92134 h 99838"/>
                  <a:gd name="connsiteX15" fmla="*/ 195916 w 357069"/>
                  <a:gd name="connsiteY15" fmla="*/ 92134 h 99838"/>
                  <a:gd name="connsiteX16" fmla="*/ 195916 w 357069"/>
                  <a:gd name="connsiteY16" fmla="*/ 87823 h 99838"/>
                  <a:gd name="connsiteX17" fmla="*/ 226092 w 357069"/>
                  <a:gd name="connsiteY17" fmla="*/ 87823 h 99838"/>
                  <a:gd name="connsiteX18" fmla="*/ 226092 w 357069"/>
                  <a:gd name="connsiteY18" fmla="*/ 92134 h 99838"/>
                  <a:gd name="connsiteX19" fmla="*/ 286444 w 357069"/>
                  <a:gd name="connsiteY19" fmla="*/ 92134 h 99838"/>
                  <a:gd name="connsiteX20" fmla="*/ 256268 w 357069"/>
                  <a:gd name="connsiteY20" fmla="*/ 92134 h 99838"/>
                  <a:gd name="connsiteX21" fmla="*/ 256268 w 357069"/>
                  <a:gd name="connsiteY21" fmla="*/ 87823 h 99838"/>
                  <a:gd name="connsiteX22" fmla="*/ 286444 w 357069"/>
                  <a:gd name="connsiteY22" fmla="*/ 87823 h 99838"/>
                  <a:gd name="connsiteX23" fmla="*/ 286444 w 357069"/>
                  <a:gd name="connsiteY23" fmla="*/ 92134 h 99838"/>
                  <a:gd name="connsiteX24" fmla="*/ 346843 w 357069"/>
                  <a:gd name="connsiteY24" fmla="*/ 92134 h 99838"/>
                  <a:gd name="connsiteX25" fmla="*/ 316666 w 357069"/>
                  <a:gd name="connsiteY25" fmla="*/ 92134 h 99838"/>
                  <a:gd name="connsiteX26" fmla="*/ 316666 w 357069"/>
                  <a:gd name="connsiteY26" fmla="*/ 87823 h 99838"/>
                  <a:gd name="connsiteX27" fmla="*/ 346843 w 357069"/>
                  <a:gd name="connsiteY27" fmla="*/ 87823 h 99838"/>
                  <a:gd name="connsiteX28" fmla="*/ 346843 w 357069"/>
                  <a:gd name="connsiteY28" fmla="*/ 92134 h 99838"/>
                  <a:gd name="connsiteX29" fmla="*/ 122631 w 357069"/>
                  <a:gd name="connsiteY29" fmla="*/ 44622 h 99838"/>
                  <a:gd name="connsiteX30" fmla="*/ 122631 w 357069"/>
                  <a:gd name="connsiteY30" fmla="*/ 74798 h 99838"/>
                  <a:gd name="connsiteX31" fmla="*/ 118320 w 357069"/>
                  <a:gd name="connsiteY31" fmla="*/ 74798 h 99838"/>
                  <a:gd name="connsiteX32" fmla="*/ 118320 w 357069"/>
                  <a:gd name="connsiteY32" fmla="*/ 44622 h 99838"/>
                  <a:gd name="connsiteX33" fmla="*/ 122631 w 357069"/>
                  <a:gd name="connsiteY33" fmla="*/ 44622 h 9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57069" h="99838">
                    <a:moveTo>
                      <a:pt x="2201" y="99838"/>
                    </a:moveTo>
                    <a:lnTo>
                      <a:pt x="357069" y="99838"/>
                    </a:lnTo>
                    <a:lnTo>
                      <a:pt x="357069" y="89978"/>
                    </a:lnTo>
                    <a:lnTo>
                      <a:pt x="346888" y="89978"/>
                    </a:lnTo>
                    <a:lnTo>
                      <a:pt x="346888" y="0"/>
                    </a:lnTo>
                    <a:lnTo>
                      <a:pt x="189908" y="0"/>
                    </a:lnTo>
                    <a:lnTo>
                      <a:pt x="189908" y="18482"/>
                    </a:lnTo>
                    <a:lnTo>
                      <a:pt x="0" y="18482"/>
                    </a:lnTo>
                    <a:lnTo>
                      <a:pt x="2201" y="99838"/>
                    </a:lnTo>
                    <a:close/>
                    <a:moveTo>
                      <a:pt x="165694" y="92134"/>
                    </a:moveTo>
                    <a:lnTo>
                      <a:pt x="135518" y="92134"/>
                    </a:lnTo>
                    <a:lnTo>
                      <a:pt x="135518" y="87823"/>
                    </a:lnTo>
                    <a:lnTo>
                      <a:pt x="165694" y="87823"/>
                    </a:lnTo>
                    <a:lnTo>
                      <a:pt x="165694" y="92134"/>
                    </a:lnTo>
                    <a:close/>
                    <a:moveTo>
                      <a:pt x="226092" y="92134"/>
                    </a:moveTo>
                    <a:lnTo>
                      <a:pt x="195916" y="92134"/>
                    </a:lnTo>
                    <a:lnTo>
                      <a:pt x="195916" y="87823"/>
                    </a:lnTo>
                    <a:lnTo>
                      <a:pt x="226092" y="87823"/>
                    </a:lnTo>
                    <a:lnTo>
                      <a:pt x="226092" y="92134"/>
                    </a:lnTo>
                    <a:close/>
                    <a:moveTo>
                      <a:pt x="286444" y="92134"/>
                    </a:moveTo>
                    <a:lnTo>
                      <a:pt x="256268" y="92134"/>
                    </a:lnTo>
                    <a:lnTo>
                      <a:pt x="256268" y="87823"/>
                    </a:lnTo>
                    <a:lnTo>
                      <a:pt x="286444" y="87823"/>
                    </a:lnTo>
                    <a:lnTo>
                      <a:pt x="286444" y="92134"/>
                    </a:lnTo>
                    <a:close/>
                    <a:moveTo>
                      <a:pt x="346843" y="92134"/>
                    </a:moveTo>
                    <a:lnTo>
                      <a:pt x="316666" y="92134"/>
                    </a:lnTo>
                    <a:lnTo>
                      <a:pt x="316666" y="87823"/>
                    </a:lnTo>
                    <a:lnTo>
                      <a:pt x="346843" y="87823"/>
                    </a:lnTo>
                    <a:lnTo>
                      <a:pt x="346843" y="92134"/>
                    </a:lnTo>
                    <a:close/>
                    <a:moveTo>
                      <a:pt x="122631" y="44622"/>
                    </a:moveTo>
                    <a:lnTo>
                      <a:pt x="122631" y="74798"/>
                    </a:lnTo>
                    <a:lnTo>
                      <a:pt x="118320" y="74798"/>
                    </a:lnTo>
                    <a:lnTo>
                      <a:pt x="118320" y="44622"/>
                    </a:lnTo>
                    <a:lnTo>
                      <a:pt x="122631" y="44622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B77B34F5-B3F1-A2D2-C324-31A4C60C39E0}"/>
                  </a:ext>
                </a:extLst>
              </p:cNvPr>
              <p:cNvSpPr/>
              <p:nvPr/>
            </p:nvSpPr>
            <p:spPr>
              <a:xfrm>
                <a:off x="1870806" y="4723069"/>
                <a:ext cx="52831" cy="51547"/>
              </a:xfrm>
              <a:custGeom>
                <a:avLst/>
                <a:gdLst>
                  <a:gd name="connsiteX0" fmla="*/ 0 w 52831"/>
                  <a:gd name="connsiteY0" fmla="*/ 25774 h 51547"/>
                  <a:gd name="connsiteX1" fmla="*/ 26416 w 52831"/>
                  <a:gd name="connsiteY1" fmla="*/ 51547 h 51547"/>
                  <a:gd name="connsiteX2" fmla="*/ 52831 w 52831"/>
                  <a:gd name="connsiteY2" fmla="*/ 25774 h 51547"/>
                  <a:gd name="connsiteX3" fmla="*/ 26416 w 52831"/>
                  <a:gd name="connsiteY3" fmla="*/ 0 h 51547"/>
                  <a:gd name="connsiteX4" fmla="*/ 0 w 52831"/>
                  <a:gd name="connsiteY4" fmla="*/ 25774 h 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1" h="51547">
                    <a:moveTo>
                      <a:pt x="0" y="25774"/>
                    </a:moveTo>
                    <a:cubicBezTo>
                      <a:pt x="0" y="39990"/>
                      <a:pt x="11832" y="51547"/>
                      <a:pt x="26416" y="51547"/>
                    </a:cubicBezTo>
                    <a:cubicBezTo>
                      <a:pt x="40953" y="51547"/>
                      <a:pt x="52831" y="39990"/>
                      <a:pt x="52831" y="25774"/>
                    </a:cubicBezTo>
                    <a:cubicBezTo>
                      <a:pt x="52831" y="11557"/>
                      <a:pt x="40999" y="0"/>
                      <a:pt x="26416" y="0"/>
                    </a:cubicBezTo>
                    <a:cubicBezTo>
                      <a:pt x="11832" y="0"/>
                      <a:pt x="0" y="11557"/>
                      <a:pt x="0" y="257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6E129962-2C50-61FB-6B89-6A4465F24DBD}"/>
                  </a:ext>
                </a:extLst>
              </p:cNvPr>
              <p:cNvSpPr/>
              <p:nvPr/>
            </p:nvSpPr>
            <p:spPr>
              <a:xfrm>
                <a:off x="1850673" y="4606492"/>
                <a:ext cx="191008" cy="195594"/>
              </a:xfrm>
              <a:custGeom>
                <a:avLst/>
                <a:gdLst>
                  <a:gd name="connsiteX0" fmla="*/ 5274 w 191008"/>
                  <a:gd name="connsiteY0" fmla="*/ 195595 h 195594"/>
                  <a:gd name="connsiteX1" fmla="*/ 123686 w 191008"/>
                  <a:gd name="connsiteY1" fmla="*/ 195595 h 195594"/>
                  <a:gd name="connsiteX2" fmla="*/ 123686 w 191008"/>
                  <a:gd name="connsiteY2" fmla="*/ 170509 h 195594"/>
                  <a:gd name="connsiteX3" fmla="*/ 103278 w 191008"/>
                  <a:gd name="connsiteY3" fmla="*/ 142305 h 195594"/>
                  <a:gd name="connsiteX4" fmla="*/ 123686 w 191008"/>
                  <a:gd name="connsiteY4" fmla="*/ 114101 h 195594"/>
                  <a:gd name="connsiteX5" fmla="*/ 123686 w 191008"/>
                  <a:gd name="connsiteY5" fmla="*/ 105250 h 195594"/>
                  <a:gd name="connsiteX6" fmla="*/ 127997 w 191008"/>
                  <a:gd name="connsiteY6" fmla="*/ 105250 h 195594"/>
                  <a:gd name="connsiteX7" fmla="*/ 127997 w 191008"/>
                  <a:gd name="connsiteY7" fmla="*/ 112817 h 195594"/>
                  <a:gd name="connsiteX8" fmla="*/ 134004 w 191008"/>
                  <a:gd name="connsiteY8" fmla="*/ 112220 h 195594"/>
                  <a:gd name="connsiteX9" fmla="*/ 164731 w 191008"/>
                  <a:gd name="connsiteY9" fmla="*/ 142305 h 195594"/>
                  <a:gd name="connsiteX10" fmla="*/ 134004 w 191008"/>
                  <a:gd name="connsiteY10" fmla="*/ 172389 h 195594"/>
                  <a:gd name="connsiteX11" fmla="*/ 127997 w 191008"/>
                  <a:gd name="connsiteY11" fmla="*/ 171793 h 195594"/>
                  <a:gd name="connsiteX12" fmla="*/ 127997 w 191008"/>
                  <a:gd name="connsiteY12" fmla="*/ 195595 h 195594"/>
                  <a:gd name="connsiteX13" fmla="*/ 191009 w 191008"/>
                  <a:gd name="connsiteY13" fmla="*/ 195595 h 195594"/>
                  <a:gd name="connsiteX14" fmla="*/ 191009 w 191008"/>
                  <a:gd name="connsiteY14" fmla="*/ 0 h 195594"/>
                  <a:gd name="connsiteX15" fmla="*/ 127997 w 191008"/>
                  <a:gd name="connsiteY15" fmla="*/ 0 h 195594"/>
                  <a:gd name="connsiteX16" fmla="*/ 127997 w 191008"/>
                  <a:gd name="connsiteY16" fmla="*/ 13024 h 195594"/>
                  <a:gd name="connsiteX17" fmla="*/ 138086 w 191008"/>
                  <a:gd name="connsiteY17" fmla="*/ 11236 h 195594"/>
                  <a:gd name="connsiteX18" fmla="*/ 168812 w 191008"/>
                  <a:gd name="connsiteY18" fmla="*/ 41320 h 195594"/>
                  <a:gd name="connsiteX19" fmla="*/ 138086 w 191008"/>
                  <a:gd name="connsiteY19" fmla="*/ 71405 h 195594"/>
                  <a:gd name="connsiteX20" fmla="*/ 127997 w 191008"/>
                  <a:gd name="connsiteY20" fmla="*/ 69616 h 195594"/>
                  <a:gd name="connsiteX21" fmla="*/ 127997 w 191008"/>
                  <a:gd name="connsiteY21" fmla="*/ 75074 h 195594"/>
                  <a:gd name="connsiteX22" fmla="*/ 123686 w 191008"/>
                  <a:gd name="connsiteY22" fmla="*/ 75074 h 195594"/>
                  <a:gd name="connsiteX23" fmla="*/ 123686 w 191008"/>
                  <a:gd name="connsiteY23" fmla="*/ 67736 h 195594"/>
                  <a:gd name="connsiteX24" fmla="*/ 107359 w 191008"/>
                  <a:gd name="connsiteY24" fmla="*/ 41320 h 195594"/>
                  <a:gd name="connsiteX25" fmla="*/ 124144 w 191008"/>
                  <a:gd name="connsiteY25" fmla="*/ 14675 h 195594"/>
                  <a:gd name="connsiteX26" fmla="*/ 123686 w 191008"/>
                  <a:gd name="connsiteY26" fmla="*/ 14675 h 195594"/>
                  <a:gd name="connsiteX27" fmla="*/ 123686 w 191008"/>
                  <a:gd name="connsiteY27" fmla="*/ 0 h 195594"/>
                  <a:gd name="connsiteX28" fmla="*/ 0 w 191008"/>
                  <a:gd name="connsiteY28" fmla="*/ 0 h 195594"/>
                  <a:gd name="connsiteX29" fmla="*/ 5274 w 191008"/>
                  <a:gd name="connsiteY29" fmla="*/ 195595 h 195594"/>
                  <a:gd name="connsiteX30" fmla="*/ 77229 w 191008"/>
                  <a:gd name="connsiteY30" fmla="*/ 142351 h 195594"/>
                  <a:gd name="connsiteX31" fmla="*/ 46503 w 191008"/>
                  <a:gd name="connsiteY31" fmla="*/ 172435 h 195594"/>
                  <a:gd name="connsiteX32" fmla="*/ 15776 w 191008"/>
                  <a:gd name="connsiteY32" fmla="*/ 142351 h 195594"/>
                  <a:gd name="connsiteX33" fmla="*/ 46503 w 191008"/>
                  <a:gd name="connsiteY33" fmla="*/ 112266 h 195594"/>
                  <a:gd name="connsiteX34" fmla="*/ 77229 w 191008"/>
                  <a:gd name="connsiteY34" fmla="*/ 142351 h 195594"/>
                  <a:gd name="connsiteX35" fmla="*/ 46548 w 191008"/>
                  <a:gd name="connsiteY35" fmla="*/ 11282 h 195594"/>
                  <a:gd name="connsiteX36" fmla="*/ 77275 w 191008"/>
                  <a:gd name="connsiteY36" fmla="*/ 41366 h 195594"/>
                  <a:gd name="connsiteX37" fmla="*/ 46548 w 191008"/>
                  <a:gd name="connsiteY37" fmla="*/ 71451 h 195594"/>
                  <a:gd name="connsiteX38" fmla="*/ 15822 w 191008"/>
                  <a:gd name="connsiteY38" fmla="*/ 41366 h 195594"/>
                  <a:gd name="connsiteX39" fmla="*/ 46548 w 191008"/>
                  <a:gd name="connsiteY39" fmla="*/ 11282 h 19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91008" h="195594">
                    <a:moveTo>
                      <a:pt x="5274" y="195595"/>
                    </a:moveTo>
                    <a:lnTo>
                      <a:pt x="123686" y="195595"/>
                    </a:lnTo>
                    <a:lnTo>
                      <a:pt x="123686" y="170509"/>
                    </a:lnTo>
                    <a:cubicBezTo>
                      <a:pt x="111854" y="166336"/>
                      <a:pt x="103278" y="155329"/>
                      <a:pt x="103278" y="142305"/>
                    </a:cubicBezTo>
                    <a:cubicBezTo>
                      <a:pt x="103278" y="129281"/>
                      <a:pt x="111808" y="118274"/>
                      <a:pt x="123686" y="114101"/>
                    </a:cubicBezTo>
                    <a:lnTo>
                      <a:pt x="123686" y="105250"/>
                    </a:lnTo>
                    <a:lnTo>
                      <a:pt x="127997" y="105250"/>
                    </a:lnTo>
                    <a:lnTo>
                      <a:pt x="127997" y="112817"/>
                    </a:lnTo>
                    <a:cubicBezTo>
                      <a:pt x="129923" y="112450"/>
                      <a:pt x="131941" y="112220"/>
                      <a:pt x="134004" y="112220"/>
                    </a:cubicBezTo>
                    <a:cubicBezTo>
                      <a:pt x="150927" y="112220"/>
                      <a:pt x="164731" y="125703"/>
                      <a:pt x="164731" y="142305"/>
                    </a:cubicBezTo>
                    <a:cubicBezTo>
                      <a:pt x="164731" y="158907"/>
                      <a:pt x="150973" y="172389"/>
                      <a:pt x="134004" y="172389"/>
                    </a:cubicBezTo>
                    <a:cubicBezTo>
                      <a:pt x="131941" y="172389"/>
                      <a:pt x="129923" y="172160"/>
                      <a:pt x="127997" y="171793"/>
                    </a:cubicBezTo>
                    <a:lnTo>
                      <a:pt x="127997" y="195595"/>
                    </a:lnTo>
                    <a:lnTo>
                      <a:pt x="191009" y="195595"/>
                    </a:lnTo>
                    <a:lnTo>
                      <a:pt x="191009" y="0"/>
                    </a:lnTo>
                    <a:lnTo>
                      <a:pt x="127997" y="0"/>
                    </a:lnTo>
                    <a:lnTo>
                      <a:pt x="127997" y="13024"/>
                    </a:lnTo>
                    <a:cubicBezTo>
                      <a:pt x="131161" y="11924"/>
                      <a:pt x="134509" y="11236"/>
                      <a:pt x="138086" y="11236"/>
                    </a:cubicBezTo>
                    <a:cubicBezTo>
                      <a:pt x="155008" y="11236"/>
                      <a:pt x="168812" y="24719"/>
                      <a:pt x="168812" y="41320"/>
                    </a:cubicBezTo>
                    <a:cubicBezTo>
                      <a:pt x="168812" y="57922"/>
                      <a:pt x="155054" y="71405"/>
                      <a:pt x="138086" y="71405"/>
                    </a:cubicBezTo>
                    <a:cubicBezTo>
                      <a:pt x="134555" y="71405"/>
                      <a:pt x="131161" y="70717"/>
                      <a:pt x="127997" y="69616"/>
                    </a:cubicBezTo>
                    <a:lnTo>
                      <a:pt x="127997" y="75074"/>
                    </a:lnTo>
                    <a:lnTo>
                      <a:pt x="123686" y="75074"/>
                    </a:lnTo>
                    <a:lnTo>
                      <a:pt x="123686" y="67736"/>
                    </a:lnTo>
                    <a:cubicBezTo>
                      <a:pt x="114009" y="62645"/>
                      <a:pt x="107359" y="52785"/>
                      <a:pt x="107359" y="41320"/>
                    </a:cubicBezTo>
                    <a:cubicBezTo>
                      <a:pt x="107359" y="29672"/>
                      <a:pt x="114238" y="19674"/>
                      <a:pt x="124144" y="14675"/>
                    </a:cubicBezTo>
                    <a:lnTo>
                      <a:pt x="123686" y="14675"/>
                    </a:lnTo>
                    <a:lnTo>
                      <a:pt x="123686" y="0"/>
                    </a:lnTo>
                    <a:lnTo>
                      <a:pt x="0" y="0"/>
                    </a:lnTo>
                    <a:lnTo>
                      <a:pt x="5274" y="195595"/>
                    </a:lnTo>
                    <a:close/>
                    <a:moveTo>
                      <a:pt x="77229" y="142351"/>
                    </a:moveTo>
                    <a:cubicBezTo>
                      <a:pt x="77229" y="158952"/>
                      <a:pt x="63471" y="172435"/>
                      <a:pt x="46503" y="172435"/>
                    </a:cubicBezTo>
                    <a:cubicBezTo>
                      <a:pt x="29580" y="172435"/>
                      <a:pt x="15776" y="158952"/>
                      <a:pt x="15776" y="142351"/>
                    </a:cubicBezTo>
                    <a:cubicBezTo>
                      <a:pt x="15776" y="125749"/>
                      <a:pt x="29534" y="112266"/>
                      <a:pt x="46503" y="112266"/>
                    </a:cubicBezTo>
                    <a:cubicBezTo>
                      <a:pt x="63471" y="112266"/>
                      <a:pt x="77229" y="125749"/>
                      <a:pt x="77229" y="142351"/>
                    </a:cubicBezTo>
                    <a:close/>
                    <a:moveTo>
                      <a:pt x="46548" y="11282"/>
                    </a:moveTo>
                    <a:cubicBezTo>
                      <a:pt x="63471" y="11282"/>
                      <a:pt x="77275" y="24765"/>
                      <a:pt x="77275" y="41366"/>
                    </a:cubicBezTo>
                    <a:cubicBezTo>
                      <a:pt x="77275" y="57968"/>
                      <a:pt x="63517" y="71451"/>
                      <a:pt x="46548" y="71451"/>
                    </a:cubicBezTo>
                    <a:cubicBezTo>
                      <a:pt x="29626" y="71451"/>
                      <a:pt x="15822" y="57968"/>
                      <a:pt x="15822" y="41366"/>
                    </a:cubicBezTo>
                    <a:cubicBezTo>
                      <a:pt x="15822" y="24765"/>
                      <a:pt x="29580" y="11282"/>
                      <a:pt x="46548" y="112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6FF93714-5FD5-6B73-8A62-6676AB89B097}"/>
                  </a:ext>
                </a:extLst>
              </p:cNvPr>
              <p:cNvSpPr/>
              <p:nvPr/>
            </p:nvSpPr>
            <p:spPr>
              <a:xfrm>
                <a:off x="1870806" y="4622038"/>
                <a:ext cx="52831" cy="51547"/>
              </a:xfrm>
              <a:custGeom>
                <a:avLst/>
                <a:gdLst>
                  <a:gd name="connsiteX0" fmla="*/ 26416 w 52831"/>
                  <a:gd name="connsiteY0" fmla="*/ 51547 h 51547"/>
                  <a:gd name="connsiteX1" fmla="*/ 52831 w 52831"/>
                  <a:gd name="connsiteY1" fmla="*/ 25774 h 51547"/>
                  <a:gd name="connsiteX2" fmla="*/ 26416 w 52831"/>
                  <a:gd name="connsiteY2" fmla="*/ 0 h 51547"/>
                  <a:gd name="connsiteX3" fmla="*/ 0 w 52831"/>
                  <a:gd name="connsiteY3" fmla="*/ 25774 h 51547"/>
                  <a:gd name="connsiteX4" fmla="*/ 26416 w 52831"/>
                  <a:gd name="connsiteY4" fmla="*/ 51547 h 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1" h="51547">
                    <a:moveTo>
                      <a:pt x="26416" y="51547"/>
                    </a:moveTo>
                    <a:cubicBezTo>
                      <a:pt x="40953" y="51547"/>
                      <a:pt x="52831" y="39990"/>
                      <a:pt x="52831" y="25774"/>
                    </a:cubicBezTo>
                    <a:cubicBezTo>
                      <a:pt x="52831" y="11557"/>
                      <a:pt x="40999" y="0"/>
                      <a:pt x="26416" y="0"/>
                    </a:cubicBezTo>
                    <a:cubicBezTo>
                      <a:pt x="11878" y="0"/>
                      <a:pt x="0" y="11557"/>
                      <a:pt x="0" y="25774"/>
                    </a:cubicBezTo>
                    <a:cubicBezTo>
                      <a:pt x="0" y="39990"/>
                      <a:pt x="11832" y="51547"/>
                      <a:pt x="26416" y="51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D0003FDD-1218-1EC5-02EA-BFA585095C35}"/>
                  </a:ext>
                </a:extLst>
              </p:cNvPr>
              <p:cNvSpPr/>
              <p:nvPr/>
            </p:nvSpPr>
            <p:spPr>
              <a:xfrm>
                <a:off x="1566659" y="4412777"/>
                <a:ext cx="252645" cy="139782"/>
              </a:xfrm>
              <a:custGeom>
                <a:avLst/>
                <a:gdLst>
                  <a:gd name="connsiteX0" fmla="*/ 252645 w 252645"/>
                  <a:gd name="connsiteY0" fmla="*/ 93005 h 139782"/>
                  <a:gd name="connsiteX1" fmla="*/ 252645 w 252645"/>
                  <a:gd name="connsiteY1" fmla="*/ 46778 h 139782"/>
                  <a:gd name="connsiteX2" fmla="*/ 205868 w 252645"/>
                  <a:gd name="connsiteY2" fmla="*/ 0 h 139782"/>
                  <a:gd name="connsiteX3" fmla="*/ 46778 w 252645"/>
                  <a:gd name="connsiteY3" fmla="*/ 0 h 139782"/>
                  <a:gd name="connsiteX4" fmla="*/ 0 w 252645"/>
                  <a:gd name="connsiteY4" fmla="*/ 46778 h 139782"/>
                  <a:gd name="connsiteX5" fmla="*/ 0 w 252645"/>
                  <a:gd name="connsiteY5" fmla="*/ 93005 h 139782"/>
                  <a:gd name="connsiteX6" fmla="*/ 46778 w 252645"/>
                  <a:gd name="connsiteY6" fmla="*/ 139783 h 139782"/>
                  <a:gd name="connsiteX7" fmla="*/ 205868 w 252645"/>
                  <a:gd name="connsiteY7" fmla="*/ 139783 h 139782"/>
                  <a:gd name="connsiteX8" fmla="*/ 252645 w 252645"/>
                  <a:gd name="connsiteY8" fmla="*/ 93005 h 139782"/>
                  <a:gd name="connsiteX9" fmla="*/ 168079 w 252645"/>
                  <a:gd name="connsiteY9" fmla="*/ 43613 h 139782"/>
                  <a:gd name="connsiteX10" fmla="*/ 165189 w 252645"/>
                  <a:gd name="connsiteY10" fmla="*/ 46823 h 139782"/>
                  <a:gd name="connsiteX11" fmla="*/ 91171 w 252645"/>
                  <a:gd name="connsiteY11" fmla="*/ 47695 h 139782"/>
                  <a:gd name="connsiteX12" fmla="*/ 201236 w 252645"/>
                  <a:gd name="connsiteY12" fmla="*/ 47695 h 139782"/>
                  <a:gd name="connsiteX13" fmla="*/ 201236 w 252645"/>
                  <a:gd name="connsiteY13" fmla="*/ 111166 h 139782"/>
                  <a:gd name="connsiteX14" fmla="*/ 51410 w 252645"/>
                  <a:gd name="connsiteY14" fmla="*/ 111166 h 139782"/>
                  <a:gd name="connsiteX15" fmla="*/ 51410 w 252645"/>
                  <a:gd name="connsiteY15" fmla="*/ 47695 h 139782"/>
                  <a:gd name="connsiteX16" fmla="*/ 85071 w 252645"/>
                  <a:gd name="connsiteY16" fmla="*/ 47695 h 139782"/>
                  <a:gd name="connsiteX17" fmla="*/ 168079 w 252645"/>
                  <a:gd name="connsiteY17" fmla="*/ 43613 h 13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2645" h="139782">
                    <a:moveTo>
                      <a:pt x="252645" y="93005"/>
                    </a:moveTo>
                    <a:lnTo>
                      <a:pt x="252645" y="46778"/>
                    </a:lnTo>
                    <a:cubicBezTo>
                      <a:pt x="252645" y="20958"/>
                      <a:pt x="231641" y="0"/>
                      <a:pt x="205868" y="0"/>
                    </a:cubicBezTo>
                    <a:lnTo>
                      <a:pt x="46778" y="0"/>
                    </a:lnTo>
                    <a:cubicBezTo>
                      <a:pt x="20958" y="0"/>
                      <a:pt x="0" y="21004"/>
                      <a:pt x="0" y="46778"/>
                    </a:cubicBezTo>
                    <a:lnTo>
                      <a:pt x="0" y="93005"/>
                    </a:lnTo>
                    <a:cubicBezTo>
                      <a:pt x="0" y="118824"/>
                      <a:pt x="21004" y="139783"/>
                      <a:pt x="46778" y="139783"/>
                    </a:cubicBezTo>
                    <a:lnTo>
                      <a:pt x="205868" y="139783"/>
                    </a:lnTo>
                    <a:cubicBezTo>
                      <a:pt x="231687" y="139783"/>
                      <a:pt x="252645" y="118778"/>
                      <a:pt x="252645" y="93005"/>
                    </a:cubicBezTo>
                    <a:close/>
                    <a:moveTo>
                      <a:pt x="168079" y="43613"/>
                    </a:moveTo>
                    <a:lnTo>
                      <a:pt x="165189" y="46823"/>
                    </a:lnTo>
                    <a:cubicBezTo>
                      <a:pt x="143864" y="27791"/>
                      <a:pt x="111670" y="28525"/>
                      <a:pt x="91171" y="47695"/>
                    </a:cubicBezTo>
                    <a:lnTo>
                      <a:pt x="201236" y="47695"/>
                    </a:lnTo>
                    <a:lnTo>
                      <a:pt x="201236" y="111166"/>
                    </a:lnTo>
                    <a:lnTo>
                      <a:pt x="51410" y="111166"/>
                    </a:lnTo>
                    <a:lnTo>
                      <a:pt x="51410" y="47695"/>
                    </a:lnTo>
                    <a:lnTo>
                      <a:pt x="85071" y="47695"/>
                    </a:lnTo>
                    <a:cubicBezTo>
                      <a:pt x="106947" y="24031"/>
                      <a:pt x="143910" y="22105"/>
                      <a:pt x="168079" y="436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424507E7-804D-5D8D-2E51-53ED5BC91A7A}"/>
                  </a:ext>
                </a:extLst>
              </p:cNvPr>
              <p:cNvSpPr/>
              <p:nvPr/>
            </p:nvSpPr>
            <p:spPr>
              <a:xfrm>
                <a:off x="1622379" y="4464783"/>
                <a:ext cx="68423" cy="54849"/>
              </a:xfrm>
              <a:custGeom>
                <a:avLst/>
                <a:gdLst>
                  <a:gd name="connsiteX0" fmla="*/ 0 w 68423"/>
                  <a:gd name="connsiteY0" fmla="*/ 0 h 54849"/>
                  <a:gd name="connsiteX1" fmla="*/ 68424 w 68423"/>
                  <a:gd name="connsiteY1" fmla="*/ 0 h 54849"/>
                  <a:gd name="connsiteX2" fmla="*/ 68424 w 68423"/>
                  <a:gd name="connsiteY2" fmla="*/ 54849 h 54849"/>
                  <a:gd name="connsiteX3" fmla="*/ 0 w 68423"/>
                  <a:gd name="connsiteY3" fmla="*/ 54849 h 5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23" h="54849">
                    <a:moveTo>
                      <a:pt x="0" y="0"/>
                    </a:moveTo>
                    <a:lnTo>
                      <a:pt x="68424" y="0"/>
                    </a:lnTo>
                    <a:lnTo>
                      <a:pt x="68424" y="54849"/>
                    </a:lnTo>
                    <a:lnTo>
                      <a:pt x="0" y="54849"/>
                    </a:lnTo>
                    <a:close/>
                  </a:path>
                </a:pathLst>
              </a:custGeom>
              <a:solidFill>
                <a:srgbClr val="FFFFFF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0C91827F-77D0-D907-6A63-98BEE5D9F6A7}"/>
                  </a:ext>
                </a:extLst>
              </p:cNvPr>
              <p:cNvSpPr/>
              <p:nvPr/>
            </p:nvSpPr>
            <p:spPr>
              <a:xfrm>
                <a:off x="1851728" y="4806397"/>
                <a:ext cx="361380" cy="85667"/>
              </a:xfrm>
              <a:custGeom>
                <a:avLst/>
                <a:gdLst>
                  <a:gd name="connsiteX0" fmla="*/ 361380 w 361380"/>
                  <a:gd name="connsiteY0" fmla="*/ 81357 h 85667"/>
                  <a:gd name="connsiteX1" fmla="*/ 361380 w 361380"/>
                  <a:gd name="connsiteY1" fmla="*/ 81357 h 85667"/>
                  <a:gd name="connsiteX2" fmla="*/ 6512 w 361380"/>
                  <a:gd name="connsiteY2" fmla="*/ 81357 h 85667"/>
                  <a:gd name="connsiteX3" fmla="*/ 4311 w 361380"/>
                  <a:gd name="connsiteY3" fmla="*/ 0 h 85667"/>
                  <a:gd name="connsiteX4" fmla="*/ 0 w 361380"/>
                  <a:gd name="connsiteY4" fmla="*/ 0 h 85667"/>
                  <a:gd name="connsiteX5" fmla="*/ 1101 w 361380"/>
                  <a:gd name="connsiteY5" fmla="*/ 41137 h 85667"/>
                  <a:gd name="connsiteX6" fmla="*/ 1238 w 361380"/>
                  <a:gd name="connsiteY6" fmla="*/ 45448 h 85667"/>
                  <a:gd name="connsiteX7" fmla="*/ 2339 w 361380"/>
                  <a:gd name="connsiteY7" fmla="*/ 85668 h 85667"/>
                  <a:gd name="connsiteX8" fmla="*/ 21188 w 361380"/>
                  <a:gd name="connsiteY8" fmla="*/ 85668 h 85667"/>
                  <a:gd name="connsiteX9" fmla="*/ 25498 w 361380"/>
                  <a:gd name="connsiteY9" fmla="*/ 85668 h 85667"/>
                  <a:gd name="connsiteX10" fmla="*/ 92592 w 361380"/>
                  <a:gd name="connsiteY10" fmla="*/ 85668 h 85667"/>
                  <a:gd name="connsiteX11" fmla="*/ 96903 w 361380"/>
                  <a:gd name="connsiteY11" fmla="*/ 85668 h 85667"/>
                  <a:gd name="connsiteX12" fmla="*/ 164364 w 361380"/>
                  <a:gd name="connsiteY12" fmla="*/ 85668 h 85667"/>
                  <a:gd name="connsiteX13" fmla="*/ 168675 w 361380"/>
                  <a:gd name="connsiteY13" fmla="*/ 85668 h 85667"/>
                  <a:gd name="connsiteX14" fmla="*/ 235815 w 361380"/>
                  <a:gd name="connsiteY14" fmla="*/ 85668 h 85667"/>
                  <a:gd name="connsiteX15" fmla="*/ 240125 w 361380"/>
                  <a:gd name="connsiteY15" fmla="*/ 85668 h 85667"/>
                  <a:gd name="connsiteX16" fmla="*/ 307219 w 361380"/>
                  <a:gd name="connsiteY16" fmla="*/ 85668 h 85667"/>
                  <a:gd name="connsiteX17" fmla="*/ 311530 w 361380"/>
                  <a:gd name="connsiteY17" fmla="*/ 85668 h 85667"/>
                  <a:gd name="connsiteX18" fmla="*/ 361380 w 361380"/>
                  <a:gd name="connsiteY18" fmla="*/ 85668 h 8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61380" h="85667">
                    <a:moveTo>
                      <a:pt x="361380" y="81357"/>
                    </a:moveTo>
                    <a:lnTo>
                      <a:pt x="361380" y="81357"/>
                    </a:lnTo>
                    <a:lnTo>
                      <a:pt x="6512" y="81357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1101" y="41137"/>
                    </a:lnTo>
                    <a:lnTo>
                      <a:pt x="1238" y="45448"/>
                    </a:lnTo>
                    <a:lnTo>
                      <a:pt x="2339" y="85668"/>
                    </a:lnTo>
                    <a:lnTo>
                      <a:pt x="21188" y="85668"/>
                    </a:lnTo>
                    <a:lnTo>
                      <a:pt x="25498" y="85668"/>
                    </a:lnTo>
                    <a:lnTo>
                      <a:pt x="92592" y="85668"/>
                    </a:lnTo>
                    <a:lnTo>
                      <a:pt x="96903" y="85668"/>
                    </a:lnTo>
                    <a:lnTo>
                      <a:pt x="164364" y="85668"/>
                    </a:lnTo>
                    <a:lnTo>
                      <a:pt x="168675" y="85668"/>
                    </a:lnTo>
                    <a:lnTo>
                      <a:pt x="235815" y="85668"/>
                    </a:lnTo>
                    <a:lnTo>
                      <a:pt x="240125" y="85668"/>
                    </a:lnTo>
                    <a:lnTo>
                      <a:pt x="307219" y="85668"/>
                    </a:lnTo>
                    <a:lnTo>
                      <a:pt x="311530" y="85668"/>
                    </a:lnTo>
                    <a:lnTo>
                      <a:pt x="361380" y="8566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108A9E73-A00E-4493-4F36-ACCF59C47A3F}"/>
                  </a:ext>
                </a:extLst>
              </p:cNvPr>
              <p:cNvSpPr/>
              <p:nvPr/>
            </p:nvSpPr>
            <p:spPr>
              <a:xfrm>
                <a:off x="1372853" y="4399845"/>
                <a:ext cx="4081" cy="346796"/>
              </a:xfrm>
              <a:custGeom>
                <a:avLst/>
                <a:gdLst>
                  <a:gd name="connsiteX0" fmla="*/ 4082 w 4081"/>
                  <a:gd name="connsiteY0" fmla="*/ 346797 h 346796"/>
                  <a:gd name="connsiteX1" fmla="*/ 4082 w 4081"/>
                  <a:gd name="connsiteY1" fmla="*/ 2706 h 346796"/>
                  <a:gd name="connsiteX2" fmla="*/ 4082 w 4081"/>
                  <a:gd name="connsiteY2" fmla="*/ 0 h 346796"/>
                  <a:gd name="connsiteX3" fmla="*/ 0 w 4081"/>
                  <a:gd name="connsiteY3" fmla="*/ 0 h 346796"/>
                  <a:gd name="connsiteX4" fmla="*/ 0 w 4081"/>
                  <a:gd name="connsiteY4" fmla="*/ 346797 h 3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1" h="346796">
                    <a:moveTo>
                      <a:pt x="4082" y="346797"/>
                    </a:moveTo>
                    <a:lnTo>
                      <a:pt x="4082" y="2706"/>
                    </a:lnTo>
                    <a:lnTo>
                      <a:pt x="4082" y="0"/>
                    </a:lnTo>
                    <a:lnTo>
                      <a:pt x="0" y="0"/>
                    </a:lnTo>
                    <a:lnTo>
                      <a:pt x="0" y="34679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0A44557D-144F-3C39-D0C7-F69FD85114F5}"/>
                  </a:ext>
                </a:extLst>
              </p:cNvPr>
              <p:cNvSpPr/>
              <p:nvPr/>
            </p:nvSpPr>
            <p:spPr>
              <a:xfrm>
                <a:off x="1372853" y="4565447"/>
                <a:ext cx="477682" cy="260395"/>
              </a:xfrm>
              <a:custGeom>
                <a:avLst/>
                <a:gdLst>
                  <a:gd name="connsiteX0" fmla="*/ 75486 w 477682"/>
                  <a:gd name="connsiteY0" fmla="*/ 258148 h 260395"/>
                  <a:gd name="connsiteX1" fmla="*/ 142580 w 477682"/>
                  <a:gd name="connsiteY1" fmla="*/ 256176 h 260395"/>
                  <a:gd name="connsiteX2" fmla="*/ 146891 w 477682"/>
                  <a:gd name="connsiteY2" fmla="*/ 256039 h 260395"/>
                  <a:gd name="connsiteX3" fmla="*/ 156384 w 477682"/>
                  <a:gd name="connsiteY3" fmla="*/ 255764 h 260395"/>
                  <a:gd name="connsiteX4" fmla="*/ 156384 w 477682"/>
                  <a:gd name="connsiteY4" fmla="*/ 222011 h 260395"/>
                  <a:gd name="connsiteX5" fmla="*/ 156384 w 477682"/>
                  <a:gd name="connsiteY5" fmla="*/ 217700 h 260395"/>
                  <a:gd name="connsiteX6" fmla="*/ 156384 w 477682"/>
                  <a:gd name="connsiteY6" fmla="*/ 157898 h 260395"/>
                  <a:gd name="connsiteX7" fmla="*/ 156384 w 477682"/>
                  <a:gd name="connsiteY7" fmla="*/ 153541 h 260395"/>
                  <a:gd name="connsiteX8" fmla="*/ 156384 w 477682"/>
                  <a:gd name="connsiteY8" fmla="*/ 93739 h 260395"/>
                  <a:gd name="connsiteX9" fmla="*/ 156384 w 477682"/>
                  <a:gd name="connsiteY9" fmla="*/ 89428 h 260395"/>
                  <a:gd name="connsiteX10" fmla="*/ 156384 w 477682"/>
                  <a:gd name="connsiteY10" fmla="*/ 29580 h 260395"/>
                  <a:gd name="connsiteX11" fmla="*/ 156384 w 477682"/>
                  <a:gd name="connsiteY11" fmla="*/ 25269 h 260395"/>
                  <a:gd name="connsiteX12" fmla="*/ 156384 w 477682"/>
                  <a:gd name="connsiteY12" fmla="*/ 23664 h 260395"/>
                  <a:gd name="connsiteX13" fmla="*/ 171977 w 477682"/>
                  <a:gd name="connsiteY13" fmla="*/ 11282 h 260395"/>
                  <a:gd name="connsiteX14" fmla="*/ 214398 w 477682"/>
                  <a:gd name="connsiteY14" fmla="*/ 10319 h 260395"/>
                  <a:gd name="connsiteX15" fmla="*/ 218709 w 477682"/>
                  <a:gd name="connsiteY15" fmla="*/ 10227 h 260395"/>
                  <a:gd name="connsiteX16" fmla="*/ 285802 w 477682"/>
                  <a:gd name="connsiteY16" fmla="*/ 8668 h 260395"/>
                  <a:gd name="connsiteX17" fmla="*/ 290113 w 477682"/>
                  <a:gd name="connsiteY17" fmla="*/ 8576 h 260395"/>
                  <a:gd name="connsiteX18" fmla="*/ 357207 w 477682"/>
                  <a:gd name="connsiteY18" fmla="*/ 7062 h 260395"/>
                  <a:gd name="connsiteX19" fmla="*/ 361518 w 477682"/>
                  <a:gd name="connsiteY19" fmla="*/ 6971 h 260395"/>
                  <a:gd name="connsiteX20" fmla="*/ 428612 w 477682"/>
                  <a:gd name="connsiteY20" fmla="*/ 5411 h 260395"/>
                  <a:gd name="connsiteX21" fmla="*/ 432923 w 477682"/>
                  <a:gd name="connsiteY21" fmla="*/ 5320 h 260395"/>
                  <a:gd name="connsiteX22" fmla="*/ 472959 w 477682"/>
                  <a:gd name="connsiteY22" fmla="*/ 4403 h 260395"/>
                  <a:gd name="connsiteX23" fmla="*/ 472959 w 477682"/>
                  <a:gd name="connsiteY23" fmla="*/ 22655 h 260395"/>
                  <a:gd name="connsiteX24" fmla="*/ 473051 w 477682"/>
                  <a:gd name="connsiteY24" fmla="*/ 25269 h 260395"/>
                  <a:gd name="connsiteX25" fmla="*/ 473142 w 477682"/>
                  <a:gd name="connsiteY25" fmla="*/ 29580 h 260395"/>
                  <a:gd name="connsiteX26" fmla="*/ 473372 w 477682"/>
                  <a:gd name="connsiteY26" fmla="*/ 36780 h 260395"/>
                  <a:gd name="connsiteX27" fmla="*/ 477682 w 477682"/>
                  <a:gd name="connsiteY27" fmla="*/ 36780 h 260395"/>
                  <a:gd name="connsiteX28" fmla="*/ 477270 w 477682"/>
                  <a:gd name="connsiteY28" fmla="*/ 22609 h 260395"/>
                  <a:gd name="connsiteX29" fmla="*/ 477270 w 477682"/>
                  <a:gd name="connsiteY29" fmla="*/ 0 h 260395"/>
                  <a:gd name="connsiteX30" fmla="*/ 171151 w 477682"/>
                  <a:gd name="connsiteY30" fmla="*/ 7017 h 260395"/>
                  <a:gd name="connsiteX31" fmla="*/ 170463 w 477682"/>
                  <a:gd name="connsiteY31" fmla="*/ 7017 h 260395"/>
                  <a:gd name="connsiteX32" fmla="*/ 152073 w 477682"/>
                  <a:gd name="connsiteY32" fmla="*/ 21554 h 260395"/>
                  <a:gd name="connsiteX33" fmla="*/ 152073 w 477682"/>
                  <a:gd name="connsiteY33" fmla="*/ 251545 h 260395"/>
                  <a:gd name="connsiteX34" fmla="*/ 4082 w 477682"/>
                  <a:gd name="connsiteY34" fmla="*/ 255993 h 260395"/>
                  <a:gd name="connsiteX35" fmla="*/ 4082 w 477682"/>
                  <a:gd name="connsiteY35" fmla="*/ 185551 h 260395"/>
                  <a:gd name="connsiteX36" fmla="*/ 0 w 477682"/>
                  <a:gd name="connsiteY36" fmla="*/ 185551 h 260395"/>
                  <a:gd name="connsiteX37" fmla="*/ 0 w 477682"/>
                  <a:gd name="connsiteY37" fmla="*/ 260396 h 260395"/>
                  <a:gd name="connsiteX38" fmla="*/ 4082 w 477682"/>
                  <a:gd name="connsiteY38" fmla="*/ 260304 h 260395"/>
                  <a:gd name="connsiteX39" fmla="*/ 71176 w 477682"/>
                  <a:gd name="connsiteY39" fmla="*/ 258286 h 26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77682" h="260395">
                    <a:moveTo>
                      <a:pt x="75486" y="258148"/>
                    </a:moveTo>
                    <a:lnTo>
                      <a:pt x="142580" y="256176"/>
                    </a:lnTo>
                    <a:lnTo>
                      <a:pt x="146891" y="256039"/>
                    </a:lnTo>
                    <a:lnTo>
                      <a:pt x="156384" y="255764"/>
                    </a:lnTo>
                    <a:lnTo>
                      <a:pt x="156384" y="222011"/>
                    </a:lnTo>
                    <a:lnTo>
                      <a:pt x="156384" y="217700"/>
                    </a:lnTo>
                    <a:lnTo>
                      <a:pt x="156384" y="157898"/>
                    </a:lnTo>
                    <a:lnTo>
                      <a:pt x="156384" y="153541"/>
                    </a:lnTo>
                    <a:lnTo>
                      <a:pt x="156384" y="93739"/>
                    </a:lnTo>
                    <a:lnTo>
                      <a:pt x="156384" y="89428"/>
                    </a:lnTo>
                    <a:lnTo>
                      <a:pt x="156384" y="29580"/>
                    </a:lnTo>
                    <a:lnTo>
                      <a:pt x="156384" y="25269"/>
                    </a:lnTo>
                    <a:lnTo>
                      <a:pt x="156384" y="23664"/>
                    </a:lnTo>
                    <a:lnTo>
                      <a:pt x="171977" y="11282"/>
                    </a:lnTo>
                    <a:lnTo>
                      <a:pt x="214398" y="10319"/>
                    </a:lnTo>
                    <a:lnTo>
                      <a:pt x="218709" y="10227"/>
                    </a:lnTo>
                    <a:lnTo>
                      <a:pt x="285802" y="8668"/>
                    </a:lnTo>
                    <a:lnTo>
                      <a:pt x="290113" y="8576"/>
                    </a:lnTo>
                    <a:lnTo>
                      <a:pt x="357207" y="7062"/>
                    </a:lnTo>
                    <a:lnTo>
                      <a:pt x="361518" y="6971"/>
                    </a:lnTo>
                    <a:lnTo>
                      <a:pt x="428612" y="5411"/>
                    </a:lnTo>
                    <a:lnTo>
                      <a:pt x="432923" y="5320"/>
                    </a:lnTo>
                    <a:lnTo>
                      <a:pt x="472959" y="4403"/>
                    </a:lnTo>
                    <a:lnTo>
                      <a:pt x="472959" y="22655"/>
                    </a:lnTo>
                    <a:lnTo>
                      <a:pt x="473051" y="25269"/>
                    </a:lnTo>
                    <a:lnTo>
                      <a:pt x="473142" y="29580"/>
                    </a:lnTo>
                    <a:lnTo>
                      <a:pt x="473372" y="36780"/>
                    </a:lnTo>
                    <a:lnTo>
                      <a:pt x="477682" y="36780"/>
                    </a:lnTo>
                    <a:lnTo>
                      <a:pt x="477270" y="22609"/>
                    </a:lnTo>
                    <a:lnTo>
                      <a:pt x="477270" y="0"/>
                    </a:lnTo>
                    <a:lnTo>
                      <a:pt x="171151" y="7017"/>
                    </a:lnTo>
                    <a:lnTo>
                      <a:pt x="170463" y="7017"/>
                    </a:lnTo>
                    <a:lnTo>
                      <a:pt x="152073" y="21554"/>
                    </a:lnTo>
                    <a:lnTo>
                      <a:pt x="152073" y="251545"/>
                    </a:lnTo>
                    <a:lnTo>
                      <a:pt x="4082" y="255993"/>
                    </a:lnTo>
                    <a:lnTo>
                      <a:pt x="4082" y="185551"/>
                    </a:lnTo>
                    <a:lnTo>
                      <a:pt x="0" y="185551"/>
                    </a:lnTo>
                    <a:lnTo>
                      <a:pt x="0" y="260396"/>
                    </a:lnTo>
                    <a:lnTo>
                      <a:pt x="4082" y="260304"/>
                    </a:lnTo>
                    <a:lnTo>
                      <a:pt x="71176" y="25828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FB2BAB11-A22E-8B97-4E39-7F2F1F1B0471}"/>
                  </a:ext>
                </a:extLst>
              </p:cNvPr>
              <p:cNvSpPr/>
              <p:nvPr/>
            </p:nvSpPr>
            <p:spPr>
              <a:xfrm>
                <a:off x="1850122" y="4606538"/>
                <a:ext cx="5824" cy="195549"/>
              </a:xfrm>
              <a:custGeom>
                <a:avLst/>
                <a:gdLst>
                  <a:gd name="connsiteX0" fmla="*/ 0 w 5824"/>
                  <a:gd name="connsiteY0" fmla="*/ 141112 h 195549"/>
                  <a:gd name="connsiteX1" fmla="*/ 963 w 5824"/>
                  <a:gd name="connsiteY1" fmla="*/ 176609 h 195549"/>
                  <a:gd name="connsiteX2" fmla="*/ 1101 w 5824"/>
                  <a:gd name="connsiteY2" fmla="*/ 180920 h 195549"/>
                  <a:gd name="connsiteX3" fmla="*/ 1513 w 5824"/>
                  <a:gd name="connsiteY3" fmla="*/ 195549 h 195549"/>
                  <a:gd name="connsiteX4" fmla="*/ 5824 w 5824"/>
                  <a:gd name="connsiteY4" fmla="*/ 195549 h 195549"/>
                  <a:gd name="connsiteX5" fmla="*/ 505 w 5824"/>
                  <a:gd name="connsiteY5" fmla="*/ 0 h 195549"/>
                  <a:gd name="connsiteX6" fmla="*/ 0 w 5824"/>
                  <a:gd name="connsiteY6" fmla="*/ 0 h 19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24" h="195549">
                    <a:moveTo>
                      <a:pt x="0" y="141112"/>
                    </a:moveTo>
                    <a:lnTo>
                      <a:pt x="963" y="176609"/>
                    </a:lnTo>
                    <a:lnTo>
                      <a:pt x="1101" y="180920"/>
                    </a:lnTo>
                    <a:lnTo>
                      <a:pt x="1513" y="195549"/>
                    </a:lnTo>
                    <a:lnTo>
                      <a:pt x="5824" y="195549"/>
                    </a:lnTo>
                    <a:lnTo>
                      <a:pt x="5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D10A3A21-BE50-E1FC-A55B-63B730372DC0}"/>
                  </a:ext>
                </a:extLst>
              </p:cNvPr>
              <p:cNvSpPr/>
              <p:nvPr/>
            </p:nvSpPr>
            <p:spPr>
              <a:xfrm>
                <a:off x="424183" y="4369668"/>
                <a:ext cx="3366432" cy="352850"/>
              </a:xfrm>
              <a:custGeom>
                <a:avLst/>
                <a:gdLst>
                  <a:gd name="connsiteX0" fmla="*/ 3366433 w 3366432"/>
                  <a:gd name="connsiteY0" fmla="*/ 0 h 352850"/>
                  <a:gd name="connsiteX1" fmla="*/ 0 w 3366432"/>
                  <a:gd name="connsiteY1" fmla="*/ 0 h 352850"/>
                  <a:gd name="connsiteX2" fmla="*/ 0 w 3366432"/>
                  <a:gd name="connsiteY2" fmla="*/ 338496 h 352850"/>
                  <a:gd name="connsiteX3" fmla="*/ 30176 w 3366432"/>
                  <a:gd name="connsiteY3" fmla="*/ 338496 h 352850"/>
                  <a:gd name="connsiteX4" fmla="*/ 30176 w 3366432"/>
                  <a:gd name="connsiteY4" fmla="*/ 30176 h 352850"/>
                  <a:gd name="connsiteX5" fmla="*/ 924088 w 3366432"/>
                  <a:gd name="connsiteY5" fmla="*/ 30176 h 352850"/>
                  <a:gd name="connsiteX6" fmla="*/ 924088 w 3366432"/>
                  <a:gd name="connsiteY6" fmla="*/ 16464 h 352850"/>
                  <a:gd name="connsiteX7" fmla="*/ 944359 w 3366432"/>
                  <a:gd name="connsiteY7" fmla="*/ 16464 h 352850"/>
                  <a:gd name="connsiteX8" fmla="*/ 944359 w 3366432"/>
                  <a:gd name="connsiteY8" fmla="*/ 15088 h 352850"/>
                  <a:gd name="connsiteX9" fmla="*/ 948669 w 3366432"/>
                  <a:gd name="connsiteY9" fmla="*/ 15088 h 352850"/>
                  <a:gd name="connsiteX10" fmla="*/ 948669 w 3366432"/>
                  <a:gd name="connsiteY10" fmla="*/ 30176 h 352850"/>
                  <a:gd name="connsiteX11" fmla="*/ 952751 w 3366432"/>
                  <a:gd name="connsiteY11" fmla="*/ 30176 h 352850"/>
                  <a:gd name="connsiteX12" fmla="*/ 1788925 w 3366432"/>
                  <a:gd name="connsiteY12" fmla="*/ 30176 h 352850"/>
                  <a:gd name="connsiteX13" fmla="*/ 2092200 w 3366432"/>
                  <a:gd name="connsiteY13" fmla="*/ 30176 h 352850"/>
                  <a:gd name="connsiteX14" fmla="*/ 2529204 w 3366432"/>
                  <a:gd name="connsiteY14" fmla="*/ 30176 h 352850"/>
                  <a:gd name="connsiteX15" fmla="*/ 3336256 w 3366432"/>
                  <a:gd name="connsiteY15" fmla="*/ 30176 h 352850"/>
                  <a:gd name="connsiteX16" fmla="*/ 3336256 w 3366432"/>
                  <a:gd name="connsiteY16" fmla="*/ 352850 h 352850"/>
                  <a:gd name="connsiteX17" fmla="*/ 3366433 w 3366432"/>
                  <a:gd name="connsiteY17" fmla="*/ 352850 h 352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66432" h="352850">
                    <a:moveTo>
                      <a:pt x="3366433" y="0"/>
                    </a:moveTo>
                    <a:lnTo>
                      <a:pt x="0" y="0"/>
                    </a:lnTo>
                    <a:lnTo>
                      <a:pt x="0" y="338496"/>
                    </a:lnTo>
                    <a:lnTo>
                      <a:pt x="30176" y="338496"/>
                    </a:lnTo>
                    <a:lnTo>
                      <a:pt x="30176" y="30176"/>
                    </a:lnTo>
                    <a:lnTo>
                      <a:pt x="924088" y="30176"/>
                    </a:lnTo>
                    <a:lnTo>
                      <a:pt x="924088" y="16464"/>
                    </a:lnTo>
                    <a:lnTo>
                      <a:pt x="944359" y="16464"/>
                    </a:lnTo>
                    <a:lnTo>
                      <a:pt x="944359" y="15088"/>
                    </a:lnTo>
                    <a:lnTo>
                      <a:pt x="948669" y="15088"/>
                    </a:lnTo>
                    <a:lnTo>
                      <a:pt x="948669" y="30176"/>
                    </a:lnTo>
                    <a:lnTo>
                      <a:pt x="952751" y="30176"/>
                    </a:lnTo>
                    <a:lnTo>
                      <a:pt x="1788925" y="30176"/>
                    </a:lnTo>
                    <a:lnTo>
                      <a:pt x="2092200" y="30176"/>
                    </a:lnTo>
                    <a:lnTo>
                      <a:pt x="2529204" y="30176"/>
                    </a:lnTo>
                    <a:lnTo>
                      <a:pt x="3336256" y="30176"/>
                    </a:lnTo>
                    <a:lnTo>
                      <a:pt x="3336256" y="352850"/>
                    </a:lnTo>
                    <a:lnTo>
                      <a:pt x="3366433" y="35285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0F1EC359-F4DE-49B7-7CF1-F3229FAA9FF9}"/>
                  </a:ext>
                </a:extLst>
              </p:cNvPr>
              <p:cNvSpPr/>
              <p:nvPr/>
            </p:nvSpPr>
            <p:spPr>
              <a:xfrm>
                <a:off x="424183" y="4712475"/>
                <a:ext cx="30222" cy="1284"/>
              </a:xfrm>
              <a:custGeom>
                <a:avLst/>
                <a:gdLst>
                  <a:gd name="connsiteX0" fmla="*/ 0 w 30222"/>
                  <a:gd name="connsiteY0" fmla="*/ 0 h 1284"/>
                  <a:gd name="connsiteX1" fmla="*/ 30222 w 30222"/>
                  <a:gd name="connsiteY1" fmla="*/ 0 h 1284"/>
                  <a:gd name="connsiteX2" fmla="*/ 30222 w 30222"/>
                  <a:gd name="connsiteY2" fmla="*/ 1284 h 1284"/>
                  <a:gd name="connsiteX3" fmla="*/ 0 w 30222"/>
                  <a:gd name="connsiteY3" fmla="*/ 1284 h 1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22" h="1284">
                    <a:moveTo>
                      <a:pt x="0" y="0"/>
                    </a:moveTo>
                    <a:lnTo>
                      <a:pt x="30222" y="0"/>
                    </a:lnTo>
                    <a:lnTo>
                      <a:pt x="30222" y="1284"/>
                    </a:lnTo>
                    <a:lnTo>
                      <a:pt x="0" y="128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291BEE86-49B0-AF2D-9D56-37479F03D5D4}"/>
                  </a:ext>
                </a:extLst>
              </p:cNvPr>
              <p:cNvSpPr/>
              <p:nvPr/>
            </p:nvSpPr>
            <p:spPr>
              <a:xfrm>
                <a:off x="424183" y="5275458"/>
                <a:ext cx="24856" cy="91"/>
              </a:xfrm>
              <a:custGeom>
                <a:avLst/>
                <a:gdLst>
                  <a:gd name="connsiteX0" fmla="*/ 24856 w 24856"/>
                  <a:gd name="connsiteY0" fmla="*/ 92 h 91"/>
                  <a:gd name="connsiteX1" fmla="*/ 0 w 24856"/>
                  <a:gd name="connsiteY1" fmla="*/ 0 h 91"/>
                  <a:gd name="connsiteX2" fmla="*/ 0 w 24856"/>
                  <a:gd name="connsiteY2" fmla="*/ 92 h 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6" h="91">
                    <a:moveTo>
                      <a:pt x="24856" y="92"/>
                    </a:moveTo>
                    <a:lnTo>
                      <a:pt x="0" y="0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62C3F986-7F55-A113-41E5-6BA9AD200EF0}"/>
                  </a:ext>
                </a:extLst>
              </p:cNvPr>
              <p:cNvSpPr/>
              <p:nvPr/>
            </p:nvSpPr>
            <p:spPr>
              <a:xfrm>
                <a:off x="424183" y="4977044"/>
                <a:ext cx="197796" cy="294928"/>
              </a:xfrm>
              <a:custGeom>
                <a:avLst/>
                <a:gdLst>
                  <a:gd name="connsiteX0" fmla="*/ 197796 w 197796"/>
                  <a:gd name="connsiteY0" fmla="*/ 268330 h 294928"/>
                  <a:gd name="connsiteX1" fmla="*/ 30176 w 197796"/>
                  <a:gd name="connsiteY1" fmla="*/ 268330 h 294928"/>
                  <a:gd name="connsiteX2" fmla="*/ 30176 w 197796"/>
                  <a:gd name="connsiteY2" fmla="*/ 0 h 294928"/>
                  <a:gd name="connsiteX3" fmla="*/ 0 w 197796"/>
                  <a:gd name="connsiteY3" fmla="*/ 0 h 294928"/>
                  <a:gd name="connsiteX4" fmla="*/ 0 w 197796"/>
                  <a:gd name="connsiteY4" fmla="*/ 294103 h 294928"/>
                  <a:gd name="connsiteX5" fmla="*/ 197796 w 197796"/>
                  <a:gd name="connsiteY5" fmla="*/ 294929 h 29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796" h="294928">
                    <a:moveTo>
                      <a:pt x="197796" y="268330"/>
                    </a:moveTo>
                    <a:lnTo>
                      <a:pt x="30176" y="268330"/>
                    </a:lnTo>
                    <a:lnTo>
                      <a:pt x="30176" y="0"/>
                    </a:lnTo>
                    <a:lnTo>
                      <a:pt x="0" y="0"/>
                    </a:lnTo>
                    <a:lnTo>
                      <a:pt x="0" y="294103"/>
                    </a:lnTo>
                    <a:lnTo>
                      <a:pt x="197796" y="29492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373C0A90-E3F8-3741-0D11-8069D6722610}"/>
                  </a:ext>
                </a:extLst>
              </p:cNvPr>
              <p:cNvSpPr/>
              <p:nvPr/>
            </p:nvSpPr>
            <p:spPr>
              <a:xfrm>
                <a:off x="1289112" y="5245374"/>
                <a:ext cx="722072" cy="30176"/>
              </a:xfrm>
              <a:custGeom>
                <a:avLst/>
                <a:gdLst>
                  <a:gd name="connsiteX0" fmla="*/ 79430 w 722072"/>
                  <a:gd name="connsiteY0" fmla="*/ 8071 h 30176"/>
                  <a:gd name="connsiteX1" fmla="*/ 79430 w 722072"/>
                  <a:gd name="connsiteY1" fmla="*/ 0 h 30176"/>
                  <a:gd name="connsiteX2" fmla="*/ 2155 w 722072"/>
                  <a:gd name="connsiteY2" fmla="*/ 0 h 30176"/>
                  <a:gd name="connsiteX3" fmla="*/ 2155 w 722072"/>
                  <a:gd name="connsiteY3" fmla="*/ 29121 h 30176"/>
                  <a:gd name="connsiteX4" fmla="*/ 0 w 722072"/>
                  <a:gd name="connsiteY4" fmla="*/ 29121 h 30176"/>
                  <a:gd name="connsiteX5" fmla="*/ 0 w 722072"/>
                  <a:gd name="connsiteY5" fmla="*/ 29351 h 30176"/>
                  <a:gd name="connsiteX6" fmla="*/ 119833 w 722072"/>
                  <a:gd name="connsiteY6" fmla="*/ 29855 h 30176"/>
                  <a:gd name="connsiteX7" fmla="*/ 119833 w 722072"/>
                  <a:gd name="connsiteY7" fmla="*/ 30176 h 30176"/>
                  <a:gd name="connsiteX8" fmla="*/ 710516 w 722072"/>
                  <a:gd name="connsiteY8" fmla="*/ 30176 h 30176"/>
                  <a:gd name="connsiteX9" fmla="*/ 697858 w 722072"/>
                  <a:gd name="connsiteY9" fmla="*/ 15730 h 30176"/>
                  <a:gd name="connsiteX10" fmla="*/ 714093 w 722072"/>
                  <a:gd name="connsiteY10" fmla="*/ 1513 h 30176"/>
                  <a:gd name="connsiteX11" fmla="*/ 722073 w 722072"/>
                  <a:gd name="connsiteY11" fmla="*/ 10640 h 30176"/>
                  <a:gd name="connsiteX12" fmla="*/ 722073 w 722072"/>
                  <a:gd name="connsiteY12" fmla="*/ 0 h 30176"/>
                  <a:gd name="connsiteX13" fmla="*/ 83741 w 722072"/>
                  <a:gd name="connsiteY13" fmla="*/ 0 h 30176"/>
                  <a:gd name="connsiteX14" fmla="*/ 83741 w 722072"/>
                  <a:gd name="connsiteY14" fmla="*/ 8071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2072" h="30176">
                    <a:moveTo>
                      <a:pt x="79430" y="8071"/>
                    </a:moveTo>
                    <a:lnTo>
                      <a:pt x="79430" y="0"/>
                    </a:lnTo>
                    <a:lnTo>
                      <a:pt x="2155" y="0"/>
                    </a:lnTo>
                    <a:lnTo>
                      <a:pt x="2155" y="29121"/>
                    </a:lnTo>
                    <a:lnTo>
                      <a:pt x="0" y="29121"/>
                    </a:lnTo>
                    <a:lnTo>
                      <a:pt x="0" y="29351"/>
                    </a:lnTo>
                    <a:lnTo>
                      <a:pt x="119833" y="29855"/>
                    </a:lnTo>
                    <a:lnTo>
                      <a:pt x="119833" y="30176"/>
                    </a:lnTo>
                    <a:lnTo>
                      <a:pt x="710516" y="30176"/>
                    </a:lnTo>
                    <a:lnTo>
                      <a:pt x="697858" y="15730"/>
                    </a:lnTo>
                    <a:lnTo>
                      <a:pt x="714093" y="1513"/>
                    </a:lnTo>
                    <a:lnTo>
                      <a:pt x="722073" y="10640"/>
                    </a:lnTo>
                    <a:lnTo>
                      <a:pt x="722073" y="0"/>
                    </a:lnTo>
                    <a:lnTo>
                      <a:pt x="83741" y="0"/>
                    </a:lnTo>
                    <a:lnTo>
                      <a:pt x="83741" y="807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D5971F40-65D6-5084-3AE8-6BB2121CB266}"/>
                  </a:ext>
                </a:extLst>
              </p:cNvPr>
              <p:cNvSpPr/>
              <p:nvPr/>
            </p:nvSpPr>
            <p:spPr>
              <a:xfrm>
                <a:off x="2272268" y="4963469"/>
                <a:ext cx="1518347" cy="312080"/>
              </a:xfrm>
              <a:custGeom>
                <a:avLst/>
                <a:gdLst>
                  <a:gd name="connsiteX0" fmla="*/ 1488172 w 1518347"/>
                  <a:gd name="connsiteY0" fmla="*/ 281904 h 312080"/>
                  <a:gd name="connsiteX1" fmla="*/ 0 w 1518347"/>
                  <a:gd name="connsiteY1" fmla="*/ 281904 h 312080"/>
                  <a:gd name="connsiteX2" fmla="*/ 0 w 1518347"/>
                  <a:gd name="connsiteY2" fmla="*/ 312081 h 312080"/>
                  <a:gd name="connsiteX3" fmla="*/ 1518348 w 1518347"/>
                  <a:gd name="connsiteY3" fmla="*/ 312081 h 312080"/>
                  <a:gd name="connsiteX4" fmla="*/ 1518348 w 1518347"/>
                  <a:gd name="connsiteY4" fmla="*/ 0 h 312080"/>
                  <a:gd name="connsiteX5" fmla="*/ 1488172 w 1518347"/>
                  <a:gd name="connsiteY5" fmla="*/ 0 h 31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8347" h="312080">
                    <a:moveTo>
                      <a:pt x="1488172" y="281904"/>
                    </a:moveTo>
                    <a:lnTo>
                      <a:pt x="0" y="281904"/>
                    </a:lnTo>
                    <a:lnTo>
                      <a:pt x="0" y="312081"/>
                    </a:lnTo>
                    <a:lnTo>
                      <a:pt x="1518348" y="312081"/>
                    </a:lnTo>
                    <a:lnTo>
                      <a:pt x="1518348" y="0"/>
                    </a:lnTo>
                    <a:lnTo>
                      <a:pt x="1488172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A4BF0CFA-2F43-21EA-0A23-16A4D506E420}"/>
                  </a:ext>
                </a:extLst>
              </p:cNvPr>
              <p:cNvSpPr/>
              <p:nvPr/>
            </p:nvSpPr>
            <p:spPr>
              <a:xfrm>
                <a:off x="415149" y="4712475"/>
                <a:ext cx="4310" cy="260258"/>
              </a:xfrm>
              <a:custGeom>
                <a:avLst/>
                <a:gdLst>
                  <a:gd name="connsiteX0" fmla="*/ 0 w 4310"/>
                  <a:gd name="connsiteY0" fmla="*/ 0 h 260258"/>
                  <a:gd name="connsiteX1" fmla="*/ 4311 w 4310"/>
                  <a:gd name="connsiteY1" fmla="*/ 0 h 260258"/>
                  <a:gd name="connsiteX2" fmla="*/ 4311 w 4310"/>
                  <a:gd name="connsiteY2" fmla="*/ 260258 h 260258"/>
                  <a:gd name="connsiteX3" fmla="*/ 0 w 4310"/>
                  <a:gd name="connsiteY3" fmla="*/ 260258 h 26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260258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260258"/>
                    </a:lnTo>
                    <a:lnTo>
                      <a:pt x="0" y="26025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81F580E6-FC89-DDD2-9A79-E573B48D2388}"/>
                  </a:ext>
                </a:extLst>
              </p:cNvPr>
              <p:cNvSpPr/>
              <p:nvPr/>
            </p:nvSpPr>
            <p:spPr>
              <a:xfrm>
                <a:off x="172089" y="4488676"/>
                <a:ext cx="247371" cy="778481"/>
              </a:xfrm>
              <a:custGeom>
                <a:avLst/>
                <a:gdLst>
                  <a:gd name="connsiteX0" fmla="*/ 243060 w 247371"/>
                  <a:gd name="connsiteY0" fmla="*/ 774170 h 778481"/>
                  <a:gd name="connsiteX1" fmla="*/ 206831 w 247371"/>
                  <a:gd name="connsiteY1" fmla="*/ 774170 h 778481"/>
                  <a:gd name="connsiteX2" fmla="*/ 206831 w 247371"/>
                  <a:gd name="connsiteY2" fmla="*/ 776326 h 778481"/>
                  <a:gd name="connsiteX3" fmla="*/ 202520 w 247371"/>
                  <a:gd name="connsiteY3" fmla="*/ 776326 h 778481"/>
                  <a:gd name="connsiteX4" fmla="*/ 202520 w 247371"/>
                  <a:gd name="connsiteY4" fmla="*/ 774170 h 778481"/>
                  <a:gd name="connsiteX5" fmla="*/ 166382 w 247371"/>
                  <a:gd name="connsiteY5" fmla="*/ 774170 h 778481"/>
                  <a:gd name="connsiteX6" fmla="*/ 166382 w 247371"/>
                  <a:gd name="connsiteY6" fmla="*/ 776326 h 778481"/>
                  <a:gd name="connsiteX7" fmla="*/ 162071 w 247371"/>
                  <a:gd name="connsiteY7" fmla="*/ 776326 h 778481"/>
                  <a:gd name="connsiteX8" fmla="*/ 162071 w 247371"/>
                  <a:gd name="connsiteY8" fmla="*/ 774170 h 778481"/>
                  <a:gd name="connsiteX9" fmla="*/ 125841 w 247371"/>
                  <a:gd name="connsiteY9" fmla="*/ 774170 h 778481"/>
                  <a:gd name="connsiteX10" fmla="*/ 125841 w 247371"/>
                  <a:gd name="connsiteY10" fmla="*/ 776326 h 778481"/>
                  <a:gd name="connsiteX11" fmla="*/ 121530 w 247371"/>
                  <a:gd name="connsiteY11" fmla="*/ 776326 h 778481"/>
                  <a:gd name="connsiteX12" fmla="*/ 121530 w 247371"/>
                  <a:gd name="connsiteY12" fmla="*/ 774170 h 778481"/>
                  <a:gd name="connsiteX13" fmla="*/ 85300 w 247371"/>
                  <a:gd name="connsiteY13" fmla="*/ 774170 h 778481"/>
                  <a:gd name="connsiteX14" fmla="*/ 85300 w 247371"/>
                  <a:gd name="connsiteY14" fmla="*/ 776326 h 778481"/>
                  <a:gd name="connsiteX15" fmla="*/ 80990 w 247371"/>
                  <a:gd name="connsiteY15" fmla="*/ 776326 h 778481"/>
                  <a:gd name="connsiteX16" fmla="*/ 80990 w 247371"/>
                  <a:gd name="connsiteY16" fmla="*/ 774170 h 778481"/>
                  <a:gd name="connsiteX17" fmla="*/ 44852 w 247371"/>
                  <a:gd name="connsiteY17" fmla="*/ 774170 h 778481"/>
                  <a:gd name="connsiteX18" fmla="*/ 44852 w 247371"/>
                  <a:gd name="connsiteY18" fmla="*/ 776326 h 778481"/>
                  <a:gd name="connsiteX19" fmla="*/ 40541 w 247371"/>
                  <a:gd name="connsiteY19" fmla="*/ 776326 h 778481"/>
                  <a:gd name="connsiteX20" fmla="*/ 40541 w 247371"/>
                  <a:gd name="connsiteY20" fmla="*/ 774170 h 778481"/>
                  <a:gd name="connsiteX21" fmla="*/ 4311 w 247371"/>
                  <a:gd name="connsiteY21" fmla="*/ 774170 h 778481"/>
                  <a:gd name="connsiteX22" fmla="*/ 4311 w 247371"/>
                  <a:gd name="connsiteY22" fmla="*/ 4311 h 778481"/>
                  <a:gd name="connsiteX23" fmla="*/ 40541 w 247371"/>
                  <a:gd name="connsiteY23" fmla="*/ 4311 h 778481"/>
                  <a:gd name="connsiteX24" fmla="*/ 40541 w 247371"/>
                  <a:gd name="connsiteY24" fmla="*/ 2155 h 778481"/>
                  <a:gd name="connsiteX25" fmla="*/ 44852 w 247371"/>
                  <a:gd name="connsiteY25" fmla="*/ 2155 h 778481"/>
                  <a:gd name="connsiteX26" fmla="*/ 44852 w 247371"/>
                  <a:gd name="connsiteY26" fmla="*/ 4311 h 778481"/>
                  <a:gd name="connsiteX27" fmla="*/ 80990 w 247371"/>
                  <a:gd name="connsiteY27" fmla="*/ 4311 h 778481"/>
                  <a:gd name="connsiteX28" fmla="*/ 80990 w 247371"/>
                  <a:gd name="connsiteY28" fmla="*/ 2155 h 778481"/>
                  <a:gd name="connsiteX29" fmla="*/ 85300 w 247371"/>
                  <a:gd name="connsiteY29" fmla="*/ 2155 h 778481"/>
                  <a:gd name="connsiteX30" fmla="*/ 85300 w 247371"/>
                  <a:gd name="connsiteY30" fmla="*/ 4311 h 778481"/>
                  <a:gd name="connsiteX31" fmla="*/ 121530 w 247371"/>
                  <a:gd name="connsiteY31" fmla="*/ 4311 h 778481"/>
                  <a:gd name="connsiteX32" fmla="*/ 121530 w 247371"/>
                  <a:gd name="connsiteY32" fmla="*/ 2155 h 778481"/>
                  <a:gd name="connsiteX33" fmla="*/ 125841 w 247371"/>
                  <a:gd name="connsiteY33" fmla="*/ 2155 h 778481"/>
                  <a:gd name="connsiteX34" fmla="*/ 125841 w 247371"/>
                  <a:gd name="connsiteY34" fmla="*/ 4311 h 778481"/>
                  <a:gd name="connsiteX35" fmla="*/ 162071 w 247371"/>
                  <a:gd name="connsiteY35" fmla="*/ 4311 h 778481"/>
                  <a:gd name="connsiteX36" fmla="*/ 162071 w 247371"/>
                  <a:gd name="connsiteY36" fmla="*/ 2155 h 778481"/>
                  <a:gd name="connsiteX37" fmla="*/ 166382 w 247371"/>
                  <a:gd name="connsiteY37" fmla="*/ 2155 h 778481"/>
                  <a:gd name="connsiteX38" fmla="*/ 166382 w 247371"/>
                  <a:gd name="connsiteY38" fmla="*/ 4311 h 778481"/>
                  <a:gd name="connsiteX39" fmla="*/ 202520 w 247371"/>
                  <a:gd name="connsiteY39" fmla="*/ 4311 h 778481"/>
                  <a:gd name="connsiteX40" fmla="*/ 202520 w 247371"/>
                  <a:gd name="connsiteY40" fmla="*/ 2155 h 778481"/>
                  <a:gd name="connsiteX41" fmla="*/ 206831 w 247371"/>
                  <a:gd name="connsiteY41" fmla="*/ 2155 h 778481"/>
                  <a:gd name="connsiteX42" fmla="*/ 206831 w 247371"/>
                  <a:gd name="connsiteY42" fmla="*/ 4311 h 778481"/>
                  <a:gd name="connsiteX43" fmla="*/ 243060 w 247371"/>
                  <a:gd name="connsiteY43" fmla="*/ 4311 h 778481"/>
                  <a:gd name="connsiteX44" fmla="*/ 243060 w 247371"/>
                  <a:gd name="connsiteY44" fmla="*/ 219488 h 778481"/>
                  <a:gd name="connsiteX45" fmla="*/ 247371 w 247371"/>
                  <a:gd name="connsiteY45" fmla="*/ 219488 h 778481"/>
                  <a:gd name="connsiteX46" fmla="*/ 247371 w 247371"/>
                  <a:gd name="connsiteY46" fmla="*/ 0 h 778481"/>
                  <a:gd name="connsiteX47" fmla="*/ 0 w 247371"/>
                  <a:gd name="connsiteY47" fmla="*/ 0 h 778481"/>
                  <a:gd name="connsiteX48" fmla="*/ 0 w 247371"/>
                  <a:gd name="connsiteY48" fmla="*/ 778481 h 778481"/>
                  <a:gd name="connsiteX49" fmla="*/ 247371 w 247371"/>
                  <a:gd name="connsiteY49" fmla="*/ 778481 h 778481"/>
                  <a:gd name="connsiteX50" fmla="*/ 247371 w 247371"/>
                  <a:gd name="connsiteY50" fmla="*/ 488368 h 778481"/>
                  <a:gd name="connsiteX51" fmla="*/ 243060 w 247371"/>
                  <a:gd name="connsiteY51" fmla="*/ 488368 h 77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47371" h="778481">
                    <a:moveTo>
                      <a:pt x="243060" y="774170"/>
                    </a:moveTo>
                    <a:lnTo>
                      <a:pt x="206831" y="774170"/>
                    </a:lnTo>
                    <a:lnTo>
                      <a:pt x="206831" y="776326"/>
                    </a:lnTo>
                    <a:lnTo>
                      <a:pt x="202520" y="776326"/>
                    </a:lnTo>
                    <a:lnTo>
                      <a:pt x="202520" y="774170"/>
                    </a:lnTo>
                    <a:lnTo>
                      <a:pt x="166382" y="774170"/>
                    </a:lnTo>
                    <a:lnTo>
                      <a:pt x="166382" y="776326"/>
                    </a:lnTo>
                    <a:lnTo>
                      <a:pt x="162071" y="776326"/>
                    </a:lnTo>
                    <a:lnTo>
                      <a:pt x="162071" y="774170"/>
                    </a:lnTo>
                    <a:lnTo>
                      <a:pt x="125841" y="774170"/>
                    </a:lnTo>
                    <a:lnTo>
                      <a:pt x="125841" y="776326"/>
                    </a:lnTo>
                    <a:lnTo>
                      <a:pt x="121530" y="776326"/>
                    </a:lnTo>
                    <a:lnTo>
                      <a:pt x="121530" y="774170"/>
                    </a:lnTo>
                    <a:lnTo>
                      <a:pt x="85300" y="774170"/>
                    </a:lnTo>
                    <a:lnTo>
                      <a:pt x="85300" y="776326"/>
                    </a:lnTo>
                    <a:lnTo>
                      <a:pt x="80990" y="776326"/>
                    </a:lnTo>
                    <a:lnTo>
                      <a:pt x="80990" y="774170"/>
                    </a:lnTo>
                    <a:lnTo>
                      <a:pt x="44852" y="774170"/>
                    </a:lnTo>
                    <a:lnTo>
                      <a:pt x="44852" y="776326"/>
                    </a:lnTo>
                    <a:lnTo>
                      <a:pt x="40541" y="776326"/>
                    </a:lnTo>
                    <a:lnTo>
                      <a:pt x="40541" y="774170"/>
                    </a:lnTo>
                    <a:lnTo>
                      <a:pt x="4311" y="774170"/>
                    </a:lnTo>
                    <a:lnTo>
                      <a:pt x="4311" y="4311"/>
                    </a:lnTo>
                    <a:lnTo>
                      <a:pt x="40541" y="4311"/>
                    </a:lnTo>
                    <a:lnTo>
                      <a:pt x="40541" y="2155"/>
                    </a:lnTo>
                    <a:lnTo>
                      <a:pt x="44852" y="2155"/>
                    </a:lnTo>
                    <a:lnTo>
                      <a:pt x="44852" y="4311"/>
                    </a:lnTo>
                    <a:lnTo>
                      <a:pt x="80990" y="4311"/>
                    </a:lnTo>
                    <a:lnTo>
                      <a:pt x="80990" y="2155"/>
                    </a:lnTo>
                    <a:lnTo>
                      <a:pt x="85300" y="2155"/>
                    </a:lnTo>
                    <a:lnTo>
                      <a:pt x="85300" y="4311"/>
                    </a:lnTo>
                    <a:lnTo>
                      <a:pt x="121530" y="4311"/>
                    </a:lnTo>
                    <a:lnTo>
                      <a:pt x="121530" y="2155"/>
                    </a:lnTo>
                    <a:lnTo>
                      <a:pt x="125841" y="2155"/>
                    </a:lnTo>
                    <a:lnTo>
                      <a:pt x="125841" y="4311"/>
                    </a:lnTo>
                    <a:lnTo>
                      <a:pt x="162071" y="4311"/>
                    </a:lnTo>
                    <a:lnTo>
                      <a:pt x="162071" y="2155"/>
                    </a:lnTo>
                    <a:lnTo>
                      <a:pt x="166382" y="2155"/>
                    </a:lnTo>
                    <a:lnTo>
                      <a:pt x="166382" y="4311"/>
                    </a:lnTo>
                    <a:lnTo>
                      <a:pt x="202520" y="4311"/>
                    </a:lnTo>
                    <a:lnTo>
                      <a:pt x="202520" y="2155"/>
                    </a:lnTo>
                    <a:lnTo>
                      <a:pt x="206831" y="2155"/>
                    </a:lnTo>
                    <a:lnTo>
                      <a:pt x="206831" y="4311"/>
                    </a:lnTo>
                    <a:lnTo>
                      <a:pt x="243060" y="4311"/>
                    </a:lnTo>
                    <a:lnTo>
                      <a:pt x="243060" y="219488"/>
                    </a:lnTo>
                    <a:lnTo>
                      <a:pt x="247371" y="219488"/>
                    </a:lnTo>
                    <a:lnTo>
                      <a:pt x="247371" y="0"/>
                    </a:lnTo>
                    <a:lnTo>
                      <a:pt x="0" y="0"/>
                    </a:lnTo>
                    <a:lnTo>
                      <a:pt x="0" y="778481"/>
                    </a:lnTo>
                    <a:lnTo>
                      <a:pt x="247371" y="778481"/>
                    </a:lnTo>
                    <a:lnTo>
                      <a:pt x="247371" y="488368"/>
                    </a:lnTo>
                    <a:lnTo>
                      <a:pt x="243060" y="48836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FD730208-DF6A-6E55-EDE4-3A60F5D91566}"/>
                  </a:ext>
                </a:extLst>
              </p:cNvPr>
              <p:cNvSpPr/>
              <p:nvPr/>
            </p:nvSpPr>
            <p:spPr>
              <a:xfrm>
                <a:off x="374608" y="4490832"/>
                <a:ext cx="4310" cy="774170"/>
              </a:xfrm>
              <a:custGeom>
                <a:avLst/>
                <a:gdLst>
                  <a:gd name="connsiteX0" fmla="*/ 4311 w 4310"/>
                  <a:gd name="connsiteY0" fmla="*/ 0 h 774170"/>
                  <a:gd name="connsiteX1" fmla="*/ 0 w 4310"/>
                  <a:gd name="connsiteY1" fmla="*/ 0 h 774170"/>
                  <a:gd name="connsiteX2" fmla="*/ 0 w 4310"/>
                  <a:gd name="connsiteY2" fmla="*/ 2156 h 774170"/>
                  <a:gd name="connsiteX3" fmla="*/ 0 w 4310"/>
                  <a:gd name="connsiteY3" fmla="*/ 772015 h 774170"/>
                  <a:gd name="connsiteX4" fmla="*/ 0 w 4310"/>
                  <a:gd name="connsiteY4" fmla="*/ 774170 h 774170"/>
                  <a:gd name="connsiteX5" fmla="*/ 4311 w 4310"/>
                  <a:gd name="connsiteY5" fmla="*/ 774170 h 774170"/>
                  <a:gd name="connsiteX6" fmla="*/ 4311 w 4310"/>
                  <a:gd name="connsiteY6" fmla="*/ 772015 h 774170"/>
                  <a:gd name="connsiteX7" fmla="*/ 4311 w 4310"/>
                  <a:gd name="connsiteY7" fmla="*/ 2156 h 77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7741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156"/>
                    </a:lnTo>
                    <a:lnTo>
                      <a:pt x="0" y="772015"/>
                    </a:lnTo>
                    <a:lnTo>
                      <a:pt x="0" y="774170"/>
                    </a:lnTo>
                    <a:lnTo>
                      <a:pt x="4311" y="774170"/>
                    </a:lnTo>
                    <a:lnTo>
                      <a:pt x="4311" y="772015"/>
                    </a:lnTo>
                    <a:lnTo>
                      <a:pt x="4311" y="215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A8FB05E7-9E7B-8EC6-C626-B7BBF9A15415}"/>
                  </a:ext>
                </a:extLst>
              </p:cNvPr>
              <p:cNvSpPr/>
              <p:nvPr/>
            </p:nvSpPr>
            <p:spPr>
              <a:xfrm>
                <a:off x="334159" y="4490832"/>
                <a:ext cx="4310" cy="774170"/>
              </a:xfrm>
              <a:custGeom>
                <a:avLst/>
                <a:gdLst>
                  <a:gd name="connsiteX0" fmla="*/ 4311 w 4310"/>
                  <a:gd name="connsiteY0" fmla="*/ 0 h 774170"/>
                  <a:gd name="connsiteX1" fmla="*/ 0 w 4310"/>
                  <a:gd name="connsiteY1" fmla="*/ 0 h 774170"/>
                  <a:gd name="connsiteX2" fmla="*/ 0 w 4310"/>
                  <a:gd name="connsiteY2" fmla="*/ 2156 h 774170"/>
                  <a:gd name="connsiteX3" fmla="*/ 0 w 4310"/>
                  <a:gd name="connsiteY3" fmla="*/ 772015 h 774170"/>
                  <a:gd name="connsiteX4" fmla="*/ 0 w 4310"/>
                  <a:gd name="connsiteY4" fmla="*/ 774170 h 774170"/>
                  <a:gd name="connsiteX5" fmla="*/ 4311 w 4310"/>
                  <a:gd name="connsiteY5" fmla="*/ 774170 h 774170"/>
                  <a:gd name="connsiteX6" fmla="*/ 4311 w 4310"/>
                  <a:gd name="connsiteY6" fmla="*/ 772015 h 774170"/>
                  <a:gd name="connsiteX7" fmla="*/ 4311 w 4310"/>
                  <a:gd name="connsiteY7" fmla="*/ 2156 h 77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7741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156"/>
                    </a:lnTo>
                    <a:lnTo>
                      <a:pt x="0" y="772015"/>
                    </a:lnTo>
                    <a:lnTo>
                      <a:pt x="0" y="774170"/>
                    </a:lnTo>
                    <a:lnTo>
                      <a:pt x="4311" y="774170"/>
                    </a:lnTo>
                    <a:lnTo>
                      <a:pt x="4311" y="772015"/>
                    </a:lnTo>
                    <a:lnTo>
                      <a:pt x="4311" y="215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C98CA3CC-4BEA-E3E7-3F85-EADB6DE33563}"/>
                  </a:ext>
                </a:extLst>
              </p:cNvPr>
              <p:cNvSpPr/>
              <p:nvPr/>
            </p:nvSpPr>
            <p:spPr>
              <a:xfrm>
                <a:off x="293619" y="4490832"/>
                <a:ext cx="4310" cy="774170"/>
              </a:xfrm>
              <a:custGeom>
                <a:avLst/>
                <a:gdLst>
                  <a:gd name="connsiteX0" fmla="*/ 4311 w 4310"/>
                  <a:gd name="connsiteY0" fmla="*/ 0 h 774170"/>
                  <a:gd name="connsiteX1" fmla="*/ 0 w 4310"/>
                  <a:gd name="connsiteY1" fmla="*/ 0 h 774170"/>
                  <a:gd name="connsiteX2" fmla="*/ 0 w 4310"/>
                  <a:gd name="connsiteY2" fmla="*/ 2156 h 774170"/>
                  <a:gd name="connsiteX3" fmla="*/ 0 w 4310"/>
                  <a:gd name="connsiteY3" fmla="*/ 772015 h 774170"/>
                  <a:gd name="connsiteX4" fmla="*/ 0 w 4310"/>
                  <a:gd name="connsiteY4" fmla="*/ 774170 h 774170"/>
                  <a:gd name="connsiteX5" fmla="*/ 4311 w 4310"/>
                  <a:gd name="connsiteY5" fmla="*/ 774170 h 774170"/>
                  <a:gd name="connsiteX6" fmla="*/ 4311 w 4310"/>
                  <a:gd name="connsiteY6" fmla="*/ 772015 h 774170"/>
                  <a:gd name="connsiteX7" fmla="*/ 4311 w 4310"/>
                  <a:gd name="connsiteY7" fmla="*/ 2156 h 77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7741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156"/>
                    </a:lnTo>
                    <a:lnTo>
                      <a:pt x="0" y="772015"/>
                    </a:lnTo>
                    <a:lnTo>
                      <a:pt x="0" y="774170"/>
                    </a:lnTo>
                    <a:lnTo>
                      <a:pt x="4311" y="774170"/>
                    </a:lnTo>
                    <a:lnTo>
                      <a:pt x="4311" y="772015"/>
                    </a:lnTo>
                    <a:lnTo>
                      <a:pt x="4311" y="215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C53C19BD-46A6-861E-C8AF-37EC1C8FDDA4}"/>
                  </a:ext>
                </a:extLst>
              </p:cNvPr>
              <p:cNvSpPr/>
              <p:nvPr/>
            </p:nvSpPr>
            <p:spPr>
              <a:xfrm>
                <a:off x="253078" y="4490832"/>
                <a:ext cx="4310" cy="774170"/>
              </a:xfrm>
              <a:custGeom>
                <a:avLst/>
                <a:gdLst>
                  <a:gd name="connsiteX0" fmla="*/ 4311 w 4310"/>
                  <a:gd name="connsiteY0" fmla="*/ 0 h 774170"/>
                  <a:gd name="connsiteX1" fmla="*/ 0 w 4310"/>
                  <a:gd name="connsiteY1" fmla="*/ 0 h 774170"/>
                  <a:gd name="connsiteX2" fmla="*/ 0 w 4310"/>
                  <a:gd name="connsiteY2" fmla="*/ 2156 h 774170"/>
                  <a:gd name="connsiteX3" fmla="*/ 0 w 4310"/>
                  <a:gd name="connsiteY3" fmla="*/ 772015 h 774170"/>
                  <a:gd name="connsiteX4" fmla="*/ 0 w 4310"/>
                  <a:gd name="connsiteY4" fmla="*/ 774170 h 774170"/>
                  <a:gd name="connsiteX5" fmla="*/ 4311 w 4310"/>
                  <a:gd name="connsiteY5" fmla="*/ 774170 h 774170"/>
                  <a:gd name="connsiteX6" fmla="*/ 4311 w 4310"/>
                  <a:gd name="connsiteY6" fmla="*/ 772015 h 774170"/>
                  <a:gd name="connsiteX7" fmla="*/ 4311 w 4310"/>
                  <a:gd name="connsiteY7" fmla="*/ 2156 h 77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7741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156"/>
                    </a:lnTo>
                    <a:lnTo>
                      <a:pt x="0" y="772015"/>
                    </a:lnTo>
                    <a:lnTo>
                      <a:pt x="0" y="774170"/>
                    </a:lnTo>
                    <a:lnTo>
                      <a:pt x="4311" y="774170"/>
                    </a:lnTo>
                    <a:lnTo>
                      <a:pt x="4311" y="772015"/>
                    </a:lnTo>
                    <a:lnTo>
                      <a:pt x="4311" y="215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9C0629E3-F8F2-D20A-FED5-9E2657077A07}"/>
                  </a:ext>
                </a:extLst>
              </p:cNvPr>
              <p:cNvSpPr/>
              <p:nvPr/>
            </p:nvSpPr>
            <p:spPr>
              <a:xfrm>
                <a:off x="212629" y="4490832"/>
                <a:ext cx="4310" cy="774170"/>
              </a:xfrm>
              <a:custGeom>
                <a:avLst/>
                <a:gdLst>
                  <a:gd name="connsiteX0" fmla="*/ 4311 w 4310"/>
                  <a:gd name="connsiteY0" fmla="*/ 0 h 774170"/>
                  <a:gd name="connsiteX1" fmla="*/ 0 w 4310"/>
                  <a:gd name="connsiteY1" fmla="*/ 0 h 774170"/>
                  <a:gd name="connsiteX2" fmla="*/ 0 w 4310"/>
                  <a:gd name="connsiteY2" fmla="*/ 2156 h 774170"/>
                  <a:gd name="connsiteX3" fmla="*/ 0 w 4310"/>
                  <a:gd name="connsiteY3" fmla="*/ 772015 h 774170"/>
                  <a:gd name="connsiteX4" fmla="*/ 0 w 4310"/>
                  <a:gd name="connsiteY4" fmla="*/ 774170 h 774170"/>
                  <a:gd name="connsiteX5" fmla="*/ 4311 w 4310"/>
                  <a:gd name="connsiteY5" fmla="*/ 774170 h 774170"/>
                  <a:gd name="connsiteX6" fmla="*/ 4311 w 4310"/>
                  <a:gd name="connsiteY6" fmla="*/ 772015 h 774170"/>
                  <a:gd name="connsiteX7" fmla="*/ 4311 w 4310"/>
                  <a:gd name="connsiteY7" fmla="*/ 2156 h 77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7741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156"/>
                    </a:lnTo>
                    <a:lnTo>
                      <a:pt x="0" y="772015"/>
                    </a:lnTo>
                    <a:lnTo>
                      <a:pt x="0" y="774170"/>
                    </a:lnTo>
                    <a:lnTo>
                      <a:pt x="4311" y="774170"/>
                    </a:lnTo>
                    <a:lnTo>
                      <a:pt x="4311" y="772015"/>
                    </a:lnTo>
                    <a:lnTo>
                      <a:pt x="4311" y="215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E4BB5D4-52EA-F32A-4694-63A00A1D15A2}"/>
                  </a:ext>
                </a:extLst>
              </p:cNvPr>
              <p:cNvSpPr/>
              <p:nvPr/>
            </p:nvSpPr>
            <p:spPr>
              <a:xfrm>
                <a:off x="179518" y="5270138"/>
                <a:ext cx="1229427" cy="252415"/>
              </a:xfrm>
              <a:custGeom>
                <a:avLst/>
                <a:gdLst>
                  <a:gd name="connsiteX0" fmla="*/ 1109594 w 1229427"/>
                  <a:gd name="connsiteY0" fmla="*/ 4586 h 252415"/>
                  <a:gd name="connsiteX1" fmla="*/ 1053873 w 1229427"/>
                  <a:gd name="connsiteY1" fmla="*/ 4357 h 252415"/>
                  <a:gd name="connsiteX2" fmla="*/ 890702 w 1229427"/>
                  <a:gd name="connsiteY2" fmla="*/ 4357 h 252415"/>
                  <a:gd name="connsiteX3" fmla="*/ 886391 w 1229427"/>
                  <a:gd name="connsiteY3" fmla="*/ 4357 h 252415"/>
                  <a:gd name="connsiteX4" fmla="*/ 667820 w 1229427"/>
                  <a:gd name="connsiteY4" fmla="*/ 4357 h 252415"/>
                  <a:gd name="connsiteX5" fmla="*/ 667820 w 1229427"/>
                  <a:gd name="connsiteY5" fmla="*/ 4402 h 252415"/>
                  <a:gd name="connsiteX6" fmla="*/ 442462 w 1229427"/>
                  <a:gd name="connsiteY6" fmla="*/ 4402 h 252415"/>
                  <a:gd name="connsiteX7" fmla="*/ 442462 w 1229427"/>
                  <a:gd name="connsiteY7" fmla="*/ 1834 h 252415"/>
                  <a:gd name="connsiteX8" fmla="*/ 244620 w 1229427"/>
                  <a:gd name="connsiteY8" fmla="*/ 1009 h 252415"/>
                  <a:gd name="connsiteX9" fmla="*/ 3164 w 1229427"/>
                  <a:gd name="connsiteY9" fmla="*/ 0 h 252415"/>
                  <a:gd name="connsiteX10" fmla="*/ 1009 w 1229427"/>
                  <a:gd name="connsiteY10" fmla="*/ 0 h 252415"/>
                  <a:gd name="connsiteX11" fmla="*/ 0 w 1229427"/>
                  <a:gd name="connsiteY11" fmla="*/ 247371 h 252415"/>
                  <a:gd name="connsiteX12" fmla="*/ 1226263 w 1229427"/>
                  <a:gd name="connsiteY12" fmla="*/ 252416 h 252415"/>
                  <a:gd name="connsiteX13" fmla="*/ 1228418 w 1229427"/>
                  <a:gd name="connsiteY13" fmla="*/ 252416 h 252415"/>
                  <a:gd name="connsiteX14" fmla="*/ 1229427 w 1229427"/>
                  <a:gd name="connsiteY14" fmla="*/ 5411 h 252415"/>
                  <a:gd name="connsiteX15" fmla="*/ 1229427 w 1229427"/>
                  <a:gd name="connsiteY15" fmla="*/ 5045 h 252415"/>
                  <a:gd name="connsiteX16" fmla="*/ 1109594 w 1229427"/>
                  <a:gd name="connsiteY16" fmla="*/ 4586 h 252415"/>
                  <a:gd name="connsiteX17" fmla="*/ 1227088 w 1229427"/>
                  <a:gd name="connsiteY17" fmla="*/ 49896 h 252415"/>
                  <a:gd name="connsiteX18" fmla="*/ 1224933 w 1229427"/>
                  <a:gd name="connsiteY18" fmla="*/ 49896 h 252415"/>
                  <a:gd name="connsiteX19" fmla="*/ 1224795 w 1229427"/>
                  <a:gd name="connsiteY19" fmla="*/ 86034 h 252415"/>
                  <a:gd name="connsiteX20" fmla="*/ 1226951 w 1229427"/>
                  <a:gd name="connsiteY20" fmla="*/ 86034 h 252415"/>
                  <a:gd name="connsiteX21" fmla="*/ 1226951 w 1229427"/>
                  <a:gd name="connsiteY21" fmla="*/ 90345 h 252415"/>
                  <a:gd name="connsiteX22" fmla="*/ 1224795 w 1229427"/>
                  <a:gd name="connsiteY22" fmla="*/ 90345 h 252415"/>
                  <a:gd name="connsiteX23" fmla="*/ 1224658 w 1229427"/>
                  <a:gd name="connsiteY23" fmla="*/ 126575 h 252415"/>
                  <a:gd name="connsiteX24" fmla="*/ 1226813 w 1229427"/>
                  <a:gd name="connsiteY24" fmla="*/ 126575 h 252415"/>
                  <a:gd name="connsiteX25" fmla="*/ 1226813 w 1229427"/>
                  <a:gd name="connsiteY25" fmla="*/ 130886 h 252415"/>
                  <a:gd name="connsiteX26" fmla="*/ 1224658 w 1229427"/>
                  <a:gd name="connsiteY26" fmla="*/ 130886 h 252415"/>
                  <a:gd name="connsiteX27" fmla="*/ 1224520 w 1229427"/>
                  <a:gd name="connsiteY27" fmla="*/ 167070 h 252415"/>
                  <a:gd name="connsiteX28" fmla="*/ 1226675 w 1229427"/>
                  <a:gd name="connsiteY28" fmla="*/ 167070 h 252415"/>
                  <a:gd name="connsiteX29" fmla="*/ 1226675 w 1229427"/>
                  <a:gd name="connsiteY29" fmla="*/ 171380 h 252415"/>
                  <a:gd name="connsiteX30" fmla="*/ 1224520 w 1229427"/>
                  <a:gd name="connsiteY30" fmla="*/ 171380 h 252415"/>
                  <a:gd name="connsiteX31" fmla="*/ 1224382 w 1229427"/>
                  <a:gd name="connsiteY31" fmla="*/ 207564 h 252415"/>
                  <a:gd name="connsiteX32" fmla="*/ 1226538 w 1229427"/>
                  <a:gd name="connsiteY32" fmla="*/ 207564 h 252415"/>
                  <a:gd name="connsiteX33" fmla="*/ 1226538 w 1229427"/>
                  <a:gd name="connsiteY33" fmla="*/ 211875 h 252415"/>
                  <a:gd name="connsiteX34" fmla="*/ 1224382 w 1229427"/>
                  <a:gd name="connsiteY34" fmla="*/ 211875 h 252415"/>
                  <a:gd name="connsiteX35" fmla="*/ 1224245 w 1229427"/>
                  <a:gd name="connsiteY35" fmla="*/ 248105 h 252415"/>
                  <a:gd name="connsiteX36" fmla="*/ 4448 w 1229427"/>
                  <a:gd name="connsiteY36" fmla="*/ 243060 h 252415"/>
                  <a:gd name="connsiteX37" fmla="*/ 4586 w 1229427"/>
                  <a:gd name="connsiteY37" fmla="*/ 206831 h 252415"/>
                  <a:gd name="connsiteX38" fmla="*/ 2431 w 1229427"/>
                  <a:gd name="connsiteY38" fmla="*/ 206831 h 252415"/>
                  <a:gd name="connsiteX39" fmla="*/ 2431 w 1229427"/>
                  <a:gd name="connsiteY39" fmla="*/ 202520 h 252415"/>
                  <a:gd name="connsiteX40" fmla="*/ 4586 w 1229427"/>
                  <a:gd name="connsiteY40" fmla="*/ 202520 h 252415"/>
                  <a:gd name="connsiteX41" fmla="*/ 4724 w 1229427"/>
                  <a:gd name="connsiteY41" fmla="*/ 166382 h 252415"/>
                  <a:gd name="connsiteX42" fmla="*/ 2568 w 1229427"/>
                  <a:gd name="connsiteY42" fmla="*/ 166382 h 252415"/>
                  <a:gd name="connsiteX43" fmla="*/ 2568 w 1229427"/>
                  <a:gd name="connsiteY43" fmla="*/ 162071 h 252415"/>
                  <a:gd name="connsiteX44" fmla="*/ 4724 w 1229427"/>
                  <a:gd name="connsiteY44" fmla="*/ 162071 h 252415"/>
                  <a:gd name="connsiteX45" fmla="*/ 4861 w 1229427"/>
                  <a:gd name="connsiteY45" fmla="*/ 125841 h 252415"/>
                  <a:gd name="connsiteX46" fmla="*/ 2706 w 1229427"/>
                  <a:gd name="connsiteY46" fmla="*/ 125841 h 252415"/>
                  <a:gd name="connsiteX47" fmla="*/ 2706 w 1229427"/>
                  <a:gd name="connsiteY47" fmla="*/ 121530 h 252415"/>
                  <a:gd name="connsiteX48" fmla="*/ 4861 w 1229427"/>
                  <a:gd name="connsiteY48" fmla="*/ 121530 h 252415"/>
                  <a:gd name="connsiteX49" fmla="*/ 4999 w 1229427"/>
                  <a:gd name="connsiteY49" fmla="*/ 85300 h 252415"/>
                  <a:gd name="connsiteX50" fmla="*/ 2843 w 1229427"/>
                  <a:gd name="connsiteY50" fmla="*/ 85300 h 252415"/>
                  <a:gd name="connsiteX51" fmla="*/ 2843 w 1229427"/>
                  <a:gd name="connsiteY51" fmla="*/ 80989 h 252415"/>
                  <a:gd name="connsiteX52" fmla="*/ 4999 w 1229427"/>
                  <a:gd name="connsiteY52" fmla="*/ 80989 h 252415"/>
                  <a:gd name="connsiteX53" fmla="*/ 5136 w 1229427"/>
                  <a:gd name="connsiteY53" fmla="*/ 44851 h 252415"/>
                  <a:gd name="connsiteX54" fmla="*/ 2981 w 1229427"/>
                  <a:gd name="connsiteY54" fmla="*/ 44851 h 252415"/>
                  <a:gd name="connsiteX55" fmla="*/ 2981 w 1229427"/>
                  <a:gd name="connsiteY55" fmla="*/ 40540 h 252415"/>
                  <a:gd name="connsiteX56" fmla="*/ 5136 w 1229427"/>
                  <a:gd name="connsiteY56" fmla="*/ 40540 h 252415"/>
                  <a:gd name="connsiteX57" fmla="*/ 5274 w 1229427"/>
                  <a:gd name="connsiteY57" fmla="*/ 4311 h 252415"/>
                  <a:gd name="connsiteX58" fmla="*/ 244574 w 1229427"/>
                  <a:gd name="connsiteY58" fmla="*/ 5320 h 252415"/>
                  <a:gd name="connsiteX59" fmla="*/ 269476 w 1229427"/>
                  <a:gd name="connsiteY59" fmla="*/ 5411 h 252415"/>
                  <a:gd name="connsiteX60" fmla="*/ 1225070 w 1229427"/>
                  <a:gd name="connsiteY60" fmla="*/ 9355 h 252415"/>
                  <a:gd name="connsiteX61" fmla="*/ 1224933 w 1229427"/>
                  <a:gd name="connsiteY61" fmla="*/ 45585 h 252415"/>
                  <a:gd name="connsiteX62" fmla="*/ 1227088 w 1229427"/>
                  <a:gd name="connsiteY62" fmla="*/ 45585 h 252415"/>
                  <a:gd name="connsiteX63" fmla="*/ 1227088 w 1229427"/>
                  <a:gd name="connsiteY63" fmla="*/ 49896 h 25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229427" h="252415">
                    <a:moveTo>
                      <a:pt x="1109594" y="4586"/>
                    </a:moveTo>
                    <a:lnTo>
                      <a:pt x="1053873" y="4357"/>
                    </a:lnTo>
                    <a:lnTo>
                      <a:pt x="890702" y="4357"/>
                    </a:lnTo>
                    <a:lnTo>
                      <a:pt x="886391" y="4357"/>
                    </a:lnTo>
                    <a:lnTo>
                      <a:pt x="667820" y="4357"/>
                    </a:lnTo>
                    <a:lnTo>
                      <a:pt x="667820" y="4402"/>
                    </a:lnTo>
                    <a:lnTo>
                      <a:pt x="442462" y="4402"/>
                    </a:lnTo>
                    <a:lnTo>
                      <a:pt x="442462" y="1834"/>
                    </a:lnTo>
                    <a:lnTo>
                      <a:pt x="244620" y="1009"/>
                    </a:lnTo>
                    <a:lnTo>
                      <a:pt x="3164" y="0"/>
                    </a:lnTo>
                    <a:lnTo>
                      <a:pt x="1009" y="0"/>
                    </a:lnTo>
                    <a:lnTo>
                      <a:pt x="0" y="247371"/>
                    </a:lnTo>
                    <a:lnTo>
                      <a:pt x="1226263" y="252416"/>
                    </a:lnTo>
                    <a:lnTo>
                      <a:pt x="1228418" y="252416"/>
                    </a:lnTo>
                    <a:lnTo>
                      <a:pt x="1229427" y="5411"/>
                    </a:lnTo>
                    <a:lnTo>
                      <a:pt x="1229427" y="5045"/>
                    </a:lnTo>
                    <a:lnTo>
                      <a:pt x="1109594" y="4586"/>
                    </a:lnTo>
                    <a:close/>
                    <a:moveTo>
                      <a:pt x="1227088" y="49896"/>
                    </a:moveTo>
                    <a:lnTo>
                      <a:pt x="1224933" y="49896"/>
                    </a:lnTo>
                    <a:lnTo>
                      <a:pt x="1224795" y="86034"/>
                    </a:lnTo>
                    <a:lnTo>
                      <a:pt x="1226951" y="86034"/>
                    </a:lnTo>
                    <a:lnTo>
                      <a:pt x="1226951" y="90345"/>
                    </a:lnTo>
                    <a:lnTo>
                      <a:pt x="1224795" y="90345"/>
                    </a:lnTo>
                    <a:lnTo>
                      <a:pt x="1224658" y="126575"/>
                    </a:lnTo>
                    <a:lnTo>
                      <a:pt x="1226813" y="126575"/>
                    </a:lnTo>
                    <a:lnTo>
                      <a:pt x="1226813" y="130886"/>
                    </a:lnTo>
                    <a:lnTo>
                      <a:pt x="1224658" y="130886"/>
                    </a:lnTo>
                    <a:lnTo>
                      <a:pt x="1224520" y="167070"/>
                    </a:lnTo>
                    <a:lnTo>
                      <a:pt x="1226675" y="167070"/>
                    </a:lnTo>
                    <a:lnTo>
                      <a:pt x="1226675" y="171380"/>
                    </a:lnTo>
                    <a:lnTo>
                      <a:pt x="1224520" y="171380"/>
                    </a:lnTo>
                    <a:lnTo>
                      <a:pt x="1224382" y="207564"/>
                    </a:lnTo>
                    <a:lnTo>
                      <a:pt x="1226538" y="207564"/>
                    </a:lnTo>
                    <a:lnTo>
                      <a:pt x="1226538" y="211875"/>
                    </a:lnTo>
                    <a:lnTo>
                      <a:pt x="1224382" y="211875"/>
                    </a:lnTo>
                    <a:lnTo>
                      <a:pt x="1224245" y="248105"/>
                    </a:lnTo>
                    <a:lnTo>
                      <a:pt x="4448" y="243060"/>
                    </a:lnTo>
                    <a:lnTo>
                      <a:pt x="4586" y="206831"/>
                    </a:lnTo>
                    <a:lnTo>
                      <a:pt x="2431" y="206831"/>
                    </a:lnTo>
                    <a:lnTo>
                      <a:pt x="2431" y="202520"/>
                    </a:lnTo>
                    <a:lnTo>
                      <a:pt x="4586" y="202520"/>
                    </a:lnTo>
                    <a:lnTo>
                      <a:pt x="4724" y="166382"/>
                    </a:lnTo>
                    <a:lnTo>
                      <a:pt x="2568" y="166382"/>
                    </a:lnTo>
                    <a:lnTo>
                      <a:pt x="2568" y="162071"/>
                    </a:lnTo>
                    <a:lnTo>
                      <a:pt x="4724" y="162071"/>
                    </a:lnTo>
                    <a:lnTo>
                      <a:pt x="4861" y="125841"/>
                    </a:lnTo>
                    <a:lnTo>
                      <a:pt x="2706" y="125841"/>
                    </a:lnTo>
                    <a:lnTo>
                      <a:pt x="2706" y="121530"/>
                    </a:lnTo>
                    <a:lnTo>
                      <a:pt x="4861" y="121530"/>
                    </a:lnTo>
                    <a:lnTo>
                      <a:pt x="4999" y="85300"/>
                    </a:lnTo>
                    <a:lnTo>
                      <a:pt x="2843" y="85300"/>
                    </a:lnTo>
                    <a:lnTo>
                      <a:pt x="2843" y="80989"/>
                    </a:lnTo>
                    <a:lnTo>
                      <a:pt x="4999" y="80989"/>
                    </a:lnTo>
                    <a:lnTo>
                      <a:pt x="5136" y="44851"/>
                    </a:lnTo>
                    <a:lnTo>
                      <a:pt x="2981" y="44851"/>
                    </a:lnTo>
                    <a:lnTo>
                      <a:pt x="2981" y="40540"/>
                    </a:lnTo>
                    <a:lnTo>
                      <a:pt x="5136" y="40540"/>
                    </a:lnTo>
                    <a:lnTo>
                      <a:pt x="5274" y="4311"/>
                    </a:lnTo>
                    <a:lnTo>
                      <a:pt x="244574" y="5320"/>
                    </a:lnTo>
                    <a:lnTo>
                      <a:pt x="269476" y="5411"/>
                    </a:lnTo>
                    <a:lnTo>
                      <a:pt x="1225070" y="9355"/>
                    </a:lnTo>
                    <a:lnTo>
                      <a:pt x="1224933" y="45585"/>
                    </a:lnTo>
                    <a:lnTo>
                      <a:pt x="1227088" y="45585"/>
                    </a:lnTo>
                    <a:lnTo>
                      <a:pt x="1227088" y="4989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52A7E5DA-8831-BEF9-BB36-6D0AE2E255CC}"/>
                  </a:ext>
                </a:extLst>
              </p:cNvPr>
              <p:cNvSpPr/>
              <p:nvPr/>
            </p:nvSpPr>
            <p:spPr>
              <a:xfrm>
                <a:off x="182545" y="5310679"/>
                <a:ext cx="1224107" cy="9355"/>
              </a:xfrm>
              <a:custGeom>
                <a:avLst/>
                <a:gdLst>
                  <a:gd name="connsiteX0" fmla="*/ 2155 w 1224107"/>
                  <a:gd name="connsiteY0" fmla="*/ 0 h 9355"/>
                  <a:gd name="connsiteX1" fmla="*/ 0 w 1224107"/>
                  <a:gd name="connsiteY1" fmla="*/ 0 h 9355"/>
                  <a:gd name="connsiteX2" fmla="*/ 0 w 1224107"/>
                  <a:gd name="connsiteY2" fmla="*/ 4311 h 9355"/>
                  <a:gd name="connsiteX3" fmla="*/ 2155 w 1224107"/>
                  <a:gd name="connsiteY3" fmla="*/ 4311 h 9355"/>
                  <a:gd name="connsiteX4" fmla="*/ 1221906 w 1224107"/>
                  <a:gd name="connsiteY4" fmla="*/ 9355 h 9355"/>
                  <a:gd name="connsiteX5" fmla="*/ 1224061 w 1224107"/>
                  <a:gd name="connsiteY5" fmla="*/ 9355 h 9355"/>
                  <a:gd name="connsiteX6" fmla="*/ 1224107 w 1224107"/>
                  <a:gd name="connsiteY6" fmla="*/ 5045 h 9355"/>
                  <a:gd name="connsiteX7" fmla="*/ 1221952 w 1224107"/>
                  <a:gd name="connsiteY7" fmla="*/ 5045 h 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107" h="9355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221906" y="9355"/>
                    </a:lnTo>
                    <a:lnTo>
                      <a:pt x="1224061" y="9355"/>
                    </a:lnTo>
                    <a:lnTo>
                      <a:pt x="1224107" y="5045"/>
                    </a:lnTo>
                    <a:lnTo>
                      <a:pt x="1221952" y="504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DDECDF8F-C335-90AC-999D-607A1FB3B7D1}"/>
                  </a:ext>
                </a:extLst>
              </p:cNvPr>
              <p:cNvSpPr/>
              <p:nvPr/>
            </p:nvSpPr>
            <p:spPr>
              <a:xfrm>
                <a:off x="182361" y="5351174"/>
                <a:ext cx="1224107" cy="9355"/>
              </a:xfrm>
              <a:custGeom>
                <a:avLst/>
                <a:gdLst>
                  <a:gd name="connsiteX0" fmla="*/ 0 w 1224107"/>
                  <a:gd name="connsiteY0" fmla="*/ 0 h 9355"/>
                  <a:gd name="connsiteX1" fmla="*/ 0 w 1224107"/>
                  <a:gd name="connsiteY1" fmla="*/ 4311 h 9355"/>
                  <a:gd name="connsiteX2" fmla="*/ 2155 w 1224107"/>
                  <a:gd name="connsiteY2" fmla="*/ 4311 h 9355"/>
                  <a:gd name="connsiteX3" fmla="*/ 1221952 w 1224107"/>
                  <a:gd name="connsiteY3" fmla="*/ 9355 h 9355"/>
                  <a:gd name="connsiteX4" fmla="*/ 1224107 w 1224107"/>
                  <a:gd name="connsiteY4" fmla="*/ 9355 h 9355"/>
                  <a:gd name="connsiteX5" fmla="*/ 1224107 w 1224107"/>
                  <a:gd name="connsiteY5" fmla="*/ 5045 h 9355"/>
                  <a:gd name="connsiteX6" fmla="*/ 1221952 w 1224107"/>
                  <a:gd name="connsiteY6" fmla="*/ 5045 h 9355"/>
                  <a:gd name="connsiteX7" fmla="*/ 2155 w 1224107"/>
                  <a:gd name="connsiteY7" fmla="*/ 0 h 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107" h="9355">
                    <a:moveTo>
                      <a:pt x="0" y="0"/>
                    </a:moveTo>
                    <a:lnTo>
                      <a:pt x="0" y="4311"/>
                    </a:lnTo>
                    <a:lnTo>
                      <a:pt x="2155" y="4311"/>
                    </a:lnTo>
                    <a:lnTo>
                      <a:pt x="1221952" y="9355"/>
                    </a:lnTo>
                    <a:lnTo>
                      <a:pt x="1224107" y="9355"/>
                    </a:lnTo>
                    <a:lnTo>
                      <a:pt x="1224107" y="5045"/>
                    </a:lnTo>
                    <a:lnTo>
                      <a:pt x="1221952" y="5045"/>
                    </a:lnTo>
                    <a:lnTo>
                      <a:pt x="2155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66FEC666-AB4A-DDB5-DA62-0B5DA76E19D4}"/>
                  </a:ext>
                </a:extLst>
              </p:cNvPr>
              <p:cNvSpPr/>
              <p:nvPr/>
            </p:nvSpPr>
            <p:spPr>
              <a:xfrm>
                <a:off x="182178" y="5391669"/>
                <a:ext cx="1224107" cy="9401"/>
              </a:xfrm>
              <a:custGeom>
                <a:avLst/>
                <a:gdLst>
                  <a:gd name="connsiteX0" fmla="*/ 46 w 1224107"/>
                  <a:gd name="connsiteY0" fmla="*/ 0 h 9401"/>
                  <a:gd name="connsiteX1" fmla="*/ 0 w 1224107"/>
                  <a:gd name="connsiteY1" fmla="*/ 4311 h 9401"/>
                  <a:gd name="connsiteX2" fmla="*/ 2155 w 1224107"/>
                  <a:gd name="connsiteY2" fmla="*/ 4357 h 9401"/>
                  <a:gd name="connsiteX3" fmla="*/ 1221952 w 1224107"/>
                  <a:gd name="connsiteY3" fmla="*/ 9355 h 9401"/>
                  <a:gd name="connsiteX4" fmla="*/ 1224107 w 1224107"/>
                  <a:gd name="connsiteY4" fmla="*/ 9401 h 9401"/>
                  <a:gd name="connsiteX5" fmla="*/ 1224107 w 1224107"/>
                  <a:gd name="connsiteY5" fmla="*/ 5090 h 9401"/>
                  <a:gd name="connsiteX6" fmla="*/ 1221952 w 1224107"/>
                  <a:gd name="connsiteY6" fmla="*/ 5045 h 9401"/>
                  <a:gd name="connsiteX7" fmla="*/ 2201 w 1224107"/>
                  <a:gd name="connsiteY7" fmla="*/ 0 h 9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107" h="9401">
                    <a:moveTo>
                      <a:pt x="46" y="0"/>
                    </a:moveTo>
                    <a:lnTo>
                      <a:pt x="0" y="4311"/>
                    </a:lnTo>
                    <a:lnTo>
                      <a:pt x="2155" y="4357"/>
                    </a:lnTo>
                    <a:lnTo>
                      <a:pt x="1221952" y="9355"/>
                    </a:lnTo>
                    <a:lnTo>
                      <a:pt x="1224107" y="9401"/>
                    </a:lnTo>
                    <a:lnTo>
                      <a:pt x="1224107" y="5090"/>
                    </a:lnTo>
                    <a:lnTo>
                      <a:pt x="1221952" y="5045"/>
                    </a:lnTo>
                    <a:lnTo>
                      <a:pt x="220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7199892C-D637-F5FF-2230-A044463C8957}"/>
                  </a:ext>
                </a:extLst>
              </p:cNvPr>
              <p:cNvSpPr/>
              <p:nvPr/>
            </p:nvSpPr>
            <p:spPr>
              <a:xfrm>
                <a:off x="182040" y="5432209"/>
                <a:ext cx="1224107" cy="9355"/>
              </a:xfrm>
              <a:custGeom>
                <a:avLst/>
                <a:gdLst>
                  <a:gd name="connsiteX0" fmla="*/ 0 w 1224107"/>
                  <a:gd name="connsiteY0" fmla="*/ 0 h 9355"/>
                  <a:gd name="connsiteX1" fmla="*/ 0 w 1224107"/>
                  <a:gd name="connsiteY1" fmla="*/ 4311 h 9355"/>
                  <a:gd name="connsiteX2" fmla="*/ 2155 w 1224107"/>
                  <a:gd name="connsiteY2" fmla="*/ 4311 h 9355"/>
                  <a:gd name="connsiteX3" fmla="*/ 1221906 w 1224107"/>
                  <a:gd name="connsiteY3" fmla="*/ 9355 h 9355"/>
                  <a:gd name="connsiteX4" fmla="*/ 1224061 w 1224107"/>
                  <a:gd name="connsiteY4" fmla="*/ 9355 h 9355"/>
                  <a:gd name="connsiteX5" fmla="*/ 1224107 w 1224107"/>
                  <a:gd name="connsiteY5" fmla="*/ 5045 h 9355"/>
                  <a:gd name="connsiteX6" fmla="*/ 1221952 w 1224107"/>
                  <a:gd name="connsiteY6" fmla="*/ 5045 h 9355"/>
                  <a:gd name="connsiteX7" fmla="*/ 2155 w 1224107"/>
                  <a:gd name="connsiteY7" fmla="*/ 0 h 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107" h="9355">
                    <a:moveTo>
                      <a:pt x="0" y="0"/>
                    </a:moveTo>
                    <a:lnTo>
                      <a:pt x="0" y="4311"/>
                    </a:lnTo>
                    <a:lnTo>
                      <a:pt x="2155" y="4311"/>
                    </a:lnTo>
                    <a:lnTo>
                      <a:pt x="1221906" y="9355"/>
                    </a:lnTo>
                    <a:lnTo>
                      <a:pt x="1224061" y="9355"/>
                    </a:lnTo>
                    <a:lnTo>
                      <a:pt x="1224107" y="5045"/>
                    </a:lnTo>
                    <a:lnTo>
                      <a:pt x="1221952" y="5045"/>
                    </a:lnTo>
                    <a:lnTo>
                      <a:pt x="2155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2399BE1A-C939-B4D7-8DDB-88940B1FFE54}"/>
                  </a:ext>
                </a:extLst>
              </p:cNvPr>
              <p:cNvSpPr/>
              <p:nvPr/>
            </p:nvSpPr>
            <p:spPr>
              <a:xfrm>
                <a:off x="181857" y="5472704"/>
                <a:ext cx="1224107" cy="9355"/>
              </a:xfrm>
              <a:custGeom>
                <a:avLst/>
                <a:gdLst>
                  <a:gd name="connsiteX0" fmla="*/ 0 w 1224107"/>
                  <a:gd name="connsiteY0" fmla="*/ 0 h 9355"/>
                  <a:gd name="connsiteX1" fmla="*/ 0 w 1224107"/>
                  <a:gd name="connsiteY1" fmla="*/ 4311 h 9355"/>
                  <a:gd name="connsiteX2" fmla="*/ 2155 w 1224107"/>
                  <a:gd name="connsiteY2" fmla="*/ 4311 h 9355"/>
                  <a:gd name="connsiteX3" fmla="*/ 1221952 w 1224107"/>
                  <a:gd name="connsiteY3" fmla="*/ 9355 h 9355"/>
                  <a:gd name="connsiteX4" fmla="*/ 1224107 w 1224107"/>
                  <a:gd name="connsiteY4" fmla="*/ 9355 h 9355"/>
                  <a:gd name="connsiteX5" fmla="*/ 1224107 w 1224107"/>
                  <a:gd name="connsiteY5" fmla="*/ 5045 h 9355"/>
                  <a:gd name="connsiteX6" fmla="*/ 1221952 w 1224107"/>
                  <a:gd name="connsiteY6" fmla="*/ 4999 h 9355"/>
                  <a:gd name="connsiteX7" fmla="*/ 2155 w 1224107"/>
                  <a:gd name="connsiteY7" fmla="*/ 0 h 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107" h="9355">
                    <a:moveTo>
                      <a:pt x="0" y="0"/>
                    </a:moveTo>
                    <a:lnTo>
                      <a:pt x="0" y="4311"/>
                    </a:lnTo>
                    <a:lnTo>
                      <a:pt x="2155" y="4311"/>
                    </a:lnTo>
                    <a:lnTo>
                      <a:pt x="1221952" y="9355"/>
                    </a:lnTo>
                    <a:lnTo>
                      <a:pt x="1224107" y="9355"/>
                    </a:lnTo>
                    <a:lnTo>
                      <a:pt x="1224107" y="5045"/>
                    </a:lnTo>
                    <a:lnTo>
                      <a:pt x="1221952" y="4999"/>
                    </a:lnTo>
                    <a:lnTo>
                      <a:pt x="2155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86E6ED49-6FEA-6349-D936-212A0120DADC}"/>
                  </a:ext>
                </a:extLst>
              </p:cNvPr>
              <p:cNvSpPr/>
              <p:nvPr/>
            </p:nvSpPr>
            <p:spPr>
              <a:xfrm>
                <a:off x="3733932" y="4722519"/>
                <a:ext cx="64204" cy="240905"/>
              </a:xfrm>
              <a:custGeom>
                <a:avLst/>
                <a:gdLst>
                  <a:gd name="connsiteX0" fmla="*/ 26507 w 64204"/>
                  <a:gd name="connsiteY0" fmla="*/ 0 h 240905"/>
                  <a:gd name="connsiteX1" fmla="*/ 0 w 64204"/>
                  <a:gd name="connsiteY1" fmla="*/ 0 h 240905"/>
                  <a:gd name="connsiteX2" fmla="*/ 0 w 64204"/>
                  <a:gd name="connsiteY2" fmla="*/ 240905 h 240905"/>
                  <a:gd name="connsiteX3" fmla="*/ 26507 w 64204"/>
                  <a:gd name="connsiteY3" fmla="*/ 240905 h 240905"/>
                  <a:gd name="connsiteX4" fmla="*/ 56729 w 64204"/>
                  <a:gd name="connsiteY4" fmla="*/ 240905 h 240905"/>
                  <a:gd name="connsiteX5" fmla="*/ 64205 w 64204"/>
                  <a:gd name="connsiteY5" fmla="*/ 240905 h 240905"/>
                  <a:gd name="connsiteX6" fmla="*/ 64205 w 64204"/>
                  <a:gd name="connsiteY6" fmla="*/ 0 h 240905"/>
                  <a:gd name="connsiteX7" fmla="*/ 56729 w 64204"/>
                  <a:gd name="connsiteY7" fmla="*/ 0 h 240905"/>
                  <a:gd name="connsiteX8" fmla="*/ 26507 w 64204"/>
                  <a:gd name="connsiteY8" fmla="*/ 0 h 240905"/>
                  <a:gd name="connsiteX9" fmla="*/ 59848 w 64204"/>
                  <a:gd name="connsiteY9" fmla="*/ 236640 h 240905"/>
                  <a:gd name="connsiteX10" fmla="*/ 4311 w 64204"/>
                  <a:gd name="connsiteY10" fmla="*/ 236640 h 240905"/>
                  <a:gd name="connsiteX11" fmla="*/ 4311 w 64204"/>
                  <a:gd name="connsiteY11" fmla="*/ 4357 h 240905"/>
                  <a:gd name="connsiteX12" fmla="*/ 59848 w 64204"/>
                  <a:gd name="connsiteY12" fmla="*/ 4357 h 240905"/>
                  <a:gd name="connsiteX13" fmla="*/ 59848 w 64204"/>
                  <a:gd name="connsiteY13" fmla="*/ 236640 h 24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204" h="240905">
                    <a:moveTo>
                      <a:pt x="26507" y="0"/>
                    </a:moveTo>
                    <a:lnTo>
                      <a:pt x="0" y="0"/>
                    </a:lnTo>
                    <a:lnTo>
                      <a:pt x="0" y="240905"/>
                    </a:lnTo>
                    <a:lnTo>
                      <a:pt x="26507" y="240905"/>
                    </a:lnTo>
                    <a:lnTo>
                      <a:pt x="56729" y="240905"/>
                    </a:lnTo>
                    <a:lnTo>
                      <a:pt x="64205" y="240905"/>
                    </a:lnTo>
                    <a:lnTo>
                      <a:pt x="64205" y="0"/>
                    </a:lnTo>
                    <a:lnTo>
                      <a:pt x="56729" y="0"/>
                    </a:lnTo>
                    <a:lnTo>
                      <a:pt x="26507" y="0"/>
                    </a:lnTo>
                    <a:close/>
                    <a:moveTo>
                      <a:pt x="59848" y="236640"/>
                    </a:moveTo>
                    <a:lnTo>
                      <a:pt x="4311" y="236640"/>
                    </a:lnTo>
                    <a:lnTo>
                      <a:pt x="4311" y="4357"/>
                    </a:lnTo>
                    <a:lnTo>
                      <a:pt x="59848" y="4357"/>
                    </a:lnTo>
                    <a:lnTo>
                      <a:pt x="59848" y="23664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29013AB6-0E69-4950-3C34-3E859260BBAC}"/>
                  </a:ext>
                </a:extLst>
              </p:cNvPr>
              <p:cNvSpPr/>
              <p:nvPr/>
            </p:nvSpPr>
            <p:spPr>
              <a:xfrm>
                <a:off x="407215" y="4708164"/>
                <a:ext cx="64112" cy="268879"/>
              </a:xfrm>
              <a:custGeom>
                <a:avLst/>
                <a:gdLst>
                  <a:gd name="connsiteX0" fmla="*/ 64113 w 64112"/>
                  <a:gd name="connsiteY0" fmla="*/ 268880 h 268879"/>
                  <a:gd name="connsiteX1" fmla="*/ 64113 w 64112"/>
                  <a:gd name="connsiteY1" fmla="*/ 0 h 268879"/>
                  <a:gd name="connsiteX2" fmla="*/ 47145 w 64112"/>
                  <a:gd name="connsiteY2" fmla="*/ 0 h 268879"/>
                  <a:gd name="connsiteX3" fmla="*/ 16968 w 64112"/>
                  <a:gd name="connsiteY3" fmla="*/ 0 h 268879"/>
                  <a:gd name="connsiteX4" fmla="*/ 12245 w 64112"/>
                  <a:gd name="connsiteY4" fmla="*/ 0 h 268879"/>
                  <a:gd name="connsiteX5" fmla="*/ 7934 w 64112"/>
                  <a:gd name="connsiteY5" fmla="*/ 0 h 268879"/>
                  <a:gd name="connsiteX6" fmla="*/ 0 w 64112"/>
                  <a:gd name="connsiteY6" fmla="*/ 0 h 268879"/>
                  <a:gd name="connsiteX7" fmla="*/ 0 w 64112"/>
                  <a:gd name="connsiteY7" fmla="*/ 268880 h 268879"/>
                  <a:gd name="connsiteX8" fmla="*/ 7934 w 64112"/>
                  <a:gd name="connsiteY8" fmla="*/ 268880 h 268879"/>
                  <a:gd name="connsiteX9" fmla="*/ 12245 w 64112"/>
                  <a:gd name="connsiteY9" fmla="*/ 268880 h 268879"/>
                  <a:gd name="connsiteX10" fmla="*/ 16968 w 64112"/>
                  <a:gd name="connsiteY10" fmla="*/ 268880 h 268879"/>
                  <a:gd name="connsiteX11" fmla="*/ 47145 w 64112"/>
                  <a:gd name="connsiteY11" fmla="*/ 268880 h 268879"/>
                  <a:gd name="connsiteX12" fmla="*/ 64113 w 64112"/>
                  <a:gd name="connsiteY12" fmla="*/ 268880 h 268879"/>
                  <a:gd name="connsiteX13" fmla="*/ 7934 w 64112"/>
                  <a:gd name="connsiteY13" fmla="*/ 264569 h 268879"/>
                  <a:gd name="connsiteX14" fmla="*/ 4311 w 64112"/>
                  <a:gd name="connsiteY14" fmla="*/ 264569 h 268879"/>
                  <a:gd name="connsiteX15" fmla="*/ 4311 w 64112"/>
                  <a:gd name="connsiteY15" fmla="*/ 4311 h 268879"/>
                  <a:gd name="connsiteX16" fmla="*/ 7934 w 64112"/>
                  <a:gd name="connsiteY16" fmla="*/ 4311 h 268879"/>
                  <a:gd name="connsiteX17" fmla="*/ 12245 w 64112"/>
                  <a:gd name="connsiteY17" fmla="*/ 4311 h 268879"/>
                  <a:gd name="connsiteX18" fmla="*/ 16968 w 64112"/>
                  <a:gd name="connsiteY18" fmla="*/ 4311 h 268879"/>
                  <a:gd name="connsiteX19" fmla="*/ 47145 w 64112"/>
                  <a:gd name="connsiteY19" fmla="*/ 4311 h 268879"/>
                  <a:gd name="connsiteX20" fmla="*/ 59802 w 64112"/>
                  <a:gd name="connsiteY20" fmla="*/ 4311 h 268879"/>
                  <a:gd name="connsiteX21" fmla="*/ 59802 w 64112"/>
                  <a:gd name="connsiteY21" fmla="*/ 264569 h 268879"/>
                  <a:gd name="connsiteX22" fmla="*/ 12245 w 64112"/>
                  <a:gd name="connsiteY22" fmla="*/ 264569 h 268879"/>
                  <a:gd name="connsiteX23" fmla="*/ 7934 w 64112"/>
                  <a:gd name="connsiteY23" fmla="*/ 264569 h 2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4112" h="268879">
                    <a:moveTo>
                      <a:pt x="64113" y="268880"/>
                    </a:moveTo>
                    <a:lnTo>
                      <a:pt x="64113" y="0"/>
                    </a:lnTo>
                    <a:lnTo>
                      <a:pt x="47145" y="0"/>
                    </a:lnTo>
                    <a:lnTo>
                      <a:pt x="16968" y="0"/>
                    </a:lnTo>
                    <a:lnTo>
                      <a:pt x="12245" y="0"/>
                    </a:lnTo>
                    <a:lnTo>
                      <a:pt x="7934" y="0"/>
                    </a:lnTo>
                    <a:lnTo>
                      <a:pt x="0" y="0"/>
                    </a:lnTo>
                    <a:lnTo>
                      <a:pt x="0" y="268880"/>
                    </a:lnTo>
                    <a:lnTo>
                      <a:pt x="7934" y="268880"/>
                    </a:lnTo>
                    <a:lnTo>
                      <a:pt x="12245" y="268880"/>
                    </a:lnTo>
                    <a:lnTo>
                      <a:pt x="16968" y="268880"/>
                    </a:lnTo>
                    <a:lnTo>
                      <a:pt x="47145" y="268880"/>
                    </a:lnTo>
                    <a:lnTo>
                      <a:pt x="64113" y="268880"/>
                    </a:lnTo>
                    <a:close/>
                    <a:moveTo>
                      <a:pt x="7934" y="264569"/>
                    </a:moveTo>
                    <a:lnTo>
                      <a:pt x="4311" y="264569"/>
                    </a:lnTo>
                    <a:lnTo>
                      <a:pt x="4311" y="4311"/>
                    </a:lnTo>
                    <a:lnTo>
                      <a:pt x="7934" y="4311"/>
                    </a:lnTo>
                    <a:lnTo>
                      <a:pt x="12245" y="4311"/>
                    </a:lnTo>
                    <a:lnTo>
                      <a:pt x="16968" y="4311"/>
                    </a:lnTo>
                    <a:lnTo>
                      <a:pt x="47145" y="4311"/>
                    </a:lnTo>
                    <a:lnTo>
                      <a:pt x="59802" y="4311"/>
                    </a:lnTo>
                    <a:lnTo>
                      <a:pt x="59802" y="264569"/>
                    </a:lnTo>
                    <a:lnTo>
                      <a:pt x="12245" y="264569"/>
                    </a:lnTo>
                    <a:lnTo>
                      <a:pt x="7934" y="26456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67EE38E3-5AB6-0D1F-E83A-609AB5224BEF}"/>
                  </a:ext>
                </a:extLst>
              </p:cNvPr>
              <p:cNvSpPr/>
              <p:nvPr/>
            </p:nvSpPr>
            <p:spPr>
              <a:xfrm>
                <a:off x="1986970" y="5246887"/>
                <a:ext cx="182983" cy="204629"/>
              </a:xfrm>
              <a:custGeom>
                <a:avLst/>
                <a:gdLst>
                  <a:gd name="connsiteX0" fmla="*/ 0 w 182983"/>
                  <a:gd name="connsiteY0" fmla="*/ 14217 h 204629"/>
                  <a:gd name="connsiteX1" fmla="*/ 12658 w 182983"/>
                  <a:gd name="connsiteY1" fmla="*/ 28663 h 204629"/>
                  <a:gd name="connsiteX2" fmla="*/ 166749 w 182983"/>
                  <a:gd name="connsiteY2" fmla="*/ 204629 h 204629"/>
                  <a:gd name="connsiteX3" fmla="*/ 182983 w 182983"/>
                  <a:gd name="connsiteY3" fmla="*/ 190412 h 204629"/>
                  <a:gd name="connsiteX4" fmla="*/ 182846 w 182983"/>
                  <a:gd name="connsiteY4" fmla="*/ 190275 h 204629"/>
                  <a:gd name="connsiteX5" fmla="*/ 176012 w 182983"/>
                  <a:gd name="connsiteY5" fmla="*/ 190642 h 204629"/>
                  <a:gd name="connsiteX6" fmla="*/ 161291 w 182983"/>
                  <a:gd name="connsiteY6" fmla="*/ 189587 h 204629"/>
                  <a:gd name="connsiteX7" fmla="*/ 161887 w 182983"/>
                  <a:gd name="connsiteY7" fmla="*/ 185322 h 204629"/>
                  <a:gd name="connsiteX8" fmla="*/ 179177 w 182983"/>
                  <a:gd name="connsiteY8" fmla="*/ 186102 h 204629"/>
                  <a:gd name="connsiteX9" fmla="*/ 24123 w 182983"/>
                  <a:gd name="connsiteY9" fmla="*/ 9080 h 204629"/>
                  <a:gd name="connsiteX10" fmla="*/ 16189 w 182983"/>
                  <a:gd name="connsiteY10" fmla="*/ 0 h 204629"/>
                  <a:gd name="connsiteX11" fmla="*/ 0 w 182983"/>
                  <a:gd name="connsiteY11" fmla="*/ 14217 h 20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83" h="204629">
                    <a:moveTo>
                      <a:pt x="0" y="14217"/>
                    </a:moveTo>
                    <a:lnTo>
                      <a:pt x="12658" y="28663"/>
                    </a:lnTo>
                    <a:lnTo>
                      <a:pt x="166749" y="204629"/>
                    </a:lnTo>
                    <a:lnTo>
                      <a:pt x="182983" y="190412"/>
                    </a:lnTo>
                    <a:lnTo>
                      <a:pt x="182846" y="190275"/>
                    </a:lnTo>
                    <a:cubicBezTo>
                      <a:pt x="180553" y="190412"/>
                      <a:pt x="178305" y="190642"/>
                      <a:pt x="176012" y="190642"/>
                    </a:cubicBezTo>
                    <a:cubicBezTo>
                      <a:pt x="171105" y="190642"/>
                      <a:pt x="166198" y="190275"/>
                      <a:pt x="161291" y="189587"/>
                    </a:cubicBezTo>
                    <a:lnTo>
                      <a:pt x="161887" y="185322"/>
                    </a:lnTo>
                    <a:cubicBezTo>
                      <a:pt x="167666" y="186147"/>
                      <a:pt x="173398" y="186285"/>
                      <a:pt x="179177" y="186102"/>
                    </a:cubicBezTo>
                    <a:lnTo>
                      <a:pt x="24123" y="9080"/>
                    </a:lnTo>
                    <a:lnTo>
                      <a:pt x="16189" y="0"/>
                    </a:lnTo>
                    <a:lnTo>
                      <a:pt x="0" y="1421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7B495B6A-077F-08EF-2A3D-2DC8DADFA231}"/>
                  </a:ext>
                </a:extLst>
              </p:cNvPr>
              <p:cNvSpPr/>
              <p:nvPr/>
            </p:nvSpPr>
            <p:spPr>
              <a:xfrm>
                <a:off x="2148307" y="5286144"/>
                <a:ext cx="153953" cy="151431"/>
              </a:xfrm>
              <a:custGeom>
                <a:avLst/>
                <a:gdLst>
                  <a:gd name="connsiteX0" fmla="*/ 596 w 153953"/>
                  <a:gd name="connsiteY0" fmla="*/ 146111 h 151431"/>
                  <a:gd name="connsiteX1" fmla="*/ 0 w 153953"/>
                  <a:gd name="connsiteY1" fmla="*/ 150376 h 151431"/>
                  <a:gd name="connsiteX2" fmla="*/ 14721 w 153953"/>
                  <a:gd name="connsiteY2" fmla="*/ 151431 h 151431"/>
                  <a:gd name="connsiteX3" fmla="*/ 21554 w 153953"/>
                  <a:gd name="connsiteY3" fmla="*/ 151064 h 151431"/>
                  <a:gd name="connsiteX4" fmla="*/ 99104 w 153953"/>
                  <a:gd name="connsiteY4" fmla="*/ 114055 h 151431"/>
                  <a:gd name="connsiteX5" fmla="*/ 153953 w 153953"/>
                  <a:gd name="connsiteY5" fmla="*/ 596 h 151431"/>
                  <a:gd name="connsiteX6" fmla="*/ 149688 w 153953"/>
                  <a:gd name="connsiteY6" fmla="*/ 0 h 151431"/>
                  <a:gd name="connsiteX7" fmla="*/ 96078 w 153953"/>
                  <a:gd name="connsiteY7" fmla="*/ 110982 h 151431"/>
                  <a:gd name="connsiteX8" fmla="*/ 17886 w 153953"/>
                  <a:gd name="connsiteY8" fmla="*/ 146891 h 151431"/>
                  <a:gd name="connsiteX9" fmla="*/ 596 w 153953"/>
                  <a:gd name="connsiteY9" fmla="*/ 146111 h 15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953" h="151431">
                    <a:moveTo>
                      <a:pt x="596" y="146111"/>
                    </a:moveTo>
                    <a:lnTo>
                      <a:pt x="0" y="150376"/>
                    </a:lnTo>
                    <a:cubicBezTo>
                      <a:pt x="4907" y="151064"/>
                      <a:pt x="9814" y="151431"/>
                      <a:pt x="14721" y="151431"/>
                    </a:cubicBezTo>
                    <a:cubicBezTo>
                      <a:pt x="17014" y="151431"/>
                      <a:pt x="19261" y="151202"/>
                      <a:pt x="21554" y="151064"/>
                    </a:cubicBezTo>
                    <a:cubicBezTo>
                      <a:pt x="49071" y="149230"/>
                      <a:pt x="75991" y="136618"/>
                      <a:pt x="99104" y="114055"/>
                    </a:cubicBezTo>
                    <a:cubicBezTo>
                      <a:pt x="128042" y="85805"/>
                      <a:pt x="147533" y="45493"/>
                      <a:pt x="153953" y="596"/>
                    </a:cubicBezTo>
                    <a:lnTo>
                      <a:pt x="149688" y="0"/>
                    </a:lnTo>
                    <a:cubicBezTo>
                      <a:pt x="143406" y="43980"/>
                      <a:pt x="124374" y="83374"/>
                      <a:pt x="96078" y="110982"/>
                    </a:cubicBezTo>
                    <a:cubicBezTo>
                      <a:pt x="72826" y="133683"/>
                      <a:pt x="45585" y="145974"/>
                      <a:pt x="17886" y="146891"/>
                    </a:cubicBezTo>
                    <a:cubicBezTo>
                      <a:pt x="12153" y="147075"/>
                      <a:pt x="6375" y="146937"/>
                      <a:pt x="596" y="146111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A43DBFD6-9E1E-EC04-30A3-43813F51DD8F}"/>
                  </a:ext>
                </a:extLst>
              </p:cNvPr>
              <p:cNvSpPr/>
              <p:nvPr/>
            </p:nvSpPr>
            <p:spPr>
              <a:xfrm>
                <a:off x="621980" y="5232441"/>
                <a:ext cx="225358" cy="42099"/>
              </a:xfrm>
              <a:custGeom>
                <a:avLst/>
                <a:gdLst>
                  <a:gd name="connsiteX0" fmla="*/ 222882 w 225358"/>
                  <a:gd name="connsiteY0" fmla="*/ 0 h 42099"/>
                  <a:gd name="connsiteX1" fmla="*/ 0 w 225358"/>
                  <a:gd name="connsiteY1" fmla="*/ 0 h 42099"/>
                  <a:gd name="connsiteX2" fmla="*/ 0 w 225358"/>
                  <a:gd name="connsiteY2" fmla="*/ 12933 h 42099"/>
                  <a:gd name="connsiteX3" fmla="*/ 0 w 225358"/>
                  <a:gd name="connsiteY3" fmla="*/ 39532 h 42099"/>
                  <a:gd name="connsiteX4" fmla="*/ 0 w 225358"/>
                  <a:gd name="connsiteY4" fmla="*/ 42100 h 42099"/>
                  <a:gd name="connsiteX5" fmla="*/ 225358 w 225358"/>
                  <a:gd name="connsiteY5" fmla="*/ 42100 h 42099"/>
                  <a:gd name="connsiteX6" fmla="*/ 225358 w 225358"/>
                  <a:gd name="connsiteY6" fmla="*/ 42054 h 42099"/>
                  <a:gd name="connsiteX7" fmla="*/ 222882 w 225358"/>
                  <a:gd name="connsiteY7" fmla="*/ 42054 h 42099"/>
                  <a:gd name="connsiteX8" fmla="*/ 222882 w 225358"/>
                  <a:gd name="connsiteY8" fmla="*/ 0 h 42099"/>
                  <a:gd name="connsiteX9" fmla="*/ 4311 w 225358"/>
                  <a:gd name="connsiteY9" fmla="*/ 4311 h 42099"/>
                  <a:gd name="connsiteX10" fmla="*/ 221047 w 225358"/>
                  <a:gd name="connsiteY10" fmla="*/ 4311 h 42099"/>
                  <a:gd name="connsiteX11" fmla="*/ 221047 w 225358"/>
                  <a:gd name="connsiteY11" fmla="*/ 37789 h 42099"/>
                  <a:gd name="connsiteX12" fmla="*/ 4311 w 225358"/>
                  <a:gd name="connsiteY12" fmla="*/ 37789 h 42099"/>
                  <a:gd name="connsiteX13" fmla="*/ 4311 w 225358"/>
                  <a:gd name="connsiteY13" fmla="*/ 4311 h 4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5358" h="42099">
                    <a:moveTo>
                      <a:pt x="222882" y="0"/>
                    </a:moveTo>
                    <a:lnTo>
                      <a:pt x="0" y="0"/>
                    </a:lnTo>
                    <a:lnTo>
                      <a:pt x="0" y="12933"/>
                    </a:lnTo>
                    <a:lnTo>
                      <a:pt x="0" y="39532"/>
                    </a:lnTo>
                    <a:lnTo>
                      <a:pt x="0" y="42100"/>
                    </a:lnTo>
                    <a:lnTo>
                      <a:pt x="225358" y="42100"/>
                    </a:lnTo>
                    <a:lnTo>
                      <a:pt x="225358" y="42054"/>
                    </a:lnTo>
                    <a:lnTo>
                      <a:pt x="222882" y="42054"/>
                    </a:lnTo>
                    <a:lnTo>
                      <a:pt x="222882" y="0"/>
                    </a:lnTo>
                    <a:close/>
                    <a:moveTo>
                      <a:pt x="4311" y="4311"/>
                    </a:moveTo>
                    <a:lnTo>
                      <a:pt x="221047" y="4311"/>
                    </a:lnTo>
                    <a:lnTo>
                      <a:pt x="221047" y="37789"/>
                    </a:lnTo>
                    <a:lnTo>
                      <a:pt x="4311" y="37789"/>
                    </a:lnTo>
                    <a:lnTo>
                      <a:pt x="4311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6C8DD44F-D409-B97C-1E19-254EB2F06174}"/>
                  </a:ext>
                </a:extLst>
              </p:cNvPr>
              <p:cNvSpPr/>
              <p:nvPr/>
            </p:nvSpPr>
            <p:spPr>
              <a:xfrm>
                <a:off x="844861" y="5232395"/>
                <a:ext cx="221047" cy="42099"/>
              </a:xfrm>
              <a:custGeom>
                <a:avLst/>
                <a:gdLst>
                  <a:gd name="connsiteX0" fmla="*/ 221047 w 221047"/>
                  <a:gd name="connsiteY0" fmla="*/ 37789 h 42099"/>
                  <a:gd name="connsiteX1" fmla="*/ 4311 w 221047"/>
                  <a:gd name="connsiteY1" fmla="*/ 37789 h 42099"/>
                  <a:gd name="connsiteX2" fmla="*/ 4311 w 221047"/>
                  <a:gd name="connsiteY2" fmla="*/ 4311 h 42099"/>
                  <a:gd name="connsiteX3" fmla="*/ 221047 w 221047"/>
                  <a:gd name="connsiteY3" fmla="*/ 4311 h 42099"/>
                  <a:gd name="connsiteX4" fmla="*/ 221047 w 221047"/>
                  <a:gd name="connsiteY4" fmla="*/ 0 h 42099"/>
                  <a:gd name="connsiteX5" fmla="*/ 0 w 221047"/>
                  <a:gd name="connsiteY5" fmla="*/ 0 h 42099"/>
                  <a:gd name="connsiteX6" fmla="*/ 0 w 221047"/>
                  <a:gd name="connsiteY6" fmla="*/ 46 h 42099"/>
                  <a:gd name="connsiteX7" fmla="*/ 0 w 221047"/>
                  <a:gd name="connsiteY7" fmla="*/ 42100 h 42099"/>
                  <a:gd name="connsiteX8" fmla="*/ 2477 w 221047"/>
                  <a:gd name="connsiteY8" fmla="*/ 42100 h 42099"/>
                  <a:gd name="connsiteX9" fmla="*/ 221047 w 221047"/>
                  <a:gd name="connsiteY9" fmla="*/ 42100 h 4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1047" h="42099">
                    <a:moveTo>
                      <a:pt x="221047" y="37789"/>
                    </a:moveTo>
                    <a:lnTo>
                      <a:pt x="4311" y="37789"/>
                    </a:lnTo>
                    <a:lnTo>
                      <a:pt x="4311" y="4311"/>
                    </a:lnTo>
                    <a:lnTo>
                      <a:pt x="221047" y="4311"/>
                    </a:lnTo>
                    <a:lnTo>
                      <a:pt x="221047" y="0"/>
                    </a:lnTo>
                    <a:lnTo>
                      <a:pt x="0" y="0"/>
                    </a:lnTo>
                    <a:lnTo>
                      <a:pt x="0" y="46"/>
                    </a:lnTo>
                    <a:lnTo>
                      <a:pt x="0" y="42100"/>
                    </a:lnTo>
                    <a:lnTo>
                      <a:pt x="2477" y="42100"/>
                    </a:lnTo>
                    <a:lnTo>
                      <a:pt x="221047" y="4210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5C8244B8-2AAA-0B03-B933-A486BC811E86}"/>
                  </a:ext>
                </a:extLst>
              </p:cNvPr>
              <p:cNvSpPr/>
              <p:nvPr/>
            </p:nvSpPr>
            <p:spPr>
              <a:xfrm>
                <a:off x="1065909" y="5232395"/>
                <a:ext cx="225358" cy="42099"/>
              </a:xfrm>
              <a:custGeom>
                <a:avLst/>
                <a:gdLst>
                  <a:gd name="connsiteX0" fmla="*/ 4311 w 225358"/>
                  <a:gd name="connsiteY0" fmla="*/ 0 h 42099"/>
                  <a:gd name="connsiteX1" fmla="*/ 0 w 225358"/>
                  <a:gd name="connsiteY1" fmla="*/ 0 h 42099"/>
                  <a:gd name="connsiteX2" fmla="*/ 0 w 225358"/>
                  <a:gd name="connsiteY2" fmla="*/ 4311 h 42099"/>
                  <a:gd name="connsiteX3" fmla="*/ 0 w 225358"/>
                  <a:gd name="connsiteY3" fmla="*/ 37789 h 42099"/>
                  <a:gd name="connsiteX4" fmla="*/ 0 w 225358"/>
                  <a:gd name="connsiteY4" fmla="*/ 42100 h 42099"/>
                  <a:gd name="connsiteX5" fmla="*/ 4311 w 225358"/>
                  <a:gd name="connsiteY5" fmla="*/ 42100 h 42099"/>
                  <a:gd name="connsiteX6" fmla="*/ 167482 w 225358"/>
                  <a:gd name="connsiteY6" fmla="*/ 42100 h 42099"/>
                  <a:gd name="connsiteX7" fmla="*/ 223203 w 225358"/>
                  <a:gd name="connsiteY7" fmla="*/ 42100 h 42099"/>
                  <a:gd name="connsiteX8" fmla="*/ 225358 w 225358"/>
                  <a:gd name="connsiteY8" fmla="*/ 42100 h 42099"/>
                  <a:gd name="connsiteX9" fmla="*/ 225358 w 225358"/>
                  <a:gd name="connsiteY9" fmla="*/ 12979 h 42099"/>
                  <a:gd name="connsiteX10" fmla="*/ 225358 w 225358"/>
                  <a:gd name="connsiteY10" fmla="*/ 0 h 42099"/>
                  <a:gd name="connsiteX11" fmla="*/ 4311 w 225358"/>
                  <a:gd name="connsiteY11" fmla="*/ 0 h 42099"/>
                  <a:gd name="connsiteX12" fmla="*/ 221047 w 225358"/>
                  <a:gd name="connsiteY12" fmla="*/ 37789 h 42099"/>
                  <a:gd name="connsiteX13" fmla="*/ 4311 w 225358"/>
                  <a:gd name="connsiteY13" fmla="*/ 37789 h 42099"/>
                  <a:gd name="connsiteX14" fmla="*/ 4311 w 225358"/>
                  <a:gd name="connsiteY14" fmla="*/ 4311 h 42099"/>
                  <a:gd name="connsiteX15" fmla="*/ 221047 w 225358"/>
                  <a:gd name="connsiteY15" fmla="*/ 4311 h 42099"/>
                  <a:gd name="connsiteX16" fmla="*/ 221047 w 225358"/>
                  <a:gd name="connsiteY16" fmla="*/ 37789 h 4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5358" h="42099">
                    <a:moveTo>
                      <a:pt x="4311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0" y="37789"/>
                    </a:lnTo>
                    <a:lnTo>
                      <a:pt x="0" y="42100"/>
                    </a:lnTo>
                    <a:lnTo>
                      <a:pt x="4311" y="42100"/>
                    </a:lnTo>
                    <a:lnTo>
                      <a:pt x="167482" y="42100"/>
                    </a:lnTo>
                    <a:lnTo>
                      <a:pt x="223203" y="42100"/>
                    </a:lnTo>
                    <a:lnTo>
                      <a:pt x="225358" y="42100"/>
                    </a:lnTo>
                    <a:lnTo>
                      <a:pt x="225358" y="12979"/>
                    </a:lnTo>
                    <a:lnTo>
                      <a:pt x="225358" y="0"/>
                    </a:lnTo>
                    <a:lnTo>
                      <a:pt x="4311" y="0"/>
                    </a:lnTo>
                    <a:close/>
                    <a:moveTo>
                      <a:pt x="221047" y="37789"/>
                    </a:moveTo>
                    <a:lnTo>
                      <a:pt x="4311" y="37789"/>
                    </a:lnTo>
                    <a:lnTo>
                      <a:pt x="4311" y="4311"/>
                    </a:lnTo>
                    <a:lnTo>
                      <a:pt x="221047" y="4311"/>
                    </a:lnTo>
                    <a:lnTo>
                      <a:pt x="221047" y="3778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FC196C7D-1111-EB2A-B6A2-62F9611FF748}"/>
                  </a:ext>
                </a:extLst>
              </p:cNvPr>
              <p:cNvSpPr/>
              <p:nvPr/>
            </p:nvSpPr>
            <p:spPr>
              <a:xfrm>
                <a:off x="624135" y="5185434"/>
                <a:ext cx="639753" cy="8621"/>
              </a:xfrm>
              <a:custGeom>
                <a:avLst/>
                <a:gdLst>
                  <a:gd name="connsiteX0" fmla="*/ 639753 w 639753"/>
                  <a:gd name="connsiteY0" fmla="*/ 4311 h 8621"/>
                  <a:gd name="connsiteX1" fmla="*/ 627921 w 639753"/>
                  <a:gd name="connsiteY1" fmla="*/ 0 h 8621"/>
                  <a:gd name="connsiteX2" fmla="*/ 0 w 639753"/>
                  <a:gd name="connsiteY2" fmla="*/ 0 h 8621"/>
                  <a:gd name="connsiteX3" fmla="*/ 0 w 639753"/>
                  <a:gd name="connsiteY3" fmla="*/ 8622 h 8621"/>
                  <a:gd name="connsiteX4" fmla="*/ 627921 w 639753"/>
                  <a:gd name="connsiteY4" fmla="*/ 8622 h 8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753" h="8621">
                    <a:moveTo>
                      <a:pt x="639753" y="4311"/>
                    </a:moveTo>
                    <a:lnTo>
                      <a:pt x="627921" y="0"/>
                    </a:lnTo>
                    <a:lnTo>
                      <a:pt x="0" y="0"/>
                    </a:lnTo>
                    <a:lnTo>
                      <a:pt x="0" y="8622"/>
                    </a:lnTo>
                    <a:lnTo>
                      <a:pt x="627921" y="8622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7AA29CB8-3168-0567-2B24-2115ABFF92B7}"/>
                  </a:ext>
                </a:extLst>
              </p:cNvPr>
              <p:cNvSpPr/>
              <p:nvPr/>
            </p:nvSpPr>
            <p:spPr>
              <a:xfrm>
                <a:off x="1210782" y="5162320"/>
                <a:ext cx="78329" cy="54894"/>
              </a:xfrm>
              <a:custGeom>
                <a:avLst/>
                <a:gdLst>
                  <a:gd name="connsiteX0" fmla="*/ 41274 w 78329"/>
                  <a:gd name="connsiteY0" fmla="*/ 31735 h 54894"/>
                  <a:gd name="connsiteX1" fmla="*/ 0 w 78329"/>
                  <a:gd name="connsiteY1" fmla="*/ 46778 h 54894"/>
                  <a:gd name="connsiteX2" fmla="*/ 2935 w 78329"/>
                  <a:gd name="connsiteY2" fmla="*/ 54895 h 54894"/>
                  <a:gd name="connsiteX3" fmla="*/ 78330 w 78329"/>
                  <a:gd name="connsiteY3" fmla="*/ 27424 h 54894"/>
                  <a:gd name="connsiteX4" fmla="*/ 2935 w 78329"/>
                  <a:gd name="connsiteY4" fmla="*/ 0 h 54894"/>
                  <a:gd name="connsiteX5" fmla="*/ 0 w 78329"/>
                  <a:gd name="connsiteY5" fmla="*/ 8117 h 54894"/>
                  <a:gd name="connsiteX6" fmla="*/ 41274 w 78329"/>
                  <a:gd name="connsiteY6" fmla="*/ 23114 h 54894"/>
                  <a:gd name="connsiteX7" fmla="*/ 53106 w 78329"/>
                  <a:gd name="connsiteY7" fmla="*/ 27424 h 5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29" h="54894">
                    <a:moveTo>
                      <a:pt x="41274" y="31735"/>
                    </a:moveTo>
                    <a:lnTo>
                      <a:pt x="0" y="46778"/>
                    </a:lnTo>
                    <a:lnTo>
                      <a:pt x="2935" y="54895"/>
                    </a:lnTo>
                    <a:lnTo>
                      <a:pt x="78330" y="27424"/>
                    </a:lnTo>
                    <a:lnTo>
                      <a:pt x="2935" y="0"/>
                    </a:lnTo>
                    <a:lnTo>
                      <a:pt x="0" y="8117"/>
                    </a:lnTo>
                    <a:lnTo>
                      <a:pt x="41274" y="23114"/>
                    </a:lnTo>
                    <a:lnTo>
                      <a:pt x="53106" y="2742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5A5F19AA-2741-E590-1BA3-11ABFE34282B}"/>
                  </a:ext>
                </a:extLst>
              </p:cNvPr>
              <p:cNvSpPr/>
              <p:nvPr/>
            </p:nvSpPr>
            <p:spPr>
              <a:xfrm>
                <a:off x="873708" y="5091924"/>
                <a:ext cx="27241" cy="63654"/>
              </a:xfrm>
              <a:custGeom>
                <a:avLst/>
                <a:gdLst>
                  <a:gd name="connsiteX0" fmla="*/ 10227 w 27241"/>
                  <a:gd name="connsiteY0" fmla="*/ 57326 h 63654"/>
                  <a:gd name="connsiteX1" fmla="*/ 1513 w 27241"/>
                  <a:gd name="connsiteY1" fmla="*/ 54803 h 63654"/>
                  <a:gd name="connsiteX2" fmla="*/ 0 w 27241"/>
                  <a:gd name="connsiteY2" fmla="*/ 60949 h 63654"/>
                  <a:gd name="connsiteX3" fmla="*/ 10227 w 27241"/>
                  <a:gd name="connsiteY3" fmla="*/ 63654 h 63654"/>
                  <a:gd name="connsiteX4" fmla="*/ 27241 w 27241"/>
                  <a:gd name="connsiteY4" fmla="*/ 46136 h 63654"/>
                  <a:gd name="connsiteX5" fmla="*/ 16739 w 27241"/>
                  <a:gd name="connsiteY5" fmla="*/ 28158 h 63654"/>
                  <a:gd name="connsiteX6" fmla="*/ 7842 w 27241"/>
                  <a:gd name="connsiteY6" fmla="*/ 15272 h 63654"/>
                  <a:gd name="connsiteX7" fmla="*/ 16556 w 27241"/>
                  <a:gd name="connsiteY7" fmla="*/ 6375 h 63654"/>
                  <a:gd name="connsiteX8" fmla="*/ 23756 w 27241"/>
                  <a:gd name="connsiteY8" fmla="*/ 8484 h 63654"/>
                  <a:gd name="connsiteX9" fmla="*/ 25452 w 27241"/>
                  <a:gd name="connsiteY9" fmla="*/ 2339 h 63654"/>
                  <a:gd name="connsiteX10" fmla="*/ 16922 w 27241"/>
                  <a:gd name="connsiteY10" fmla="*/ 0 h 63654"/>
                  <a:gd name="connsiteX11" fmla="*/ 917 w 27241"/>
                  <a:gd name="connsiteY11" fmla="*/ 16418 h 63654"/>
                  <a:gd name="connsiteX12" fmla="*/ 12336 w 27241"/>
                  <a:gd name="connsiteY12" fmla="*/ 33754 h 63654"/>
                  <a:gd name="connsiteX13" fmla="*/ 20316 w 27241"/>
                  <a:gd name="connsiteY13" fmla="*/ 46732 h 63654"/>
                  <a:gd name="connsiteX14" fmla="*/ 10227 w 27241"/>
                  <a:gd name="connsiteY14" fmla="*/ 57326 h 63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241" h="63654">
                    <a:moveTo>
                      <a:pt x="10227" y="57326"/>
                    </a:moveTo>
                    <a:cubicBezTo>
                      <a:pt x="7154" y="57326"/>
                      <a:pt x="3577" y="56225"/>
                      <a:pt x="1513" y="54803"/>
                    </a:cubicBezTo>
                    <a:lnTo>
                      <a:pt x="0" y="60949"/>
                    </a:lnTo>
                    <a:cubicBezTo>
                      <a:pt x="1697" y="62233"/>
                      <a:pt x="6099" y="63654"/>
                      <a:pt x="10227" y="63654"/>
                    </a:cubicBezTo>
                    <a:cubicBezTo>
                      <a:pt x="19858" y="63654"/>
                      <a:pt x="27241" y="56867"/>
                      <a:pt x="27241" y="46136"/>
                    </a:cubicBezTo>
                    <a:cubicBezTo>
                      <a:pt x="27241" y="39165"/>
                      <a:pt x="23985" y="33432"/>
                      <a:pt x="16739" y="28158"/>
                    </a:cubicBezTo>
                    <a:cubicBezTo>
                      <a:pt x="11006" y="23893"/>
                      <a:pt x="7842" y="21463"/>
                      <a:pt x="7842" y="15272"/>
                    </a:cubicBezTo>
                    <a:cubicBezTo>
                      <a:pt x="7842" y="11007"/>
                      <a:pt x="10640" y="6375"/>
                      <a:pt x="16556" y="6375"/>
                    </a:cubicBezTo>
                    <a:cubicBezTo>
                      <a:pt x="19720" y="6375"/>
                      <a:pt x="22196" y="7384"/>
                      <a:pt x="23756" y="8484"/>
                    </a:cubicBezTo>
                    <a:lnTo>
                      <a:pt x="25452" y="2339"/>
                    </a:lnTo>
                    <a:cubicBezTo>
                      <a:pt x="24031" y="1238"/>
                      <a:pt x="20683" y="0"/>
                      <a:pt x="16922" y="0"/>
                    </a:cubicBezTo>
                    <a:cubicBezTo>
                      <a:pt x="7292" y="0"/>
                      <a:pt x="917" y="6971"/>
                      <a:pt x="917" y="16418"/>
                    </a:cubicBezTo>
                    <a:cubicBezTo>
                      <a:pt x="917" y="24490"/>
                      <a:pt x="7567" y="30314"/>
                      <a:pt x="12336" y="33754"/>
                    </a:cubicBezTo>
                    <a:cubicBezTo>
                      <a:pt x="17106" y="37468"/>
                      <a:pt x="20316" y="40999"/>
                      <a:pt x="20316" y="46732"/>
                    </a:cubicBezTo>
                    <a:cubicBezTo>
                      <a:pt x="20316" y="53061"/>
                      <a:pt x="16556" y="57326"/>
                      <a:pt x="10227" y="57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10A264C5-7827-72B6-2679-F7E06CB0A064}"/>
                  </a:ext>
                </a:extLst>
              </p:cNvPr>
              <p:cNvSpPr/>
              <p:nvPr/>
            </p:nvSpPr>
            <p:spPr>
              <a:xfrm>
                <a:off x="909479" y="5092200"/>
                <a:ext cx="31781" cy="63149"/>
              </a:xfrm>
              <a:custGeom>
                <a:avLst/>
                <a:gdLst>
                  <a:gd name="connsiteX0" fmla="*/ 9356 w 31781"/>
                  <a:gd name="connsiteY0" fmla="*/ 0 h 63149"/>
                  <a:gd name="connsiteX1" fmla="*/ 0 w 31781"/>
                  <a:gd name="connsiteY1" fmla="*/ 1192 h 63149"/>
                  <a:gd name="connsiteX2" fmla="*/ 0 w 31781"/>
                  <a:gd name="connsiteY2" fmla="*/ 62508 h 63149"/>
                  <a:gd name="connsiteX3" fmla="*/ 7750 w 31781"/>
                  <a:gd name="connsiteY3" fmla="*/ 63150 h 63149"/>
                  <a:gd name="connsiteX4" fmla="*/ 24490 w 31781"/>
                  <a:gd name="connsiteY4" fmla="*/ 56363 h 63149"/>
                  <a:gd name="connsiteX5" fmla="*/ 31781 w 31781"/>
                  <a:gd name="connsiteY5" fmla="*/ 30039 h 63149"/>
                  <a:gd name="connsiteX6" fmla="*/ 23618 w 31781"/>
                  <a:gd name="connsiteY6" fmla="*/ 4724 h 63149"/>
                  <a:gd name="connsiteX7" fmla="*/ 9356 w 31781"/>
                  <a:gd name="connsiteY7" fmla="*/ 0 h 63149"/>
                  <a:gd name="connsiteX8" fmla="*/ 9539 w 31781"/>
                  <a:gd name="connsiteY8" fmla="*/ 57142 h 63149"/>
                  <a:gd name="connsiteX9" fmla="*/ 6925 w 31781"/>
                  <a:gd name="connsiteY9" fmla="*/ 56959 h 63149"/>
                  <a:gd name="connsiteX10" fmla="*/ 6925 w 31781"/>
                  <a:gd name="connsiteY10" fmla="*/ 6237 h 63149"/>
                  <a:gd name="connsiteX11" fmla="*/ 10181 w 31781"/>
                  <a:gd name="connsiteY11" fmla="*/ 5870 h 63149"/>
                  <a:gd name="connsiteX12" fmla="*/ 24581 w 31781"/>
                  <a:gd name="connsiteY12" fmla="*/ 30268 h 63149"/>
                  <a:gd name="connsiteX13" fmla="*/ 9539 w 31781"/>
                  <a:gd name="connsiteY13" fmla="*/ 57142 h 63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81" h="63149">
                    <a:moveTo>
                      <a:pt x="9356" y="0"/>
                    </a:moveTo>
                    <a:cubicBezTo>
                      <a:pt x="5870" y="0"/>
                      <a:pt x="2706" y="367"/>
                      <a:pt x="0" y="1192"/>
                    </a:cubicBezTo>
                    <a:lnTo>
                      <a:pt x="0" y="62508"/>
                    </a:lnTo>
                    <a:cubicBezTo>
                      <a:pt x="2064" y="62967"/>
                      <a:pt x="4953" y="63150"/>
                      <a:pt x="7750" y="63150"/>
                    </a:cubicBezTo>
                    <a:cubicBezTo>
                      <a:pt x="14767" y="63150"/>
                      <a:pt x="20500" y="60995"/>
                      <a:pt x="24490" y="56363"/>
                    </a:cubicBezTo>
                    <a:cubicBezTo>
                      <a:pt x="28342" y="52098"/>
                      <a:pt x="31781" y="44301"/>
                      <a:pt x="31781" y="30039"/>
                    </a:cubicBezTo>
                    <a:cubicBezTo>
                      <a:pt x="31781" y="16968"/>
                      <a:pt x="28296" y="8897"/>
                      <a:pt x="23618" y="4724"/>
                    </a:cubicBezTo>
                    <a:cubicBezTo>
                      <a:pt x="20224" y="1697"/>
                      <a:pt x="15730" y="0"/>
                      <a:pt x="9356" y="0"/>
                    </a:cubicBezTo>
                    <a:close/>
                    <a:moveTo>
                      <a:pt x="9539" y="57142"/>
                    </a:moveTo>
                    <a:cubicBezTo>
                      <a:pt x="8897" y="57142"/>
                      <a:pt x="7934" y="57142"/>
                      <a:pt x="6925" y="56959"/>
                    </a:cubicBezTo>
                    <a:lnTo>
                      <a:pt x="6925" y="6237"/>
                    </a:lnTo>
                    <a:cubicBezTo>
                      <a:pt x="7842" y="5962"/>
                      <a:pt x="9080" y="5870"/>
                      <a:pt x="10181" y="5870"/>
                    </a:cubicBezTo>
                    <a:cubicBezTo>
                      <a:pt x="19903" y="5870"/>
                      <a:pt x="24581" y="14492"/>
                      <a:pt x="24581" y="30268"/>
                    </a:cubicBezTo>
                    <a:cubicBezTo>
                      <a:pt x="24535" y="51501"/>
                      <a:pt x="17152" y="57142"/>
                      <a:pt x="9539" y="571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6F71253A-08A5-A54B-7823-830E37AE20D8}"/>
                  </a:ext>
                </a:extLst>
              </p:cNvPr>
              <p:cNvSpPr/>
              <p:nvPr/>
            </p:nvSpPr>
            <p:spPr>
              <a:xfrm>
                <a:off x="1639485" y="3913770"/>
                <a:ext cx="18069" cy="60306"/>
              </a:xfrm>
              <a:custGeom>
                <a:avLst/>
                <a:gdLst>
                  <a:gd name="connsiteX0" fmla="*/ 18069 w 18069"/>
                  <a:gd name="connsiteY0" fmla="*/ 60306 h 60306"/>
                  <a:gd name="connsiteX1" fmla="*/ 18069 w 18069"/>
                  <a:gd name="connsiteY1" fmla="*/ 0 h 60306"/>
                  <a:gd name="connsiteX2" fmla="*/ 12291 w 18069"/>
                  <a:gd name="connsiteY2" fmla="*/ 0 h 60306"/>
                  <a:gd name="connsiteX3" fmla="*/ 0 w 18069"/>
                  <a:gd name="connsiteY3" fmla="*/ 7429 h 60306"/>
                  <a:gd name="connsiteX4" fmla="*/ 1330 w 18069"/>
                  <a:gd name="connsiteY4" fmla="*/ 13024 h 60306"/>
                  <a:gd name="connsiteX5" fmla="*/ 11052 w 18069"/>
                  <a:gd name="connsiteY5" fmla="*/ 7246 h 60306"/>
                  <a:gd name="connsiteX6" fmla="*/ 11236 w 18069"/>
                  <a:gd name="connsiteY6" fmla="*/ 7246 h 60306"/>
                  <a:gd name="connsiteX7" fmla="*/ 11236 w 18069"/>
                  <a:gd name="connsiteY7" fmla="*/ 60306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69" h="60306">
                    <a:moveTo>
                      <a:pt x="18069" y="60306"/>
                    </a:moveTo>
                    <a:lnTo>
                      <a:pt x="18069" y="0"/>
                    </a:lnTo>
                    <a:lnTo>
                      <a:pt x="12291" y="0"/>
                    </a:lnTo>
                    <a:lnTo>
                      <a:pt x="0" y="7429"/>
                    </a:lnTo>
                    <a:lnTo>
                      <a:pt x="1330" y="13024"/>
                    </a:lnTo>
                    <a:lnTo>
                      <a:pt x="11052" y="7246"/>
                    </a:lnTo>
                    <a:lnTo>
                      <a:pt x="11236" y="7246"/>
                    </a:lnTo>
                    <a:lnTo>
                      <a:pt x="11236" y="6030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C8F5D52-B3F7-EFB9-9BEC-70D073A8A9F1}"/>
                  </a:ext>
                </a:extLst>
              </p:cNvPr>
              <p:cNvSpPr/>
              <p:nvPr/>
            </p:nvSpPr>
            <p:spPr>
              <a:xfrm>
                <a:off x="1674523" y="3913770"/>
                <a:ext cx="18069" cy="60306"/>
              </a:xfrm>
              <a:custGeom>
                <a:avLst/>
                <a:gdLst>
                  <a:gd name="connsiteX0" fmla="*/ 18069 w 18069"/>
                  <a:gd name="connsiteY0" fmla="*/ 60306 h 60306"/>
                  <a:gd name="connsiteX1" fmla="*/ 18069 w 18069"/>
                  <a:gd name="connsiteY1" fmla="*/ 0 h 60306"/>
                  <a:gd name="connsiteX2" fmla="*/ 12336 w 18069"/>
                  <a:gd name="connsiteY2" fmla="*/ 0 h 60306"/>
                  <a:gd name="connsiteX3" fmla="*/ 0 w 18069"/>
                  <a:gd name="connsiteY3" fmla="*/ 7429 h 60306"/>
                  <a:gd name="connsiteX4" fmla="*/ 1376 w 18069"/>
                  <a:gd name="connsiteY4" fmla="*/ 13024 h 60306"/>
                  <a:gd name="connsiteX5" fmla="*/ 11052 w 18069"/>
                  <a:gd name="connsiteY5" fmla="*/ 7246 h 60306"/>
                  <a:gd name="connsiteX6" fmla="*/ 11236 w 18069"/>
                  <a:gd name="connsiteY6" fmla="*/ 7246 h 60306"/>
                  <a:gd name="connsiteX7" fmla="*/ 11236 w 18069"/>
                  <a:gd name="connsiteY7" fmla="*/ 60306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69" h="60306">
                    <a:moveTo>
                      <a:pt x="18069" y="60306"/>
                    </a:moveTo>
                    <a:lnTo>
                      <a:pt x="18069" y="0"/>
                    </a:lnTo>
                    <a:lnTo>
                      <a:pt x="12336" y="0"/>
                    </a:lnTo>
                    <a:lnTo>
                      <a:pt x="0" y="7429"/>
                    </a:lnTo>
                    <a:lnTo>
                      <a:pt x="1376" y="13024"/>
                    </a:lnTo>
                    <a:lnTo>
                      <a:pt x="11052" y="7246"/>
                    </a:lnTo>
                    <a:lnTo>
                      <a:pt x="11236" y="7246"/>
                    </a:lnTo>
                    <a:lnTo>
                      <a:pt x="11236" y="6030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347C5E37-F196-88D3-85CD-6D6EA88484C5}"/>
                  </a:ext>
                </a:extLst>
              </p:cNvPr>
              <p:cNvSpPr/>
              <p:nvPr/>
            </p:nvSpPr>
            <p:spPr>
              <a:xfrm>
                <a:off x="1705708" y="3910835"/>
                <a:ext cx="12198" cy="21967"/>
              </a:xfrm>
              <a:custGeom>
                <a:avLst/>
                <a:gdLst>
                  <a:gd name="connsiteX0" fmla="*/ 5228 w 12198"/>
                  <a:gd name="connsiteY0" fmla="*/ 734 h 21967"/>
                  <a:gd name="connsiteX1" fmla="*/ 0 w 12198"/>
                  <a:gd name="connsiteY1" fmla="*/ 21967 h 21967"/>
                  <a:gd name="connsiteX2" fmla="*/ 4127 w 12198"/>
                  <a:gd name="connsiteY2" fmla="*/ 21325 h 21967"/>
                  <a:gd name="connsiteX3" fmla="*/ 12199 w 12198"/>
                  <a:gd name="connsiteY3" fmla="*/ 0 h 21967"/>
                  <a:gd name="connsiteX4" fmla="*/ 5228 w 12198"/>
                  <a:gd name="connsiteY4" fmla="*/ 734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5228" y="734"/>
                    </a:move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7" y="21325"/>
                    </a:lnTo>
                    <a:cubicBezTo>
                      <a:pt x="6466" y="17152"/>
                      <a:pt x="10319" y="7521"/>
                      <a:pt x="12199" y="0"/>
                    </a:cubicBezTo>
                    <a:lnTo>
                      <a:pt x="5228" y="7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3DAE1BC4-3446-5C8D-4191-761D874DC376}"/>
                  </a:ext>
                </a:extLst>
              </p:cNvPr>
              <p:cNvSpPr/>
              <p:nvPr/>
            </p:nvSpPr>
            <p:spPr>
              <a:xfrm>
                <a:off x="1731711" y="3913770"/>
                <a:ext cx="28158" cy="60306"/>
              </a:xfrm>
              <a:custGeom>
                <a:avLst/>
                <a:gdLst>
                  <a:gd name="connsiteX0" fmla="*/ 2522 w 28158"/>
                  <a:gd name="connsiteY0" fmla="*/ 60306 h 60306"/>
                  <a:gd name="connsiteX1" fmla="*/ 9264 w 28158"/>
                  <a:gd name="connsiteY1" fmla="*/ 60306 h 60306"/>
                  <a:gd name="connsiteX2" fmla="*/ 28158 w 28158"/>
                  <a:gd name="connsiteY2" fmla="*/ 4265 h 60306"/>
                  <a:gd name="connsiteX3" fmla="*/ 28158 w 28158"/>
                  <a:gd name="connsiteY3" fmla="*/ 0 h 60306"/>
                  <a:gd name="connsiteX4" fmla="*/ 0 w 28158"/>
                  <a:gd name="connsiteY4" fmla="*/ 0 h 60306"/>
                  <a:gd name="connsiteX5" fmla="*/ 0 w 28158"/>
                  <a:gd name="connsiteY5" fmla="*/ 6329 h 60306"/>
                  <a:gd name="connsiteX6" fmla="*/ 21050 w 28158"/>
                  <a:gd name="connsiteY6" fmla="*/ 6329 h 60306"/>
                  <a:gd name="connsiteX7" fmla="*/ 21050 w 28158"/>
                  <a:gd name="connsiteY7" fmla="*/ 6512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58" h="60306">
                    <a:moveTo>
                      <a:pt x="2522" y="60306"/>
                    </a:moveTo>
                    <a:lnTo>
                      <a:pt x="9264" y="60306"/>
                    </a:lnTo>
                    <a:lnTo>
                      <a:pt x="28158" y="4265"/>
                    </a:lnTo>
                    <a:lnTo>
                      <a:pt x="28158" y="0"/>
                    </a:lnTo>
                    <a:lnTo>
                      <a:pt x="0" y="0"/>
                    </a:lnTo>
                    <a:lnTo>
                      <a:pt x="0" y="6329"/>
                    </a:lnTo>
                    <a:lnTo>
                      <a:pt x="21050" y="6329"/>
                    </a:lnTo>
                    <a:lnTo>
                      <a:pt x="21050" y="651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E2655AAA-4263-D2F1-50C6-6CD10B75162E}"/>
                  </a:ext>
                </a:extLst>
              </p:cNvPr>
              <p:cNvSpPr/>
              <p:nvPr/>
            </p:nvSpPr>
            <p:spPr>
              <a:xfrm>
                <a:off x="1765189" y="3910835"/>
                <a:ext cx="12198" cy="21967"/>
              </a:xfrm>
              <a:custGeom>
                <a:avLst/>
                <a:gdLst>
                  <a:gd name="connsiteX0" fmla="*/ 0 w 12198"/>
                  <a:gd name="connsiteY0" fmla="*/ 21967 h 21967"/>
                  <a:gd name="connsiteX1" fmla="*/ 4036 w 12198"/>
                  <a:gd name="connsiteY1" fmla="*/ 21325 h 21967"/>
                  <a:gd name="connsiteX2" fmla="*/ 12199 w 12198"/>
                  <a:gd name="connsiteY2" fmla="*/ 0 h 21967"/>
                  <a:gd name="connsiteX3" fmla="*/ 5090 w 12198"/>
                  <a:gd name="connsiteY3" fmla="*/ 734 h 21967"/>
                  <a:gd name="connsiteX4" fmla="*/ 0 w 12198"/>
                  <a:gd name="connsiteY4" fmla="*/ 21967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0" y="21967"/>
                    </a:moveTo>
                    <a:lnTo>
                      <a:pt x="4036" y="21325"/>
                    </a:lnTo>
                    <a:cubicBezTo>
                      <a:pt x="6375" y="17152"/>
                      <a:pt x="10227" y="7521"/>
                      <a:pt x="12199" y="0"/>
                    </a:cubicBezTo>
                    <a:lnTo>
                      <a:pt x="5090" y="734"/>
                    </a:lnTo>
                    <a:cubicBezTo>
                      <a:pt x="4219" y="7108"/>
                      <a:pt x="1788" y="16601"/>
                      <a:pt x="0" y="219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8257995D-8D65-BA82-93B8-D74D99D948A8}"/>
                  </a:ext>
                </a:extLst>
              </p:cNvPr>
              <p:cNvSpPr/>
              <p:nvPr/>
            </p:nvSpPr>
            <p:spPr>
              <a:xfrm>
                <a:off x="1777021" y="3910835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228 w 12244"/>
                  <a:gd name="connsiteY1" fmla="*/ 734 h 21967"/>
                  <a:gd name="connsiteX2" fmla="*/ 0 w 12244"/>
                  <a:gd name="connsiteY2" fmla="*/ 21967 h 21967"/>
                  <a:gd name="connsiteX3" fmla="*/ 4127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7" y="21325"/>
                    </a:lnTo>
                    <a:cubicBezTo>
                      <a:pt x="6466" y="17152"/>
                      <a:pt x="10365" y="7521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C3C37A4C-488F-C3D7-FE92-67DBB05272AC}"/>
                  </a:ext>
                </a:extLst>
              </p:cNvPr>
              <p:cNvSpPr/>
              <p:nvPr/>
            </p:nvSpPr>
            <p:spPr>
              <a:xfrm>
                <a:off x="915074" y="3913770"/>
                <a:ext cx="28112" cy="60306"/>
              </a:xfrm>
              <a:custGeom>
                <a:avLst/>
                <a:gdLst>
                  <a:gd name="connsiteX0" fmla="*/ 2522 w 28112"/>
                  <a:gd name="connsiteY0" fmla="*/ 60306 h 60306"/>
                  <a:gd name="connsiteX1" fmla="*/ 9264 w 28112"/>
                  <a:gd name="connsiteY1" fmla="*/ 60306 h 60306"/>
                  <a:gd name="connsiteX2" fmla="*/ 28112 w 28112"/>
                  <a:gd name="connsiteY2" fmla="*/ 4265 h 60306"/>
                  <a:gd name="connsiteX3" fmla="*/ 28112 w 28112"/>
                  <a:gd name="connsiteY3" fmla="*/ 0 h 60306"/>
                  <a:gd name="connsiteX4" fmla="*/ 0 w 28112"/>
                  <a:gd name="connsiteY4" fmla="*/ 0 h 60306"/>
                  <a:gd name="connsiteX5" fmla="*/ 0 w 28112"/>
                  <a:gd name="connsiteY5" fmla="*/ 6329 h 60306"/>
                  <a:gd name="connsiteX6" fmla="*/ 21050 w 28112"/>
                  <a:gd name="connsiteY6" fmla="*/ 6329 h 60306"/>
                  <a:gd name="connsiteX7" fmla="*/ 21050 w 28112"/>
                  <a:gd name="connsiteY7" fmla="*/ 6512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12" h="60306">
                    <a:moveTo>
                      <a:pt x="2522" y="60306"/>
                    </a:moveTo>
                    <a:lnTo>
                      <a:pt x="9264" y="60306"/>
                    </a:lnTo>
                    <a:lnTo>
                      <a:pt x="28112" y="4265"/>
                    </a:lnTo>
                    <a:lnTo>
                      <a:pt x="28112" y="0"/>
                    </a:lnTo>
                    <a:lnTo>
                      <a:pt x="0" y="0"/>
                    </a:lnTo>
                    <a:lnTo>
                      <a:pt x="0" y="6329"/>
                    </a:lnTo>
                    <a:lnTo>
                      <a:pt x="21050" y="6329"/>
                    </a:lnTo>
                    <a:lnTo>
                      <a:pt x="21050" y="651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AC551AAB-23A9-B201-FB13-8BFFEC82830C}"/>
                  </a:ext>
                </a:extLst>
              </p:cNvPr>
              <p:cNvSpPr/>
              <p:nvPr/>
            </p:nvSpPr>
            <p:spPr>
              <a:xfrm>
                <a:off x="960384" y="3910835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228 w 12244"/>
                  <a:gd name="connsiteY1" fmla="*/ 734 h 21967"/>
                  <a:gd name="connsiteX2" fmla="*/ 0 w 12244"/>
                  <a:gd name="connsiteY2" fmla="*/ 21967 h 21967"/>
                  <a:gd name="connsiteX3" fmla="*/ 4127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7" y="21325"/>
                    </a:lnTo>
                    <a:cubicBezTo>
                      <a:pt x="6466" y="17152"/>
                      <a:pt x="10319" y="7521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0CAE6035-4ECD-B93A-7266-0CE59D6F8718}"/>
                  </a:ext>
                </a:extLst>
              </p:cNvPr>
              <p:cNvSpPr/>
              <p:nvPr/>
            </p:nvSpPr>
            <p:spPr>
              <a:xfrm>
                <a:off x="948506" y="3910835"/>
                <a:ext cx="12198" cy="21967"/>
              </a:xfrm>
              <a:custGeom>
                <a:avLst/>
                <a:gdLst>
                  <a:gd name="connsiteX0" fmla="*/ 0 w 12198"/>
                  <a:gd name="connsiteY0" fmla="*/ 21967 h 21967"/>
                  <a:gd name="connsiteX1" fmla="*/ 4036 w 12198"/>
                  <a:gd name="connsiteY1" fmla="*/ 21325 h 21967"/>
                  <a:gd name="connsiteX2" fmla="*/ 12199 w 12198"/>
                  <a:gd name="connsiteY2" fmla="*/ 0 h 21967"/>
                  <a:gd name="connsiteX3" fmla="*/ 5091 w 12198"/>
                  <a:gd name="connsiteY3" fmla="*/ 734 h 21967"/>
                  <a:gd name="connsiteX4" fmla="*/ 0 w 12198"/>
                  <a:gd name="connsiteY4" fmla="*/ 21967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0" y="21967"/>
                    </a:moveTo>
                    <a:lnTo>
                      <a:pt x="4036" y="21325"/>
                    </a:lnTo>
                    <a:cubicBezTo>
                      <a:pt x="6375" y="17152"/>
                      <a:pt x="10227" y="7521"/>
                      <a:pt x="12199" y="0"/>
                    </a:cubicBezTo>
                    <a:lnTo>
                      <a:pt x="5091" y="734"/>
                    </a:lnTo>
                    <a:cubicBezTo>
                      <a:pt x="4219" y="7108"/>
                      <a:pt x="1789" y="16601"/>
                      <a:pt x="0" y="219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616DA189-125E-2101-E46A-BC47254D78E8}"/>
                  </a:ext>
                </a:extLst>
              </p:cNvPr>
              <p:cNvSpPr/>
              <p:nvPr/>
            </p:nvSpPr>
            <p:spPr>
              <a:xfrm>
                <a:off x="2374353" y="3926014"/>
                <a:ext cx="28112" cy="60306"/>
              </a:xfrm>
              <a:custGeom>
                <a:avLst/>
                <a:gdLst>
                  <a:gd name="connsiteX0" fmla="*/ 2522 w 28112"/>
                  <a:gd name="connsiteY0" fmla="*/ 60307 h 60306"/>
                  <a:gd name="connsiteX1" fmla="*/ 9218 w 28112"/>
                  <a:gd name="connsiteY1" fmla="*/ 60307 h 60306"/>
                  <a:gd name="connsiteX2" fmla="*/ 28112 w 28112"/>
                  <a:gd name="connsiteY2" fmla="*/ 4265 h 60306"/>
                  <a:gd name="connsiteX3" fmla="*/ 28112 w 28112"/>
                  <a:gd name="connsiteY3" fmla="*/ 0 h 60306"/>
                  <a:gd name="connsiteX4" fmla="*/ 0 w 28112"/>
                  <a:gd name="connsiteY4" fmla="*/ 0 h 60306"/>
                  <a:gd name="connsiteX5" fmla="*/ 0 w 28112"/>
                  <a:gd name="connsiteY5" fmla="*/ 6329 h 60306"/>
                  <a:gd name="connsiteX6" fmla="*/ 21004 w 28112"/>
                  <a:gd name="connsiteY6" fmla="*/ 6329 h 60306"/>
                  <a:gd name="connsiteX7" fmla="*/ 21004 w 28112"/>
                  <a:gd name="connsiteY7" fmla="*/ 6512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12" h="60306">
                    <a:moveTo>
                      <a:pt x="2522" y="60307"/>
                    </a:moveTo>
                    <a:lnTo>
                      <a:pt x="9218" y="60307"/>
                    </a:lnTo>
                    <a:lnTo>
                      <a:pt x="28112" y="4265"/>
                    </a:lnTo>
                    <a:lnTo>
                      <a:pt x="28112" y="0"/>
                    </a:lnTo>
                    <a:lnTo>
                      <a:pt x="0" y="0"/>
                    </a:lnTo>
                    <a:lnTo>
                      <a:pt x="0" y="6329"/>
                    </a:lnTo>
                    <a:lnTo>
                      <a:pt x="21004" y="6329"/>
                    </a:lnTo>
                    <a:lnTo>
                      <a:pt x="21004" y="651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6549DFEE-BE7C-F26B-7A77-A4BC2127CEB4}"/>
                  </a:ext>
                </a:extLst>
              </p:cNvPr>
              <p:cNvSpPr/>
              <p:nvPr/>
            </p:nvSpPr>
            <p:spPr>
              <a:xfrm>
                <a:off x="2407877" y="3923079"/>
                <a:ext cx="12198" cy="21967"/>
              </a:xfrm>
              <a:custGeom>
                <a:avLst/>
                <a:gdLst>
                  <a:gd name="connsiteX0" fmla="*/ 5228 w 12198"/>
                  <a:gd name="connsiteY0" fmla="*/ 734 h 21967"/>
                  <a:gd name="connsiteX1" fmla="*/ 0 w 12198"/>
                  <a:gd name="connsiteY1" fmla="*/ 21967 h 21967"/>
                  <a:gd name="connsiteX2" fmla="*/ 4128 w 12198"/>
                  <a:gd name="connsiteY2" fmla="*/ 21325 h 21967"/>
                  <a:gd name="connsiteX3" fmla="*/ 12199 w 12198"/>
                  <a:gd name="connsiteY3" fmla="*/ 0 h 21967"/>
                  <a:gd name="connsiteX4" fmla="*/ 5228 w 12198"/>
                  <a:gd name="connsiteY4" fmla="*/ 734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5228" y="734"/>
                    </a:move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8" y="21325"/>
                    </a:lnTo>
                    <a:cubicBezTo>
                      <a:pt x="6466" y="17152"/>
                      <a:pt x="10319" y="7521"/>
                      <a:pt x="12199" y="0"/>
                    </a:cubicBezTo>
                    <a:lnTo>
                      <a:pt x="5228" y="7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A0BB18C0-F44A-B1D1-86E5-0AB6AEB14C37}"/>
                  </a:ext>
                </a:extLst>
              </p:cNvPr>
              <p:cNvSpPr/>
              <p:nvPr/>
            </p:nvSpPr>
            <p:spPr>
              <a:xfrm>
                <a:off x="2425304" y="3925281"/>
                <a:ext cx="28158" cy="61040"/>
              </a:xfrm>
              <a:custGeom>
                <a:avLst/>
                <a:gdLst>
                  <a:gd name="connsiteX0" fmla="*/ 0 w 28158"/>
                  <a:gd name="connsiteY0" fmla="*/ 56408 h 61040"/>
                  <a:gd name="connsiteX1" fmla="*/ 0 w 28158"/>
                  <a:gd name="connsiteY1" fmla="*/ 61040 h 61040"/>
                  <a:gd name="connsiteX2" fmla="*/ 28158 w 28158"/>
                  <a:gd name="connsiteY2" fmla="*/ 61040 h 61040"/>
                  <a:gd name="connsiteX3" fmla="*/ 28158 w 28158"/>
                  <a:gd name="connsiteY3" fmla="*/ 54711 h 61040"/>
                  <a:gd name="connsiteX4" fmla="*/ 8668 w 28158"/>
                  <a:gd name="connsiteY4" fmla="*/ 54711 h 61040"/>
                  <a:gd name="connsiteX5" fmla="*/ 8668 w 28158"/>
                  <a:gd name="connsiteY5" fmla="*/ 54528 h 61040"/>
                  <a:gd name="connsiteX6" fmla="*/ 12612 w 28158"/>
                  <a:gd name="connsiteY6" fmla="*/ 48979 h 61040"/>
                  <a:gd name="connsiteX7" fmla="*/ 27012 w 28158"/>
                  <a:gd name="connsiteY7" fmla="*/ 16510 h 61040"/>
                  <a:gd name="connsiteX8" fmla="*/ 13070 w 28158"/>
                  <a:gd name="connsiteY8" fmla="*/ 0 h 61040"/>
                  <a:gd name="connsiteX9" fmla="*/ 1651 w 28158"/>
                  <a:gd name="connsiteY9" fmla="*/ 4081 h 61040"/>
                  <a:gd name="connsiteX10" fmla="*/ 3348 w 28158"/>
                  <a:gd name="connsiteY10" fmla="*/ 9447 h 61040"/>
                  <a:gd name="connsiteX11" fmla="*/ 11786 w 28158"/>
                  <a:gd name="connsiteY11" fmla="*/ 6099 h 61040"/>
                  <a:gd name="connsiteX12" fmla="*/ 20133 w 28158"/>
                  <a:gd name="connsiteY12" fmla="*/ 16877 h 61040"/>
                  <a:gd name="connsiteX13" fmla="*/ 4953 w 28158"/>
                  <a:gd name="connsiteY13" fmla="*/ 49437 h 61040"/>
                  <a:gd name="connsiteX14" fmla="*/ 0 w 28158"/>
                  <a:gd name="connsiteY14" fmla="*/ 56408 h 6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58" h="61040">
                    <a:moveTo>
                      <a:pt x="0" y="56408"/>
                    </a:moveTo>
                    <a:lnTo>
                      <a:pt x="0" y="61040"/>
                    </a:lnTo>
                    <a:lnTo>
                      <a:pt x="28158" y="61040"/>
                    </a:lnTo>
                    <a:lnTo>
                      <a:pt x="28158" y="54711"/>
                    </a:lnTo>
                    <a:lnTo>
                      <a:pt x="8668" y="54711"/>
                    </a:lnTo>
                    <a:lnTo>
                      <a:pt x="8668" y="54528"/>
                    </a:lnTo>
                    <a:lnTo>
                      <a:pt x="12612" y="48979"/>
                    </a:lnTo>
                    <a:cubicBezTo>
                      <a:pt x="19812" y="38798"/>
                      <a:pt x="27012" y="27837"/>
                      <a:pt x="27012" y="16510"/>
                    </a:cubicBezTo>
                    <a:cubicBezTo>
                      <a:pt x="27012" y="7429"/>
                      <a:pt x="22793" y="0"/>
                      <a:pt x="13070" y="0"/>
                    </a:cubicBezTo>
                    <a:cubicBezTo>
                      <a:pt x="7750" y="0"/>
                      <a:pt x="3715" y="2339"/>
                      <a:pt x="1651" y="4081"/>
                    </a:cubicBezTo>
                    <a:lnTo>
                      <a:pt x="3348" y="9447"/>
                    </a:lnTo>
                    <a:cubicBezTo>
                      <a:pt x="4861" y="8438"/>
                      <a:pt x="7567" y="6099"/>
                      <a:pt x="11786" y="6099"/>
                    </a:cubicBezTo>
                    <a:cubicBezTo>
                      <a:pt x="17289" y="6099"/>
                      <a:pt x="20133" y="10181"/>
                      <a:pt x="20133" y="16877"/>
                    </a:cubicBezTo>
                    <a:cubicBezTo>
                      <a:pt x="20133" y="28204"/>
                      <a:pt x="11878" y="39486"/>
                      <a:pt x="4953" y="49437"/>
                    </a:cubicBezTo>
                    <a:lnTo>
                      <a:pt x="0" y="56408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95B7963C-3193-01B4-78DF-A32BC8E0BA34}"/>
                  </a:ext>
                </a:extLst>
              </p:cNvPr>
              <p:cNvSpPr/>
              <p:nvPr/>
            </p:nvSpPr>
            <p:spPr>
              <a:xfrm>
                <a:off x="2471073" y="3923079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228 w 12244"/>
                  <a:gd name="connsiteY1" fmla="*/ 734 h 21967"/>
                  <a:gd name="connsiteX2" fmla="*/ 0 w 12244"/>
                  <a:gd name="connsiteY2" fmla="*/ 21967 h 21967"/>
                  <a:gd name="connsiteX3" fmla="*/ 4128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8" y="21325"/>
                    </a:lnTo>
                    <a:cubicBezTo>
                      <a:pt x="6466" y="17152"/>
                      <a:pt x="10319" y="7475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1F98CF5F-BC29-90CF-ADB4-7F2F9F18240F}"/>
                  </a:ext>
                </a:extLst>
              </p:cNvPr>
              <p:cNvSpPr/>
              <p:nvPr/>
            </p:nvSpPr>
            <p:spPr>
              <a:xfrm>
                <a:off x="2459195" y="3923079"/>
                <a:ext cx="12198" cy="21967"/>
              </a:xfrm>
              <a:custGeom>
                <a:avLst/>
                <a:gdLst>
                  <a:gd name="connsiteX0" fmla="*/ 0 w 12198"/>
                  <a:gd name="connsiteY0" fmla="*/ 21967 h 21967"/>
                  <a:gd name="connsiteX1" fmla="*/ 4036 w 12198"/>
                  <a:gd name="connsiteY1" fmla="*/ 21325 h 21967"/>
                  <a:gd name="connsiteX2" fmla="*/ 12199 w 12198"/>
                  <a:gd name="connsiteY2" fmla="*/ 0 h 21967"/>
                  <a:gd name="connsiteX3" fmla="*/ 5091 w 12198"/>
                  <a:gd name="connsiteY3" fmla="*/ 734 h 21967"/>
                  <a:gd name="connsiteX4" fmla="*/ 0 w 12198"/>
                  <a:gd name="connsiteY4" fmla="*/ 21967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0" y="21967"/>
                    </a:moveTo>
                    <a:lnTo>
                      <a:pt x="4036" y="21325"/>
                    </a:lnTo>
                    <a:cubicBezTo>
                      <a:pt x="6375" y="17152"/>
                      <a:pt x="10227" y="7521"/>
                      <a:pt x="12199" y="0"/>
                    </a:cubicBezTo>
                    <a:lnTo>
                      <a:pt x="5091" y="734"/>
                    </a:lnTo>
                    <a:cubicBezTo>
                      <a:pt x="4219" y="7108"/>
                      <a:pt x="1789" y="16601"/>
                      <a:pt x="0" y="219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87EB2054-05E0-06FE-876F-DB0A9B384C74}"/>
                  </a:ext>
                </a:extLst>
              </p:cNvPr>
              <p:cNvSpPr/>
              <p:nvPr/>
            </p:nvSpPr>
            <p:spPr>
              <a:xfrm>
                <a:off x="2817870" y="3902167"/>
                <a:ext cx="28158" cy="61040"/>
              </a:xfrm>
              <a:custGeom>
                <a:avLst/>
                <a:gdLst>
                  <a:gd name="connsiteX0" fmla="*/ 0 w 28158"/>
                  <a:gd name="connsiteY0" fmla="*/ 56408 h 61040"/>
                  <a:gd name="connsiteX1" fmla="*/ 0 w 28158"/>
                  <a:gd name="connsiteY1" fmla="*/ 61040 h 61040"/>
                  <a:gd name="connsiteX2" fmla="*/ 28158 w 28158"/>
                  <a:gd name="connsiteY2" fmla="*/ 61040 h 61040"/>
                  <a:gd name="connsiteX3" fmla="*/ 28158 w 28158"/>
                  <a:gd name="connsiteY3" fmla="*/ 54711 h 61040"/>
                  <a:gd name="connsiteX4" fmla="*/ 8668 w 28158"/>
                  <a:gd name="connsiteY4" fmla="*/ 54711 h 61040"/>
                  <a:gd name="connsiteX5" fmla="*/ 8668 w 28158"/>
                  <a:gd name="connsiteY5" fmla="*/ 54528 h 61040"/>
                  <a:gd name="connsiteX6" fmla="*/ 12612 w 28158"/>
                  <a:gd name="connsiteY6" fmla="*/ 48979 h 61040"/>
                  <a:gd name="connsiteX7" fmla="*/ 27012 w 28158"/>
                  <a:gd name="connsiteY7" fmla="*/ 16510 h 61040"/>
                  <a:gd name="connsiteX8" fmla="*/ 13070 w 28158"/>
                  <a:gd name="connsiteY8" fmla="*/ 0 h 61040"/>
                  <a:gd name="connsiteX9" fmla="*/ 1651 w 28158"/>
                  <a:gd name="connsiteY9" fmla="*/ 4082 h 61040"/>
                  <a:gd name="connsiteX10" fmla="*/ 3348 w 28158"/>
                  <a:gd name="connsiteY10" fmla="*/ 9447 h 61040"/>
                  <a:gd name="connsiteX11" fmla="*/ 11786 w 28158"/>
                  <a:gd name="connsiteY11" fmla="*/ 6100 h 61040"/>
                  <a:gd name="connsiteX12" fmla="*/ 20133 w 28158"/>
                  <a:gd name="connsiteY12" fmla="*/ 16877 h 61040"/>
                  <a:gd name="connsiteX13" fmla="*/ 4953 w 28158"/>
                  <a:gd name="connsiteY13" fmla="*/ 49438 h 61040"/>
                  <a:gd name="connsiteX14" fmla="*/ 0 w 28158"/>
                  <a:gd name="connsiteY14" fmla="*/ 56408 h 6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58" h="61040">
                    <a:moveTo>
                      <a:pt x="0" y="56408"/>
                    </a:moveTo>
                    <a:lnTo>
                      <a:pt x="0" y="61040"/>
                    </a:lnTo>
                    <a:lnTo>
                      <a:pt x="28158" y="61040"/>
                    </a:lnTo>
                    <a:lnTo>
                      <a:pt x="28158" y="54711"/>
                    </a:lnTo>
                    <a:lnTo>
                      <a:pt x="8668" y="54711"/>
                    </a:lnTo>
                    <a:lnTo>
                      <a:pt x="8668" y="54528"/>
                    </a:lnTo>
                    <a:lnTo>
                      <a:pt x="12612" y="48979"/>
                    </a:lnTo>
                    <a:cubicBezTo>
                      <a:pt x="19812" y="38798"/>
                      <a:pt x="27012" y="27837"/>
                      <a:pt x="27012" y="16510"/>
                    </a:cubicBezTo>
                    <a:cubicBezTo>
                      <a:pt x="27012" y="7429"/>
                      <a:pt x="22793" y="0"/>
                      <a:pt x="13070" y="0"/>
                    </a:cubicBezTo>
                    <a:cubicBezTo>
                      <a:pt x="7750" y="0"/>
                      <a:pt x="3715" y="2339"/>
                      <a:pt x="1651" y="4082"/>
                    </a:cubicBezTo>
                    <a:lnTo>
                      <a:pt x="3348" y="9447"/>
                    </a:lnTo>
                    <a:cubicBezTo>
                      <a:pt x="4861" y="8438"/>
                      <a:pt x="7567" y="6100"/>
                      <a:pt x="11786" y="6100"/>
                    </a:cubicBezTo>
                    <a:cubicBezTo>
                      <a:pt x="17289" y="6100"/>
                      <a:pt x="20133" y="10181"/>
                      <a:pt x="20133" y="16877"/>
                    </a:cubicBezTo>
                    <a:cubicBezTo>
                      <a:pt x="20133" y="28204"/>
                      <a:pt x="11878" y="39486"/>
                      <a:pt x="4953" y="49438"/>
                    </a:cubicBezTo>
                    <a:lnTo>
                      <a:pt x="0" y="56408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86358B07-DD1D-3439-EE4F-AC5F33646E1F}"/>
                  </a:ext>
                </a:extLst>
              </p:cNvPr>
              <p:cNvSpPr/>
              <p:nvPr/>
            </p:nvSpPr>
            <p:spPr>
              <a:xfrm>
                <a:off x="2851852" y="3899966"/>
                <a:ext cx="12198" cy="21967"/>
              </a:xfrm>
              <a:custGeom>
                <a:avLst/>
                <a:gdLst>
                  <a:gd name="connsiteX0" fmla="*/ 5228 w 12198"/>
                  <a:gd name="connsiteY0" fmla="*/ 734 h 21967"/>
                  <a:gd name="connsiteX1" fmla="*/ 0 w 12198"/>
                  <a:gd name="connsiteY1" fmla="*/ 21967 h 21967"/>
                  <a:gd name="connsiteX2" fmla="*/ 4127 w 12198"/>
                  <a:gd name="connsiteY2" fmla="*/ 21325 h 21967"/>
                  <a:gd name="connsiteX3" fmla="*/ 12199 w 12198"/>
                  <a:gd name="connsiteY3" fmla="*/ 0 h 21967"/>
                  <a:gd name="connsiteX4" fmla="*/ 5228 w 12198"/>
                  <a:gd name="connsiteY4" fmla="*/ 734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5228" y="734"/>
                    </a:move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7" y="21325"/>
                    </a:lnTo>
                    <a:cubicBezTo>
                      <a:pt x="6466" y="17152"/>
                      <a:pt x="10319" y="7521"/>
                      <a:pt x="12199" y="0"/>
                    </a:cubicBezTo>
                    <a:lnTo>
                      <a:pt x="5228" y="7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1C2448A8-2187-8134-E686-BC37FF794CCC}"/>
                  </a:ext>
                </a:extLst>
              </p:cNvPr>
              <p:cNvSpPr/>
              <p:nvPr/>
            </p:nvSpPr>
            <p:spPr>
              <a:xfrm>
                <a:off x="2869784" y="3902901"/>
                <a:ext cx="28112" cy="60306"/>
              </a:xfrm>
              <a:custGeom>
                <a:avLst/>
                <a:gdLst>
                  <a:gd name="connsiteX0" fmla="*/ 2522 w 28112"/>
                  <a:gd name="connsiteY0" fmla="*/ 60306 h 60306"/>
                  <a:gd name="connsiteX1" fmla="*/ 9264 w 28112"/>
                  <a:gd name="connsiteY1" fmla="*/ 60306 h 60306"/>
                  <a:gd name="connsiteX2" fmla="*/ 28112 w 28112"/>
                  <a:gd name="connsiteY2" fmla="*/ 4265 h 60306"/>
                  <a:gd name="connsiteX3" fmla="*/ 28112 w 28112"/>
                  <a:gd name="connsiteY3" fmla="*/ 0 h 60306"/>
                  <a:gd name="connsiteX4" fmla="*/ 0 w 28112"/>
                  <a:gd name="connsiteY4" fmla="*/ 0 h 60306"/>
                  <a:gd name="connsiteX5" fmla="*/ 0 w 28112"/>
                  <a:gd name="connsiteY5" fmla="*/ 6329 h 60306"/>
                  <a:gd name="connsiteX6" fmla="*/ 21004 w 28112"/>
                  <a:gd name="connsiteY6" fmla="*/ 6329 h 60306"/>
                  <a:gd name="connsiteX7" fmla="*/ 21004 w 28112"/>
                  <a:gd name="connsiteY7" fmla="*/ 6512 h 6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12" h="60306">
                    <a:moveTo>
                      <a:pt x="2522" y="60306"/>
                    </a:moveTo>
                    <a:lnTo>
                      <a:pt x="9264" y="60306"/>
                    </a:lnTo>
                    <a:lnTo>
                      <a:pt x="28112" y="4265"/>
                    </a:lnTo>
                    <a:lnTo>
                      <a:pt x="28112" y="0"/>
                    </a:lnTo>
                    <a:lnTo>
                      <a:pt x="0" y="0"/>
                    </a:lnTo>
                    <a:lnTo>
                      <a:pt x="0" y="6329"/>
                    </a:lnTo>
                    <a:lnTo>
                      <a:pt x="21004" y="6329"/>
                    </a:lnTo>
                    <a:lnTo>
                      <a:pt x="21004" y="651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D7CBABE6-5675-085C-871D-ED46230B2799}"/>
                  </a:ext>
                </a:extLst>
              </p:cNvPr>
              <p:cNvSpPr/>
              <p:nvPr/>
            </p:nvSpPr>
            <p:spPr>
              <a:xfrm>
                <a:off x="2903216" y="3899966"/>
                <a:ext cx="12198" cy="21967"/>
              </a:xfrm>
              <a:custGeom>
                <a:avLst/>
                <a:gdLst>
                  <a:gd name="connsiteX0" fmla="*/ 0 w 12198"/>
                  <a:gd name="connsiteY0" fmla="*/ 21967 h 21967"/>
                  <a:gd name="connsiteX1" fmla="*/ 4035 w 12198"/>
                  <a:gd name="connsiteY1" fmla="*/ 21325 h 21967"/>
                  <a:gd name="connsiteX2" fmla="*/ 12199 w 12198"/>
                  <a:gd name="connsiteY2" fmla="*/ 0 h 21967"/>
                  <a:gd name="connsiteX3" fmla="*/ 5090 w 12198"/>
                  <a:gd name="connsiteY3" fmla="*/ 734 h 21967"/>
                  <a:gd name="connsiteX4" fmla="*/ 0 w 12198"/>
                  <a:gd name="connsiteY4" fmla="*/ 21967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0" y="21967"/>
                    </a:moveTo>
                    <a:lnTo>
                      <a:pt x="4035" y="21325"/>
                    </a:lnTo>
                    <a:cubicBezTo>
                      <a:pt x="6374" y="17152"/>
                      <a:pt x="10227" y="7521"/>
                      <a:pt x="12199" y="0"/>
                    </a:cubicBezTo>
                    <a:lnTo>
                      <a:pt x="5090" y="734"/>
                    </a:lnTo>
                    <a:cubicBezTo>
                      <a:pt x="4219" y="7108"/>
                      <a:pt x="1788" y="16601"/>
                      <a:pt x="0" y="219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C81E4373-738B-54BE-66C6-D6BA8EB3F60C}"/>
                  </a:ext>
                </a:extLst>
              </p:cNvPr>
              <p:cNvSpPr/>
              <p:nvPr/>
            </p:nvSpPr>
            <p:spPr>
              <a:xfrm>
                <a:off x="2915048" y="3899966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228 w 12244"/>
                  <a:gd name="connsiteY1" fmla="*/ 734 h 21967"/>
                  <a:gd name="connsiteX2" fmla="*/ 0 w 12244"/>
                  <a:gd name="connsiteY2" fmla="*/ 21967 h 21967"/>
                  <a:gd name="connsiteX3" fmla="*/ 4128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8" y="21325"/>
                    </a:lnTo>
                    <a:cubicBezTo>
                      <a:pt x="6512" y="17152"/>
                      <a:pt x="10365" y="7475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04565258-17C1-95C0-4B99-2012D0FD2D28}"/>
                  </a:ext>
                </a:extLst>
              </p:cNvPr>
              <p:cNvSpPr/>
              <p:nvPr/>
            </p:nvSpPr>
            <p:spPr>
              <a:xfrm>
                <a:off x="3334258" y="3913128"/>
                <a:ext cx="29579" cy="61728"/>
              </a:xfrm>
              <a:custGeom>
                <a:avLst/>
                <a:gdLst>
                  <a:gd name="connsiteX0" fmla="*/ 0 w 29579"/>
                  <a:gd name="connsiteY0" fmla="*/ 46227 h 61728"/>
                  <a:gd name="connsiteX1" fmla="*/ 14584 w 29579"/>
                  <a:gd name="connsiteY1" fmla="*/ 61728 h 61728"/>
                  <a:gd name="connsiteX2" fmla="*/ 29580 w 29579"/>
                  <a:gd name="connsiteY2" fmla="*/ 45035 h 61728"/>
                  <a:gd name="connsiteX3" fmla="*/ 20224 w 29579"/>
                  <a:gd name="connsiteY3" fmla="*/ 28617 h 61728"/>
                  <a:gd name="connsiteX4" fmla="*/ 20224 w 29579"/>
                  <a:gd name="connsiteY4" fmla="*/ 28342 h 61728"/>
                  <a:gd name="connsiteX5" fmla="*/ 28067 w 29579"/>
                  <a:gd name="connsiteY5" fmla="*/ 14171 h 61728"/>
                  <a:gd name="connsiteX6" fmla="*/ 15546 w 29579"/>
                  <a:gd name="connsiteY6" fmla="*/ 0 h 61728"/>
                  <a:gd name="connsiteX7" fmla="*/ 1880 w 29579"/>
                  <a:gd name="connsiteY7" fmla="*/ 15042 h 61728"/>
                  <a:gd name="connsiteX8" fmla="*/ 9539 w 29579"/>
                  <a:gd name="connsiteY8" fmla="*/ 28846 h 61728"/>
                  <a:gd name="connsiteX9" fmla="*/ 9631 w 29579"/>
                  <a:gd name="connsiteY9" fmla="*/ 29030 h 61728"/>
                  <a:gd name="connsiteX10" fmla="*/ 0 w 29579"/>
                  <a:gd name="connsiteY10" fmla="*/ 46227 h 61728"/>
                  <a:gd name="connsiteX11" fmla="*/ 8530 w 29579"/>
                  <a:gd name="connsiteY11" fmla="*/ 14492 h 61728"/>
                  <a:gd name="connsiteX12" fmla="*/ 14996 w 29579"/>
                  <a:gd name="connsiteY12" fmla="*/ 5228 h 61728"/>
                  <a:gd name="connsiteX13" fmla="*/ 21554 w 29579"/>
                  <a:gd name="connsiteY13" fmla="*/ 14951 h 61728"/>
                  <a:gd name="connsiteX14" fmla="*/ 15730 w 29579"/>
                  <a:gd name="connsiteY14" fmla="*/ 26095 h 61728"/>
                  <a:gd name="connsiteX15" fmla="*/ 8530 w 29579"/>
                  <a:gd name="connsiteY15" fmla="*/ 14492 h 61728"/>
                  <a:gd name="connsiteX16" fmla="*/ 14400 w 29579"/>
                  <a:gd name="connsiteY16" fmla="*/ 31552 h 61728"/>
                  <a:gd name="connsiteX17" fmla="*/ 22747 w 29579"/>
                  <a:gd name="connsiteY17" fmla="*/ 45448 h 61728"/>
                  <a:gd name="connsiteX18" fmla="*/ 14859 w 29579"/>
                  <a:gd name="connsiteY18" fmla="*/ 56408 h 61728"/>
                  <a:gd name="connsiteX19" fmla="*/ 6879 w 29579"/>
                  <a:gd name="connsiteY19" fmla="*/ 44989 h 61728"/>
                  <a:gd name="connsiteX20" fmla="*/ 14400 w 29579"/>
                  <a:gd name="connsiteY20" fmla="*/ 31552 h 61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579" h="61728">
                    <a:moveTo>
                      <a:pt x="0" y="46227"/>
                    </a:moveTo>
                    <a:cubicBezTo>
                      <a:pt x="0" y="53748"/>
                      <a:pt x="4861" y="61728"/>
                      <a:pt x="14584" y="61728"/>
                    </a:cubicBezTo>
                    <a:cubicBezTo>
                      <a:pt x="23572" y="61728"/>
                      <a:pt x="29580" y="54390"/>
                      <a:pt x="29580" y="45035"/>
                    </a:cubicBezTo>
                    <a:cubicBezTo>
                      <a:pt x="29580" y="37789"/>
                      <a:pt x="25636" y="32332"/>
                      <a:pt x="20224" y="28617"/>
                    </a:cubicBezTo>
                    <a:lnTo>
                      <a:pt x="20224" y="28342"/>
                    </a:lnTo>
                    <a:cubicBezTo>
                      <a:pt x="25636" y="24535"/>
                      <a:pt x="28067" y="19445"/>
                      <a:pt x="28067" y="14171"/>
                    </a:cubicBezTo>
                    <a:cubicBezTo>
                      <a:pt x="28067" y="7200"/>
                      <a:pt x="23939" y="0"/>
                      <a:pt x="15546" y="0"/>
                    </a:cubicBezTo>
                    <a:cubicBezTo>
                      <a:pt x="8255" y="0"/>
                      <a:pt x="1880" y="5733"/>
                      <a:pt x="1880" y="15042"/>
                    </a:cubicBezTo>
                    <a:cubicBezTo>
                      <a:pt x="1880" y="20133"/>
                      <a:pt x="4678" y="25452"/>
                      <a:pt x="9539" y="28846"/>
                    </a:cubicBezTo>
                    <a:lnTo>
                      <a:pt x="9631" y="29030"/>
                    </a:lnTo>
                    <a:cubicBezTo>
                      <a:pt x="4861" y="32377"/>
                      <a:pt x="0" y="37789"/>
                      <a:pt x="0" y="46227"/>
                    </a:cubicBezTo>
                    <a:close/>
                    <a:moveTo>
                      <a:pt x="8530" y="14492"/>
                    </a:moveTo>
                    <a:cubicBezTo>
                      <a:pt x="8530" y="9034"/>
                      <a:pt x="11144" y="5228"/>
                      <a:pt x="14996" y="5228"/>
                    </a:cubicBezTo>
                    <a:cubicBezTo>
                      <a:pt x="19216" y="5228"/>
                      <a:pt x="21554" y="9126"/>
                      <a:pt x="21554" y="14951"/>
                    </a:cubicBezTo>
                    <a:cubicBezTo>
                      <a:pt x="21554" y="19491"/>
                      <a:pt x="19216" y="23481"/>
                      <a:pt x="15730" y="26095"/>
                    </a:cubicBezTo>
                    <a:cubicBezTo>
                      <a:pt x="12153" y="23664"/>
                      <a:pt x="8530" y="20591"/>
                      <a:pt x="8530" y="14492"/>
                    </a:cubicBezTo>
                    <a:close/>
                    <a:moveTo>
                      <a:pt x="14400" y="31552"/>
                    </a:moveTo>
                    <a:cubicBezTo>
                      <a:pt x="18894" y="34625"/>
                      <a:pt x="22747" y="38523"/>
                      <a:pt x="22747" y="45448"/>
                    </a:cubicBezTo>
                    <a:cubicBezTo>
                      <a:pt x="22747" y="52969"/>
                      <a:pt x="19170" y="56408"/>
                      <a:pt x="14859" y="56408"/>
                    </a:cubicBezTo>
                    <a:cubicBezTo>
                      <a:pt x="9814" y="56408"/>
                      <a:pt x="6879" y="51776"/>
                      <a:pt x="6879" y="44989"/>
                    </a:cubicBezTo>
                    <a:cubicBezTo>
                      <a:pt x="6833" y="39715"/>
                      <a:pt x="9722" y="34533"/>
                      <a:pt x="14400" y="315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EED4FD86-918F-CF66-BAA9-D8BBCE51206E}"/>
                  </a:ext>
                </a:extLst>
              </p:cNvPr>
              <p:cNvSpPr/>
              <p:nvPr/>
            </p:nvSpPr>
            <p:spPr>
              <a:xfrm>
                <a:off x="3368608" y="3910835"/>
                <a:ext cx="12198" cy="21967"/>
              </a:xfrm>
              <a:custGeom>
                <a:avLst/>
                <a:gdLst>
                  <a:gd name="connsiteX0" fmla="*/ 5228 w 12198"/>
                  <a:gd name="connsiteY0" fmla="*/ 734 h 21967"/>
                  <a:gd name="connsiteX1" fmla="*/ 0 w 12198"/>
                  <a:gd name="connsiteY1" fmla="*/ 21967 h 21967"/>
                  <a:gd name="connsiteX2" fmla="*/ 4127 w 12198"/>
                  <a:gd name="connsiteY2" fmla="*/ 21325 h 21967"/>
                  <a:gd name="connsiteX3" fmla="*/ 12199 w 12198"/>
                  <a:gd name="connsiteY3" fmla="*/ 0 h 21967"/>
                  <a:gd name="connsiteX4" fmla="*/ 5228 w 12198"/>
                  <a:gd name="connsiteY4" fmla="*/ 734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5228" y="734"/>
                    </a:move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7" y="21325"/>
                    </a:lnTo>
                    <a:cubicBezTo>
                      <a:pt x="6466" y="17152"/>
                      <a:pt x="10319" y="7521"/>
                      <a:pt x="12199" y="0"/>
                    </a:cubicBezTo>
                    <a:lnTo>
                      <a:pt x="5228" y="7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E381CF94-8EDA-B0C8-FD3B-226D2DD48519}"/>
                  </a:ext>
                </a:extLst>
              </p:cNvPr>
              <p:cNvSpPr/>
              <p:nvPr/>
            </p:nvSpPr>
            <p:spPr>
              <a:xfrm>
                <a:off x="3385530" y="3913770"/>
                <a:ext cx="27607" cy="61040"/>
              </a:xfrm>
              <a:custGeom>
                <a:avLst/>
                <a:gdLst>
                  <a:gd name="connsiteX0" fmla="*/ 9676 w 27607"/>
                  <a:gd name="connsiteY0" fmla="*/ 55124 h 61040"/>
                  <a:gd name="connsiteX1" fmla="*/ 1513 w 27607"/>
                  <a:gd name="connsiteY1" fmla="*/ 52694 h 61040"/>
                  <a:gd name="connsiteX2" fmla="*/ 0 w 27607"/>
                  <a:gd name="connsiteY2" fmla="*/ 58426 h 61040"/>
                  <a:gd name="connsiteX3" fmla="*/ 9906 w 27607"/>
                  <a:gd name="connsiteY3" fmla="*/ 61040 h 61040"/>
                  <a:gd name="connsiteX4" fmla="*/ 27608 w 27607"/>
                  <a:gd name="connsiteY4" fmla="*/ 40449 h 61040"/>
                  <a:gd name="connsiteX5" fmla="*/ 22747 w 27607"/>
                  <a:gd name="connsiteY5" fmla="*/ 26736 h 61040"/>
                  <a:gd name="connsiteX6" fmla="*/ 11603 w 27607"/>
                  <a:gd name="connsiteY6" fmla="*/ 22196 h 61040"/>
                  <a:gd name="connsiteX7" fmla="*/ 9447 w 27607"/>
                  <a:gd name="connsiteY7" fmla="*/ 22380 h 61040"/>
                  <a:gd name="connsiteX8" fmla="*/ 11878 w 27607"/>
                  <a:gd name="connsiteY8" fmla="*/ 6329 h 61040"/>
                  <a:gd name="connsiteX9" fmla="*/ 27608 w 27607"/>
                  <a:gd name="connsiteY9" fmla="*/ 6329 h 61040"/>
                  <a:gd name="connsiteX10" fmla="*/ 27608 w 27607"/>
                  <a:gd name="connsiteY10" fmla="*/ 0 h 61040"/>
                  <a:gd name="connsiteX11" fmla="*/ 6650 w 27607"/>
                  <a:gd name="connsiteY11" fmla="*/ 0 h 61040"/>
                  <a:gd name="connsiteX12" fmla="*/ 2981 w 27607"/>
                  <a:gd name="connsiteY12" fmla="*/ 27929 h 61040"/>
                  <a:gd name="connsiteX13" fmla="*/ 7567 w 27607"/>
                  <a:gd name="connsiteY13" fmla="*/ 27654 h 61040"/>
                  <a:gd name="connsiteX14" fmla="*/ 20775 w 27607"/>
                  <a:gd name="connsiteY14" fmla="*/ 41183 h 61040"/>
                  <a:gd name="connsiteX15" fmla="*/ 9676 w 27607"/>
                  <a:gd name="connsiteY15" fmla="*/ 55124 h 6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607" h="61040">
                    <a:moveTo>
                      <a:pt x="9676" y="55124"/>
                    </a:moveTo>
                    <a:cubicBezTo>
                      <a:pt x="6420" y="55124"/>
                      <a:pt x="3302" y="53840"/>
                      <a:pt x="1513" y="52694"/>
                    </a:cubicBezTo>
                    <a:lnTo>
                      <a:pt x="0" y="58426"/>
                    </a:lnTo>
                    <a:cubicBezTo>
                      <a:pt x="2339" y="59985"/>
                      <a:pt x="6375" y="61040"/>
                      <a:pt x="9906" y="61040"/>
                    </a:cubicBezTo>
                    <a:cubicBezTo>
                      <a:pt x="20316" y="61040"/>
                      <a:pt x="27608" y="52418"/>
                      <a:pt x="27608" y="40449"/>
                    </a:cubicBezTo>
                    <a:cubicBezTo>
                      <a:pt x="27608" y="34349"/>
                      <a:pt x="25819" y="29855"/>
                      <a:pt x="22747" y="26736"/>
                    </a:cubicBezTo>
                    <a:cubicBezTo>
                      <a:pt x="19582" y="23572"/>
                      <a:pt x="14767" y="22196"/>
                      <a:pt x="11603" y="22196"/>
                    </a:cubicBezTo>
                    <a:cubicBezTo>
                      <a:pt x="10777" y="22196"/>
                      <a:pt x="10181" y="22196"/>
                      <a:pt x="9447" y="22380"/>
                    </a:cubicBezTo>
                    <a:lnTo>
                      <a:pt x="11878" y="6329"/>
                    </a:lnTo>
                    <a:lnTo>
                      <a:pt x="27608" y="6329"/>
                    </a:lnTo>
                    <a:lnTo>
                      <a:pt x="27608" y="0"/>
                    </a:lnTo>
                    <a:lnTo>
                      <a:pt x="6650" y="0"/>
                    </a:lnTo>
                    <a:lnTo>
                      <a:pt x="2981" y="27929"/>
                    </a:lnTo>
                    <a:cubicBezTo>
                      <a:pt x="4082" y="27746"/>
                      <a:pt x="5411" y="27654"/>
                      <a:pt x="7567" y="27654"/>
                    </a:cubicBezTo>
                    <a:cubicBezTo>
                      <a:pt x="15134" y="27654"/>
                      <a:pt x="20775" y="31644"/>
                      <a:pt x="20775" y="41183"/>
                    </a:cubicBezTo>
                    <a:cubicBezTo>
                      <a:pt x="20729" y="50401"/>
                      <a:pt x="15638" y="55124"/>
                      <a:pt x="9676" y="551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A56BA21F-94E0-07CF-D14B-C208DA0C62C8}"/>
                  </a:ext>
                </a:extLst>
              </p:cNvPr>
              <p:cNvSpPr/>
              <p:nvPr/>
            </p:nvSpPr>
            <p:spPr>
              <a:xfrm>
                <a:off x="3419926" y="3910835"/>
                <a:ext cx="12198" cy="21967"/>
              </a:xfrm>
              <a:custGeom>
                <a:avLst/>
                <a:gdLst>
                  <a:gd name="connsiteX0" fmla="*/ 0 w 12198"/>
                  <a:gd name="connsiteY0" fmla="*/ 21967 h 21967"/>
                  <a:gd name="connsiteX1" fmla="*/ 4036 w 12198"/>
                  <a:gd name="connsiteY1" fmla="*/ 21325 h 21967"/>
                  <a:gd name="connsiteX2" fmla="*/ 12199 w 12198"/>
                  <a:gd name="connsiteY2" fmla="*/ 0 h 21967"/>
                  <a:gd name="connsiteX3" fmla="*/ 5090 w 12198"/>
                  <a:gd name="connsiteY3" fmla="*/ 734 h 21967"/>
                  <a:gd name="connsiteX4" fmla="*/ 0 w 12198"/>
                  <a:gd name="connsiteY4" fmla="*/ 21967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8" h="21967">
                    <a:moveTo>
                      <a:pt x="0" y="21967"/>
                    </a:moveTo>
                    <a:lnTo>
                      <a:pt x="4036" y="21325"/>
                    </a:lnTo>
                    <a:cubicBezTo>
                      <a:pt x="6375" y="17152"/>
                      <a:pt x="10227" y="7521"/>
                      <a:pt x="12199" y="0"/>
                    </a:cubicBezTo>
                    <a:lnTo>
                      <a:pt x="5090" y="734"/>
                    </a:lnTo>
                    <a:cubicBezTo>
                      <a:pt x="4265" y="7108"/>
                      <a:pt x="1834" y="16601"/>
                      <a:pt x="0" y="219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4C21DA14-E54F-E1A3-1002-1E9DB5DE0118}"/>
                  </a:ext>
                </a:extLst>
              </p:cNvPr>
              <p:cNvSpPr/>
              <p:nvPr/>
            </p:nvSpPr>
            <p:spPr>
              <a:xfrm>
                <a:off x="3431803" y="3910835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228 w 12244"/>
                  <a:gd name="connsiteY1" fmla="*/ 734 h 21967"/>
                  <a:gd name="connsiteX2" fmla="*/ 0 w 12244"/>
                  <a:gd name="connsiteY2" fmla="*/ 21967 h 21967"/>
                  <a:gd name="connsiteX3" fmla="*/ 4128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28" y="21325"/>
                    </a:lnTo>
                    <a:cubicBezTo>
                      <a:pt x="6466" y="17152"/>
                      <a:pt x="10365" y="7521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20CDDD39-38F1-EA5C-4FF0-A682A5392513}"/>
                  </a:ext>
                </a:extLst>
              </p:cNvPr>
              <p:cNvSpPr/>
              <p:nvPr/>
            </p:nvSpPr>
            <p:spPr>
              <a:xfrm>
                <a:off x="3961767" y="4843865"/>
                <a:ext cx="60352" cy="18481"/>
              </a:xfrm>
              <a:custGeom>
                <a:avLst/>
                <a:gdLst>
                  <a:gd name="connsiteX0" fmla="*/ 60353 w 60352"/>
                  <a:gd name="connsiteY0" fmla="*/ 6833 h 18481"/>
                  <a:gd name="connsiteX1" fmla="*/ 60307 w 60352"/>
                  <a:gd name="connsiteY1" fmla="*/ 0 h 18481"/>
                  <a:gd name="connsiteX2" fmla="*/ 0 w 60352"/>
                  <a:gd name="connsiteY2" fmla="*/ 504 h 18481"/>
                  <a:gd name="connsiteX3" fmla="*/ 46 w 60352"/>
                  <a:gd name="connsiteY3" fmla="*/ 6237 h 18481"/>
                  <a:gd name="connsiteX4" fmla="*/ 7567 w 60352"/>
                  <a:gd name="connsiteY4" fmla="*/ 18482 h 18481"/>
                  <a:gd name="connsiteX5" fmla="*/ 13116 w 60352"/>
                  <a:gd name="connsiteY5" fmla="*/ 17106 h 18481"/>
                  <a:gd name="connsiteX6" fmla="*/ 7292 w 60352"/>
                  <a:gd name="connsiteY6" fmla="*/ 7429 h 18481"/>
                  <a:gd name="connsiteX7" fmla="*/ 7292 w 60352"/>
                  <a:gd name="connsiteY7" fmla="*/ 7246 h 1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52" h="18481">
                    <a:moveTo>
                      <a:pt x="60353" y="6833"/>
                    </a:moveTo>
                    <a:lnTo>
                      <a:pt x="60307" y="0"/>
                    </a:lnTo>
                    <a:lnTo>
                      <a:pt x="0" y="504"/>
                    </a:lnTo>
                    <a:lnTo>
                      <a:pt x="46" y="6237"/>
                    </a:lnTo>
                    <a:lnTo>
                      <a:pt x="7567" y="18482"/>
                    </a:lnTo>
                    <a:lnTo>
                      <a:pt x="13116" y="17106"/>
                    </a:lnTo>
                    <a:lnTo>
                      <a:pt x="7292" y="7429"/>
                    </a:lnTo>
                    <a:lnTo>
                      <a:pt x="7292" y="724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71E05B39-20C0-1E30-6ED0-6D86ACAADF50}"/>
                  </a:ext>
                </a:extLst>
              </p:cNvPr>
              <p:cNvSpPr/>
              <p:nvPr/>
            </p:nvSpPr>
            <p:spPr>
              <a:xfrm>
                <a:off x="3961492" y="4808782"/>
                <a:ext cx="60352" cy="18527"/>
              </a:xfrm>
              <a:custGeom>
                <a:avLst/>
                <a:gdLst>
                  <a:gd name="connsiteX0" fmla="*/ 13116 w 60352"/>
                  <a:gd name="connsiteY0" fmla="*/ 17106 h 18527"/>
                  <a:gd name="connsiteX1" fmla="*/ 7292 w 60352"/>
                  <a:gd name="connsiteY1" fmla="*/ 7475 h 18527"/>
                  <a:gd name="connsiteX2" fmla="*/ 7292 w 60352"/>
                  <a:gd name="connsiteY2" fmla="*/ 7292 h 18527"/>
                  <a:gd name="connsiteX3" fmla="*/ 60353 w 60352"/>
                  <a:gd name="connsiteY3" fmla="*/ 6833 h 18527"/>
                  <a:gd name="connsiteX4" fmla="*/ 60307 w 60352"/>
                  <a:gd name="connsiteY4" fmla="*/ 0 h 18527"/>
                  <a:gd name="connsiteX5" fmla="*/ 0 w 60352"/>
                  <a:gd name="connsiteY5" fmla="*/ 504 h 18527"/>
                  <a:gd name="connsiteX6" fmla="*/ 46 w 60352"/>
                  <a:gd name="connsiteY6" fmla="*/ 6237 h 18527"/>
                  <a:gd name="connsiteX7" fmla="*/ 7567 w 60352"/>
                  <a:gd name="connsiteY7" fmla="*/ 18528 h 1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52" h="18527">
                    <a:moveTo>
                      <a:pt x="13116" y="17106"/>
                    </a:moveTo>
                    <a:lnTo>
                      <a:pt x="7292" y="7475"/>
                    </a:lnTo>
                    <a:lnTo>
                      <a:pt x="7292" y="7292"/>
                    </a:lnTo>
                    <a:lnTo>
                      <a:pt x="60353" y="6833"/>
                    </a:lnTo>
                    <a:lnTo>
                      <a:pt x="60307" y="0"/>
                    </a:lnTo>
                    <a:lnTo>
                      <a:pt x="0" y="504"/>
                    </a:lnTo>
                    <a:lnTo>
                      <a:pt x="46" y="6237"/>
                    </a:lnTo>
                    <a:lnTo>
                      <a:pt x="7567" y="18528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0D4586ED-A240-1D40-739E-762C6CF01655}"/>
                  </a:ext>
                </a:extLst>
              </p:cNvPr>
              <p:cNvSpPr/>
              <p:nvPr/>
            </p:nvSpPr>
            <p:spPr>
              <a:xfrm>
                <a:off x="3958327" y="4783926"/>
                <a:ext cx="22058" cy="12061"/>
              </a:xfrm>
              <a:custGeom>
                <a:avLst/>
                <a:gdLst>
                  <a:gd name="connsiteX0" fmla="*/ 21417 w 22058"/>
                  <a:gd name="connsiteY0" fmla="*/ 7934 h 12061"/>
                  <a:gd name="connsiteX1" fmla="*/ 0 w 22058"/>
                  <a:gd name="connsiteY1" fmla="*/ 0 h 12061"/>
                  <a:gd name="connsiteX2" fmla="*/ 780 w 22058"/>
                  <a:gd name="connsiteY2" fmla="*/ 7017 h 12061"/>
                  <a:gd name="connsiteX3" fmla="*/ 22059 w 22058"/>
                  <a:gd name="connsiteY3" fmla="*/ 12061 h 12061"/>
                  <a:gd name="connsiteX4" fmla="*/ 21417 w 22058"/>
                  <a:gd name="connsiteY4" fmla="*/ 7934 h 1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58" h="12061">
                    <a:moveTo>
                      <a:pt x="21417" y="7934"/>
                    </a:moveTo>
                    <a:cubicBezTo>
                      <a:pt x="17244" y="5641"/>
                      <a:pt x="7567" y="1834"/>
                      <a:pt x="0" y="0"/>
                    </a:cubicBezTo>
                    <a:lnTo>
                      <a:pt x="780" y="7017"/>
                    </a:lnTo>
                    <a:cubicBezTo>
                      <a:pt x="7200" y="7888"/>
                      <a:pt x="16693" y="10227"/>
                      <a:pt x="22059" y="12061"/>
                    </a:cubicBezTo>
                    <a:lnTo>
                      <a:pt x="21417" y="79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07F2418C-0EDD-83CE-5B37-1B0E57F7F442}"/>
                  </a:ext>
                </a:extLst>
              </p:cNvPr>
              <p:cNvSpPr/>
              <p:nvPr/>
            </p:nvSpPr>
            <p:spPr>
              <a:xfrm>
                <a:off x="3960987" y="4751272"/>
                <a:ext cx="61179" cy="27471"/>
              </a:xfrm>
              <a:custGeom>
                <a:avLst/>
                <a:gdLst>
                  <a:gd name="connsiteX0" fmla="*/ 6466 w 61179"/>
                  <a:gd name="connsiteY0" fmla="*/ 16052 h 27471"/>
                  <a:gd name="connsiteX1" fmla="*/ 6329 w 61179"/>
                  <a:gd name="connsiteY1" fmla="*/ 322 h 27471"/>
                  <a:gd name="connsiteX2" fmla="*/ 0 w 61179"/>
                  <a:gd name="connsiteY2" fmla="*/ 368 h 27471"/>
                  <a:gd name="connsiteX3" fmla="*/ 183 w 61179"/>
                  <a:gd name="connsiteY3" fmla="*/ 21326 h 27471"/>
                  <a:gd name="connsiteX4" fmla="*/ 28112 w 61179"/>
                  <a:gd name="connsiteY4" fmla="*/ 24765 h 27471"/>
                  <a:gd name="connsiteX5" fmla="*/ 27791 w 61179"/>
                  <a:gd name="connsiteY5" fmla="*/ 20179 h 27471"/>
                  <a:gd name="connsiteX6" fmla="*/ 41229 w 61179"/>
                  <a:gd name="connsiteY6" fmla="*/ 6834 h 27471"/>
                  <a:gd name="connsiteX7" fmla="*/ 55216 w 61179"/>
                  <a:gd name="connsiteY7" fmla="*/ 17795 h 27471"/>
                  <a:gd name="connsiteX8" fmla="*/ 52877 w 61179"/>
                  <a:gd name="connsiteY8" fmla="*/ 26004 h 27471"/>
                  <a:gd name="connsiteX9" fmla="*/ 58655 w 61179"/>
                  <a:gd name="connsiteY9" fmla="*/ 27471 h 27471"/>
                  <a:gd name="connsiteX10" fmla="*/ 61178 w 61179"/>
                  <a:gd name="connsiteY10" fmla="*/ 17565 h 27471"/>
                  <a:gd name="connsiteX11" fmla="*/ 40449 w 61179"/>
                  <a:gd name="connsiteY11" fmla="*/ 1 h 27471"/>
                  <a:gd name="connsiteX12" fmla="*/ 26783 w 61179"/>
                  <a:gd name="connsiteY12" fmla="*/ 4954 h 27471"/>
                  <a:gd name="connsiteX13" fmla="*/ 22334 w 61179"/>
                  <a:gd name="connsiteY13" fmla="*/ 16144 h 27471"/>
                  <a:gd name="connsiteX14" fmla="*/ 22518 w 61179"/>
                  <a:gd name="connsiteY14" fmla="*/ 18299 h 27471"/>
                  <a:gd name="connsiteX15" fmla="*/ 6466 w 61179"/>
                  <a:gd name="connsiteY15" fmla="*/ 16052 h 2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179" h="27471">
                    <a:moveTo>
                      <a:pt x="6466" y="16052"/>
                    </a:moveTo>
                    <a:lnTo>
                      <a:pt x="6329" y="322"/>
                    </a:lnTo>
                    <a:lnTo>
                      <a:pt x="0" y="368"/>
                    </a:lnTo>
                    <a:lnTo>
                      <a:pt x="183" y="21326"/>
                    </a:lnTo>
                    <a:lnTo>
                      <a:pt x="28112" y="24765"/>
                    </a:lnTo>
                    <a:cubicBezTo>
                      <a:pt x="27929" y="23665"/>
                      <a:pt x="27791" y="22335"/>
                      <a:pt x="27791" y="20179"/>
                    </a:cubicBezTo>
                    <a:cubicBezTo>
                      <a:pt x="27746" y="12612"/>
                      <a:pt x="31690" y="6926"/>
                      <a:pt x="41229" y="6834"/>
                    </a:cubicBezTo>
                    <a:cubicBezTo>
                      <a:pt x="50401" y="6742"/>
                      <a:pt x="55170" y="11833"/>
                      <a:pt x="55216" y="17795"/>
                    </a:cubicBezTo>
                    <a:cubicBezTo>
                      <a:pt x="55262" y="21051"/>
                      <a:pt x="53978" y="24169"/>
                      <a:pt x="52877" y="26004"/>
                    </a:cubicBezTo>
                    <a:lnTo>
                      <a:pt x="58655" y="27471"/>
                    </a:lnTo>
                    <a:cubicBezTo>
                      <a:pt x="60215" y="25132"/>
                      <a:pt x="61224" y="21051"/>
                      <a:pt x="61178" y="17565"/>
                    </a:cubicBezTo>
                    <a:cubicBezTo>
                      <a:pt x="61086" y="7155"/>
                      <a:pt x="52418" y="-91"/>
                      <a:pt x="40449" y="1"/>
                    </a:cubicBezTo>
                    <a:cubicBezTo>
                      <a:pt x="34349" y="47"/>
                      <a:pt x="29901" y="1881"/>
                      <a:pt x="26783" y="4954"/>
                    </a:cubicBezTo>
                    <a:cubicBezTo>
                      <a:pt x="23664" y="8118"/>
                      <a:pt x="22288" y="12979"/>
                      <a:pt x="22334" y="16144"/>
                    </a:cubicBezTo>
                    <a:cubicBezTo>
                      <a:pt x="22334" y="16969"/>
                      <a:pt x="22334" y="17565"/>
                      <a:pt x="22518" y="18299"/>
                    </a:cubicBezTo>
                    <a:lnTo>
                      <a:pt x="6466" y="1605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B4DFC0C8-67F9-7D42-4B87-617B2563F16C}"/>
                  </a:ext>
                </a:extLst>
              </p:cNvPr>
              <p:cNvSpPr/>
              <p:nvPr/>
            </p:nvSpPr>
            <p:spPr>
              <a:xfrm>
                <a:off x="3957823" y="4720730"/>
                <a:ext cx="22104" cy="12061"/>
              </a:xfrm>
              <a:custGeom>
                <a:avLst/>
                <a:gdLst>
                  <a:gd name="connsiteX0" fmla="*/ 22105 w 22104"/>
                  <a:gd name="connsiteY0" fmla="*/ 12061 h 12061"/>
                  <a:gd name="connsiteX1" fmla="*/ 21417 w 22104"/>
                  <a:gd name="connsiteY1" fmla="*/ 7934 h 12061"/>
                  <a:gd name="connsiteX2" fmla="*/ 0 w 22104"/>
                  <a:gd name="connsiteY2" fmla="*/ 0 h 12061"/>
                  <a:gd name="connsiteX3" fmla="*/ 780 w 22104"/>
                  <a:gd name="connsiteY3" fmla="*/ 7017 h 12061"/>
                  <a:gd name="connsiteX4" fmla="*/ 22105 w 22104"/>
                  <a:gd name="connsiteY4" fmla="*/ 12061 h 1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04" h="12061">
                    <a:moveTo>
                      <a:pt x="22105" y="12061"/>
                    </a:moveTo>
                    <a:lnTo>
                      <a:pt x="21417" y="7934"/>
                    </a:lnTo>
                    <a:cubicBezTo>
                      <a:pt x="17244" y="5641"/>
                      <a:pt x="7521" y="1835"/>
                      <a:pt x="0" y="0"/>
                    </a:cubicBezTo>
                    <a:lnTo>
                      <a:pt x="780" y="7017"/>
                    </a:lnTo>
                    <a:cubicBezTo>
                      <a:pt x="7200" y="7888"/>
                      <a:pt x="16693" y="10227"/>
                      <a:pt x="22105" y="120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47A2F656-36DE-5D98-759E-7684747BAF77}"/>
                  </a:ext>
                </a:extLst>
              </p:cNvPr>
              <p:cNvSpPr/>
              <p:nvPr/>
            </p:nvSpPr>
            <p:spPr>
              <a:xfrm>
                <a:off x="3957915" y="4732608"/>
                <a:ext cx="22104" cy="12061"/>
              </a:xfrm>
              <a:custGeom>
                <a:avLst/>
                <a:gdLst>
                  <a:gd name="connsiteX0" fmla="*/ 22105 w 22104"/>
                  <a:gd name="connsiteY0" fmla="*/ 12061 h 12061"/>
                  <a:gd name="connsiteX1" fmla="*/ 21417 w 22104"/>
                  <a:gd name="connsiteY1" fmla="*/ 8026 h 12061"/>
                  <a:gd name="connsiteX2" fmla="*/ 0 w 22104"/>
                  <a:gd name="connsiteY2" fmla="*/ 0 h 12061"/>
                  <a:gd name="connsiteX3" fmla="*/ 780 w 22104"/>
                  <a:gd name="connsiteY3" fmla="*/ 7108 h 12061"/>
                  <a:gd name="connsiteX4" fmla="*/ 22105 w 22104"/>
                  <a:gd name="connsiteY4" fmla="*/ 12061 h 1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04" h="12061">
                    <a:moveTo>
                      <a:pt x="22105" y="12061"/>
                    </a:moveTo>
                    <a:lnTo>
                      <a:pt x="21417" y="8026"/>
                    </a:lnTo>
                    <a:cubicBezTo>
                      <a:pt x="17244" y="5733"/>
                      <a:pt x="7521" y="1926"/>
                      <a:pt x="0" y="0"/>
                    </a:cubicBezTo>
                    <a:lnTo>
                      <a:pt x="780" y="7108"/>
                    </a:lnTo>
                    <a:cubicBezTo>
                      <a:pt x="7200" y="7980"/>
                      <a:pt x="16693" y="10319"/>
                      <a:pt x="22105" y="120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B5291A4C-FFCD-D7CB-C343-B6D64463ACF5}"/>
                  </a:ext>
                </a:extLst>
              </p:cNvPr>
              <p:cNvSpPr/>
              <p:nvPr/>
            </p:nvSpPr>
            <p:spPr>
              <a:xfrm>
                <a:off x="2123451" y="3734318"/>
                <a:ext cx="32102" cy="60260"/>
              </a:xfrm>
              <a:custGeom>
                <a:avLst/>
                <a:gdLst>
                  <a:gd name="connsiteX0" fmla="*/ 19445 w 32102"/>
                  <a:gd name="connsiteY0" fmla="*/ 60261 h 60260"/>
                  <a:gd name="connsiteX1" fmla="*/ 25728 w 32102"/>
                  <a:gd name="connsiteY1" fmla="*/ 60261 h 60260"/>
                  <a:gd name="connsiteX2" fmla="*/ 25728 w 32102"/>
                  <a:gd name="connsiteY2" fmla="*/ 43659 h 60260"/>
                  <a:gd name="connsiteX3" fmla="*/ 32102 w 32102"/>
                  <a:gd name="connsiteY3" fmla="*/ 43659 h 60260"/>
                  <a:gd name="connsiteX4" fmla="*/ 32102 w 32102"/>
                  <a:gd name="connsiteY4" fmla="*/ 37835 h 60260"/>
                  <a:gd name="connsiteX5" fmla="*/ 25728 w 32102"/>
                  <a:gd name="connsiteY5" fmla="*/ 37835 h 60260"/>
                  <a:gd name="connsiteX6" fmla="*/ 25728 w 32102"/>
                  <a:gd name="connsiteY6" fmla="*/ 0 h 60260"/>
                  <a:gd name="connsiteX7" fmla="*/ 18986 w 32102"/>
                  <a:gd name="connsiteY7" fmla="*/ 0 h 60260"/>
                  <a:gd name="connsiteX8" fmla="*/ 0 w 32102"/>
                  <a:gd name="connsiteY8" fmla="*/ 38844 h 60260"/>
                  <a:gd name="connsiteX9" fmla="*/ 0 w 32102"/>
                  <a:gd name="connsiteY9" fmla="*/ 43659 h 60260"/>
                  <a:gd name="connsiteX10" fmla="*/ 19399 w 32102"/>
                  <a:gd name="connsiteY10" fmla="*/ 43659 h 60260"/>
                  <a:gd name="connsiteX11" fmla="*/ 19399 w 32102"/>
                  <a:gd name="connsiteY11" fmla="*/ 60261 h 60260"/>
                  <a:gd name="connsiteX12" fmla="*/ 6558 w 32102"/>
                  <a:gd name="connsiteY12" fmla="*/ 37835 h 60260"/>
                  <a:gd name="connsiteX13" fmla="*/ 6558 w 32102"/>
                  <a:gd name="connsiteY13" fmla="*/ 37651 h 60260"/>
                  <a:gd name="connsiteX14" fmla="*/ 14629 w 32102"/>
                  <a:gd name="connsiteY14" fmla="*/ 20316 h 60260"/>
                  <a:gd name="connsiteX15" fmla="*/ 19582 w 32102"/>
                  <a:gd name="connsiteY15" fmla="*/ 8897 h 60260"/>
                  <a:gd name="connsiteX16" fmla="*/ 19949 w 32102"/>
                  <a:gd name="connsiteY16" fmla="*/ 8897 h 60260"/>
                  <a:gd name="connsiteX17" fmla="*/ 19399 w 32102"/>
                  <a:gd name="connsiteY17" fmla="*/ 20775 h 60260"/>
                  <a:gd name="connsiteX18" fmla="*/ 19399 w 32102"/>
                  <a:gd name="connsiteY18" fmla="*/ 37835 h 60260"/>
                  <a:gd name="connsiteX19" fmla="*/ 6558 w 32102"/>
                  <a:gd name="connsiteY19" fmla="*/ 37835 h 6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102" h="60260">
                    <a:moveTo>
                      <a:pt x="19445" y="60261"/>
                    </a:moveTo>
                    <a:lnTo>
                      <a:pt x="25728" y="60261"/>
                    </a:lnTo>
                    <a:lnTo>
                      <a:pt x="25728" y="43659"/>
                    </a:lnTo>
                    <a:lnTo>
                      <a:pt x="32102" y="43659"/>
                    </a:lnTo>
                    <a:lnTo>
                      <a:pt x="32102" y="37835"/>
                    </a:lnTo>
                    <a:lnTo>
                      <a:pt x="25728" y="37835"/>
                    </a:lnTo>
                    <a:lnTo>
                      <a:pt x="25728" y="0"/>
                    </a:lnTo>
                    <a:lnTo>
                      <a:pt x="18986" y="0"/>
                    </a:lnTo>
                    <a:lnTo>
                      <a:pt x="0" y="38844"/>
                    </a:lnTo>
                    <a:lnTo>
                      <a:pt x="0" y="43659"/>
                    </a:lnTo>
                    <a:lnTo>
                      <a:pt x="19399" y="43659"/>
                    </a:lnTo>
                    <a:lnTo>
                      <a:pt x="19399" y="60261"/>
                    </a:lnTo>
                    <a:close/>
                    <a:moveTo>
                      <a:pt x="6558" y="37835"/>
                    </a:moveTo>
                    <a:lnTo>
                      <a:pt x="6558" y="37651"/>
                    </a:lnTo>
                    <a:lnTo>
                      <a:pt x="14629" y="20316"/>
                    </a:lnTo>
                    <a:cubicBezTo>
                      <a:pt x="16326" y="16601"/>
                      <a:pt x="17610" y="13712"/>
                      <a:pt x="19582" y="8897"/>
                    </a:cubicBezTo>
                    <a:lnTo>
                      <a:pt x="19949" y="8897"/>
                    </a:lnTo>
                    <a:cubicBezTo>
                      <a:pt x="19674" y="12887"/>
                      <a:pt x="19399" y="16601"/>
                      <a:pt x="19399" y="20775"/>
                    </a:cubicBezTo>
                    <a:lnTo>
                      <a:pt x="19399" y="37835"/>
                    </a:lnTo>
                    <a:lnTo>
                      <a:pt x="6558" y="37835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721F23EA-18F2-DF40-0DDC-9427840D7CDF}"/>
                  </a:ext>
                </a:extLst>
              </p:cNvPr>
              <p:cNvSpPr/>
              <p:nvPr/>
            </p:nvSpPr>
            <p:spPr>
              <a:xfrm>
                <a:off x="2159268" y="3734318"/>
                <a:ext cx="27562" cy="60994"/>
              </a:xfrm>
              <a:custGeom>
                <a:avLst/>
                <a:gdLst>
                  <a:gd name="connsiteX0" fmla="*/ 27562 w 27562"/>
                  <a:gd name="connsiteY0" fmla="*/ 40449 h 60994"/>
                  <a:gd name="connsiteX1" fmla="*/ 22701 w 27562"/>
                  <a:gd name="connsiteY1" fmla="*/ 26737 h 60994"/>
                  <a:gd name="connsiteX2" fmla="*/ 11557 w 27562"/>
                  <a:gd name="connsiteY2" fmla="*/ 22196 h 60994"/>
                  <a:gd name="connsiteX3" fmla="*/ 9401 w 27562"/>
                  <a:gd name="connsiteY3" fmla="*/ 22380 h 60994"/>
                  <a:gd name="connsiteX4" fmla="*/ 11832 w 27562"/>
                  <a:gd name="connsiteY4" fmla="*/ 6329 h 60994"/>
                  <a:gd name="connsiteX5" fmla="*/ 27562 w 27562"/>
                  <a:gd name="connsiteY5" fmla="*/ 6329 h 60994"/>
                  <a:gd name="connsiteX6" fmla="*/ 27562 w 27562"/>
                  <a:gd name="connsiteY6" fmla="*/ 0 h 60994"/>
                  <a:gd name="connsiteX7" fmla="*/ 6604 w 27562"/>
                  <a:gd name="connsiteY7" fmla="*/ 0 h 60994"/>
                  <a:gd name="connsiteX8" fmla="*/ 2935 w 27562"/>
                  <a:gd name="connsiteY8" fmla="*/ 27929 h 60994"/>
                  <a:gd name="connsiteX9" fmla="*/ 7521 w 27562"/>
                  <a:gd name="connsiteY9" fmla="*/ 27654 h 60994"/>
                  <a:gd name="connsiteX10" fmla="*/ 20729 w 27562"/>
                  <a:gd name="connsiteY10" fmla="*/ 41183 h 60994"/>
                  <a:gd name="connsiteX11" fmla="*/ 9677 w 27562"/>
                  <a:gd name="connsiteY11" fmla="*/ 55078 h 60994"/>
                  <a:gd name="connsiteX12" fmla="*/ 1513 w 27562"/>
                  <a:gd name="connsiteY12" fmla="*/ 52648 h 60994"/>
                  <a:gd name="connsiteX13" fmla="*/ 0 w 27562"/>
                  <a:gd name="connsiteY13" fmla="*/ 58380 h 60994"/>
                  <a:gd name="connsiteX14" fmla="*/ 9906 w 27562"/>
                  <a:gd name="connsiteY14" fmla="*/ 60994 h 60994"/>
                  <a:gd name="connsiteX15" fmla="*/ 27562 w 27562"/>
                  <a:gd name="connsiteY15" fmla="*/ 40449 h 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62" h="60994">
                    <a:moveTo>
                      <a:pt x="27562" y="40449"/>
                    </a:moveTo>
                    <a:cubicBezTo>
                      <a:pt x="27562" y="34349"/>
                      <a:pt x="25774" y="29855"/>
                      <a:pt x="22701" y="26737"/>
                    </a:cubicBezTo>
                    <a:cubicBezTo>
                      <a:pt x="19537" y="23572"/>
                      <a:pt x="14721" y="22196"/>
                      <a:pt x="11557" y="22196"/>
                    </a:cubicBezTo>
                    <a:cubicBezTo>
                      <a:pt x="10731" y="22196"/>
                      <a:pt x="10135" y="22196"/>
                      <a:pt x="9401" y="22380"/>
                    </a:cubicBezTo>
                    <a:lnTo>
                      <a:pt x="11832" y="6329"/>
                    </a:lnTo>
                    <a:lnTo>
                      <a:pt x="27562" y="6329"/>
                    </a:lnTo>
                    <a:lnTo>
                      <a:pt x="27562" y="0"/>
                    </a:lnTo>
                    <a:lnTo>
                      <a:pt x="6604" y="0"/>
                    </a:lnTo>
                    <a:lnTo>
                      <a:pt x="2935" y="27929"/>
                    </a:lnTo>
                    <a:cubicBezTo>
                      <a:pt x="4036" y="27746"/>
                      <a:pt x="5366" y="27654"/>
                      <a:pt x="7521" y="27654"/>
                    </a:cubicBezTo>
                    <a:cubicBezTo>
                      <a:pt x="15088" y="27654"/>
                      <a:pt x="20729" y="31644"/>
                      <a:pt x="20729" y="41183"/>
                    </a:cubicBezTo>
                    <a:cubicBezTo>
                      <a:pt x="20729" y="50355"/>
                      <a:pt x="15593" y="55078"/>
                      <a:pt x="9677" y="55078"/>
                    </a:cubicBezTo>
                    <a:cubicBezTo>
                      <a:pt x="6420" y="55078"/>
                      <a:pt x="3302" y="53794"/>
                      <a:pt x="1513" y="52648"/>
                    </a:cubicBezTo>
                    <a:lnTo>
                      <a:pt x="0" y="58380"/>
                    </a:lnTo>
                    <a:cubicBezTo>
                      <a:pt x="2339" y="59940"/>
                      <a:pt x="6375" y="60994"/>
                      <a:pt x="9906" y="60994"/>
                    </a:cubicBezTo>
                    <a:cubicBezTo>
                      <a:pt x="20270" y="61040"/>
                      <a:pt x="27562" y="52373"/>
                      <a:pt x="27562" y="404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E996EC78-25F1-067F-F355-7ED26BBAD26D}"/>
                  </a:ext>
                </a:extLst>
              </p:cNvPr>
              <p:cNvSpPr/>
              <p:nvPr/>
            </p:nvSpPr>
            <p:spPr>
              <a:xfrm>
                <a:off x="2193663" y="3731337"/>
                <a:ext cx="12244" cy="21967"/>
              </a:xfrm>
              <a:custGeom>
                <a:avLst/>
                <a:gdLst>
                  <a:gd name="connsiteX0" fmla="*/ 12245 w 12244"/>
                  <a:gd name="connsiteY0" fmla="*/ 0 h 21967"/>
                  <a:gd name="connsiteX1" fmla="*/ 5136 w 12244"/>
                  <a:gd name="connsiteY1" fmla="*/ 734 h 21967"/>
                  <a:gd name="connsiteX2" fmla="*/ 0 w 12244"/>
                  <a:gd name="connsiteY2" fmla="*/ 21967 h 21967"/>
                  <a:gd name="connsiteX3" fmla="*/ 4036 w 12244"/>
                  <a:gd name="connsiteY3" fmla="*/ 21325 h 21967"/>
                  <a:gd name="connsiteX4" fmla="*/ 12245 w 12244"/>
                  <a:gd name="connsiteY4" fmla="*/ 0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12245" y="0"/>
                    </a:moveTo>
                    <a:lnTo>
                      <a:pt x="5136" y="734"/>
                    </a:lnTo>
                    <a:cubicBezTo>
                      <a:pt x="4219" y="7154"/>
                      <a:pt x="1789" y="16601"/>
                      <a:pt x="0" y="21967"/>
                    </a:cubicBezTo>
                    <a:lnTo>
                      <a:pt x="4036" y="21325"/>
                    </a:lnTo>
                    <a:cubicBezTo>
                      <a:pt x="6375" y="17152"/>
                      <a:pt x="10273" y="7521"/>
                      <a:pt x="12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5D1EA4DA-2012-E3B3-0313-4B4B6004EDCF}"/>
                  </a:ext>
                </a:extLst>
              </p:cNvPr>
              <p:cNvSpPr/>
              <p:nvPr/>
            </p:nvSpPr>
            <p:spPr>
              <a:xfrm>
                <a:off x="2205495" y="3731337"/>
                <a:ext cx="12244" cy="21967"/>
              </a:xfrm>
              <a:custGeom>
                <a:avLst/>
                <a:gdLst>
                  <a:gd name="connsiteX0" fmla="*/ 4173 w 12244"/>
                  <a:gd name="connsiteY0" fmla="*/ 21325 h 21967"/>
                  <a:gd name="connsiteX1" fmla="*/ 12245 w 12244"/>
                  <a:gd name="connsiteY1" fmla="*/ 0 h 21967"/>
                  <a:gd name="connsiteX2" fmla="*/ 5228 w 12244"/>
                  <a:gd name="connsiteY2" fmla="*/ 734 h 21967"/>
                  <a:gd name="connsiteX3" fmla="*/ 0 w 12244"/>
                  <a:gd name="connsiteY3" fmla="*/ 21967 h 21967"/>
                  <a:gd name="connsiteX4" fmla="*/ 4173 w 12244"/>
                  <a:gd name="connsiteY4" fmla="*/ 21325 h 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4" h="21967">
                    <a:moveTo>
                      <a:pt x="4173" y="21325"/>
                    </a:moveTo>
                    <a:cubicBezTo>
                      <a:pt x="6512" y="17152"/>
                      <a:pt x="10364" y="7521"/>
                      <a:pt x="12245" y="0"/>
                    </a:cubicBezTo>
                    <a:lnTo>
                      <a:pt x="5228" y="734"/>
                    </a:lnTo>
                    <a:cubicBezTo>
                      <a:pt x="4311" y="7154"/>
                      <a:pt x="1880" y="16601"/>
                      <a:pt x="0" y="21967"/>
                    </a:cubicBezTo>
                    <a:lnTo>
                      <a:pt x="4173" y="21325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158384BA-2D32-4A29-1FD2-E48B18C523ED}"/>
                  </a:ext>
                </a:extLst>
              </p:cNvPr>
              <p:cNvSpPr/>
              <p:nvPr/>
            </p:nvSpPr>
            <p:spPr>
              <a:xfrm>
                <a:off x="3113165" y="4422683"/>
                <a:ext cx="485707" cy="506070"/>
              </a:xfrm>
              <a:custGeom>
                <a:avLst/>
                <a:gdLst>
                  <a:gd name="connsiteX0" fmla="*/ 0 w 485707"/>
                  <a:gd name="connsiteY0" fmla="*/ 0 h 506070"/>
                  <a:gd name="connsiteX1" fmla="*/ 0 w 485707"/>
                  <a:gd name="connsiteY1" fmla="*/ 506070 h 506070"/>
                  <a:gd name="connsiteX2" fmla="*/ 485708 w 485707"/>
                  <a:gd name="connsiteY2" fmla="*/ 506070 h 506070"/>
                  <a:gd name="connsiteX3" fmla="*/ 485708 w 485707"/>
                  <a:gd name="connsiteY3" fmla="*/ 0 h 506070"/>
                  <a:gd name="connsiteX4" fmla="*/ 0 w 485707"/>
                  <a:gd name="connsiteY4" fmla="*/ 0 h 506070"/>
                  <a:gd name="connsiteX5" fmla="*/ 481397 w 485707"/>
                  <a:gd name="connsiteY5" fmla="*/ 501805 h 506070"/>
                  <a:gd name="connsiteX6" fmla="*/ 4311 w 485707"/>
                  <a:gd name="connsiteY6" fmla="*/ 501805 h 506070"/>
                  <a:gd name="connsiteX7" fmla="*/ 4311 w 485707"/>
                  <a:gd name="connsiteY7" fmla="*/ 4357 h 506070"/>
                  <a:gd name="connsiteX8" fmla="*/ 481351 w 485707"/>
                  <a:gd name="connsiteY8" fmla="*/ 4357 h 506070"/>
                  <a:gd name="connsiteX9" fmla="*/ 481351 w 485707"/>
                  <a:gd name="connsiteY9" fmla="*/ 501805 h 50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07" h="506070">
                    <a:moveTo>
                      <a:pt x="0" y="0"/>
                    </a:moveTo>
                    <a:lnTo>
                      <a:pt x="0" y="506070"/>
                    </a:lnTo>
                    <a:lnTo>
                      <a:pt x="485708" y="506070"/>
                    </a:lnTo>
                    <a:lnTo>
                      <a:pt x="485708" y="0"/>
                    </a:lnTo>
                    <a:lnTo>
                      <a:pt x="0" y="0"/>
                    </a:lnTo>
                    <a:close/>
                    <a:moveTo>
                      <a:pt x="481397" y="501805"/>
                    </a:moveTo>
                    <a:lnTo>
                      <a:pt x="4311" y="501805"/>
                    </a:lnTo>
                    <a:lnTo>
                      <a:pt x="4311" y="4357"/>
                    </a:lnTo>
                    <a:lnTo>
                      <a:pt x="481351" y="4357"/>
                    </a:lnTo>
                    <a:lnTo>
                      <a:pt x="481351" y="501805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C579F8C3-451C-3692-869C-EB4E07D6DD06}"/>
                  </a:ext>
                </a:extLst>
              </p:cNvPr>
              <p:cNvSpPr/>
              <p:nvPr/>
            </p:nvSpPr>
            <p:spPr>
              <a:xfrm>
                <a:off x="3161410" y="4451254"/>
                <a:ext cx="173627" cy="92041"/>
              </a:xfrm>
              <a:custGeom>
                <a:avLst/>
                <a:gdLst>
                  <a:gd name="connsiteX0" fmla="*/ 173628 w 173627"/>
                  <a:gd name="connsiteY0" fmla="*/ 0 h 92041"/>
                  <a:gd name="connsiteX1" fmla="*/ 0 w 173627"/>
                  <a:gd name="connsiteY1" fmla="*/ 0 h 92041"/>
                  <a:gd name="connsiteX2" fmla="*/ 0 w 173627"/>
                  <a:gd name="connsiteY2" fmla="*/ 92042 h 92041"/>
                  <a:gd name="connsiteX3" fmla="*/ 173628 w 173627"/>
                  <a:gd name="connsiteY3" fmla="*/ 92042 h 92041"/>
                  <a:gd name="connsiteX4" fmla="*/ 173628 w 173627"/>
                  <a:gd name="connsiteY4" fmla="*/ 0 h 92041"/>
                  <a:gd name="connsiteX5" fmla="*/ 169317 w 173627"/>
                  <a:gd name="connsiteY5" fmla="*/ 87731 h 92041"/>
                  <a:gd name="connsiteX6" fmla="*/ 4311 w 173627"/>
                  <a:gd name="connsiteY6" fmla="*/ 87731 h 92041"/>
                  <a:gd name="connsiteX7" fmla="*/ 4311 w 173627"/>
                  <a:gd name="connsiteY7" fmla="*/ 4357 h 92041"/>
                  <a:gd name="connsiteX8" fmla="*/ 169317 w 173627"/>
                  <a:gd name="connsiteY8" fmla="*/ 4357 h 92041"/>
                  <a:gd name="connsiteX9" fmla="*/ 169317 w 173627"/>
                  <a:gd name="connsiteY9" fmla="*/ 87731 h 9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627" h="92041">
                    <a:moveTo>
                      <a:pt x="173628" y="0"/>
                    </a:moveTo>
                    <a:lnTo>
                      <a:pt x="0" y="0"/>
                    </a:lnTo>
                    <a:lnTo>
                      <a:pt x="0" y="92042"/>
                    </a:lnTo>
                    <a:lnTo>
                      <a:pt x="173628" y="92042"/>
                    </a:lnTo>
                    <a:lnTo>
                      <a:pt x="173628" y="0"/>
                    </a:lnTo>
                    <a:close/>
                    <a:moveTo>
                      <a:pt x="169317" y="87731"/>
                    </a:moveTo>
                    <a:lnTo>
                      <a:pt x="4311" y="87731"/>
                    </a:lnTo>
                    <a:lnTo>
                      <a:pt x="4311" y="4357"/>
                    </a:lnTo>
                    <a:lnTo>
                      <a:pt x="169317" y="4357"/>
                    </a:lnTo>
                    <a:lnTo>
                      <a:pt x="169317" y="8773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FE1AC86C-2AE6-A64A-B237-E8FE36B70E5A}"/>
                  </a:ext>
                </a:extLst>
              </p:cNvPr>
              <p:cNvSpPr/>
              <p:nvPr/>
            </p:nvSpPr>
            <p:spPr>
              <a:xfrm>
                <a:off x="3374570" y="4451254"/>
                <a:ext cx="173627" cy="92041"/>
              </a:xfrm>
              <a:custGeom>
                <a:avLst/>
                <a:gdLst>
                  <a:gd name="connsiteX0" fmla="*/ 173628 w 173627"/>
                  <a:gd name="connsiteY0" fmla="*/ 0 h 92041"/>
                  <a:gd name="connsiteX1" fmla="*/ 0 w 173627"/>
                  <a:gd name="connsiteY1" fmla="*/ 0 h 92041"/>
                  <a:gd name="connsiteX2" fmla="*/ 0 w 173627"/>
                  <a:gd name="connsiteY2" fmla="*/ 92042 h 92041"/>
                  <a:gd name="connsiteX3" fmla="*/ 173628 w 173627"/>
                  <a:gd name="connsiteY3" fmla="*/ 92042 h 92041"/>
                  <a:gd name="connsiteX4" fmla="*/ 173628 w 173627"/>
                  <a:gd name="connsiteY4" fmla="*/ 0 h 92041"/>
                  <a:gd name="connsiteX5" fmla="*/ 169317 w 173627"/>
                  <a:gd name="connsiteY5" fmla="*/ 87731 h 92041"/>
                  <a:gd name="connsiteX6" fmla="*/ 4357 w 173627"/>
                  <a:gd name="connsiteY6" fmla="*/ 87731 h 92041"/>
                  <a:gd name="connsiteX7" fmla="*/ 4357 w 173627"/>
                  <a:gd name="connsiteY7" fmla="*/ 4357 h 92041"/>
                  <a:gd name="connsiteX8" fmla="*/ 169317 w 173627"/>
                  <a:gd name="connsiteY8" fmla="*/ 4357 h 92041"/>
                  <a:gd name="connsiteX9" fmla="*/ 169317 w 173627"/>
                  <a:gd name="connsiteY9" fmla="*/ 87731 h 9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627" h="92041">
                    <a:moveTo>
                      <a:pt x="173628" y="0"/>
                    </a:moveTo>
                    <a:lnTo>
                      <a:pt x="0" y="0"/>
                    </a:lnTo>
                    <a:lnTo>
                      <a:pt x="0" y="92042"/>
                    </a:lnTo>
                    <a:lnTo>
                      <a:pt x="173628" y="92042"/>
                    </a:lnTo>
                    <a:lnTo>
                      <a:pt x="173628" y="0"/>
                    </a:lnTo>
                    <a:close/>
                    <a:moveTo>
                      <a:pt x="169317" y="87731"/>
                    </a:moveTo>
                    <a:lnTo>
                      <a:pt x="4357" y="87731"/>
                    </a:lnTo>
                    <a:lnTo>
                      <a:pt x="4357" y="4357"/>
                    </a:lnTo>
                    <a:lnTo>
                      <a:pt x="169317" y="4357"/>
                    </a:lnTo>
                    <a:lnTo>
                      <a:pt x="169317" y="8773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EF83B226-9436-8817-7985-DDF11BA74EEA}"/>
                  </a:ext>
                </a:extLst>
              </p:cNvPr>
              <p:cNvSpPr/>
              <p:nvPr/>
            </p:nvSpPr>
            <p:spPr>
              <a:xfrm>
                <a:off x="3119402" y="4588056"/>
                <a:ext cx="472546" cy="87685"/>
              </a:xfrm>
              <a:custGeom>
                <a:avLst/>
                <a:gdLst>
                  <a:gd name="connsiteX0" fmla="*/ 472546 w 472546"/>
                  <a:gd name="connsiteY0" fmla="*/ 0 h 87685"/>
                  <a:gd name="connsiteX1" fmla="*/ 54391 w 472546"/>
                  <a:gd name="connsiteY1" fmla="*/ 0 h 87685"/>
                  <a:gd name="connsiteX2" fmla="*/ 0 w 472546"/>
                  <a:gd name="connsiteY2" fmla="*/ 87685 h 87685"/>
                  <a:gd name="connsiteX3" fmla="*/ 472546 w 472546"/>
                  <a:gd name="connsiteY3" fmla="*/ 87685 h 8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2546" h="87685">
                    <a:moveTo>
                      <a:pt x="472546" y="0"/>
                    </a:moveTo>
                    <a:lnTo>
                      <a:pt x="54391" y="0"/>
                    </a:lnTo>
                    <a:lnTo>
                      <a:pt x="0" y="87685"/>
                    </a:lnTo>
                    <a:lnTo>
                      <a:pt x="472546" y="87685"/>
                    </a:lnTo>
                    <a:close/>
                  </a:path>
                </a:pathLst>
              </a:custGeom>
              <a:solidFill>
                <a:srgbClr val="6D6E7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7251C801-C9E3-1E77-E30C-5FD6F6806DD3}"/>
                  </a:ext>
                </a:extLst>
              </p:cNvPr>
              <p:cNvSpPr/>
              <p:nvPr/>
            </p:nvSpPr>
            <p:spPr>
              <a:xfrm>
                <a:off x="3119402" y="4588056"/>
                <a:ext cx="54390" cy="87685"/>
              </a:xfrm>
              <a:custGeom>
                <a:avLst/>
                <a:gdLst>
                  <a:gd name="connsiteX0" fmla="*/ 0 w 54390"/>
                  <a:gd name="connsiteY0" fmla="*/ 0 h 87685"/>
                  <a:gd name="connsiteX1" fmla="*/ 0 w 54390"/>
                  <a:gd name="connsiteY1" fmla="*/ 87685 h 87685"/>
                  <a:gd name="connsiteX2" fmla="*/ 54391 w 54390"/>
                  <a:gd name="connsiteY2" fmla="*/ 0 h 8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390" h="87685">
                    <a:moveTo>
                      <a:pt x="0" y="0"/>
                    </a:moveTo>
                    <a:lnTo>
                      <a:pt x="0" y="87685"/>
                    </a:lnTo>
                    <a:lnTo>
                      <a:pt x="54391" y="0"/>
                    </a:lnTo>
                    <a:close/>
                  </a:path>
                </a:pathLst>
              </a:custGeom>
              <a:solidFill>
                <a:srgbClr val="91939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8A066AFF-DBCA-DDEA-71A4-EC8CEE868A23}"/>
                  </a:ext>
                </a:extLst>
              </p:cNvPr>
              <p:cNvSpPr/>
              <p:nvPr/>
            </p:nvSpPr>
            <p:spPr>
              <a:xfrm>
                <a:off x="1368542" y="4384757"/>
                <a:ext cx="4310" cy="868688"/>
              </a:xfrm>
              <a:custGeom>
                <a:avLst/>
                <a:gdLst>
                  <a:gd name="connsiteX0" fmla="*/ 4311 w 4310"/>
                  <a:gd name="connsiteY0" fmla="*/ 366242 h 868688"/>
                  <a:gd name="connsiteX1" fmla="*/ 2155 w 4310"/>
                  <a:gd name="connsiteY1" fmla="*/ 366242 h 868688"/>
                  <a:gd name="connsiteX2" fmla="*/ 2155 w 4310"/>
                  <a:gd name="connsiteY2" fmla="*/ 361885 h 868688"/>
                  <a:gd name="connsiteX3" fmla="*/ 4311 w 4310"/>
                  <a:gd name="connsiteY3" fmla="*/ 361885 h 868688"/>
                  <a:gd name="connsiteX4" fmla="*/ 4311 w 4310"/>
                  <a:gd name="connsiteY4" fmla="*/ 15088 h 868688"/>
                  <a:gd name="connsiteX5" fmla="*/ 4311 w 4310"/>
                  <a:gd name="connsiteY5" fmla="*/ 0 h 868688"/>
                  <a:gd name="connsiteX6" fmla="*/ 0 w 4310"/>
                  <a:gd name="connsiteY6" fmla="*/ 0 h 868688"/>
                  <a:gd name="connsiteX7" fmla="*/ 0 w 4310"/>
                  <a:gd name="connsiteY7" fmla="*/ 1376 h 868688"/>
                  <a:gd name="connsiteX8" fmla="*/ 2155 w 4310"/>
                  <a:gd name="connsiteY8" fmla="*/ 1376 h 868688"/>
                  <a:gd name="connsiteX9" fmla="*/ 2155 w 4310"/>
                  <a:gd name="connsiteY9" fmla="*/ 219625 h 868688"/>
                  <a:gd name="connsiteX10" fmla="*/ 0 w 4310"/>
                  <a:gd name="connsiteY10" fmla="*/ 219625 h 868688"/>
                  <a:gd name="connsiteX11" fmla="*/ 0 w 4310"/>
                  <a:gd name="connsiteY11" fmla="*/ 860617 h 868688"/>
                  <a:gd name="connsiteX12" fmla="*/ 0 w 4310"/>
                  <a:gd name="connsiteY12" fmla="*/ 868689 h 868688"/>
                  <a:gd name="connsiteX13" fmla="*/ 4311 w 4310"/>
                  <a:gd name="connsiteY13" fmla="*/ 868689 h 868688"/>
                  <a:gd name="connsiteX14" fmla="*/ 4311 w 4310"/>
                  <a:gd name="connsiteY14" fmla="*/ 860617 h 868688"/>
                  <a:gd name="connsiteX15" fmla="*/ 4311 w 4310"/>
                  <a:gd name="connsiteY15" fmla="*/ 851995 h 868688"/>
                  <a:gd name="connsiteX16" fmla="*/ 4311 w 4310"/>
                  <a:gd name="connsiteY16" fmla="*/ 441086 h 86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10" h="868688">
                    <a:moveTo>
                      <a:pt x="4311" y="366242"/>
                    </a:moveTo>
                    <a:lnTo>
                      <a:pt x="2155" y="366242"/>
                    </a:lnTo>
                    <a:lnTo>
                      <a:pt x="2155" y="361885"/>
                    </a:lnTo>
                    <a:lnTo>
                      <a:pt x="4311" y="361885"/>
                    </a:lnTo>
                    <a:lnTo>
                      <a:pt x="4311" y="15088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1376"/>
                    </a:lnTo>
                    <a:lnTo>
                      <a:pt x="2155" y="1376"/>
                    </a:lnTo>
                    <a:lnTo>
                      <a:pt x="2155" y="219625"/>
                    </a:lnTo>
                    <a:lnTo>
                      <a:pt x="0" y="219625"/>
                    </a:lnTo>
                    <a:lnTo>
                      <a:pt x="0" y="860617"/>
                    </a:lnTo>
                    <a:lnTo>
                      <a:pt x="0" y="868689"/>
                    </a:lnTo>
                    <a:lnTo>
                      <a:pt x="4311" y="868689"/>
                    </a:lnTo>
                    <a:lnTo>
                      <a:pt x="4311" y="860617"/>
                    </a:lnTo>
                    <a:lnTo>
                      <a:pt x="4311" y="851995"/>
                    </a:lnTo>
                    <a:lnTo>
                      <a:pt x="4311" y="44108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DF7AB9B3-376E-1599-E7F9-93543D503F16}"/>
                  </a:ext>
                </a:extLst>
              </p:cNvPr>
              <p:cNvSpPr/>
              <p:nvPr/>
            </p:nvSpPr>
            <p:spPr>
              <a:xfrm>
                <a:off x="1348272" y="4386132"/>
                <a:ext cx="22425" cy="218249"/>
              </a:xfrm>
              <a:custGeom>
                <a:avLst/>
                <a:gdLst>
                  <a:gd name="connsiteX0" fmla="*/ 550 w 22425"/>
                  <a:gd name="connsiteY0" fmla="*/ 216140 h 218249"/>
                  <a:gd name="connsiteX1" fmla="*/ 0 w 22425"/>
                  <a:gd name="connsiteY1" fmla="*/ 218250 h 218249"/>
                  <a:gd name="connsiteX2" fmla="*/ 20270 w 22425"/>
                  <a:gd name="connsiteY2" fmla="*/ 218250 h 218249"/>
                  <a:gd name="connsiteX3" fmla="*/ 22426 w 22425"/>
                  <a:gd name="connsiteY3" fmla="*/ 218250 h 218249"/>
                  <a:gd name="connsiteX4" fmla="*/ 22426 w 22425"/>
                  <a:gd name="connsiteY4" fmla="*/ 0 h 218249"/>
                  <a:gd name="connsiteX5" fmla="*/ 20270 w 22425"/>
                  <a:gd name="connsiteY5" fmla="*/ 0 h 218249"/>
                  <a:gd name="connsiteX6" fmla="*/ 0 w 22425"/>
                  <a:gd name="connsiteY6" fmla="*/ 0 h 218249"/>
                  <a:gd name="connsiteX7" fmla="*/ 0 w 22425"/>
                  <a:gd name="connsiteY7" fmla="*/ 13712 h 218249"/>
                  <a:gd name="connsiteX8" fmla="*/ 0 w 22425"/>
                  <a:gd name="connsiteY8" fmla="*/ 216003 h 2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25" h="218249">
                    <a:moveTo>
                      <a:pt x="550" y="216140"/>
                    </a:moveTo>
                    <a:lnTo>
                      <a:pt x="0" y="218250"/>
                    </a:lnTo>
                    <a:lnTo>
                      <a:pt x="20270" y="218250"/>
                    </a:lnTo>
                    <a:lnTo>
                      <a:pt x="22426" y="218250"/>
                    </a:lnTo>
                    <a:lnTo>
                      <a:pt x="22426" y="0"/>
                    </a:lnTo>
                    <a:lnTo>
                      <a:pt x="20270" y="0"/>
                    </a:lnTo>
                    <a:lnTo>
                      <a:pt x="0" y="0"/>
                    </a:lnTo>
                    <a:lnTo>
                      <a:pt x="0" y="13712"/>
                    </a:lnTo>
                    <a:lnTo>
                      <a:pt x="0" y="216003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CB8FDE46-FDFE-AB14-97BB-515AD5178676}"/>
                  </a:ext>
                </a:extLst>
              </p:cNvPr>
              <p:cNvSpPr/>
              <p:nvPr/>
            </p:nvSpPr>
            <p:spPr>
              <a:xfrm>
                <a:off x="1176432" y="4400395"/>
                <a:ext cx="172389" cy="206050"/>
              </a:xfrm>
              <a:custGeom>
                <a:avLst/>
                <a:gdLst>
                  <a:gd name="connsiteX0" fmla="*/ 171839 w 172389"/>
                  <a:gd name="connsiteY0" fmla="*/ 201740 h 206050"/>
                  <a:gd name="connsiteX1" fmla="*/ 113917 w 172389"/>
                  <a:gd name="connsiteY1" fmla="*/ 185735 h 206050"/>
                  <a:gd name="connsiteX2" fmla="*/ 4311 w 172389"/>
                  <a:gd name="connsiteY2" fmla="*/ 52235 h 206050"/>
                  <a:gd name="connsiteX3" fmla="*/ 4311 w 172389"/>
                  <a:gd name="connsiteY3" fmla="*/ 0 h 206050"/>
                  <a:gd name="connsiteX4" fmla="*/ 0 w 172389"/>
                  <a:gd name="connsiteY4" fmla="*/ 0 h 206050"/>
                  <a:gd name="connsiteX5" fmla="*/ 0 w 172389"/>
                  <a:gd name="connsiteY5" fmla="*/ 53794 h 206050"/>
                  <a:gd name="connsiteX6" fmla="*/ 111441 w 172389"/>
                  <a:gd name="connsiteY6" fmla="*/ 189541 h 206050"/>
                  <a:gd name="connsiteX7" fmla="*/ 171243 w 172389"/>
                  <a:gd name="connsiteY7" fmla="*/ 206051 h 206050"/>
                  <a:gd name="connsiteX8" fmla="*/ 171839 w 172389"/>
                  <a:gd name="connsiteY8" fmla="*/ 203987 h 206050"/>
                  <a:gd name="connsiteX9" fmla="*/ 172389 w 172389"/>
                  <a:gd name="connsiteY9" fmla="*/ 201878 h 20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389" h="206050">
                    <a:moveTo>
                      <a:pt x="171839" y="201740"/>
                    </a:moveTo>
                    <a:lnTo>
                      <a:pt x="113917" y="185735"/>
                    </a:lnTo>
                    <a:lnTo>
                      <a:pt x="4311" y="5223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53794"/>
                    </a:lnTo>
                    <a:lnTo>
                      <a:pt x="111441" y="189541"/>
                    </a:lnTo>
                    <a:lnTo>
                      <a:pt x="171243" y="206051"/>
                    </a:lnTo>
                    <a:lnTo>
                      <a:pt x="171839" y="203987"/>
                    </a:lnTo>
                    <a:lnTo>
                      <a:pt x="172389" y="20187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10A5A762-1AF7-5BE9-F6B9-36E4A6A58E92}"/>
                  </a:ext>
                </a:extLst>
              </p:cNvPr>
              <p:cNvSpPr/>
              <p:nvPr/>
            </p:nvSpPr>
            <p:spPr>
              <a:xfrm>
                <a:off x="1513415" y="4460793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6 h 30176"/>
                  <a:gd name="connsiteX3" fmla="*/ 0 w 4310"/>
                  <a:gd name="connsiteY3" fmla="*/ 30176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6"/>
                    </a:lnTo>
                    <a:lnTo>
                      <a:pt x="0" y="3017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809B342D-32D2-EC00-2FB8-E328972FBD51}"/>
                  </a:ext>
                </a:extLst>
              </p:cNvPr>
              <p:cNvSpPr/>
              <p:nvPr/>
            </p:nvSpPr>
            <p:spPr>
              <a:xfrm>
                <a:off x="1420181" y="4602639"/>
                <a:ext cx="4310" cy="30222"/>
              </a:xfrm>
              <a:custGeom>
                <a:avLst/>
                <a:gdLst>
                  <a:gd name="connsiteX0" fmla="*/ 0 w 4310"/>
                  <a:gd name="connsiteY0" fmla="*/ 0 h 30222"/>
                  <a:gd name="connsiteX1" fmla="*/ 4311 w 4310"/>
                  <a:gd name="connsiteY1" fmla="*/ 0 h 30222"/>
                  <a:gd name="connsiteX2" fmla="*/ 4311 w 4310"/>
                  <a:gd name="connsiteY2" fmla="*/ 30222 h 30222"/>
                  <a:gd name="connsiteX3" fmla="*/ 0 w 4310"/>
                  <a:gd name="connsiteY3" fmla="*/ 30222 h 3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222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222"/>
                    </a:lnTo>
                    <a:lnTo>
                      <a:pt x="0" y="30222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8A8FD90A-A519-BBE7-BA09-C1A197BA58EA}"/>
                  </a:ext>
                </a:extLst>
              </p:cNvPr>
              <p:cNvSpPr/>
              <p:nvPr/>
            </p:nvSpPr>
            <p:spPr>
              <a:xfrm>
                <a:off x="1513415" y="4400395"/>
                <a:ext cx="4310" cy="30176"/>
              </a:xfrm>
              <a:custGeom>
                <a:avLst/>
                <a:gdLst>
                  <a:gd name="connsiteX0" fmla="*/ 0 w 4310"/>
                  <a:gd name="connsiteY0" fmla="*/ 30176 h 30176"/>
                  <a:gd name="connsiteX1" fmla="*/ 4311 w 4310"/>
                  <a:gd name="connsiteY1" fmla="*/ 30176 h 30176"/>
                  <a:gd name="connsiteX2" fmla="*/ 4311 w 4310"/>
                  <a:gd name="connsiteY2" fmla="*/ 0 h 30176"/>
                  <a:gd name="connsiteX3" fmla="*/ 2018 w 4310"/>
                  <a:gd name="connsiteY3" fmla="*/ 0 h 30176"/>
                  <a:gd name="connsiteX4" fmla="*/ 0 w 4310"/>
                  <a:gd name="connsiteY4" fmla="*/ 0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30176">
                    <a:moveTo>
                      <a:pt x="0" y="30176"/>
                    </a:moveTo>
                    <a:lnTo>
                      <a:pt x="4311" y="30176"/>
                    </a:lnTo>
                    <a:lnTo>
                      <a:pt x="4311" y="0"/>
                    </a:lnTo>
                    <a:lnTo>
                      <a:pt x="20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F14BECE3-5EB2-9D63-8891-B44C0CBA3EDC}"/>
                  </a:ext>
                </a:extLst>
              </p:cNvPr>
              <p:cNvSpPr/>
              <p:nvPr/>
            </p:nvSpPr>
            <p:spPr>
              <a:xfrm>
                <a:off x="1420181" y="4663038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6 h 30176"/>
                  <a:gd name="connsiteX3" fmla="*/ 0 w 4310"/>
                  <a:gd name="connsiteY3" fmla="*/ 30176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6"/>
                    </a:lnTo>
                    <a:lnTo>
                      <a:pt x="0" y="3017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6B467598-9F35-2EA2-CEC4-B47BC5B2A801}"/>
                  </a:ext>
                </a:extLst>
              </p:cNvPr>
              <p:cNvSpPr/>
              <p:nvPr/>
            </p:nvSpPr>
            <p:spPr>
              <a:xfrm rot="-2655028">
                <a:off x="1472436" y="4522589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5A51D61B-792B-466A-52F1-A952307F24D9}"/>
                  </a:ext>
                </a:extLst>
              </p:cNvPr>
              <p:cNvSpPr/>
              <p:nvPr/>
            </p:nvSpPr>
            <p:spPr>
              <a:xfrm rot="-2655028">
                <a:off x="1429309" y="4564469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7C743777-5D24-F0E4-6754-67FCCCA6AAAD}"/>
                  </a:ext>
                </a:extLst>
              </p:cNvPr>
              <p:cNvSpPr/>
              <p:nvPr/>
            </p:nvSpPr>
            <p:spPr>
              <a:xfrm>
                <a:off x="1417567" y="4723390"/>
                <a:ext cx="6924" cy="27608"/>
              </a:xfrm>
              <a:custGeom>
                <a:avLst/>
                <a:gdLst>
                  <a:gd name="connsiteX0" fmla="*/ 0 w 6924"/>
                  <a:gd name="connsiteY0" fmla="*/ 23251 h 27608"/>
                  <a:gd name="connsiteX1" fmla="*/ 0 w 6924"/>
                  <a:gd name="connsiteY1" fmla="*/ 27608 h 27608"/>
                  <a:gd name="connsiteX2" fmla="*/ 6925 w 6924"/>
                  <a:gd name="connsiteY2" fmla="*/ 27608 h 27608"/>
                  <a:gd name="connsiteX3" fmla="*/ 6925 w 6924"/>
                  <a:gd name="connsiteY3" fmla="*/ 0 h 27608"/>
                  <a:gd name="connsiteX4" fmla="*/ 2614 w 6924"/>
                  <a:gd name="connsiteY4" fmla="*/ 0 h 27608"/>
                  <a:gd name="connsiteX5" fmla="*/ 2614 w 6924"/>
                  <a:gd name="connsiteY5" fmla="*/ 23251 h 2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" h="27608">
                    <a:moveTo>
                      <a:pt x="0" y="23251"/>
                    </a:moveTo>
                    <a:lnTo>
                      <a:pt x="0" y="27608"/>
                    </a:lnTo>
                    <a:lnTo>
                      <a:pt x="6925" y="27608"/>
                    </a:lnTo>
                    <a:lnTo>
                      <a:pt x="6925" y="0"/>
                    </a:lnTo>
                    <a:lnTo>
                      <a:pt x="2614" y="0"/>
                    </a:lnTo>
                    <a:lnTo>
                      <a:pt x="2614" y="2325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9FBAAD85-DB08-756B-87F2-9C38035BA6AB}"/>
                  </a:ext>
                </a:extLst>
              </p:cNvPr>
              <p:cNvSpPr/>
              <p:nvPr/>
            </p:nvSpPr>
            <p:spPr>
              <a:xfrm>
                <a:off x="1370697" y="4746641"/>
                <a:ext cx="16693" cy="4356"/>
              </a:xfrm>
              <a:custGeom>
                <a:avLst/>
                <a:gdLst>
                  <a:gd name="connsiteX0" fmla="*/ 6237 w 16693"/>
                  <a:gd name="connsiteY0" fmla="*/ 4357 h 4356"/>
                  <a:gd name="connsiteX1" fmla="*/ 16693 w 16693"/>
                  <a:gd name="connsiteY1" fmla="*/ 4357 h 4356"/>
                  <a:gd name="connsiteX2" fmla="*/ 16693 w 16693"/>
                  <a:gd name="connsiteY2" fmla="*/ 0 h 4356"/>
                  <a:gd name="connsiteX3" fmla="*/ 6237 w 16693"/>
                  <a:gd name="connsiteY3" fmla="*/ 0 h 4356"/>
                  <a:gd name="connsiteX4" fmla="*/ 2155 w 16693"/>
                  <a:gd name="connsiteY4" fmla="*/ 0 h 4356"/>
                  <a:gd name="connsiteX5" fmla="*/ 0 w 16693"/>
                  <a:gd name="connsiteY5" fmla="*/ 0 h 4356"/>
                  <a:gd name="connsiteX6" fmla="*/ 0 w 16693"/>
                  <a:gd name="connsiteY6" fmla="*/ 4357 h 4356"/>
                  <a:gd name="connsiteX7" fmla="*/ 2155 w 16693"/>
                  <a:gd name="connsiteY7" fmla="*/ 4357 h 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93" h="4356">
                    <a:moveTo>
                      <a:pt x="6237" y="4357"/>
                    </a:moveTo>
                    <a:lnTo>
                      <a:pt x="16693" y="4357"/>
                    </a:lnTo>
                    <a:lnTo>
                      <a:pt x="16693" y="0"/>
                    </a:lnTo>
                    <a:lnTo>
                      <a:pt x="6237" y="0"/>
                    </a:lnTo>
                    <a:lnTo>
                      <a:pt x="2155" y="0"/>
                    </a:lnTo>
                    <a:lnTo>
                      <a:pt x="0" y="0"/>
                    </a:lnTo>
                    <a:lnTo>
                      <a:pt x="0" y="4357"/>
                    </a:lnTo>
                    <a:lnTo>
                      <a:pt x="2155" y="435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D9221733-0A6C-022F-118C-579876926A4E}"/>
                  </a:ext>
                </a:extLst>
              </p:cNvPr>
              <p:cNvSpPr/>
              <p:nvPr/>
            </p:nvSpPr>
            <p:spPr>
              <a:xfrm>
                <a:off x="1974358" y="4772140"/>
                <a:ext cx="4310" cy="1696"/>
              </a:xfrm>
              <a:custGeom>
                <a:avLst/>
                <a:gdLst>
                  <a:gd name="connsiteX0" fmla="*/ 4311 w 4310"/>
                  <a:gd name="connsiteY0" fmla="*/ 0 h 1696"/>
                  <a:gd name="connsiteX1" fmla="*/ 0 w 4310"/>
                  <a:gd name="connsiteY1" fmla="*/ 0 h 1696"/>
                  <a:gd name="connsiteX2" fmla="*/ 0 w 4310"/>
                  <a:gd name="connsiteY2" fmla="*/ 367 h 1696"/>
                  <a:gd name="connsiteX3" fmla="*/ 4311 w 4310"/>
                  <a:gd name="connsiteY3" fmla="*/ 1697 h 1696"/>
                  <a:gd name="connsiteX4" fmla="*/ 4311 w 4310"/>
                  <a:gd name="connsiteY4" fmla="*/ 0 h 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1696">
                    <a:moveTo>
                      <a:pt x="4311" y="0"/>
                    </a:moveTo>
                    <a:lnTo>
                      <a:pt x="0" y="0"/>
                    </a:lnTo>
                    <a:lnTo>
                      <a:pt x="0" y="367"/>
                    </a:lnTo>
                    <a:cubicBezTo>
                      <a:pt x="1376" y="917"/>
                      <a:pt x="2843" y="1330"/>
                      <a:pt x="4311" y="1697"/>
                    </a:cubicBezTo>
                    <a:lnTo>
                      <a:pt x="431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43128D2F-A90E-D114-7EED-14490E8DE20B}"/>
                  </a:ext>
                </a:extLst>
              </p:cNvPr>
              <p:cNvSpPr/>
              <p:nvPr/>
            </p:nvSpPr>
            <p:spPr>
              <a:xfrm>
                <a:off x="1974313" y="4674228"/>
                <a:ext cx="4310" cy="7337"/>
              </a:xfrm>
              <a:custGeom>
                <a:avLst/>
                <a:gdLst>
                  <a:gd name="connsiteX0" fmla="*/ 0 w 4310"/>
                  <a:gd name="connsiteY0" fmla="*/ 7338 h 7337"/>
                  <a:gd name="connsiteX1" fmla="*/ 4311 w 4310"/>
                  <a:gd name="connsiteY1" fmla="*/ 7338 h 7337"/>
                  <a:gd name="connsiteX2" fmla="*/ 4311 w 4310"/>
                  <a:gd name="connsiteY2" fmla="*/ 1880 h 7337"/>
                  <a:gd name="connsiteX3" fmla="*/ 0 w 4310"/>
                  <a:gd name="connsiteY3" fmla="*/ 0 h 7337"/>
                  <a:gd name="connsiteX4" fmla="*/ 0 w 4310"/>
                  <a:gd name="connsiteY4" fmla="*/ 7338 h 7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7337">
                    <a:moveTo>
                      <a:pt x="0" y="7338"/>
                    </a:moveTo>
                    <a:lnTo>
                      <a:pt x="4311" y="7338"/>
                    </a:lnTo>
                    <a:lnTo>
                      <a:pt x="4311" y="1880"/>
                    </a:lnTo>
                    <a:cubicBezTo>
                      <a:pt x="2797" y="1376"/>
                      <a:pt x="1376" y="734"/>
                      <a:pt x="0" y="0"/>
                    </a:cubicBezTo>
                    <a:lnTo>
                      <a:pt x="0" y="733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D76CAD88-2191-B678-B491-F76CFFA94518}"/>
                  </a:ext>
                </a:extLst>
              </p:cNvPr>
              <p:cNvSpPr/>
              <p:nvPr/>
            </p:nvSpPr>
            <p:spPr>
              <a:xfrm>
                <a:off x="1974313" y="4590991"/>
                <a:ext cx="4310" cy="11235"/>
              </a:xfrm>
              <a:custGeom>
                <a:avLst/>
                <a:gdLst>
                  <a:gd name="connsiteX0" fmla="*/ 0 w 4310"/>
                  <a:gd name="connsiteY0" fmla="*/ 0 h 11235"/>
                  <a:gd name="connsiteX1" fmla="*/ 4311 w 4310"/>
                  <a:gd name="connsiteY1" fmla="*/ 0 h 11235"/>
                  <a:gd name="connsiteX2" fmla="*/ 4311 w 4310"/>
                  <a:gd name="connsiteY2" fmla="*/ 11236 h 11235"/>
                  <a:gd name="connsiteX3" fmla="*/ 0 w 4310"/>
                  <a:gd name="connsiteY3" fmla="*/ 11236 h 1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11235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11236"/>
                    </a:lnTo>
                    <a:lnTo>
                      <a:pt x="0" y="1123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10D0E364-9B46-631B-3022-07E0DA2118D9}"/>
                  </a:ext>
                </a:extLst>
              </p:cNvPr>
              <p:cNvSpPr/>
              <p:nvPr/>
            </p:nvSpPr>
            <p:spPr>
              <a:xfrm>
                <a:off x="1974358" y="4723803"/>
                <a:ext cx="4310" cy="18206"/>
              </a:xfrm>
              <a:custGeom>
                <a:avLst/>
                <a:gdLst>
                  <a:gd name="connsiteX0" fmla="*/ 4311 w 4310"/>
                  <a:gd name="connsiteY0" fmla="*/ 18161 h 18206"/>
                  <a:gd name="connsiteX1" fmla="*/ 4311 w 4310"/>
                  <a:gd name="connsiteY1" fmla="*/ 0 h 18206"/>
                  <a:gd name="connsiteX2" fmla="*/ 0 w 4310"/>
                  <a:gd name="connsiteY2" fmla="*/ 1330 h 18206"/>
                  <a:gd name="connsiteX3" fmla="*/ 0 w 4310"/>
                  <a:gd name="connsiteY3" fmla="*/ 18206 h 18206"/>
                  <a:gd name="connsiteX4" fmla="*/ 4311 w 4310"/>
                  <a:gd name="connsiteY4" fmla="*/ 18206 h 1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18206">
                    <a:moveTo>
                      <a:pt x="4311" y="18161"/>
                    </a:moveTo>
                    <a:lnTo>
                      <a:pt x="4311" y="0"/>
                    </a:lnTo>
                    <a:cubicBezTo>
                      <a:pt x="2843" y="321"/>
                      <a:pt x="1376" y="734"/>
                      <a:pt x="0" y="1330"/>
                    </a:cubicBezTo>
                    <a:lnTo>
                      <a:pt x="0" y="18206"/>
                    </a:lnTo>
                    <a:lnTo>
                      <a:pt x="4311" y="1820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84CA7368-8418-D4E6-EF0A-6CA1602EF5A7}"/>
                  </a:ext>
                </a:extLst>
              </p:cNvPr>
              <p:cNvSpPr/>
              <p:nvPr/>
            </p:nvSpPr>
            <p:spPr>
              <a:xfrm>
                <a:off x="2051908" y="4875738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1343A930-1521-F9CC-1807-02243DC31A6E}"/>
                  </a:ext>
                </a:extLst>
              </p:cNvPr>
              <p:cNvSpPr/>
              <p:nvPr/>
            </p:nvSpPr>
            <p:spPr>
              <a:xfrm rot="-2377198">
                <a:off x="1917483" y="4490580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7 h 30176"/>
                  <a:gd name="connsiteX3" fmla="*/ 0 w 4310"/>
                  <a:gd name="connsiteY3" fmla="*/ 30177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7"/>
                    </a:lnTo>
                    <a:lnTo>
                      <a:pt x="0" y="3017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C960F157-2A45-EF38-9DF6-B10DCAF6AE66}"/>
                  </a:ext>
                </a:extLst>
              </p:cNvPr>
              <p:cNvSpPr/>
              <p:nvPr/>
            </p:nvSpPr>
            <p:spPr>
              <a:xfrm>
                <a:off x="1904972" y="4434790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6 h 30176"/>
                  <a:gd name="connsiteX3" fmla="*/ 0 w 4310"/>
                  <a:gd name="connsiteY3" fmla="*/ 30176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6"/>
                    </a:lnTo>
                    <a:lnTo>
                      <a:pt x="0" y="3017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261A7BBC-E38E-5F24-86FE-2AC2EE27D577}"/>
                  </a:ext>
                </a:extLst>
              </p:cNvPr>
              <p:cNvSpPr/>
              <p:nvPr/>
            </p:nvSpPr>
            <p:spPr>
              <a:xfrm>
                <a:off x="1904972" y="4400395"/>
                <a:ext cx="4310" cy="4219"/>
              </a:xfrm>
              <a:custGeom>
                <a:avLst/>
                <a:gdLst>
                  <a:gd name="connsiteX0" fmla="*/ 0 w 4310"/>
                  <a:gd name="connsiteY0" fmla="*/ 0 h 4219"/>
                  <a:gd name="connsiteX1" fmla="*/ 4311 w 4310"/>
                  <a:gd name="connsiteY1" fmla="*/ 0 h 4219"/>
                  <a:gd name="connsiteX2" fmla="*/ 4311 w 4310"/>
                  <a:gd name="connsiteY2" fmla="*/ 4219 h 4219"/>
                  <a:gd name="connsiteX3" fmla="*/ 0 w 4310"/>
                  <a:gd name="connsiteY3" fmla="*/ 4219 h 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4219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4219"/>
                    </a:lnTo>
                    <a:lnTo>
                      <a:pt x="0" y="421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3C634C61-74C0-D84E-ACE1-BCDBF418F87A}"/>
                  </a:ext>
                </a:extLst>
              </p:cNvPr>
              <p:cNvSpPr/>
              <p:nvPr/>
            </p:nvSpPr>
            <p:spPr>
              <a:xfrm>
                <a:off x="2172705" y="4875738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C2573EC6-084B-7E8B-69F5-0C3A193FA89F}"/>
                  </a:ext>
                </a:extLst>
              </p:cNvPr>
              <p:cNvSpPr/>
              <p:nvPr/>
            </p:nvSpPr>
            <p:spPr>
              <a:xfrm>
                <a:off x="1974358" y="4606538"/>
                <a:ext cx="4310" cy="14675"/>
              </a:xfrm>
              <a:custGeom>
                <a:avLst/>
                <a:gdLst>
                  <a:gd name="connsiteX0" fmla="*/ 459 w 4310"/>
                  <a:gd name="connsiteY0" fmla="*/ 14629 h 14675"/>
                  <a:gd name="connsiteX1" fmla="*/ 4311 w 4310"/>
                  <a:gd name="connsiteY1" fmla="*/ 13024 h 14675"/>
                  <a:gd name="connsiteX2" fmla="*/ 4311 w 4310"/>
                  <a:gd name="connsiteY2" fmla="*/ 0 h 14675"/>
                  <a:gd name="connsiteX3" fmla="*/ 0 w 4310"/>
                  <a:gd name="connsiteY3" fmla="*/ 0 h 14675"/>
                  <a:gd name="connsiteX4" fmla="*/ 0 w 4310"/>
                  <a:gd name="connsiteY4" fmla="*/ 14675 h 14675"/>
                  <a:gd name="connsiteX5" fmla="*/ 459 w 4310"/>
                  <a:gd name="connsiteY5" fmla="*/ 14675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10" h="14675">
                    <a:moveTo>
                      <a:pt x="459" y="14629"/>
                    </a:moveTo>
                    <a:cubicBezTo>
                      <a:pt x="1697" y="13987"/>
                      <a:pt x="2981" y="13483"/>
                      <a:pt x="4311" y="13024"/>
                    </a:cubicBezTo>
                    <a:lnTo>
                      <a:pt x="4311" y="0"/>
                    </a:lnTo>
                    <a:lnTo>
                      <a:pt x="0" y="0"/>
                    </a:lnTo>
                    <a:lnTo>
                      <a:pt x="0" y="14675"/>
                    </a:lnTo>
                    <a:lnTo>
                      <a:pt x="459" y="1467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A9AE1CA9-E894-7EAE-C518-B125B0DE6583}"/>
                  </a:ext>
                </a:extLst>
              </p:cNvPr>
              <p:cNvSpPr/>
              <p:nvPr/>
            </p:nvSpPr>
            <p:spPr>
              <a:xfrm>
                <a:off x="2112307" y="4875738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47BE493F-6581-10A8-6AE4-73949BA288DB}"/>
                  </a:ext>
                </a:extLst>
              </p:cNvPr>
              <p:cNvSpPr/>
              <p:nvPr/>
            </p:nvSpPr>
            <p:spPr>
              <a:xfrm>
                <a:off x="1974313" y="4832538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6 h 30176"/>
                  <a:gd name="connsiteX3" fmla="*/ 0 w 4310"/>
                  <a:gd name="connsiteY3" fmla="*/ 30176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6"/>
                    </a:lnTo>
                    <a:lnTo>
                      <a:pt x="0" y="3017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7953F0C3-8030-7125-CE5C-EE801E4F2EF9}"/>
                  </a:ext>
                </a:extLst>
              </p:cNvPr>
              <p:cNvSpPr/>
              <p:nvPr/>
            </p:nvSpPr>
            <p:spPr>
              <a:xfrm>
                <a:off x="1974358" y="4777001"/>
                <a:ext cx="4310" cy="25085"/>
              </a:xfrm>
              <a:custGeom>
                <a:avLst/>
                <a:gdLst>
                  <a:gd name="connsiteX0" fmla="*/ 4311 w 4310"/>
                  <a:gd name="connsiteY0" fmla="*/ 1284 h 25085"/>
                  <a:gd name="connsiteX1" fmla="*/ 0 w 4310"/>
                  <a:gd name="connsiteY1" fmla="*/ 0 h 25085"/>
                  <a:gd name="connsiteX2" fmla="*/ 0 w 4310"/>
                  <a:gd name="connsiteY2" fmla="*/ 25086 h 25085"/>
                  <a:gd name="connsiteX3" fmla="*/ 4311 w 4310"/>
                  <a:gd name="connsiteY3" fmla="*/ 25086 h 25085"/>
                  <a:gd name="connsiteX4" fmla="*/ 4311 w 4310"/>
                  <a:gd name="connsiteY4" fmla="*/ 1284 h 2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25085">
                    <a:moveTo>
                      <a:pt x="4311" y="1284"/>
                    </a:moveTo>
                    <a:cubicBezTo>
                      <a:pt x="2798" y="1009"/>
                      <a:pt x="1422" y="504"/>
                      <a:pt x="0" y="0"/>
                    </a:cubicBezTo>
                    <a:lnTo>
                      <a:pt x="0" y="25086"/>
                    </a:lnTo>
                    <a:lnTo>
                      <a:pt x="4311" y="25086"/>
                    </a:lnTo>
                    <a:lnTo>
                      <a:pt x="4311" y="128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9F2BBB6A-477A-AB8F-EBF7-E48184D0D8FC}"/>
                  </a:ext>
                </a:extLst>
              </p:cNvPr>
              <p:cNvSpPr/>
              <p:nvPr/>
            </p:nvSpPr>
            <p:spPr>
              <a:xfrm>
                <a:off x="1974358" y="4711787"/>
                <a:ext cx="4310" cy="8851"/>
              </a:xfrm>
              <a:custGeom>
                <a:avLst/>
                <a:gdLst>
                  <a:gd name="connsiteX0" fmla="*/ 4311 w 4310"/>
                  <a:gd name="connsiteY0" fmla="*/ 0 h 8851"/>
                  <a:gd name="connsiteX1" fmla="*/ 0 w 4310"/>
                  <a:gd name="connsiteY1" fmla="*/ 0 h 8851"/>
                  <a:gd name="connsiteX2" fmla="*/ 0 w 4310"/>
                  <a:gd name="connsiteY2" fmla="*/ 8851 h 8851"/>
                  <a:gd name="connsiteX3" fmla="*/ 4311 w 4310"/>
                  <a:gd name="connsiteY3" fmla="*/ 7567 h 8851"/>
                  <a:gd name="connsiteX4" fmla="*/ 4311 w 4310"/>
                  <a:gd name="connsiteY4" fmla="*/ 0 h 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8851">
                    <a:moveTo>
                      <a:pt x="4311" y="0"/>
                    </a:moveTo>
                    <a:lnTo>
                      <a:pt x="0" y="0"/>
                    </a:lnTo>
                    <a:lnTo>
                      <a:pt x="0" y="8851"/>
                    </a:lnTo>
                    <a:cubicBezTo>
                      <a:pt x="1422" y="8346"/>
                      <a:pt x="2798" y="7888"/>
                      <a:pt x="4311" y="7567"/>
                    </a:cubicBezTo>
                    <a:lnTo>
                      <a:pt x="431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056AC8F2-9429-8515-FBF8-9832652A7DD4}"/>
                  </a:ext>
                </a:extLst>
              </p:cNvPr>
              <p:cNvSpPr/>
              <p:nvPr/>
            </p:nvSpPr>
            <p:spPr>
              <a:xfrm>
                <a:off x="1974358" y="4651389"/>
                <a:ext cx="4310" cy="20270"/>
              </a:xfrm>
              <a:custGeom>
                <a:avLst/>
                <a:gdLst>
                  <a:gd name="connsiteX0" fmla="*/ 4311 w 4310"/>
                  <a:gd name="connsiteY0" fmla="*/ 0 h 20270"/>
                  <a:gd name="connsiteX1" fmla="*/ 0 w 4310"/>
                  <a:gd name="connsiteY1" fmla="*/ 0 h 20270"/>
                  <a:gd name="connsiteX2" fmla="*/ 0 w 4310"/>
                  <a:gd name="connsiteY2" fmla="*/ 18023 h 20270"/>
                  <a:gd name="connsiteX3" fmla="*/ 4311 w 4310"/>
                  <a:gd name="connsiteY3" fmla="*/ 20271 h 20270"/>
                  <a:gd name="connsiteX4" fmla="*/ 4311 w 4310"/>
                  <a:gd name="connsiteY4" fmla="*/ 0 h 20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0" h="20270">
                    <a:moveTo>
                      <a:pt x="4311" y="0"/>
                    </a:moveTo>
                    <a:lnTo>
                      <a:pt x="0" y="0"/>
                    </a:lnTo>
                    <a:lnTo>
                      <a:pt x="0" y="18023"/>
                    </a:lnTo>
                    <a:cubicBezTo>
                      <a:pt x="1376" y="18894"/>
                      <a:pt x="2798" y="19674"/>
                      <a:pt x="4311" y="20271"/>
                    </a:cubicBezTo>
                    <a:lnTo>
                      <a:pt x="431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8CEA81A4-EA9A-A478-57D0-BA905B2E5D61}"/>
                  </a:ext>
                </a:extLst>
              </p:cNvPr>
              <p:cNvSpPr/>
              <p:nvPr/>
            </p:nvSpPr>
            <p:spPr>
              <a:xfrm>
                <a:off x="1991510" y="4875738"/>
                <a:ext cx="30176" cy="4310"/>
              </a:xfrm>
              <a:custGeom>
                <a:avLst/>
                <a:gdLst>
                  <a:gd name="connsiteX0" fmla="*/ 0 w 30176"/>
                  <a:gd name="connsiteY0" fmla="*/ 0 h 4310"/>
                  <a:gd name="connsiteX1" fmla="*/ 30176 w 30176"/>
                  <a:gd name="connsiteY1" fmla="*/ 0 h 4310"/>
                  <a:gd name="connsiteX2" fmla="*/ 30176 w 30176"/>
                  <a:gd name="connsiteY2" fmla="*/ 4311 h 4310"/>
                  <a:gd name="connsiteX3" fmla="*/ 0 w 30176"/>
                  <a:gd name="connsiteY3" fmla="*/ 4311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76" h="4310">
                    <a:moveTo>
                      <a:pt x="0" y="0"/>
                    </a:moveTo>
                    <a:lnTo>
                      <a:pt x="30176" y="0"/>
                    </a:lnTo>
                    <a:lnTo>
                      <a:pt x="30176" y="4311"/>
                    </a:lnTo>
                    <a:lnTo>
                      <a:pt x="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D8B4CA9C-B545-B89A-6C83-1737D2FA80E6}"/>
                  </a:ext>
                </a:extLst>
              </p:cNvPr>
              <p:cNvSpPr/>
              <p:nvPr/>
            </p:nvSpPr>
            <p:spPr>
              <a:xfrm rot="-2376714">
                <a:off x="1955969" y="4537310"/>
                <a:ext cx="4310" cy="30176"/>
              </a:xfrm>
              <a:custGeom>
                <a:avLst/>
                <a:gdLst>
                  <a:gd name="connsiteX0" fmla="*/ 0 w 4310"/>
                  <a:gd name="connsiteY0" fmla="*/ 0 h 30176"/>
                  <a:gd name="connsiteX1" fmla="*/ 4311 w 4310"/>
                  <a:gd name="connsiteY1" fmla="*/ 0 h 30176"/>
                  <a:gd name="connsiteX2" fmla="*/ 4311 w 4310"/>
                  <a:gd name="connsiteY2" fmla="*/ 30177 h 30176"/>
                  <a:gd name="connsiteX3" fmla="*/ 0 w 4310"/>
                  <a:gd name="connsiteY3" fmla="*/ 30177 h 3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176">
                    <a:moveTo>
                      <a:pt x="0" y="0"/>
                    </a:moveTo>
                    <a:lnTo>
                      <a:pt x="4311" y="0"/>
                    </a:lnTo>
                    <a:lnTo>
                      <a:pt x="4311" y="30177"/>
                    </a:lnTo>
                    <a:lnTo>
                      <a:pt x="0" y="3017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BD6F37A7-E379-416A-1114-CAF0B7122D35}"/>
                  </a:ext>
                </a:extLst>
              </p:cNvPr>
              <p:cNvSpPr/>
              <p:nvPr/>
            </p:nvSpPr>
            <p:spPr>
              <a:xfrm>
                <a:off x="2043745" y="4400349"/>
                <a:ext cx="312080" cy="477544"/>
              </a:xfrm>
              <a:custGeom>
                <a:avLst/>
                <a:gdLst>
                  <a:gd name="connsiteX0" fmla="*/ 2201 w 312080"/>
                  <a:gd name="connsiteY0" fmla="*/ 387567 h 477544"/>
                  <a:gd name="connsiteX1" fmla="*/ 159136 w 312080"/>
                  <a:gd name="connsiteY1" fmla="*/ 387567 h 477544"/>
                  <a:gd name="connsiteX2" fmla="*/ 159136 w 312080"/>
                  <a:gd name="connsiteY2" fmla="*/ 477545 h 477544"/>
                  <a:gd name="connsiteX3" fmla="*/ 169317 w 312080"/>
                  <a:gd name="connsiteY3" fmla="*/ 477545 h 477544"/>
                  <a:gd name="connsiteX4" fmla="*/ 186560 w 312080"/>
                  <a:gd name="connsiteY4" fmla="*/ 477545 h 477544"/>
                  <a:gd name="connsiteX5" fmla="*/ 190871 w 312080"/>
                  <a:gd name="connsiteY5" fmla="*/ 477545 h 477544"/>
                  <a:gd name="connsiteX6" fmla="*/ 257965 w 312080"/>
                  <a:gd name="connsiteY6" fmla="*/ 477545 h 477544"/>
                  <a:gd name="connsiteX7" fmla="*/ 262276 w 312080"/>
                  <a:gd name="connsiteY7" fmla="*/ 477545 h 477544"/>
                  <a:gd name="connsiteX8" fmla="*/ 312080 w 312080"/>
                  <a:gd name="connsiteY8" fmla="*/ 477545 h 477544"/>
                  <a:gd name="connsiteX9" fmla="*/ 312080 w 312080"/>
                  <a:gd name="connsiteY9" fmla="*/ 451450 h 477544"/>
                  <a:gd name="connsiteX10" fmla="*/ 312080 w 312080"/>
                  <a:gd name="connsiteY10" fmla="*/ 447139 h 477544"/>
                  <a:gd name="connsiteX11" fmla="*/ 312080 w 312080"/>
                  <a:gd name="connsiteY11" fmla="*/ 387108 h 477544"/>
                  <a:gd name="connsiteX12" fmla="*/ 312080 w 312080"/>
                  <a:gd name="connsiteY12" fmla="*/ 382797 h 477544"/>
                  <a:gd name="connsiteX13" fmla="*/ 312080 w 312080"/>
                  <a:gd name="connsiteY13" fmla="*/ 322949 h 477544"/>
                  <a:gd name="connsiteX14" fmla="*/ 312080 w 312080"/>
                  <a:gd name="connsiteY14" fmla="*/ 318638 h 477544"/>
                  <a:gd name="connsiteX15" fmla="*/ 312080 w 312080"/>
                  <a:gd name="connsiteY15" fmla="*/ 258790 h 477544"/>
                  <a:gd name="connsiteX16" fmla="*/ 312080 w 312080"/>
                  <a:gd name="connsiteY16" fmla="*/ 254480 h 477544"/>
                  <a:gd name="connsiteX17" fmla="*/ 312080 w 312080"/>
                  <a:gd name="connsiteY17" fmla="*/ 194632 h 477544"/>
                  <a:gd name="connsiteX18" fmla="*/ 312080 w 312080"/>
                  <a:gd name="connsiteY18" fmla="*/ 190321 h 477544"/>
                  <a:gd name="connsiteX19" fmla="*/ 312080 w 312080"/>
                  <a:gd name="connsiteY19" fmla="*/ 130473 h 477544"/>
                  <a:gd name="connsiteX20" fmla="*/ 312080 w 312080"/>
                  <a:gd name="connsiteY20" fmla="*/ 126162 h 477544"/>
                  <a:gd name="connsiteX21" fmla="*/ 312080 w 312080"/>
                  <a:gd name="connsiteY21" fmla="*/ 66314 h 477544"/>
                  <a:gd name="connsiteX22" fmla="*/ 312080 w 312080"/>
                  <a:gd name="connsiteY22" fmla="*/ 62003 h 477544"/>
                  <a:gd name="connsiteX23" fmla="*/ 312080 w 312080"/>
                  <a:gd name="connsiteY23" fmla="*/ 2156 h 477544"/>
                  <a:gd name="connsiteX24" fmla="*/ 312080 w 312080"/>
                  <a:gd name="connsiteY24" fmla="*/ 0 h 477544"/>
                  <a:gd name="connsiteX25" fmla="*/ 169317 w 312080"/>
                  <a:gd name="connsiteY25" fmla="*/ 0 h 477544"/>
                  <a:gd name="connsiteX26" fmla="*/ 0 w 312080"/>
                  <a:gd name="connsiteY26" fmla="*/ 0 h 477544"/>
                  <a:gd name="connsiteX27" fmla="*/ 0 w 312080"/>
                  <a:gd name="connsiteY27" fmla="*/ 201832 h 477544"/>
                  <a:gd name="connsiteX28" fmla="*/ 2155 w 312080"/>
                  <a:gd name="connsiteY28" fmla="*/ 201832 h 477544"/>
                  <a:gd name="connsiteX29" fmla="*/ 2155 w 312080"/>
                  <a:gd name="connsiteY29" fmla="*/ 387567 h 477544"/>
                  <a:gd name="connsiteX30" fmla="*/ 275438 w 312080"/>
                  <a:gd name="connsiteY30" fmla="*/ 450808 h 477544"/>
                  <a:gd name="connsiteX31" fmla="*/ 193852 w 312080"/>
                  <a:gd name="connsiteY31" fmla="*/ 450808 h 477544"/>
                  <a:gd name="connsiteX32" fmla="*/ 193852 w 312080"/>
                  <a:gd name="connsiteY32" fmla="*/ 395730 h 477544"/>
                  <a:gd name="connsiteX33" fmla="*/ 275438 w 312080"/>
                  <a:gd name="connsiteY33" fmla="*/ 395730 h 477544"/>
                  <a:gd name="connsiteX34" fmla="*/ 275438 w 312080"/>
                  <a:gd name="connsiteY34" fmla="*/ 450808 h 477544"/>
                  <a:gd name="connsiteX35" fmla="*/ 268375 w 312080"/>
                  <a:gd name="connsiteY35" fmla="*/ 321252 h 477544"/>
                  <a:gd name="connsiteX36" fmla="*/ 43751 w 312080"/>
                  <a:gd name="connsiteY36" fmla="*/ 321252 h 477544"/>
                  <a:gd name="connsiteX37" fmla="*/ 43751 w 312080"/>
                  <a:gd name="connsiteY37" fmla="*/ 27287 h 477544"/>
                  <a:gd name="connsiteX38" fmla="*/ 268375 w 312080"/>
                  <a:gd name="connsiteY38" fmla="*/ 27287 h 477544"/>
                  <a:gd name="connsiteX39" fmla="*/ 268375 w 312080"/>
                  <a:gd name="connsiteY39" fmla="*/ 321252 h 477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2080" h="477544">
                    <a:moveTo>
                      <a:pt x="2201" y="387567"/>
                    </a:moveTo>
                    <a:lnTo>
                      <a:pt x="159136" y="387567"/>
                    </a:lnTo>
                    <a:lnTo>
                      <a:pt x="159136" y="477545"/>
                    </a:lnTo>
                    <a:lnTo>
                      <a:pt x="169317" y="477545"/>
                    </a:lnTo>
                    <a:lnTo>
                      <a:pt x="186560" y="477545"/>
                    </a:lnTo>
                    <a:lnTo>
                      <a:pt x="190871" y="477545"/>
                    </a:lnTo>
                    <a:lnTo>
                      <a:pt x="257965" y="477545"/>
                    </a:lnTo>
                    <a:lnTo>
                      <a:pt x="262276" y="477545"/>
                    </a:lnTo>
                    <a:lnTo>
                      <a:pt x="312080" y="477545"/>
                    </a:lnTo>
                    <a:lnTo>
                      <a:pt x="312080" y="451450"/>
                    </a:lnTo>
                    <a:lnTo>
                      <a:pt x="312080" y="447139"/>
                    </a:lnTo>
                    <a:lnTo>
                      <a:pt x="312080" y="387108"/>
                    </a:lnTo>
                    <a:lnTo>
                      <a:pt x="312080" y="382797"/>
                    </a:lnTo>
                    <a:lnTo>
                      <a:pt x="312080" y="322949"/>
                    </a:lnTo>
                    <a:lnTo>
                      <a:pt x="312080" y="318638"/>
                    </a:lnTo>
                    <a:lnTo>
                      <a:pt x="312080" y="258790"/>
                    </a:lnTo>
                    <a:lnTo>
                      <a:pt x="312080" y="254480"/>
                    </a:lnTo>
                    <a:lnTo>
                      <a:pt x="312080" y="194632"/>
                    </a:lnTo>
                    <a:lnTo>
                      <a:pt x="312080" y="190321"/>
                    </a:lnTo>
                    <a:lnTo>
                      <a:pt x="312080" y="130473"/>
                    </a:lnTo>
                    <a:lnTo>
                      <a:pt x="312080" y="126162"/>
                    </a:lnTo>
                    <a:lnTo>
                      <a:pt x="312080" y="66314"/>
                    </a:lnTo>
                    <a:lnTo>
                      <a:pt x="312080" y="62003"/>
                    </a:lnTo>
                    <a:lnTo>
                      <a:pt x="312080" y="2156"/>
                    </a:lnTo>
                    <a:lnTo>
                      <a:pt x="312080" y="0"/>
                    </a:lnTo>
                    <a:lnTo>
                      <a:pt x="169317" y="0"/>
                    </a:lnTo>
                    <a:lnTo>
                      <a:pt x="0" y="0"/>
                    </a:lnTo>
                    <a:lnTo>
                      <a:pt x="0" y="201832"/>
                    </a:lnTo>
                    <a:lnTo>
                      <a:pt x="2155" y="201832"/>
                    </a:lnTo>
                    <a:lnTo>
                      <a:pt x="2155" y="387567"/>
                    </a:lnTo>
                    <a:close/>
                    <a:moveTo>
                      <a:pt x="275438" y="450808"/>
                    </a:moveTo>
                    <a:lnTo>
                      <a:pt x="193852" y="450808"/>
                    </a:lnTo>
                    <a:lnTo>
                      <a:pt x="193852" y="395730"/>
                    </a:lnTo>
                    <a:lnTo>
                      <a:pt x="275438" y="395730"/>
                    </a:lnTo>
                    <a:lnTo>
                      <a:pt x="275438" y="450808"/>
                    </a:lnTo>
                    <a:close/>
                    <a:moveTo>
                      <a:pt x="268375" y="321252"/>
                    </a:moveTo>
                    <a:lnTo>
                      <a:pt x="43751" y="321252"/>
                    </a:lnTo>
                    <a:lnTo>
                      <a:pt x="43751" y="27287"/>
                    </a:lnTo>
                    <a:lnTo>
                      <a:pt x="268375" y="27287"/>
                    </a:lnTo>
                    <a:lnTo>
                      <a:pt x="268375" y="321252"/>
                    </a:lnTo>
                    <a:close/>
                  </a:path>
                </a:pathLst>
              </a:custGeom>
              <a:solidFill>
                <a:srgbClr val="253B5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8E085492-3DB7-D837-B854-682FBEA5402C}"/>
                  </a:ext>
                </a:extLst>
              </p:cNvPr>
              <p:cNvSpPr/>
              <p:nvPr/>
            </p:nvSpPr>
            <p:spPr>
              <a:xfrm>
                <a:off x="2094054" y="4578150"/>
                <a:ext cx="211600" cy="139094"/>
              </a:xfrm>
              <a:custGeom>
                <a:avLst/>
                <a:gdLst>
                  <a:gd name="connsiteX0" fmla="*/ 105800 w 211600"/>
                  <a:gd name="connsiteY0" fmla="*/ 0 h 139094"/>
                  <a:gd name="connsiteX1" fmla="*/ 0 w 211600"/>
                  <a:gd name="connsiteY1" fmla="*/ 139095 h 139094"/>
                  <a:gd name="connsiteX2" fmla="*/ 211600 w 211600"/>
                  <a:gd name="connsiteY2" fmla="*/ 139095 h 13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600" h="139094">
                    <a:moveTo>
                      <a:pt x="105800" y="0"/>
                    </a:moveTo>
                    <a:lnTo>
                      <a:pt x="0" y="139095"/>
                    </a:lnTo>
                    <a:lnTo>
                      <a:pt x="211600" y="139095"/>
                    </a:lnTo>
                    <a:close/>
                  </a:path>
                </a:pathLst>
              </a:custGeom>
              <a:solidFill>
                <a:srgbClr val="F0F1F1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F82ABB62-EF82-A725-7406-E22CDBB03E4F}"/>
                  </a:ext>
                </a:extLst>
              </p:cNvPr>
              <p:cNvSpPr/>
              <p:nvPr/>
            </p:nvSpPr>
            <p:spPr>
              <a:xfrm>
                <a:off x="2202560" y="4436166"/>
                <a:ext cx="105249" cy="276859"/>
              </a:xfrm>
              <a:custGeom>
                <a:avLst/>
                <a:gdLst>
                  <a:gd name="connsiteX0" fmla="*/ 0 w 105249"/>
                  <a:gd name="connsiteY0" fmla="*/ 138453 h 276859"/>
                  <a:gd name="connsiteX1" fmla="*/ 105250 w 105249"/>
                  <a:gd name="connsiteY1" fmla="*/ 276860 h 276859"/>
                  <a:gd name="connsiteX2" fmla="*/ 105250 w 105249"/>
                  <a:gd name="connsiteY2" fmla="*/ 0 h 2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249" h="276859">
                    <a:moveTo>
                      <a:pt x="0" y="138453"/>
                    </a:moveTo>
                    <a:lnTo>
                      <a:pt x="105250" y="276860"/>
                    </a:lnTo>
                    <a:lnTo>
                      <a:pt x="105250" y="0"/>
                    </a:lnTo>
                    <a:close/>
                  </a:path>
                </a:pathLst>
              </a:custGeom>
              <a:solidFill>
                <a:srgbClr val="F0F1F1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BDC7C79F-CB0B-B665-0663-5B20954096F0}"/>
                  </a:ext>
                </a:extLst>
              </p:cNvPr>
              <p:cNvSpPr/>
              <p:nvPr/>
            </p:nvSpPr>
            <p:spPr>
              <a:xfrm>
                <a:off x="2091853" y="4436166"/>
                <a:ext cx="105295" cy="276859"/>
              </a:xfrm>
              <a:custGeom>
                <a:avLst/>
                <a:gdLst>
                  <a:gd name="connsiteX0" fmla="*/ 105296 w 105295"/>
                  <a:gd name="connsiteY0" fmla="*/ 138453 h 276859"/>
                  <a:gd name="connsiteX1" fmla="*/ 0 w 105295"/>
                  <a:gd name="connsiteY1" fmla="*/ 0 h 276859"/>
                  <a:gd name="connsiteX2" fmla="*/ 0 w 105295"/>
                  <a:gd name="connsiteY2" fmla="*/ 276860 h 2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295" h="276859">
                    <a:moveTo>
                      <a:pt x="105296" y="138453"/>
                    </a:moveTo>
                    <a:lnTo>
                      <a:pt x="0" y="0"/>
                    </a:lnTo>
                    <a:lnTo>
                      <a:pt x="0" y="276860"/>
                    </a:lnTo>
                    <a:close/>
                  </a:path>
                </a:pathLst>
              </a:custGeom>
              <a:solidFill>
                <a:srgbClr val="F0F1F1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9B674B4C-6A0D-4B93-592C-01B12D07BAEB}"/>
                  </a:ext>
                </a:extLst>
              </p:cNvPr>
              <p:cNvSpPr/>
              <p:nvPr/>
            </p:nvSpPr>
            <p:spPr>
              <a:xfrm>
                <a:off x="2094054" y="4431947"/>
                <a:ext cx="211600" cy="139094"/>
              </a:xfrm>
              <a:custGeom>
                <a:avLst/>
                <a:gdLst>
                  <a:gd name="connsiteX0" fmla="*/ 105800 w 211600"/>
                  <a:gd name="connsiteY0" fmla="*/ 139095 h 139094"/>
                  <a:gd name="connsiteX1" fmla="*/ 211600 w 211600"/>
                  <a:gd name="connsiteY1" fmla="*/ 0 h 139094"/>
                  <a:gd name="connsiteX2" fmla="*/ 0 w 211600"/>
                  <a:gd name="connsiteY2" fmla="*/ 0 h 13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600" h="139094">
                    <a:moveTo>
                      <a:pt x="105800" y="139095"/>
                    </a:moveTo>
                    <a:lnTo>
                      <a:pt x="21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1F1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84D6188F-FD88-E262-F14B-6D6B20421991}"/>
                  </a:ext>
                </a:extLst>
              </p:cNvPr>
              <p:cNvSpPr/>
              <p:nvPr/>
            </p:nvSpPr>
            <p:spPr>
              <a:xfrm>
                <a:off x="2087542" y="4427636"/>
                <a:ext cx="224624" cy="293965"/>
              </a:xfrm>
              <a:custGeom>
                <a:avLst/>
                <a:gdLst>
                  <a:gd name="connsiteX0" fmla="*/ 0 w 224624"/>
                  <a:gd name="connsiteY0" fmla="*/ 0 h 293965"/>
                  <a:gd name="connsiteX1" fmla="*/ 0 w 224624"/>
                  <a:gd name="connsiteY1" fmla="*/ 293965 h 293965"/>
                  <a:gd name="connsiteX2" fmla="*/ 224624 w 224624"/>
                  <a:gd name="connsiteY2" fmla="*/ 293965 h 293965"/>
                  <a:gd name="connsiteX3" fmla="*/ 224624 w 224624"/>
                  <a:gd name="connsiteY3" fmla="*/ 0 h 293965"/>
                  <a:gd name="connsiteX4" fmla="*/ 0 w 224624"/>
                  <a:gd name="connsiteY4" fmla="*/ 0 h 293965"/>
                  <a:gd name="connsiteX5" fmla="*/ 220726 w 224624"/>
                  <a:gd name="connsiteY5" fmla="*/ 293094 h 293965"/>
                  <a:gd name="connsiteX6" fmla="*/ 218112 w 224624"/>
                  <a:gd name="connsiteY6" fmla="*/ 289654 h 293965"/>
                  <a:gd name="connsiteX7" fmla="*/ 6512 w 224624"/>
                  <a:gd name="connsiteY7" fmla="*/ 289654 h 293965"/>
                  <a:gd name="connsiteX8" fmla="*/ 3898 w 224624"/>
                  <a:gd name="connsiteY8" fmla="*/ 293094 h 293965"/>
                  <a:gd name="connsiteX9" fmla="*/ 458 w 224624"/>
                  <a:gd name="connsiteY9" fmla="*/ 290480 h 293965"/>
                  <a:gd name="connsiteX10" fmla="*/ 4311 w 224624"/>
                  <a:gd name="connsiteY10" fmla="*/ 285390 h 293965"/>
                  <a:gd name="connsiteX11" fmla="*/ 4311 w 224624"/>
                  <a:gd name="connsiteY11" fmla="*/ 8530 h 293965"/>
                  <a:gd name="connsiteX12" fmla="*/ 458 w 224624"/>
                  <a:gd name="connsiteY12" fmla="*/ 3440 h 293965"/>
                  <a:gd name="connsiteX13" fmla="*/ 3898 w 224624"/>
                  <a:gd name="connsiteY13" fmla="*/ 825 h 293965"/>
                  <a:gd name="connsiteX14" fmla="*/ 6512 w 224624"/>
                  <a:gd name="connsiteY14" fmla="*/ 4265 h 293965"/>
                  <a:gd name="connsiteX15" fmla="*/ 218112 w 224624"/>
                  <a:gd name="connsiteY15" fmla="*/ 4265 h 293965"/>
                  <a:gd name="connsiteX16" fmla="*/ 220726 w 224624"/>
                  <a:gd name="connsiteY16" fmla="*/ 825 h 293965"/>
                  <a:gd name="connsiteX17" fmla="*/ 224166 w 224624"/>
                  <a:gd name="connsiteY17" fmla="*/ 3440 h 293965"/>
                  <a:gd name="connsiteX18" fmla="*/ 220314 w 224624"/>
                  <a:gd name="connsiteY18" fmla="*/ 8530 h 293965"/>
                  <a:gd name="connsiteX19" fmla="*/ 220314 w 224624"/>
                  <a:gd name="connsiteY19" fmla="*/ 285390 h 293965"/>
                  <a:gd name="connsiteX20" fmla="*/ 224166 w 224624"/>
                  <a:gd name="connsiteY20" fmla="*/ 290480 h 293965"/>
                  <a:gd name="connsiteX21" fmla="*/ 220726 w 224624"/>
                  <a:gd name="connsiteY21" fmla="*/ 293094 h 29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4624" h="293965">
                    <a:moveTo>
                      <a:pt x="0" y="0"/>
                    </a:moveTo>
                    <a:lnTo>
                      <a:pt x="0" y="293965"/>
                    </a:lnTo>
                    <a:lnTo>
                      <a:pt x="224624" y="293965"/>
                    </a:lnTo>
                    <a:lnTo>
                      <a:pt x="224624" y="0"/>
                    </a:lnTo>
                    <a:lnTo>
                      <a:pt x="0" y="0"/>
                    </a:lnTo>
                    <a:close/>
                    <a:moveTo>
                      <a:pt x="220726" y="293094"/>
                    </a:moveTo>
                    <a:lnTo>
                      <a:pt x="218112" y="289654"/>
                    </a:lnTo>
                    <a:lnTo>
                      <a:pt x="6512" y="289654"/>
                    </a:lnTo>
                    <a:lnTo>
                      <a:pt x="3898" y="293094"/>
                    </a:lnTo>
                    <a:lnTo>
                      <a:pt x="458" y="290480"/>
                    </a:lnTo>
                    <a:lnTo>
                      <a:pt x="4311" y="285390"/>
                    </a:lnTo>
                    <a:lnTo>
                      <a:pt x="4311" y="8530"/>
                    </a:lnTo>
                    <a:lnTo>
                      <a:pt x="458" y="3440"/>
                    </a:lnTo>
                    <a:lnTo>
                      <a:pt x="3898" y="825"/>
                    </a:lnTo>
                    <a:lnTo>
                      <a:pt x="6512" y="4265"/>
                    </a:lnTo>
                    <a:lnTo>
                      <a:pt x="218112" y="4265"/>
                    </a:lnTo>
                    <a:lnTo>
                      <a:pt x="220726" y="825"/>
                    </a:lnTo>
                    <a:lnTo>
                      <a:pt x="224166" y="3440"/>
                    </a:lnTo>
                    <a:lnTo>
                      <a:pt x="220314" y="8530"/>
                    </a:lnTo>
                    <a:lnTo>
                      <a:pt x="220314" y="285390"/>
                    </a:lnTo>
                    <a:lnTo>
                      <a:pt x="224166" y="290480"/>
                    </a:lnTo>
                    <a:lnTo>
                      <a:pt x="220726" y="293094"/>
                    </a:lnTo>
                    <a:close/>
                  </a:path>
                </a:pathLst>
              </a:custGeom>
              <a:solidFill>
                <a:srgbClr val="F0F1F1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D5AB6341-2408-8CD8-3A80-E72B61498E95}"/>
                  </a:ext>
                </a:extLst>
              </p:cNvPr>
              <p:cNvSpPr/>
              <p:nvPr/>
            </p:nvSpPr>
            <p:spPr>
              <a:xfrm>
                <a:off x="2088001" y="4428461"/>
                <a:ext cx="111853" cy="146157"/>
              </a:xfrm>
              <a:custGeom>
                <a:avLst/>
                <a:gdLst>
                  <a:gd name="connsiteX0" fmla="*/ 109148 w 111853"/>
                  <a:gd name="connsiteY0" fmla="*/ 146157 h 146157"/>
                  <a:gd name="connsiteX1" fmla="*/ 111854 w 111853"/>
                  <a:gd name="connsiteY1" fmla="*/ 142580 h 146157"/>
                  <a:gd name="connsiteX2" fmla="*/ 6054 w 111853"/>
                  <a:gd name="connsiteY2" fmla="*/ 3485 h 146157"/>
                  <a:gd name="connsiteX3" fmla="*/ 3394 w 111853"/>
                  <a:gd name="connsiteY3" fmla="*/ 0 h 146157"/>
                  <a:gd name="connsiteX4" fmla="*/ 0 w 111853"/>
                  <a:gd name="connsiteY4" fmla="*/ 2614 h 146157"/>
                  <a:gd name="connsiteX5" fmla="*/ 3852 w 111853"/>
                  <a:gd name="connsiteY5" fmla="*/ 7705 h 14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3" h="146157">
                    <a:moveTo>
                      <a:pt x="109148" y="146157"/>
                    </a:moveTo>
                    <a:lnTo>
                      <a:pt x="111854" y="142580"/>
                    </a:lnTo>
                    <a:lnTo>
                      <a:pt x="6054" y="3485"/>
                    </a:lnTo>
                    <a:lnTo>
                      <a:pt x="3394" y="0"/>
                    </a:lnTo>
                    <a:lnTo>
                      <a:pt x="0" y="2614"/>
                    </a:lnTo>
                    <a:lnTo>
                      <a:pt x="3852" y="7705"/>
                    </a:lnTo>
                    <a:close/>
                  </a:path>
                </a:pathLst>
              </a:custGeom>
              <a:solidFill>
                <a:srgbClr val="6D6E7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5BD6334E-820D-88D4-2262-3E9520183CB7}"/>
                  </a:ext>
                </a:extLst>
              </p:cNvPr>
              <p:cNvSpPr/>
              <p:nvPr/>
            </p:nvSpPr>
            <p:spPr>
              <a:xfrm>
                <a:off x="2199854" y="4574619"/>
                <a:ext cx="111853" cy="146111"/>
              </a:xfrm>
              <a:custGeom>
                <a:avLst/>
                <a:gdLst>
                  <a:gd name="connsiteX0" fmla="*/ 107956 w 111853"/>
                  <a:gd name="connsiteY0" fmla="*/ 138407 h 146111"/>
                  <a:gd name="connsiteX1" fmla="*/ 2706 w 111853"/>
                  <a:gd name="connsiteY1" fmla="*/ 0 h 146111"/>
                  <a:gd name="connsiteX2" fmla="*/ 0 w 111853"/>
                  <a:gd name="connsiteY2" fmla="*/ 3531 h 146111"/>
                  <a:gd name="connsiteX3" fmla="*/ 105800 w 111853"/>
                  <a:gd name="connsiteY3" fmla="*/ 142626 h 146111"/>
                  <a:gd name="connsiteX4" fmla="*/ 108414 w 111853"/>
                  <a:gd name="connsiteY4" fmla="*/ 146111 h 146111"/>
                  <a:gd name="connsiteX5" fmla="*/ 111854 w 111853"/>
                  <a:gd name="connsiteY5" fmla="*/ 143497 h 14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3" h="146111">
                    <a:moveTo>
                      <a:pt x="107956" y="138407"/>
                    </a:moveTo>
                    <a:lnTo>
                      <a:pt x="2706" y="0"/>
                    </a:lnTo>
                    <a:lnTo>
                      <a:pt x="0" y="3531"/>
                    </a:lnTo>
                    <a:lnTo>
                      <a:pt x="105800" y="142626"/>
                    </a:lnTo>
                    <a:lnTo>
                      <a:pt x="108414" y="146111"/>
                    </a:lnTo>
                    <a:lnTo>
                      <a:pt x="111854" y="143497"/>
                    </a:lnTo>
                    <a:close/>
                  </a:path>
                </a:pathLst>
              </a:custGeom>
              <a:solidFill>
                <a:srgbClr val="6D6E7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4386E59C-C530-3175-8718-80DDA5292164}"/>
                  </a:ext>
                </a:extLst>
              </p:cNvPr>
              <p:cNvSpPr/>
              <p:nvPr/>
            </p:nvSpPr>
            <p:spPr>
              <a:xfrm>
                <a:off x="2088001" y="4428461"/>
                <a:ext cx="223707" cy="292268"/>
              </a:xfrm>
              <a:custGeom>
                <a:avLst/>
                <a:gdLst>
                  <a:gd name="connsiteX0" fmla="*/ 111854 w 223707"/>
                  <a:gd name="connsiteY0" fmla="*/ 149689 h 292268"/>
                  <a:gd name="connsiteX1" fmla="*/ 114559 w 223707"/>
                  <a:gd name="connsiteY1" fmla="*/ 146157 h 292268"/>
                  <a:gd name="connsiteX2" fmla="*/ 219809 w 223707"/>
                  <a:gd name="connsiteY2" fmla="*/ 7705 h 292268"/>
                  <a:gd name="connsiteX3" fmla="*/ 223707 w 223707"/>
                  <a:gd name="connsiteY3" fmla="*/ 2614 h 292268"/>
                  <a:gd name="connsiteX4" fmla="*/ 220268 w 223707"/>
                  <a:gd name="connsiteY4" fmla="*/ 0 h 292268"/>
                  <a:gd name="connsiteX5" fmla="*/ 217654 w 223707"/>
                  <a:gd name="connsiteY5" fmla="*/ 3485 h 292268"/>
                  <a:gd name="connsiteX6" fmla="*/ 111854 w 223707"/>
                  <a:gd name="connsiteY6" fmla="*/ 142580 h 292268"/>
                  <a:gd name="connsiteX7" fmla="*/ 109148 w 223707"/>
                  <a:gd name="connsiteY7" fmla="*/ 146157 h 292268"/>
                  <a:gd name="connsiteX8" fmla="*/ 3852 w 223707"/>
                  <a:gd name="connsiteY8" fmla="*/ 284564 h 292268"/>
                  <a:gd name="connsiteX9" fmla="*/ 0 w 223707"/>
                  <a:gd name="connsiteY9" fmla="*/ 289654 h 292268"/>
                  <a:gd name="connsiteX10" fmla="*/ 3394 w 223707"/>
                  <a:gd name="connsiteY10" fmla="*/ 292269 h 292268"/>
                  <a:gd name="connsiteX11" fmla="*/ 6054 w 223707"/>
                  <a:gd name="connsiteY11" fmla="*/ 288783 h 29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707" h="292268">
                    <a:moveTo>
                      <a:pt x="111854" y="149689"/>
                    </a:moveTo>
                    <a:lnTo>
                      <a:pt x="114559" y="146157"/>
                    </a:lnTo>
                    <a:lnTo>
                      <a:pt x="219809" y="7705"/>
                    </a:lnTo>
                    <a:lnTo>
                      <a:pt x="223707" y="2614"/>
                    </a:lnTo>
                    <a:lnTo>
                      <a:pt x="220268" y="0"/>
                    </a:lnTo>
                    <a:lnTo>
                      <a:pt x="217654" y="3485"/>
                    </a:lnTo>
                    <a:lnTo>
                      <a:pt x="111854" y="142580"/>
                    </a:lnTo>
                    <a:lnTo>
                      <a:pt x="109148" y="146157"/>
                    </a:lnTo>
                    <a:lnTo>
                      <a:pt x="3852" y="284564"/>
                    </a:lnTo>
                    <a:lnTo>
                      <a:pt x="0" y="289654"/>
                    </a:lnTo>
                    <a:lnTo>
                      <a:pt x="3394" y="292269"/>
                    </a:lnTo>
                    <a:lnTo>
                      <a:pt x="6054" y="288783"/>
                    </a:lnTo>
                    <a:close/>
                  </a:path>
                </a:pathLst>
              </a:custGeom>
              <a:solidFill>
                <a:srgbClr val="6D6E7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385D5CCE-8783-EE1E-3D2F-FF72F43FDDE1}"/>
                  </a:ext>
                </a:extLst>
              </p:cNvPr>
              <p:cNvSpPr/>
              <p:nvPr/>
            </p:nvSpPr>
            <p:spPr>
              <a:xfrm>
                <a:off x="2237552" y="4796125"/>
                <a:ext cx="81585" cy="55078"/>
              </a:xfrm>
              <a:custGeom>
                <a:avLst/>
                <a:gdLst>
                  <a:gd name="connsiteX0" fmla="*/ 0 w 81585"/>
                  <a:gd name="connsiteY0" fmla="*/ 0 h 55078"/>
                  <a:gd name="connsiteX1" fmla="*/ 81586 w 81585"/>
                  <a:gd name="connsiteY1" fmla="*/ 0 h 55078"/>
                  <a:gd name="connsiteX2" fmla="*/ 81586 w 81585"/>
                  <a:gd name="connsiteY2" fmla="*/ 55078 h 55078"/>
                  <a:gd name="connsiteX3" fmla="*/ 0 w 81585"/>
                  <a:gd name="connsiteY3" fmla="*/ 55078 h 5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85" h="55078">
                    <a:moveTo>
                      <a:pt x="0" y="0"/>
                    </a:moveTo>
                    <a:lnTo>
                      <a:pt x="81586" y="0"/>
                    </a:lnTo>
                    <a:lnTo>
                      <a:pt x="81586" y="55078"/>
                    </a:lnTo>
                    <a:lnTo>
                      <a:pt x="0" y="55078"/>
                    </a:lnTo>
                    <a:close/>
                  </a:path>
                </a:pathLst>
              </a:custGeom>
              <a:solidFill>
                <a:srgbClr val="91939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B7E3C3DE-9E53-1CF2-B903-FF6859EC624D}"/>
                  </a:ext>
                </a:extLst>
              </p:cNvPr>
              <p:cNvSpPr/>
              <p:nvPr/>
            </p:nvSpPr>
            <p:spPr>
              <a:xfrm>
                <a:off x="1845857" y="4602227"/>
                <a:ext cx="200134" cy="204216"/>
              </a:xfrm>
              <a:custGeom>
                <a:avLst/>
                <a:gdLst>
                  <a:gd name="connsiteX0" fmla="*/ 367 w 200134"/>
                  <a:gd name="connsiteY0" fmla="*/ 0 h 204216"/>
                  <a:gd name="connsiteX1" fmla="*/ 0 w 200134"/>
                  <a:gd name="connsiteY1" fmla="*/ 0 h 204216"/>
                  <a:gd name="connsiteX2" fmla="*/ 0 w 200134"/>
                  <a:gd name="connsiteY2" fmla="*/ 52648 h 204216"/>
                  <a:gd name="connsiteX3" fmla="*/ 0 w 200134"/>
                  <a:gd name="connsiteY3" fmla="*/ 56959 h 204216"/>
                  <a:gd name="connsiteX4" fmla="*/ 0 w 200134"/>
                  <a:gd name="connsiteY4" fmla="*/ 116806 h 204216"/>
                  <a:gd name="connsiteX5" fmla="*/ 0 w 200134"/>
                  <a:gd name="connsiteY5" fmla="*/ 121117 h 204216"/>
                  <a:gd name="connsiteX6" fmla="*/ 0 w 200134"/>
                  <a:gd name="connsiteY6" fmla="*/ 180965 h 204216"/>
                  <a:gd name="connsiteX7" fmla="*/ 0 w 200134"/>
                  <a:gd name="connsiteY7" fmla="*/ 185276 h 204216"/>
                  <a:gd name="connsiteX8" fmla="*/ 0 w 200134"/>
                  <a:gd name="connsiteY8" fmla="*/ 204216 h 204216"/>
                  <a:gd name="connsiteX9" fmla="*/ 5916 w 200134"/>
                  <a:gd name="connsiteY9" fmla="*/ 204216 h 204216"/>
                  <a:gd name="connsiteX10" fmla="*/ 10227 w 200134"/>
                  <a:gd name="connsiteY10" fmla="*/ 204216 h 204216"/>
                  <a:gd name="connsiteX11" fmla="*/ 200135 w 200134"/>
                  <a:gd name="connsiteY11" fmla="*/ 204216 h 204216"/>
                  <a:gd name="connsiteX12" fmla="*/ 200135 w 200134"/>
                  <a:gd name="connsiteY12" fmla="*/ 185735 h 204216"/>
                  <a:gd name="connsiteX13" fmla="*/ 200135 w 200134"/>
                  <a:gd name="connsiteY13" fmla="*/ 0 h 204216"/>
                  <a:gd name="connsiteX14" fmla="*/ 197980 w 200134"/>
                  <a:gd name="connsiteY14" fmla="*/ 0 h 204216"/>
                  <a:gd name="connsiteX15" fmla="*/ 132812 w 200134"/>
                  <a:gd name="connsiteY15" fmla="*/ 0 h 204216"/>
                  <a:gd name="connsiteX16" fmla="*/ 128501 w 200134"/>
                  <a:gd name="connsiteY16" fmla="*/ 0 h 204216"/>
                  <a:gd name="connsiteX17" fmla="*/ 4678 w 200134"/>
                  <a:gd name="connsiteY17" fmla="*/ 0 h 204216"/>
                  <a:gd name="connsiteX18" fmla="*/ 367 w 200134"/>
                  <a:gd name="connsiteY18" fmla="*/ 0 h 204216"/>
                  <a:gd name="connsiteX19" fmla="*/ 4770 w 200134"/>
                  <a:gd name="connsiteY19" fmla="*/ 4311 h 204216"/>
                  <a:gd name="connsiteX20" fmla="*/ 128455 w 200134"/>
                  <a:gd name="connsiteY20" fmla="*/ 4311 h 204216"/>
                  <a:gd name="connsiteX21" fmla="*/ 132766 w 200134"/>
                  <a:gd name="connsiteY21" fmla="*/ 4311 h 204216"/>
                  <a:gd name="connsiteX22" fmla="*/ 195778 w 200134"/>
                  <a:gd name="connsiteY22" fmla="*/ 4311 h 204216"/>
                  <a:gd name="connsiteX23" fmla="*/ 195778 w 200134"/>
                  <a:gd name="connsiteY23" fmla="*/ 199906 h 204216"/>
                  <a:gd name="connsiteX24" fmla="*/ 132766 w 200134"/>
                  <a:gd name="connsiteY24" fmla="*/ 199906 h 204216"/>
                  <a:gd name="connsiteX25" fmla="*/ 128455 w 200134"/>
                  <a:gd name="connsiteY25" fmla="*/ 199906 h 204216"/>
                  <a:gd name="connsiteX26" fmla="*/ 10043 w 200134"/>
                  <a:gd name="connsiteY26" fmla="*/ 199906 h 204216"/>
                  <a:gd name="connsiteX27" fmla="*/ 5733 w 200134"/>
                  <a:gd name="connsiteY27" fmla="*/ 199906 h 204216"/>
                  <a:gd name="connsiteX28" fmla="*/ 4265 w 200134"/>
                  <a:gd name="connsiteY28" fmla="*/ 199906 h 204216"/>
                  <a:gd name="connsiteX29" fmla="*/ 4265 w 200134"/>
                  <a:gd name="connsiteY29" fmla="*/ 185276 h 204216"/>
                  <a:gd name="connsiteX30" fmla="*/ 4265 w 200134"/>
                  <a:gd name="connsiteY30" fmla="*/ 180965 h 204216"/>
                  <a:gd name="connsiteX31" fmla="*/ 4265 w 200134"/>
                  <a:gd name="connsiteY31" fmla="*/ 145469 h 204216"/>
                  <a:gd name="connsiteX32" fmla="*/ 4265 w 200134"/>
                  <a:gd name="connsiteY32" fmla="*/ 4311 h 204216"/>
                  <a:gd name="connsiteX33" fmla="*/ 4770 w 200134"/>
                  <a:gd name="connsiteY33" fmla="*/ 4311 h 20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00134" h="204216">
                    <a:moveTo>
                      <a:pt x="367" y="0"/>
                    </a:moveTo>
                    <a:lnTo>
                      <a:pt x="0" y="0"/>
                    </a:lnTo>
                    <a:lnTo>
                      <a:pt x="0" y="52648"/>
                    </a:lnTo>
                    <a:lnTo>
                      <a:pt x="0" y="56959"/>
                    </a:lnTo>
                    <a:lnTo>
                      <a:pt x="0" y="116806"/>
                    </a:lnTo>
                    <a:lnTo>
                      <a:pt x="0" y="121117"/>
                    </a:lnTo>
                    <a:lnTo>
                      <a:pt x="0" y="180965"/>
                    </a:lnTo>
                    <a:lnTo>
                      <a:pt x="0" y="185276"/>
                    </a:lnTo>
                    <a:lnTo>
                      <a:pt x="0" y="204216"/>
                    </a:lnTo>
                    <a:lnTo>
                      <a:pt x="5916" y="204216"/>
                    </a:lnTo>
                    <a:lnTo>
                      <a:pt x="10227" y="204216"/>
                    </a:lnTo>
                    <a:lnTo>
                      <a:pt x="200135" y="204216"/>
                    </a:lnTo>
                    <a:lnTo>
                      <a:pt x="200135" y="185735"/>
                    </a:lnTo>
                    <a:lnTo>
                      <a:pt x="200135" y="0"/>
                    </a:lnTo>
                    <a:lnTo>
                      <a:pt x="197980" y="0"/>
                    </a:lnTo>
                    <a:lnTo>
                      <a:pt x="132812" y="0"/>
                    </a:lnTo>
                    <a:lnTo>
                      <a:pt x="128501" y="0"/>
                    </a:lnTo>
                    <a:lnTo>
                      <a:pt x="4678" y="0"/>
                    </a:lnTo>
                    <a:lnTo>
                      <a:pt x="367" y="0"/>
                    </a:lnTo>
                    <a:close/>
                    <a:moveTo>
                      <a:pt x="4770" y="4311"/>
                    </a:moveTo>
                    <a:lnTo>
                      <a:pt x="128455" y="4311"/>
                    </a:lnTo>
                    <a:lnTo>
                      <a:pt x="132766" y="4311"/>
                    </a:lnTo>
                    <a:lnTo>
                      <a:pt x="195778" y="4311"/>
                    </a:lnTo>
                    <a:lnTo>
                      <a:pt x="195778" y="199906"/>
                    </a:lnTo>
                    <a:lnTo>
                      <a:pt x="132766" y="199906"/>
                    </a:lnTo>
                    <a:lnTo>
                      <a:pt x="128455" y="199906"/>
                    </a:lnTo>
                    <a:lnTo>
                      <a:pt x="10043" y="199906"/>
                    </a:lnTo>
                    <a:lnTo>
                      <a:pt x="5733" y="199906"/>
                    </a:lnTo>
                    <a:lnTo>
                      <a:pt x="4265" y="199906"/>
                    </a:lnTo>
                    <a:lnTo>
                      <a:pt x="4265" y="185276"/>
                    </a:lnTo>
                    <a:lnTo>
                      <a:pt x="4265" y="180965"/>
                    </a:lnTo>
                    <a:lnTo>
                      <a:pt x="4265" y="145469"/>
                    </a:lnTo>
                    <a:lnTo>
                      <a:pt x="4265" y="4311"/>
                    </a:lnTo>
                    <a:lnTo>
                      <a:pt x="4770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788A0E37-B20C-B902-B168-1E1D0805D911}"/>
                  </a:ext>
                </a:extLst>
              </p:cNvPr>
              <p:cNvSpPr/>
              <p:nvPr/>
            </p:nvSpPr>
            <p:spPr>
              <a:xfrm>
                <a:off x="1866495" y="4617728"/>
                <a:ext cx="61452" cy="60168"/>
              </a:xfrm>
              <a:custGeom>
                <a:avLst/>
                <a:gdLst>
                  <a:gd name="connsiteX0" fmla="*/ 30727 w 61452"/>
                  <a:gd name="connsiteY0" fmla="*/ 60169 h 60168"/>
                  <a:gd name="connsiteX1" fmla="*/ 61453 w 61452"/>
                  <a:gd name="connsiteY1" fmla="*/ 30084 h 60168"/>
                  <a:gd name="connsiteX2" fmla="*/ 30727 w 61452"/>
                  <a:gd name="connsiteY2" fmla="*/ 0 h 60168"/>
                  <a:gd name="connsiteX3" fmla="*/ 0 w 61452"/>
                  <a:gd name="connsiteY3" fmla="*/ 30084 h 60168"/>
                  <a:gd name="connsiteX4" fmla="*/ 30727 w 61452"/>
                  <a:gd name="connsiteY4" fmla="*/ 60169 h 60168"/>
                  <a:gd name="connsiteX5" fmla="*/ 30727 w 61452"/>
                  <a:gd name="connsiteY5" fmla="*/ 4357 h 60168"/>
                  <a:gd name="connsiteX6" fmla="*/ 57142 w 61452"/>
                  <a:gd name="connsiteY6" fmla="*/ 30130 h 60168"/>
                  <a:gd name="connsiteX7" fmla="*/ 30727 w 61452"/>
                  <a:gd name="connsiteY7" fmla="*/ 55904 h 60168"/>
                  <a:gd name="connsiteX8" fmla="*/ 4311 w 61452"/>
                  <a:gd name="connsiteY8" fmla="*/ 30130 h 60168"/>
                  <a:gd name="connsiteX9" fmla="*/ 30727 w 61452"/>
                  <a:gd name="connsiteY9" fmla="*/ 4357 h 60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2" h="60168">
                    <a:moveTo>
                      <a:pt x="30727" y="60169"/>
                    </a:moveTo>
                    <a:cubicBezTo>
                      <a:pt x="47649" y="60169"/>
                      <a:pt x="61453" y="46686"/>
                      <a:pt x="61453" y="30084"/>
                    </a:cubicBezTo>
                    <a:cubicBezTo>
                      <a:pt x="61453" y="13483"/>
                      <a:pt x="47695" y="0"/>
                      <a:pt x="30727" y="0"/>
                    </a:cubicBezTo>
                    <a:cubicBezTo>
                      <a:pt x="13804" y="0"/>
                      <a:pt x="0" y="13483"/>
                      <a:pt x="0" y="30084"/>
                    </a:cubicBezTo>
                    <a:cubicBezTo>
                      <a:pt x="0" y="46686"/>
                      <a:pt x="13758" y="60169"/>
                      <a:pt x="30727" y="60169"/>
                    </a:cubicBezTo>
                    <a:close/>
                    <a:moveTo>
                      <a:pt x="30727" y="4357"/>
                    </a:moveTo>
                    <a:cubicBezTo>
                      <a:pt x="45264" y="4357"/>
                      <a:pt x="57142" y="15913"/>
                      <a:pt x="57142" y="30130"/>
                    </a:cubicBezTo>
                    <a:cubicBezTo>
                      <a:pt x="57142" y="44347"/>
                      <a:pt x="45310" y="55904"/>
                      <a:pt x="30727" y="55904"/>
                    </a:cubicBezTo>
                    <a:cubicBezTo>
                      <a:pt x="16189" y="55904"/>
                      <a:pt x="4311" y="44347"/>
                      <a:pt x="4311" y="30130"/>
                    </a:cubicBezTo>
                    <a:cubicBezTo>
                      <a:pt x="4311" y="15913"/>
                      <a:pt x="16143" y="4357"/>
                      <a:pt x="30727" y="4357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8DE787C4-4AB3-AD2F-5C0C-256DF5DC6B5D}"/>
                  </a:ext>
                </a:extLst>
              </p:cNvPr>
              <p:cNvSpPr/>
              <p:nvPr/>
            </p:nvSpPr>
            <p:spPr>
              <a:xfrm>
                <a:off x="1953905" y="4718712"/>
                <a:ext cx="61452" cy="60168"/>
              </a:xfrm>
              <a:custGeom>
                <a:avLst/>
                <a:gdLst>
                  <a:gd name="connsiteX0" fmla="*/ 30727 w 61452"/>
                  <a:gd name="connsiteY0" fmla="*/ 60169 h 60168"/>
                  <a:gd name="connsiteX1" fmla="*/ 61453 w 61452"/>
                  <a:gd name="connsiteY1" fmla="*/ 30084 h 60168"/>
                  <a:gd name="connsiteX2" fmla="*/ 30727 w 61452"/>
                  <a:gd name="connsiteY2" fmla="*/ 0 h 60168"/>
                  <a:gd name="connsiteX3" fmla="*/ 24719 w 61452"/>
                  <a:gd name="connsiteY3" fmla="*/ 596 h 60168"/>
                  <a:gd name="connsiteX4" fmla="*/ 20408 w 61452"/>
                  <a:gd name="connsiteY4" fmla="*/ 1880 h 60168"/>
                  <a:gd name="connsiteX5" fmla="*/ 0 w 61452"/>
                  <a:gd name="connsiteY5" fmla="*/ 30084 h 60168"/>
                  <a:gd name="connsiteX6" fmla="*/ 20408 w 61452"/>
                  <a:gd name="connsiteY6" fmla="*/ 58289 h 60168"/>
                  <a:gd name="connsiteX7" fmla="*/ 24719 w 61452"/>
                  <a:gd name="connsiteY7" fmla="*/ 59573 h 60168"/>
                  <a:gd name="connsiteX8" fmla="*/ 30727 w 61452"/>
                  <a:gd name="connsiteY8" fmla="*/ 60169 h 60168"/>
                  <a:gd name="connsiteX9" fmla="*/ 4357 w 61452"/>
                  <a:gd name="connsiteY9" fmla="*/ 30130 h 60168"/>
                  <a:gd name="connsiteX10" fmla="*/ 20454 w 61452"/>
                  <a:gd name="connsiteY10" fmla="*/ 6421 h 60168"/>
                  <a:gd name="connsiteX11" fmla="*/ 24765 w 61452"/>
                  <a:gd name="connsiteY11" fmla="*/ 5091 h 60168"/>
                  <a:gd name="connsiteX12" fmla="*/ 30772 w 61452"/>
                  <a:gd name="connsiteY12" fmla="*/ 4357 h 60168"/>
                  <a:gd name="connsiteX13" fmla="*/ 57188 w 61452"/>
                  <a:gd name="connsiteY13" fmla="*/ 30130 h 60168"/>
                  <a:gd name="connsiteX14" fmla="*/ 30772 w 61452"/>
                  <a:gd name="connsiteY14" fmla="*/ 55904 h 60168"/>
                  <a:gd name="connsiteX15" fmla="*/ 24765 w 61452"/>
                  <a:gd name="connsiteY15" fmla="*/ 55170 h 60168"/>
                  <a:gd name="connsiteX16" fmla="*/ 20454 w 61452"/>
                  <a:gd name="connsiteY16" fmla="*/ 53840 h 60168"/>
                  <a:gd name="connsiteX17" fmla="*/ 4357 w 61452"/>
                  <a:gd name="connsiteY17" fmla="*/ 30130 h 60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452" h="60168">
                    <a:moveTo>
                      <a:pt x="30727" y="60169"/>
                    </a:moveTo>
                    <a:cubicBezTo>
                      <a:pt x="47649" y="60169"/>
                      <a:pt x="61453" y="46686"/>
                      <a:pt x="61453" y="30084"/>
                    </a:cubicBezTo>
                    <a:cubicBezTo>
                      <a:pt x="61453" y="13483"/>
                      <a:pt x="47695" y="0"/>
                      <a:pt x="30727" y="0"/>
                    </a:cubicBezTo>
                    <a:cubicBezTo>
                      <a:pt x="28663" y="0"/>
                      <a:pt x="26645" y="230"/>
                      <a:pt x="24719" y="596"/>
                    </a:cubicBezTo>
                    <a:cubicBezTo>
                      <a:pt x="23205" y="871"/>
                      <a:pt x="21830" y="1376"/>
                      <a:pt x="20408" y="1880"/>
                    </a:cubicBezTo>
                    <a:cubicBezTo>
                      <a:pt x="8576" y="6054"/>
                      <a:pt x="0" y="17060"/>
                      <a:pt x="0" y="30084"/>
                    </a:cubicBezTo>
                    <a:cubicBezTo>
                      <a:pt x="0" y="43109"/>
                      <a:pt x="8530" y="54116"/>
                      <a:pt x="20408" y="58289"/>
                    </a:cubicBezTo>
                    <a:cubicBezTo>
                      <a:pt x="21830" y="58793"/>
                      <a:pt x="23205" y="59298"/>
                      <a:pt x="24719" y="59573"/>
                    </a:cubicBezTo>
                    <a:cubicBezTo>
                      <a:pt x="26691" y="59986"/>
                      <a:pt x="28709" y="60169"/>
                      <a:pt x="30727" y="60169"/>
                    </a:cubicBezTo>
                    <a:close/>
                    <a:moveTo>
                      <a:pt x="4357" y="30130"/>
                    </a:moveTo>
                    <a:cubicBezTo>
                      <a:pt x="4357" y="19491"/>
                      <a:pt x="11006" y="10365"/>
                      <a:pt x="20454" y="6421"/>
                    </a:cubicBezTo>
                    <a:cubicBezTo>
                      <a:pt x="21830" y="5870"/>
                      <a:pt x="23297" y="5457"/>
                      <a:pt x="24765" y="5091"/>
                    </a:cubicBezTo>
                    <a:cubicBezTo>
                      <a:pt x="26691" y="4632"/>
                      <a:pt x="28709" y="4357"/>
                      <a:pt x="30772" y="4357"/>
                    </a:cubicBezTo>
                    <a:cubicBezTo>
                      <a:pt x="45310" y="4357"/>
                      <a:pt x="57188" y="15914"/>
                      <a:pt x="57188" y="30130"/>
                    </a:cubicBezTo>
                    <a:cubicBezTo>
                      <a:pt x="57188" y="44347"/>
                      <a:pt x="45356" y="55904"/>
                      <a:pt x="30772" y="55904"/>
                    </a:cubicBezTo>
                    <a:cubicBezTo>
                      <a:pt x="28709" y="55904"/>
                      <a:pt x="26691" y="55629"/>
                      <a:pt x="24765" y="55170"/>
                    </a:cubicBezTo>
                    <a:cubicBezTo>
                      <a:pt x="23297" y="54849"/>
                      <a:pt x="21830" y="54436"/>
                      <a:pt x="20454" y="53840"/>
                    </a:cubicBezTo>
                    <a:cubicBezTo>
                      <a:pt x="11006" y="49896"/>
                      <a:pt x="4357" y="40724"/>
                      <a:pt x="4357" y="30130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359DD4F8-D333-9DDF-BE22-A6E0BA3761CB}"/>
                  </a:ext>
                </a:extLst>
              </p:cNvPr>
              <p:cNvSpPr/>
              <p:nvPr/>
            </p:nvSpPr>
            <p:spPr>
              <a:xfrm>
                <a:off x="1958032" y="4617728"/>
                <a:ext cx="61452" cy="60168"/>
              </a:xfrm>
              <a:custGeom>
                <a:avLst/>
                <a:gdLst>
                  <a:gd name="connsiteX0" fmla="*/ 0 w 61452"/>
                  <a:gd name="connsiteY0" fmla="*/ 30084 h 60168"/>
                  <a:gd name="connsiteX1" fmla="*/ 16326 w 61452"/>
                  <a:gd name="connsiteY1" fmla="*/ 56500 h 60168"/>
                  <a:gd name="connsiteX2" fmla="*/ 20637 w 61452"/>
                  <a:gd name="connsiteY2" fmla="*/ 58380 h 60168"/>
                  <a:gd name="connsiteX3" fmla="*/ 30727 w 61452"/>
                  <a:gd name="connsiteY3" fmla="*/ 60169 h 60168"/>
                  <a:gd name="connsiteX4" fmla="*/ 61453 w 61452"/>
                  <a:gd name="connsiteY4" fmla="*/ 30084 h 60168"/>
                  <a:gd name="connsiteX5" fmla="*/ 30727 w 61452"/>
                  <a:gd name="connsiteY5" fmla="*/ 0 h 60168"/>
                  <a:gd name="connsiteX6" fmla="*/ 20637 w 61452"/>
                  <a:gd name="connsiteY6" fmla="*/ 1788 h 60168"/>
                  <a:gd name="connsiteX7" fmla="*/ 16785 w 61452"/>
                  <a:gd name="connsiteY7" fmla="*/ 3394 h 60168"/>
                  <a:gd name="connsiteX8" fmla="*/ 0 w 61452"/>
                  <a:gd name="connsiteY8" fmla="*/ 30084 h 60168"/>
                  <a:gd name="connsiteX9" fmla="*/ 57096 w 61452"/>
                  <a:gd name="connsiteY9" fmla="*/ 30084 h 60168"/>
                  <a:gd name="connsiteX10" fmla="*/ 30681 w 61452"/>
                  <a:gd name="connsiteY10" fmla="*/ 55858 h 60168"/>
                  <a:gd name="connsiteX11" fmla="*/ 20591 w 61452"/>
                  <a:gd name="connsiteY11" fmla="*/ 53886 h 60168"/>
                  <a:gd name="connsiteX12" fmla="*/ 16281 w 61452"/>
                  <a:gd name="connsiteY12" fmla="*/ 51639 h 60168"/>
                  <a:gd name="connsiteX13" fmla="*/ 4265 w 61452"/>
                  <a:gd name="connsiteY13" fmla="*/ 30084 h 60168"/>
                  <a:gd name="connsiteX14" fmla="*/ 30681 w 61452"/>
                  <a:gd name="connsiteY14" fmla="*/ 4311 h 60168"/>
                  <a:gd name="connsiteX15" fmla="*/ 57096 w 61452"/>
                  <a:gd name="connsiteY15" fmla="*/ 30084 h 60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52" h="60168">
                    <a:moveTo>
                      <a:pt x="0" y="30084"/>
                    </a:moveTo>
                    <a:cubicBezTo>
                      <a:pt x="0" y="41550"/>
                      <a:pt x="6650" y="51409"/>
                      <a:pt x="16326" y="56500"/>
                    </a:cubicBezTo>
                    <a:cubicBezTo>
                      <a:pt x="17702" y="57234"/>
                      <a:pt x="19124" y="57876"/>
                      <a:pt x="20637" y="58380"/>
                    </a:cubicBezTo>
                    <a:cubicBezTo>
                      <a:pt x="23802" y="59481"/>
                      <a:pt x="27149" y="60169"/>
                      <a:pt x="30727" y="60169"/>
                    </a:cubicBezTo>
                    <a:cubicBezTo>
                      <a:pt x="47649" y="60169"/>
                      <a:pt x="61453" y="46686"/>
                      <a:pt x="61453" y="30084"/>
                    </a:cubicBezTo>
                    <a:cubicBezTo>
                      <a:pt x="61453" y="13483"/>
                      <a:pt x="47695" y="0"/>
                      <a:pt x="30727" y="0"/>
                    </a:cubicBezTo>
                    <a:cubicBezTo>
                      <a:pt x="27195" y="0"/>
                      <a:pt x="23802" y="688"/>
                      <a:pt x="20637" y="1788"/>
                    </a:cubicBezTo>
                    <a:cubicBezTo>
                      <a:pt x="19307" y="2247"/>
                      <a:pt x="18023" y="2797"/>
                      <a:pt x="16785" y="3394"/>
                    </a:cubicBezTo>
                    <a:cubicBezTo>
                      <a:pt x="6879" y="8438"/>
                      <a:pt x="0" y="18436"/>
                      <a:pt x="0" y="30084"/>
                    </a:cubicBezTo>
                    <a:close/>
                    <a:moveTo>
                      <a:pt x="57096" y="30084"/>
                    </a:moveTo>
                    <a:cubicBezTo>
                      <a:pt x="57096" y="44301"/>
                      <a:pt x="45264" y="55858"/>
                      <a:pt x="30681" y="55858"/>
                    </a:cubicBezTo>
                    <a:cubicBezTo>
                      <a:pt x="27104" y="55858"/>
                      <a:pt x="23710" y="55124"/>
                      <a:pt x="20591" y="53886"/>
                    </a:cubicBezTo>
                    <a:cubicBezTo>
                      <a:pt x="19078" y="53290"/>
                      <a:pt x="17656" y="52510"/>
                      <a:pt x="16281" y="51639"/>
                    </a:cubicBezTo>
                    <a:cubicBezTo>
                      <a:pt x="9080" y="47053"/>
                      <a:pt x="4265" y="39119"/>
                      <a:pt x="4265" y="30084"/>
                    </a:cubicBezTo>
                    <a:cubicBezTo>
                      <a:pt x="4265" y="15868"/>
                      <a:pt x="16097" y="4311"/>
                      <a:pt x="30681" y="4311"/>
                    </a:cubicBezTo>
                    <a:cubicBezTo>
                      <a:pt x="45264" y="4311"/>
                      <a:pt x="57096" y="15913"/>
                      <a:pt x="57096" y="30084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F70C8637-71C1-9A8F-E4A9-EB84E3B4F99D}"/>
                  </a:ext>
                </a:extLst>
              </p:cNvPr>
              <p:cNvSpPr/>
              <p:nvPr/>
            </p:nvSpPr>
            <p:spPr>
              <a:xfrm>
                <a:off x="1866495" y="4718758"/>
                <a:ext cx="61452" cy="60168"/>
              </a:xfrm>
              <a:custGeom>
                <a:avLst/>
                <a:gdLst>
                  <a:gd name="connsiteX0" fmla="*/ 0 w 61452"/>
                  <a:gd name="connsiteY0" fmla="*/ 30084 h 60168"/>
                  <a:gd name="connsiteX1" fmla="*/ 30727 w 61452"/>
                  <a:gd name="connsiteY1" fmla="*/ 60169 h 60168"/>
                  <a:gd name="connsiteX2" fmla="*/ 61453 w 61452"/>
                  <a:gd name="connsiteY2" fmla="*/ 30084 h 60168"/>
                  <a:gd name="connsiteX3" fmla="*/ 30727 w 61452"/>
                  <a:gd name="connsiteY3" fmla="*/ 0 h 60168"/>
                  <a:gd name="connsiteX4" fmla="*/ 0 w 61452"/>
                  <a:gd name="connsiteY4" fmla="*/ 30084 h 60168"/>
                  <a:gd name="connsiteX5" fmla="*/ 57096 w 61452"/>
                  <a:gd name="connsiteY5" fmla="*/ 30084 h 60168"/>
                  <a:gd name="connsiteX6" fmla="*/ 30681 w 61452"/>
                  <a:gd name="connsiteY6" fmla="*/ 55858 h 60168"/>
                  <a:gd name="connsiteX7" fmla="*/ 4265 w 61452"/>
                  <a:gd name="connsiteY7" fmla="*/ 30084 h 60168"/>
                  <a:gd name="connsiteX8" fmla="*/ 30681 w 61452"/>
                  <a:gd name="connsiteY8" fmla="*/ 4311 h 60168"/>
                  <a:gd name="connsiteX9" fmla="*/ 57096 w 61452"/>
                  <a:gd name="connsiteY9" fmla="*/ 30084 h 60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2" h="60168">
                    <a:moveTo>
                      <a:pt x="0" y="30084"/>
                    </a:moveTo>
                    <a:cubicBezTo>
                      <a:pt x="0" y="46686"/>
                      <a:pt x="13758" y="60169"/>
                      <a:pt x="30727" y="60169"/>
                    </a:cubicBezTo>
                    <a:cubicBezTo>
                      <a:pt x="47649" y="60169"/>
                      <a:pt x="61453" y="46686"/>
                      <a:pt x="61453" y="30084"/>
                    </a:cubicBezTo>
                    <a:cubicBezTo>
                      <a:pt x="61453" y="13483"/>
                      <a:pt x="47695" y="0"/>
                      <a:pt x="30727" y="0"/>
                    </a:cubicBezTo>
                    <a:cubicBezTo>
                      <a:pt x="13758" y="0"/>
                      <a:pt x="0" y="13483"/>
                      <a:pt x="0" y="30084"/>
                    </a:cubicBezTo>
                    <a:close/>
                    <a:moveTo>
                      <a:pt x="57096" y="30084"/>
                    </a:moveTo>
                    <a:cubicBezTo>
                      <a:pt x="57096" y="44301"/>
                      <a:pt x="45264" y="55858"/>
                      <a:pt x="30681" y="55858"/>
                    </a:cubicBezTo>
                    <a:cubicBezTo>
                      <a:pt x="16143" y="55858"/>
                      <a:pt x="4265" y="44301"/>
                      <a:pt x="4265" y="30084"/>
                    </a:cubicBezTo>
                    <a:cubicBezTo>
                      <a:pt x="4265" y="15868"/>
                      <a:pt x="16097" y="4311"/>
                      <a:pt x="30681" y="4311"/>
                    </a:cubicBezTo>
                    <a:cubicBezTo>
                      <a:pt x="45264" y="4311"/>
                      <a:pt x="57096" y="15868"/>
                      <a:pt x="57096" y="30084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B13178B7-1A08-5FAD-E584-E62635C77EFC}"/>
                  </a:ext>
                </a:extLst>
              </p:cNvPr>
              <p:cNvSpPr/>
              <p:nvPr/>
            </p:nvSpPr>
            <p:spPr>
              <a:xfrm>
                <a:off x="1562256" y="4408420"/>
                <a:ext cx="261358" cy="148496"/>
              </a:xfrm>
              <a:custGeom>
                <a:avLst/>
                <a:gdLst>
                  <a:gd name="connsiteX0" fmla="*/ 261359 w 261358"/>
                  <a:gd name="connsiteY0" fmla="*/ 97362 h 148496"/>
                  <a:gd name="connsiteX1" fmla="*/ 261359 w 261358"/>
                  <a:gd name="connsiteY1" fmla="*/ 51135 h 148496"/>
                  <a:gd name="connsiteX2" fmla="*/ 210224 w 261358"/>
                  <a:gd name="connsiteY2" fmla="*/ 0 h 148496"/>
                  <a:gd name="connsiteX3" fmla="*/ 51134 w 261358"/>
                  <a:gd name="connsiteY3" fmla="*/ 0 h 148496"/>
                  <a:gd name="connsiteX4" fmla="*/ 0 w 261358"/>
                  <a:gd name="connsiteY4" fmla="*/ 51135 h 148496"/>
                  <a:gd name="connsiteX5" fmla="*/ 0 w 261358"/>
                  <a:gd name="connsiteY5" fmla="*/ 97362 h 148496"/>
                  <a:gd name="connsiteX6" fmla="*/ 51134 w 261358"/>
                  <a:gd name="connsiteY6" fmla="*/ 148496 h 148496"/>
                  <a:gd name="connsiteX7" fmla="*/ 210224 w 261358"/>
                  <a:gd name="connsiteY7" fmla="*/ 148496 h 148496"/>
                  <a:gd name="connsiteX8" fmla="*/ 261359 w 261358"/>
                  <a:gd name="connsiteY8" fmla="*/ 97362 h 148496"/>
                  <a:gd name="connsiteX9" fmla="*/ 210270 w 261358"/>
                  <a:gd name="connsiteY9" fmla="*/ 144139 h 148496"/>
                  <a:gd name="connsiteX10" fmla="*/ 51180 w 261358"/>
                  <a:gd name="connsiteY10" fmla="*/ 144139 h 148496"/>
                  <a:gd name="connsiteX11" fmla="*/ 4403 w 261358"/>
                  <a:gd name="connsiteY11" fmla="*/ 97362 h 148496"/>
                  <a:gd name="connsiteX12" fmla="*/ 4403 w 261358"/>
                  <a:gd name="connsiteY12" fmla="*/ 51135 h 148496"/>
                  <a:gd name="connsiteX13" fmla="*/ 51180 w 261358"/>
                  <a:gd name="connsiteY13" fmla="*/ 4357 h 148496"/>
                  <a:gd name="connsiteX14" fmla="*/ 210270 w 261358"/>
                  <a:gd name="connsiteY14" fmla="*/ 4357 h 148496"/>
                  <a:gd name="connsiteX15" fmla="*/ 257048 w 261358"/>
                  <a:gd name="connsiteY15" fmla="*/ 51135 h 148496"/>
                  <a:gd name="connsiteX16" fmla="*/ 257048 w 261358"/>
                  <a:gd name="connsiteY16" fmla="*/ 97362 h 148496"/>
                  <a:gd name="connsiteX17" fmla="*/ 210270 w 261358"/>
                  <a:gd name="connsiteY17" fmla="*/ 144139 h 14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358" h="148496">
                    <a:moveTo>
                      <a:pt x="261359" y="97362"/>
                    </a:moveTo>
                    <a:lnTo>
                      <a:pt x="261359" y="51135"/>
                    </a:lnTo>
                    <a:cubicBezTo>
                      <a:pt x="261359" y="22930"/>
                      <a:pt x="238428" y="0"/>
                      <a:pt x="210224" y="0"/>
                    </a:cubicBezTo>
                    <a:lnTo>
                      <a:pt x="51134" y="0"/>
                    </a:lnTo>
                    <a:cubicBezTo>
                      <a:pt x="22930" y="0"/>
                      <a:pt x="0" y="22930"/>
                      <a:pt x="0" y="51135"/>
                    </a:cubicBezTo>
                    <a:lnTo>
                      <a:pt x="0" y="97362"/>
                    </a:lnTo>
                    <a:cubicBezTo>
                      <a:pt x="0" y="125566"/>
                      <a:pt x="22930" y="148496"/>
                      <a:pt x="51134" y="148496"/>
                    </a:cubicBezTo>
                    <a:lnTo>
                      <a:pt x="210224" y="148496"/>
                    </a:lnTo>
                    <a:cubicBezTo>
                      <a:pt x="238428" y="148450"/>
                      <a:pt x="261359" y="125520"/>
                      <a:pt x="261359" y="97362"/>
                    </a:cubicBezTo>
                    <a:close/>
                    <a:moveTo>
                      <a:pt x="210270" y="144139"/>
                    </a:moveTo>
                    <a:lnTo>
                      <a:pt x="51180" y="144139"/>
                    </a:lnTo>
                    <a:cubicBezTo>
                      <a:pt x="25361" y="144139"/>
                      <a:pt x="4403" y="123135"/>
                      <a:pt x="4403" y="97362"/>
                    </a:cubicBezTo>
                    <a:lnTo>
                      <a:pt x="4403" y="51135"/>
                    </a:lnTo>
                    <a:cubicBezTo>
                      <a:pt x="4403" y="25315"/>
                      <a:pt x="25407" y="4357"/>
                      <a:pt x="51180" y="4357"/>
                    </a:cubicBezTo>
                    <a:lnTo>
                      <a:pt x="210270" y="4357"/>
                    </a:lnTo>
                    <a:cubicBezTo>
                      <a:pt x="236090" y="4357"/>
                      <a:pt x="257048" y="25361"/>
                      <a:pt x="257048" y="51135"/>
                    </a:cubicBezTo>
                    <a:lnTo>
                      <a:pt x="257048" y="97362"/>
                    </a:lnTo>
                    <a:cubicBezTo>
                      <a:pt x="257048" y="123135"/>
                      <a:pt x="236090" y="144139"/>
                      <a:pt x="210270" y="144139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EBF445EA-5EB9-03ED-D576-CD784766A787}"/>
                  </a:ext>
                </a:extLst>
              </p:cNvPr>
              <p:cNvSpPr/>
              <p:nvPr/>
            </p:nvSpPr>
            <p:spPr>
              <a:xfrm>
                <a:off x="1618068" y="4460426"/>
                <a:ext cx="149780" cy="63516"/>
              </a:xfrm>
              <a:custGeom>
                <a:avLst/>
                <a:gdLst>
                  <a:gd name="connsiteX0" fmla="*/ 0 w 149780"/>
                  <a:gd name="connsiteY0" fmla="*/ 63517 h 63516"/>
                  <a:gd name="connsiteX1" fmla="*/ 149780 w 149780"/>
                  <a:gd name="connsiteY1" fmla="*/ 63517 h 63516"/>
                  <a:gd name="connsiteX2" fmla="*/ 149780 w 149780"/>
                  <a:gd name="connsiteY2" fmla="*/ 46 h 63516"/>
                  <a:gd name="connsiteX3" fmla="*/ 39715 w 149780"/>
                  <a:gd name="connsiteY3" fmla="*/ 46 h 63516"/>
                  <a:gd name="connsiteX4" fmla="*/ 36184 w 149780"/>
                  <a:gd name="connsiteY4" fmla="*/ 3623 h 63516"/>
                  <a:gd name="connsiteX5" fmla="*/ 32974 w 149780"/>
                  <a:gd name="connsiteY5" fmla="*/ 734 h 63516"/>
                  <a:gd name="connsiteX6" fmla="*/ 33662 w 149780"/>
                  <a:gd name="connsiteY6" fmla="*/ 0 h 63516"/>
                  <a:gd name="connsiteX7" fmla="*/ 0 w 149780"/>
                  <a:gd name="connsiteY7" fmla="*/ 0 h 63516"/>
                  <a:gd name="connsiteX8" fmla="*/ 0 w 149780"/>
                  <a:gd name="connsiteY8" fmla="*/ 63517 h 63516"/>
                  <a:gd name="connsiteX9" fmla="*/ 72735 w 149780"/>
                  <a:gd name="connsiteY9" fmla="*/ 4357 h 63516"/>
                  <a:gd name="connsiteX10" fmla="*/ 72735 w 149780"/>
                  <a:gd name="connsiteY10" fmla="*/ 2201 h 63516"/>
                  <a:gd name="connsiteX11" fmla="*/ 77046 w 149780"/>
                  <a:gd name="connsiteY11" fmla="*/ 2201 h 63516"/>
                  <a:gd name="connsiteX12" fmla="*/ 77046 w 149780"/>
                  <a:gd name="connsiteY12" fmla="*/ 4357 h 63516"/>
                  <a:gd name="connsiteX13" fmla="*/ 145469 w 149780"/>
                  <a:gd name="connsiteY13" fmla="*/ 4357 h 63516"/>
                  <a:gd name="connsiteX14" fmla="*/ 145469 w 149780"/>
                  <a:gd name="connsiteY14" fmla="*/ 59206 h 63516"/>
                  <a:gd name="connsiteX15" fmla="*/ 77046 w 149780"/>
                  <a:gd name="connsiteY15" fmla="*/ 59206 h 63516"/>
                  <a:gd name="connsiteX16" fmla="*/ 77046 w 149780"/>
                  <a:gd name="connsiteY16" fmla="*/ 61361 h 63516"/>
                  <a:gd name="connsiteX17" fmla="*/ 72735 w 149780"/>
                  <a:gd name="connsiteY17" fmla="*/ 61361 h 63516"/>
                  <a:gd name="connsiteX18" fmla="*/ 72735 w 149780"/>
                  <a:gd name="connsiteY18" fmla="*/ 59206 h 63516"/>
                  <a:gd name="connsiteX19" fmla="*/ 4311 w 149780"/>
                  <a:gd name="connsiteY19" fmla="*/ 59206 h 63516"/>
                  <a:gd name="connsiteX20" fmla="*/ 4311 w 149780"/>
                  <a:gd name="connsiteY20" fmla="*/ 4357 h 63516"/>
                  <a:gd name="connsiteX21" fmla="*/ 72735 w 149780"/>
                  <a:gd name="connsiteY21" fmla="*/ 4357 h 63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780" h="63516">
                    <a:moveTo>
                      <a:pt x="0" y="63517"/>
                    </a:moveTo>
                    <a:lnTo>
                      <a:pt x="149780" y="63517"/>
                    </a:lnTo>
                    <a:lnTo>
                      <a:pt x="149780" y="46"/>
                    </a:lnTo>
                    <a:lnTo>
                      <a:pt x="39715" y="46"/>
                    </a:lnTo>
                    <a:cubicBezTo>
                      <a:pt x="38477" y="1192"/>
                      <a:pt x="37285" y="2385"/>
                      <a:pt x="36184" y="3623"/>
                    </a:cubicBezTo>
                    <a:lnTo>
                      <a:pt x="32974" y="734"/>
                    </a:lnTo>
                    <a:cubicBezTo>
                      <a:pt x="33203" y="458"/>
                      <a:pt x="33432" y="275"/>
                      <a:pt x="33662" y="0"/>
                    </a:cubicBezTo>
                    <a:lnTo>
                      <a:pt x="0" y="0"/>
                    </a:lnTo>
                    <a:lnTo>
                      <a:pt x="0" y="63517"/>
                    </a:lnTo>
                    <a:close/>
                    <a:moveTo>
                      <a:pt x="72735" y="4357"/>
                    </a:moveTo>
                    <a:lnTo>
                      <a:pt x="72735" y="2201"/>
                    </a:lnTo>
                    <a:lnTo>
                      <a:pt x="77046" y="2201"/>
                    </a:lnTo>
                    <a:lnTo>
                      <a:pt x="77046" y="4357"/>
                    </a:lnTo>
                    <a:lnTo>
                      <a:pt x="145469" y="4357"/>
                    </a:lnTo>
                    <a:lnTo>
                      <a:pt x="145469" y="59206"/>
                    </a:lnTo>
                    <a:lnTo>
                      <a:pt x="77046" y="59206"/>
                    </a:lnTo>
                    <a:lnTo>
                      <a:pt x="77046" y="61361"/>
                    </a:lnTo>
                    <a:lnTo>
                      <a:pt x="72735" y="61361"/>
                    </a:lnTo>
                    <a:lnTo>
                      <a:pt x="72735" y="59206"/>
                    </a:lnTo>
                    <a:lnTo>
                      <a:pt x="4311" y="59206"/>
                    </a:lnTo>
                    <a:lnTo>
                      <a:pt x="4311" y="4357"/>
                    </a:lnTo>
                    <a:lnTo>
                      <a:pt x="72735" y="435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416B1C56-7B9B-F92B-D355-FF792387B144}"/>
                  </a:ext>
                </a:extLst>
              </p:cNvPr>
              <p:cNvSpPr/>
              <p:nvPr/>
            </p:nvSpPr>
            <p:spPr>
              <a:xfrm>
                <a:off x="1690803" y="4462628"/>
                <a:ext cx="4310" cy="59159"/>
              </a:xfrm>
              <a:custGeom>
                <a:avLst/>
                <a:gdLst>
                  <a:gd name="connsiteX0" fmla="*/ 0 w 4310"/>
                  <a:gd name="connsiteY0" fmla="*/ 57005 h 59159"/>
                  <a:gd name="connsiteX1" fmla="*/ 0 w 4310"/>
                  <a:gd name="connsiteY1" fmla="*/ 59160 h 59159"/>
                  <a:gd name="connsiteX2" fmla="*/ 4311 w 4310"/>
                  <a:gd name="connsiteY2" fmla="*/ 59160 h 59159"/>
                  <a:gd name="connsiteX3" fmla="*/ 4311 w 4310"/>
                  <a:gd name="connsiteY3" fmla="*/ 57005 h 59159"/>
                  <a:gd name="connsiteX4" fmla="*/ 4311 w 4310"/>
                  <a:gd name="connsiteY4" fmla="*/ 2155 h 59159"/>
                  <a:gd name="connsiteX5" fmla="*/ 4311 w 4310"/>
                  <a:gd name="connsiteY5" fmla="*/ 0 h 59159"/>
                  <a:gd name="connsiteX6" fmla="*/ 0 w 4310"/>
                  <a:gd name="connsiteY6" fmla="*/ 0 h 59159"/>
                  <a:gd name="connsiteX7" fmla="*/ 0 w 4310"/>
                  <a:gd name="connsiteY7" fmla="*/ 2155 h 5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59159">
                    <a:moveTo>
                      <a:pt x="0" y="57005"/>
                    </a:moveTo>
                    <a:lnTo>
                      <a:pt x="0" y="59160"/>
                    </a:lnTo>
                    <a:lnTo>
                      <a:pt x="4311" y="59160"/>
                    </a:lnTo>
                    <a:lnTo>
                      <a:pt x="4311" y="57005"/>
                    </a:lnTo>
                    <a:lnTo>
                      <a:pt x="4311" y="2155"/>
                    </a:lnTo>
                    <a:lnTo>
                      <a:pt x="4311" y="0"/>
                    </a:lnTo>
                    <a:lnTo>
                      <a:pt x="0" y="0"/>
                    </a:lnTo>
                    <a:lnTo>
                      <a:pt x="0" y="215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610017AE-EB6F-B732-3D37-A9176A34DFE3}"/>
                  </a:ext>
                </a:extLst>
              </p:cNvPr>
              <p:cNvSpPr/>
              <p:nvPr/>
            </p:nvSpPr>
            <p:spPr>
              <a:xfrm>
                <a:off x="1651042" y="4441462"/>
                <a:ext cx="83649" cy="22632"/>
              </a:xfrm>
              <a:custGeom>
                <a:avLst/>
                <a:gdLst>
                  <a:gd name="connsiteX0" fmla="*/ 3210 w 83649"/>
                  <a:gd name="connsiteY0" fmla="*/ 22633 h 22632"/>
                  <a:gd name="connsiteX1" fmla="*/ 6741 w 83649"/>
                  <a:gd name="connsiteY1" fmla="*/ 19055 h 22632"/>
                  <a:gd name="connsiteX2" fmla="*/ 80760 w 83649"/>
                  <a:gd name="connsiteY2" fmla="*/ 18184 h 22632"/>
                  <a:gd name="connsiteX3" fmla="*/ 83650 w 83649"/>
                  <a:gd name="connsiteY3" fmla="*/ 14974 h 22632"/>
                  <a:gd name="connsiteX4" fmla="*/ 688 w 83649"/>
                  <a:gd name="connsiteY4" fmla="*/ 19055 h 22632"/>
                  <a:gd name="connsiteX5" fmla="*/ 0 w 83649"/>
                  <a:gd name="connsiteY5" fmla="*/ 19789 h 22632"/>
                  <a:gd name="connsiteX6" fmla="*/ 3210 w 83649"/>
                  <a:gd name="connsiteY6" fmla="*/ 22633 h 2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649" h="22632">
                    <a:moveTo>
                      <a:pt x="3210" y="22633"/>
                    </a:moveTo>
                    <a:cubicBezTo>
                      <a:pt x="4357" y="21348"/>
                      <a:pt x="5549" y="20202"/>
                      <a:pt x="6741" y="19055"/>
                    </a:cubicBezTo>
                    <a:cubicBezTo>
                      <a:pt x="27241" y="-114"/>
                      <a:pt x="59435" y="-848"/>
                      <a:pt x="80760" y="18184"/>
                    </a:cubicBezTo>
                    <a:lnTo>
                      <a:pt x="83650" y="14974"/>
                    </a:lnTo>
                    <a:cubicBezTo>
                      <a:pt x="59527" y="-6535"/>
                      <a:pt x="22517" y="-4609"/>
                      <a:pt x="688" y="19055"/>
                    </a:cubicBezTo>
                    <a:cubicBezTo>
                      <a:pt x="459" y="19285"/>
                      <a:pt x="183" y="19514"/>
                      <a:pt x="0" y="19789"/>
                    </a:cubicBezTo>
                    <a:lnTo>
                      <a:pt x="3210" y="22633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80EDB73C-8A71-B1A0-E328-205DEE34EC9C}"/>
                  </a:ext>
                </a:extLst>
              </p:cNvPr>
              <p:cNvSpPr/>
              <p:nvPr/>
            </p:nvSpPr>
            <p:spPr>
              <a:xfrm>
                <a:off x="2954717" y="4400395"/>
                <a:ext cx="30221" cy="489514"/>
              </a:xfrm>
              <a:custGeom>
                <a:avLst/>
                <a:gdLst>
                  <a:gd name="connsiteX0" fmla="*/ 19216 w 30221"/>
                  <a:gd name="connsiteY0" fmla="*/ 489514 h 489514"/>
                  <a:gd name="connsiteX1" fmla="*/ 30222 w 30221"/>
                  <a:gd name="connsiteY1" fmla="*/ 489514 h 489514"/>
                  <a:gd name="connsiteX2" fmla="*/ 30222 w 30221"/>
                  <a:gd name="connsiteY2" fmla="*/ 0 h 489514"/>
                  <a:gd name="connsiteX3" fmla="*/ 0 w 30221"/>
                  <a:gd name="connsiteY3" fmla="*/ 0 h 489514"/>
                  <a:gd name="connsiteX4" fmla="*/ 0 w 30221"/>
                  <a:gd name="connsiteY4" fmla="*/ 462411 h 489514"/>
                  <a:gd name="connsiteX5" fmla="*/ 19216 w 30221"/>
                  <a:gd name="connsiteY5" fmla="*/ 462411 h 48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21" h="489514">
                    <a:moveTo>
                      <a:pt x="19216" y="489514"/>
                    </a:moveTo>
                    <a:lnTo>
                      <a:pt x="30222" y="489514"/>
                    </a:lnTo>
                    <a:lnTo>
                      <a:pt x="30222" y="0"/>
                    </a:lnTo>
                    <a:lnTo>
                      <a:pt x="0" y="0"/>
                    </a:lnTo>
                    <a:lnTo>
                      <a:pt x="0" y="462411"/>
                    </a:lnTo>
                    <a:lnTo>
                      <a:pt x="19216" y="4624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1B264FCE-5025-0A2C-49CD-321ADF8B54E0}"/>
                  </a:ext>
                </a:extLst>
              </p:cNvPr>
              <p:cNvSpPr/>
              <p:nvPr/>
            </p:nvSpPr>
            <p:spPr>
              <a:xfrm>
                <a:off x="2533351" y="4862806"/>
                <a:ext cx="440581" cy="30221"/>
              </a:xfrm>
              <a:custGeom>
                <a:avLst/>
                <a:gdLst>
                  <a:gd name="connsiteX0" fmla="*/ 415725 w 440581"/>
                  <a:gd name="connsiteY0" fmla="*/ 0 h 30221"/>
                  <a:gd name="connsiteX1" fmla="*/ 0 w 440581"/>
                  <a:gd name="connsiteY1" fmla="*/ 0 h 30221"/>
                  <a:gd name="connsiteX2" fmla="*/ 0 w 440581"/>
                  <a:gd name="connsiteY2" fmla="*/ 12933 h 30221"/>
                  <a:gd name="connsiteX3" fmla="*/ 0 w 440581"/>
                  <a:gd name="connsiteY3" fmla="*/ 17244 h 30221"/>
                  <a:gd name="connsiteX4" fmla="*/ 0 w 440581"/>
                  <a:gd name="connsiteY4" fmla="*/ 30222 h 30221"/>
                  <a:gd name="connsiteX5" fmla="*/ 54436 w 440581"/>
                  <a:gd name="connsiteY5" fmla="*/ 30222 h 30221"/>
                  <a:gd name="connsiteX6" fmla="*/ 58747 w 440581"/>
                  <a:gd name="connsiteY6" fmla="*/ 30222 h 30221"/>
                  <a:gd name="connsiteX7" fmla="*/ 125841 w 440581"/>
                  <a:gd name="connsiteY7" fmla="*/ 30222 h 30221"/>
                  <a:gd name="connsiteX8" fmla="*/ 130152 w 440581"/>
                  <a:gd name="connsiteY8" fmla="*/ 30222 h 30221"/>
                  <a:gd name="connsiteX9" fmla="*/ 197292 w 440581"/>
                  <a:gd name="connsiteY9" fmla="*/ 30222 h 30221"/>
                  <a:gd name="connsiteX10" fmla="*/ 201603 w 440581"/>
                  <a:gd name="connsiteY10" fmla="*/ 30222 h 30221"/>
                  <a:gd name="connsiteX11" fmla="*/ 269063 w 440581"/>
                  <a:gd name="connsiteY11" fmla="*/ 30222 h 30221"/>
                  <a:gd name="connsiteX12" fmla="*/ 273374 w 440581"/>
                  <a:gd name="connsiteY12" fmla="*/ 30222 h 30221"/>
                  <a:gd name="connsiteX13" fmla="*/ 340468 w 440581"/>
                  <a:gd name="connsiteY13" fmla="*/ 30222 h 30221"/>
                  <a:gd name="connsiteX14" fmla="*/ 344779 w 440581"/>
                  <a:gd name="connsiteY14" fmla="*/ 30222 h 30221"/>
                  <a:gd name="connsiteX15" fmla="*/ 411873 w 440581"/>
                  <a:gd name="connsiteY15" fmla="*/ 30222 h 30221"/>
                  <a:gd name="connsiteX16" fmla="*/ 416184 w 440581"/>
                  <a:gd name="connsiteY16" fmla="*/ 30222 h 30221"/>
                  <a:gd name="connsiteX17" fmla="*/ 440581 w 440581"/>
                  <a:gd name="connsiteY17" fmla="*/ 30222 h 30221"/>
                  <a:gd name="connsiteX18" fmla="*/ 440581 w 440581"/>
                  <a:gd name="connsiteY18" fmla="*/ 27103 h 30221"/>
                  <a:gd name="connsiteX19" fmla="*/ 440581 w 440581"/>
                  <a:gd name="connsiteY19" fmla="*/ 0 h 30221"/>
                  <a:gd name="connsiteX20" fmla="*/ 421366 w 440581"/>
                  <a:gd name="connsiteY20" fmla="*/ 0 h 30221"/>
                  <a:gd name="connsiteX21" fmla="*/ 420036 w 440581"/>
                  <a:gd name="connsiteY21" fmla="*/ 0 h 30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581" h="30221">
                    <a:moveTo>
                      <a:pt x="415725" y="0"/>
                    </a:moveTo>
                    <a:lnTo>
                      <a:pt x="0" y="0"/>
                    </a:lnTo>
                    <a:lnTo>
                      <a:pt x="0" y="12933"/>
                    </a:lnTo>
                    <a:lnTo>
                      <a:pt x="0" y="17244"/>
                    </a:lnTo>
                    <a:lnTo>
                      <a:pt x="0" y="30222"/>
                    </a:lnTo>
                    <a:lnTo>
                      <a:pt x="54436" y="30222"/>
                    </a:lnTo>
                    <a:lnTo>
                      <a:pt x="58747" y="30222"/>
                    </a:lnTo>
                    <a:lnTo>
                      <a:pt x="125841" y="30222"/>
                    </a:lnTo>
                    <a:lnTo>
                      <a:pt x="130152" y="30222"/>
                    </a:lnTo>
                    <a:lnTo>
                      <a:pt x="197292" y="30222"/>
                    </a:lnTo>
                    <a:lnTo>
                      <a:pt x="201603" y="30222"/>
                    </a:lnTo>
                    <a:lnTo>
                      <a:pt x="269063" y="30222"/>
                    </a:lnTo>
                    <a:lnTo>
                      <a:pt x="273374" y="30222"/>
                    </a:lnTo>
                    <a:lnTo>
                      <a:pt x="340468" y="30222"/>
                    </a:lnTo>
                    <a:lnTo>
                      <a:pt x="344779" y="30222"/>
                    </a:lnTo>
                    <a:lnTo>
                      <a:pt x="411873" y="30222"/>
                    </a:lnTo>
                    <a:lnTo>
                      <a:pt x="416184" y="30222"/>
                    </a:lnTo>
                    <a:lnTo>
                      <a:pt x="440581" y="30222"/>
                    </a:lnTo>
                    <a:lnTo>
                      <a:pt x="440581" y="27103"/>
                    </a:lnTo>
                    <a:lnTo>
                      <a:pt x="440581" y="0"/>
                    </a:lnTo>
                    <a:lnTo>
                      <a:pt x="421366" y="0"/>
                    </a:lnTo>
                    <a:lnTo>
                      <a:pt x="420036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8E811B59-4E5F-730B-B0C8-869AA1E7F5E0}"/>
                  </a:ext>
                </a:extLst>
              </p:cNvPr>
              <p:cNvSpPr/>
              <p:nvPr/>
            </p:nvSpPr>
            <p:spPr>
              <a:xfrm>
                <a:off x="2522987" y="4442265"/>
                <a:ext cx="126483" cy="105937"/>
              </a:xfrm>
              <a:custGeom>
                <a:avLst/>
                <a:gdLst>
                  <a:gd name="connsiteX0" fmla="*/ 65397 w 126483"/>
                  <a:gd name="connsiteY0" fmla="*/ 105938 h 105937"/>
                  <a:gd name="connsiteX1" fmla="*/ 126483 w 126483"/>
                  <a:gd name="connsiteY1" fmla="*/ 71726 h 105937"/>
                  <a:gd name="connsiteX2" fmla="*/ 126483 w 126483"/>
                  <a:gd name="connsiteY2" fmla="*/ 52969 h 105937"/>
                  <a:gd name="connsiteX3" fmla="*/ 65397 w 126483"/>
                  <a:gd name="connsiteY3" fmla="*/ 101627 h 105937"/>
                  <a:gd name="connsiteX4" fmla="*/ 4311 w 126483"/>
                  <a:gd name="connsiteY4" fmla="*/ 52969 h 105937"/>
                  <a:gd name="connsiteX5" fmla="*/ 65397 w 126483"/>
                  <a:gd name="connsiteY5" fmla="*/ 4311 h 105937"/>
                  <a:gd name="connsiteX6" fmla="*/ 126483 w 126483"/>
                  <a:gd name="connsiteY6" fmla="*/ 52969 h 105937"/>
                  <a:gd name="connsiteX7" fmla="*/ 126483 w 126483"/>
                  <a:gd name="connsiteY7" fmla="*/ 34212 h 105937"/>
                  <a:gd name="connsiteX8" fmla="*/ 65397 w 126483"/>
                  <a:gd name="connsiteY8" fmla="*/ 0 h 105937"/>
                  <a:gd name="connsiteX9" fmla="*/ 0 w 126483"/>
                  <a:gd name="connsiteY9" fmla="*/ 52969 h 105937"/>
                  <a:gd name="connsiteX10" fmla="*/ 65397 w 126483"/>
                  <a:gd name="connsiteY10" fmla="*/ 105938 h 10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483" h="105937">
                    <a:moveTo>
                      <a:pt x="65397" y="105938"/>
                    </a:moveTo>
                    <a:cubicBezTo>
                      <a:pt x="93280" y="105938"/>
                      <a:pt x="117082" y="91675"/>
                      <a:pt x="126483" y="71726"/>
                    </a:cubicBezTo>
                    <a:lnTo>
                      <a:pt x="126483" y="52969"/>
                    </a:lnTo>
                    <a:cubicBezTo>
                      <a:pt x="126483" y="79797"/>
                      <a:pt x="99104" y="101627"/>
                      <a:pt x="65397" y="101627"/>
                    </a:cubicBezTo>
                    <a:cubicBezTo>
                      <a:pt x="31735" y="101627"/>
                      <a:pt x="4311" y="79797"/>
                      <a:pt x="4311" y="52969"/>
                    </a:cubicBezTo>
                    <a:cubicBezTo>
                      <a:pt x="4311" y="26141"/>
                      <a:pt x="31690" y="4311"/>
                      <a:pt x="65397" y="4311"/>
                    </a:cubicBezTo>
                    <a:cubicBezTo>
                      <a:pt x="99058" y="4311"/>
                      <a:pt x="126483" y="26141"/>
                      <a:pt x="126483" y="52969"/>
                    </a:cubicBezTo>
                    <a:lnTo>
                      <a:pt x="126483" y="34212"/>
                    </a:lnTo>
                    <a:cubicBezTo>
                      <a:pt x="117127" y="14263"/>
                      <a:pt x="93326" y="0"/>
                      <a:pt x="65397" y="0"/>
                    </a:cubicBezTo>
                    <a:cubicBezTo>
                      <a:pt x="29351" y="0"/>
                      <a:pt x="0" y="23756"/>
                      <a:pt x="0" y="52969"/>
                    </a:cubicBezTo>
                    <a:cubicBezTo>
                      <a:pt x="46" y="82182"/>
                      <a:pt x="29351" y="105938"/>
                      <a:pt x="65397" y="105938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9BA8C1B9-D534-A8E9-7E27-8C3A3D22993E}"/>
                  </a:ext>
                </a:extLst>
              </p:cNvPr>
              <p:cNvSpPr/>
              <p:nvPr/>
            </p:nvSpPr>
            <p:spPr>
              <a:xfrm>
                <a:off x="2649470" y="4408420"/>
                <a:ext cx="63470" cy="161382"/>
              </a:xfrm>
              <a:custGeom>
                <a:avLst/>
                <a:gdLst>
                  <a:gd name="connsiteX0" fmla="*/ 0 w 63470"/>
                  <a:gd name="connsiteY0" fmla="*/ 105571 h 161382"/>
                  <a:gd name="connsiteX1" fmla="*/ 0 w 63470"/>
                  <a:gd name="connsiteY1" fmla="*/ 161383 h 161382"/>
                  <a:gd name="connsiteX2" fmla="*/ 63471 w 63470"/>
                  <a:gd name="connsiteY2" fmla="*/ 161383 h 161382"/>
                  <a:gd name="connsiteX3" fmla="*/ 63471 w 63470"/>
                  <a:gd name="connsiteY3" fmla="*/ 0 h 161382"/>
                  <a:gd name="connsiteX4" fmla="*/ 0 w 63470"/>
                  <a:gd name="connsiteY4" fmla="*/ 0 h 161382"/>
                  <a:gd name="connsiteX5" fmla="*/ 0 w 63470"/>
                  <a:gd name="connsiteY5" fmla="*/ 68057 h 161382"/>
                  <a:gd name="connsiteX6" fmla="*/ 0 w 63470"/>
                  <a:gd name="connsiteY6" fmla="*/ 86814 h 161382"/>
                  <a:gd name="connsiteX7" fmla="*/ 0 w 63470"/>
                  <a:gd name="connsiteY7" fmla="*/ 105571 h 161382"/>
                  <a:gd name="connsiteX8" fmla="*/ 4311 w 63470"/>
                  <a:gd name="connsiteY8" fmla="*/ 4311 h 161382"/>
                  <a:gd name="connsiteX9" fmla="*/ 59160 w 63470"/>
                  <a:gd name="connsiteY9" fmla="*/ 4311 h 161382"/>
                  <a:gd name="connsiteX10" fmla="*/ 59160 w 63470"/>
                  <a:gd name="connsiteY10" fmla="*/ 157072 h 161382"/>
                  <a:gd name="connsiteX11" fmla="*/ 4311 w 63470"/>
                  <a:gd name="connsiteY11" fmla="*/ 157072 h 161382"/>
                  <a:gd name="connsiteX12" fmla="*/ 4311 w 63470"/>
                  <a:gd name="connsiteY12" fmla="*/ 4311 h 16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470" h="161382">
                    <a:moveTo>
                      <a:pt x="0" y="105571"/>
                    </a:moveTo>
                    <a:lnTo>
                      <a:pt x="0" y="161383"/>
                    </a:lnTo>
                    <a:lnTo>
                      <a:pt x="63471" y="161383"/>
                    </a:lnTo>
                    <a:lnTo>
                      <a:pt x="63471" y="0"/>
                    </a:lnTo>
                    <a:lnTo>
                      <a:pt x="0" y="0"/>
                    </a:lnTo>
                    <a:lnTo>
                      <a:pt x="0" y="68057"/>
                    </a:lnTo>
                    <a:lnTo>
                      <a:pt x="0" y="86814"/>
                    </a:lnTo>
                    <a:lnTo>
                      <a:pt x="0" y="105571"/>
                    </a:lnTo>
                    <a:close/>
                    <a:moveTo>
                      <a:pt x="4311" y="4311"/>
                    </a:moveTo>
                    <a:lnTo>
                      <a:pt x="59160" y="4311"/>
                    </a:lnTo>
                    <a:lnTo>
                      <a:pt x="59160" y="157072"/>
                    </a:lnTo>
                    <a:lnTo>
                      <a:pt x="4311" y="157072"/>
                    </a:lnTo>
                    <a:lnTo>
                      <a:pt x="4311" y="431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16399143-E6AE-A23B-8423-905AA0D59D89}"/>
                  </a:ext>
                </a:extLst>
              </p:cNvPr>
              <p:cNvSpPr/>
              <p:nvPr/>
            </p:nvSpPr>
            <p:spPr>
              <a:xfrm>
                <a:off x="2563940" y="4724766"/>
                <a:ext cx="171288" cy="126391"/>
              </a:xfrm>
              <a:custGeom>
                <a:avLst/>
                <a:gdLst>
                  <a:gd name="connsiteX0" fmla="*/ 48933 w 171288"/>
                  <a:gd name="connsiteY0" fmla="*/ 126391 h 126391"/>
                  <a:gd name="connsiteX1" fmla="*/ 122356 w 171288"/>
                  <a:gd name="connsiteY1" fmla="*/ 126391 h 126391"/>
                  <a:gd name="connsiteX2" fmla="*/ 171289 w 171288"/>
                  <a:gd name="connsiteY2" fmla="*/ 77458 h 126391"/>
                  <a:gd name="connsiteX3" fmla="*/ 171289 w 171288"/>
                  <a:gd name="connsiteY3" fmla="*/ 69662 h 126391"/>
                  <a:gd name="connsiteX4" fmla="*/ 146799 w 171288"/>
                  <a:gd name="connsiteY4" fmla="*/ 69662 h 126391"/>
                  <a:gd name="connsiteX5" fmla="*/ 146799 w 171288"/>
                  <a:gd name="connsiteY5" fmla="*/ 56729 h 126391"/>
                  <a:gd name="connsiteX6" fmla="*/ 171289 w 171288"/>
                  <a:gd name="connsiteY6" fmla="*/ 56729 h 126391"/>
                  <a:gd name="connsiteX7" fmla="*/ 171289 w 171288"/>
                  <a:gd name="connsiteY7" fmla="*/ 48933 h 126391"/>
                  <a:gd name="connsiteX8" fmla="*/ 122356 w 171288"/>
                  <a:gd name="connsiteY8" fmla="*/ 0 h 126391"/>
                  <a:gd name="connsiteX9" fmla="*/ 48933 w 171288"/>
                  <a:gd name="connsiteY9" fmla="*/ 0 h 126391"/>
                  <a:gd name="connsiteX10" fmla="*/ 0 w 171288"/>
                  <a:gd name="connsiteY10" fmla="*/ 48933 h 126391"/>
                  <a:gd name="connsiteX11" fmla="*/ 0 w 171288"/>
                  <a:gd name="connsiteY11" fmla="*/ 77504 h 126391"/>
                  <a:gd name="connsiteX12" fmla="*/ 48933 w 171288"/>
                  <a:gd name="connsiteY12" fmla="*/ 126391 h 126391"/>
                  <a:gd name="connsiteX13" fmla="*/ 67553 w 171288"/>
                  <a:gd name="connsiteY13" fmla="*/ 22472 h 126391"/>
                  <a:gd name="connsiteX14" fmla="*/ 115477 w 171288"/>
                  <a:gd name="connsiteY14" fmla="*/ 63196 h 126391"/>
                  <a:gd name="connsiteX15" fmla="*/ 67553 w 171288"/>
                  <a:gd name="connsiteY15" fmla="*/ 103920 h 126391"/>
                  <a:gd name="connsiteX16" fmla="*/ 19628 w 171288"/>
                  <a:gd name="connsiteY16" fmla="*/ 63196 h 126391"/>
                  <a:gd name="connsiteX17" fmla="*/ 67553 w 171288"/>
                  <a:gd name="connsiteY17" fmla="*/ 22472 h 12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1288" h="126391">
                    <a:moveTo>
                      <a:pt x="48933" y="126391"/>
                    </a:moveTo>
                    <a:lnTo>
                      <a:pt x="122356" y="126391"/>
                    </a:lnTo>
                    <a:cubicBezTo>
                      <a:pt x="149368" y="126391"/>
                      <a:pt x="171289" y="104470"/>
                      <a:pt x="171289" y="77458"/>
                    </a:cubicBezTo>
                    <a:lnTo>
                      <a:pt x="171289" y="69662"/>
                    </a:lnTo>
                    <a:lnTo>
                      <a:pt x="146799" y="69662"/>
                    </a:lnTo>
                    <a:lnTo>
                      <a:pt x="146799" y="56729"/>
                    </a:lnTo>
                    <a:lnTo>
                      <a:pt x="171289" y="56729"/>
                    </a:lnTo>
                    <a:lnTo>
                      <a:pt x="171289" y="48933"/>
                    </a:lnTo>
                    <a:cubicBezTo>
                      <a:pt x="171289" y="21921"/>
                      <a:pt x="149368" y="0"/>
                      <a:pt x="122356" y="0"/>
                    </a:cubicBezTo>
                    <a:lnTo>
                      <a:pt x="48933" y="0"/>
                    </a:lnTo>
                    <a:cubicBezTo>
                      <a:pt x="21876" y="0"/>
                      <a:pt x="0" y="21921"/>
                      <a:pt x="0" y="48933"/>
                    </a:cubicBezTo>
                    <a:lnTo>
                      <a:pt x="0" y="77504"/>
                    </a:lnTo>
                    <a:cubicBezTo>
                      <a:pt x="0" y="104470"/>
                      <a:pt x="21921" y="126391"/>
                      <a:pt x="48933" y="126391"/>
                    </a:cubicBezTo>
                    <a:close/>
                    <a:moveTo>
                      <a:pt x="67553" y="22472"/>
                    </a:moveTo>
                    <a:cubicBezTo>
                      <a:pt x="94014" y="22472"/>
                      <a:pt x="115477" y="40678"/>
                      <a:pt x="115477" y="63196"/>
                    </a:cubicBezTo>
                    <a:cubicBezTo>
                      <a:pt x="115477" y="85667"/>
                      <a:pt x="94014" y="103920"/>
                      <a:pt x="67553" y="103920"/>
                    </a:cubicBezTo>
                    <a:cubicBezTo>
                      <a:pt x="41091" y="103920"/>
                      <a:pt x="19628" y="85713"/>
                      <a:pt x="19628" y="63196"/>
                    </a:cubicBezTo>
                    <a:cubicBezTo>
                      <a:pt x="19583" y="40678"/>
                      <a:pt x="41045" y="22472"/>
                      <a:pt x="67553" y="22472"/>
                    </a:cubicBez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8E500E13-B452-CF92-8C2D-303B54F91685}"/>
                  </a:ext>
                </a:extLst>
              </p:cNvPr>
              <p:cNvSpPr/>
              <p:nvPr/>
            </p:nvSpPr>
            <p:spPr>
              <a:xfrm>
                <a:off x="2583523" y="4747192"/>
                <a:ext cx="95848" cy="81448"/>
              </a:xfrm>
              <a:custGeom>
                <a:avLst/>
                <a:gdLst>
                  <a:gd name="connsiteX0" fmla="*/ 0 w 95848"/>
                  <a:gd name="connsiteY0" fmla="*/ 40724 h 81448"/>
                  <a:gd name="connsiteX1" fmla="*/ 47924 w 95848"/>
                  <a:gd name="connsiteY1" fmla="*/ 81448 h 81448"/>
                  <a:gd name="connsiteX2" fmla="*/ 95848 w 95848"/>
                  <a:gd name="connsiteY2" fmla="*/ 40724 h 81448"/>
                  <a:gd name="connsiteX3" fmla="*/ 47924 w 95848"/>
                  <a:gd name="connsiteY3" fmla="*/ 0 h 81448"/>
                  <a:gd name="connsiteX4" fmla="*/ 0 w 95848"/>
                  <a:gd name="connsiteY4" fmla="*/ 40724 h 8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48" h="81448">
                    <a:moveTo>
                      <a:pt x="0" y="40724"/>
                    </a:moveTo>
                    <a:cubicBezTo>
                      <a:pt x="0" y="63196"/>
                      <a:pt x="21463" y="81448"/>
                      <a:pt x="47924" y="81448"/>
                    </a:cubicBezTo>
                    <a:cubicBezTo>
                      <a:pt x="74386" y="81448"/>
                      <a:pt x="95848" y="63241"/>
                      <a:pt x="95848" y="40724"/>
                    </a:cubicBezTo>
                    <a:cubicBezTo>
                      <a:pt x="95848" y="18252"/>
                      <a:pt x="74386" y="0"/>
                      <a:pt x="47924" y="0"/>
                    </a:cubicBezTo>
                    <a:cubicBezTo>
                      <a:pt x="21463" y="46"/>
                      <a:pt x="0" y="18252"/>
                      <a:pt x="0" y="40724"/>
                    </a:cubicBezTo>
                    <a:close/>
                  </a:path>
                </a:pathLst>
              </a:custGeom>
              <a:solidFill>
                <a:srgbClr val="91939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C7EB4DDC-9989-E5CE-6347-1EFA884555C1}"/>
                  </a:ext>
                </a:extLst>
              </p:cNvPr>
              <p:cNvSpPr/>
              <p:nvPr/>
            </p:nvSpPr>
            <p:spPr>
              <a:xfrm>
                <a:off x="2710786" y="4781449"/>
                <a:ext cx="24489" cy="12932"/>
              </a:xfrm>
              <a:custGeom>
                <a:avLst/>
                <a:gdLst>
                  <a:gd name="connsiteX0" fmla="*/ 0 w 24489"/>
                  <a:gd name="connsiteY0" fmla="*/ 0 h 12932"/>
                  <a:gd name="connsiteX1" fmla="*/ 0 w 24489"/>
                  <a:gd name="connsiteY1" fmla="*/ 12932 h 12932"/>
                  <a:gd name="connsiteX2" fmla="*/ 24489 w 24489"/>
                  <a:gd name="connsiteY2" fmla="*/ 12932 h 12932"/>
                  <a:gd name="connsiteX3" fmla="*/ 24489 w 24489"/>
                  <a:gd name="connsiteY3" fmla="*/ 12932 h 12932"/>
                  <a:gd name="connsiteX4" fmla="*/ 24489 w 24489"/>
                  <a:gd name="connsiteY4" fmla="*/ 0 h 12932"/>
                  <a:gd name="connsiteX5" fmla="*/ 24489 w 24489"/>
                  <a:gd name="connsiteY5" fmla="*/ 0 h 12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89" h="12932">
                    <a:moveTo>
                      <a:pt x="0" y="0"/>
                    </a:moveTo>
                    <a:lnTo>
                      <a:pt x="0" y="12932"/>
                    </a:lnTo>
                    <a:lnTo>
                      <a:pt x="24489" y="12932"/>
                    </a:lnTo>
                    <a:lnTo>
                      <a:pt x="24489" y="12932"/>
                    </a:lnTo>
                    <a:lnTo>
                      <a:pt x="24489" y="0"/>
                    </a:lnTo>
                    <a:lnTo>
                      <a:pt x="24489" y="0"/>
                    </a:lnTo>
                    <a:close/>
                  </a:path>
                </a:pathLst>
              </a:custGeom>
              <a:solidFill>
                <a:srgbClr val="808083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06005943-E9D9-0D63-07DA-DC1CDDAE80B0}"/>
                  </a:ext>
                </a:extLst>
              </p:cNvPr>
              <p:cNvSpPr/>
              <p:nvPr/>
            </p:nvSpPr>
            <p:spPr>
              <a:xfrm>
                <a:off x="2751647" y="4408420"/>
                <a:ext cx="197887" cy="444892"/>
              </a:xfrm>
              <a:custGeom>
                <a:avLst/>
                <a:gdLst>
                  <a:gd name="connsiteX0" fmla="*/ 0 w 197887"/>
                  <a:gd name="connsiteY0" fmla="*/ 0 h 444892"/>
                  <a:gd name="connsiteX1" fmla="*/ 0 w 197887"/>
                  <a:gd name="connsiteY1" fmla="*/ 444892 h 444892"/>
                  <a:gd name="connsiteX2" fmla="*/ 197429 w 197887"/>
                  <a:gd name="connsiteY2" fmla="*/ 444892 h 444892"/>
                  <a:gd name="connsiteX3" fmla="*/ 197888 w 197887"/>
                  <a:gd name="connsiteY3" fmla="*/ 444892 h 444892"/>
                  <a:gd name="connsiteX4" fmla="*/ 197888 w 197887"/>
                  <a:gd name="connsiteY4" fmla="*/ 0 h 444892"/>
                  <a:gd name="connsiteX5" fmla="*/ 197429 w 197887"/>
                  <a:gd name="connsiteY5" fmla="*/ 0 h 444892"/>
                  <a:gd name="connsiteX6" fmla="*/ 0 w 197887"/>
                  <a:gd name="connsiteY6" fmla="*/ 0 h 444892"/>
                  <a:gd name="connsiteX7" fmla="*/ 195732 w 197887"/>
                  <a:gd name="connsiteY7" fmla="*/ 48429 h 444892"/>
                  <a:gd name="connsiteX8" fmla="*/ 193577 w 197887"/>
                  <a:gd name="connsiteY8" fmla="*/ 48429 h 444892"/>
                  <a:gd name="connsiteX9" fmla="*/ 193577 w 197887"/>
                  <a:gd name="connsiteY9" fmla="*/ 88098 h 444892"/>
                  <a:gd name="connsiteX10" fmla="*/ 195732 w 197887"/>
                  <a:gd name="connsiteY10" fmla="*/ 88098 h 444892"/>
                  <a:gd name="connsiteX11" fmla="*/ 195732 w 197887"/>
                  <a:gd name="connsiteY11" fmla="*/ 92409 h 444892"/>
                  <a:gd name="connsiteX12" fmla="*/ 193577 w 197887"/>
                  <a:gd name="connsiteY12" fmla="*/ 92409 h 444892"/>
                  <a:gd name="connsiteX13" fmla="*/ 193577 w 197887"/>
                  <a:gd name="connsiteY13" fmla="*/ 132216 h 444892"/>
                  <a:gd name="connsiteX14" fmla="*/ 195732 w 197887"/>
                  <a:gd name="connsiteY14" fmla="*/ 132216 h 444892"/>
                  <a:gd name="connsiteX15" fmla="*/ 195732 w 197887"/>
                  <a:gd name="connsiteY15" fmla="*/ 136527 h 444892"/>
                  <a:gd name="connsiteX16" fmla="*/ 193577 w 197887"/>
                  <a:gd name="connsiteY16" fmla="*/ 136527 h 444892"/>
                  <a:gd name="connsiteX17" fmla="*/ 193577 w 197887"/>
                  <a:gd name="connsiteY17" fmla="*/ 176196 h 444892"/>
                  <a:gd name="connsiteX18" fmla="*/ 195732 w 197887"/>
                  <a:gd name="connsiteY18" fmla="*/ 176196 h 444892"/>
                  <a:gd name="connsiteX19" fmla="*/ 195732 w 197887"/>
                  <a:gd name="connsiteY19" fmla="*/ 180507 h 444892"/>
                  <a:gd name="connsiteX20" fmla="*/ 193577 w 197887"/>
                  <a:gd name="connsiteY20" fmla="*/ 180507 h 444892"/>
                  <a:gd name="connsiteX21" fmla="*/ 193577 w 197887"/>
                  <a:gd name="connsiteY21" fmla="*/ 220314 h 444892"/>
                  <a:gd name="connsiteX22" fmla="*/ 195732 w 197887"/>
                  <a:gd name="connsiteY22" fmla="*/ 220314 h 444892"/>
                  <a:gd name="connsiteX23" fmla="*/ 195732 w 197887"/>
                  <a:gd name="connsiteY23" fmla="*/ 224624 h 444892"/>
                  <a:gd name="connsiteX24" fmla="*/ 193577 w 197887"/>
                  <a:gd name="connsiteY24" fmla="*/ 224624 h 444892"/>
                  <a:gd name="connsiteX25" fmla="*/ 193577 w 197887"/>
                  <a:gd name="connsiteY25" fmla="*/ 264431 h 444892"/>
                  <a:gd name="connsiteX26" fmla="*/ 195732 w 197887"/>
                  <a:gd name="connsiteY26" fmla="*/ 264431 h 444892"/>
                  <a:gd name="connsiteX27" fmla="*/ 195732 w 197887"/>
                  <a:gd name="connsiteY27" fmla="*/ 268742 h 444892"/>
                  <a:gd name="connsiteX28" fmla="*/ 193577 w 197887"/>
                  <a:gd name="connsiteY28" fmla="*/ 268742 h 444892"/>
                  <a:gd name="connsiteX29" fmla="*/ 193577 w 197887"/>
                  <a:gd name="connsiteY29" fmla="*/ 308412 h 444892"/>
                  <a:gd name="connsiteX30" fmla="*/ 195732 w 197887"/>
                  <a:gd name="connsiteY30" fmla="*/ 308412 h 444892"/>
                  <a:gd name="connsiteX31" fmla="*/ 195732 w 197887"/>
                  <a:gd name="connsiteY31" fmla="*/ 310613 h 444892"/>
                  <a:gd name="connsiteX32" fmla="*/ 195732 w 197887"/>
                  <a:gd name="connsiteY32" fmla="*/ 312722 h 444892"/>
                  <a:gd name="connsiteX33" fmla="*/ 193577 w 197887"/>
                  <a:gd name="connsiteY33" fmla="*/ 312722 h 444892"/>
                  <a:gd name="connsiteX34" fmla="*/ 193577 w 197887"/>
                  <a:gd name="connsiteY34" fmla="*/ 352529 h 444892"/>
                  <a:gd name="connsiteX35" fmla="*/ 195732 w 197887"/>
                  <a:gd name="connsiteY35" fmla="*/ 352529 h 444892"/>
                  <a:gd name="connsiteX36" fmla="*/ 195732 w 197887"/>
                  <a:gd name="connsiteY36" fmla="*/ 356840 h 444892"/>
                  <a:gd name="connsiteX37" fmla="*/ 193577 w 197887"/>
                  <a:gd name="connsiteY37" fmla="*/ 356840 h 444892"/>
                  <a:gd name="connsiteX38" fmla="*/ 193577 w 197887"/>
                  <a:gd name="connsiteY38" fmla="*/ 396510 h 444892"/>
                  <a:gd name="connsiteX39" fmla="*/ 195732 w 197887"/>
                  <a:gd name="connsiteY39" fmla="*/ 396510 h 444892"/>
                  <a:gd name="connsiteX40" fmla="*/ 195732 w 197887"/>
                  <a:gd name="connsiteY40" fmla="*/ 400820 h 444892"/>
                  <a:gd name="connsiteX41" fmla="*/ 193577 w 197887"/>
                  <a:gd name="connsiteY41" fmla="*/ 400820 h 444892"/>
                  <a:gd name="connsiteX42" fmla="*/ 193577 w 197887"/>
                  <a:gd name="connsiteY42" fmla="*/ 440627 h 444892"/>
                  <a:gd name="connsiteX43" fmla="*/ 4311 w 197887"/>
                  <a:gd name="connsiteY43" fmla="*/ 440627 h 444892"/>
                  <a:gd name="connsiteX44" fmla="*/ 4311 w 197887"/>
                  <a:gd name="connsiteY44" fmla="*/ 400820 h 444892"/>
                  <a:gd name="connsiteX45" fmla="*/ 2156 w 197887"/>
                  <a:gd name="connsiteY45" fmla="*/ 400820 h 444892"/>
                  <a:gd name="connsiteX46" fmla="*/ 2156 w 197887"/>
                  <a:gd name="connsiteY46" fmla="*/ 396510 h 444892"/>
                  <a:gd name="connsiteX47" fmla="*/ 4311 w 197887"/>
                  <a:gd name="connsiteY47" fmla="*/ 396510 h 444892"/>
                  <a:gd name="connsiteX48" fmla="*/ 4311 w 197887"/>
                  <a:gd name="connsiteY48" fmla="*/ 356840 h 444892"/>
                  <a:gd name="connsiteX49" fmla="*/ 2156 w 197887"/>
                  <a:gd name="connsiteY49" fmla="*/ 356840 h 444892"/>
                  <a:gd name="connsiteX50" fmla="*/ 2156 w 197887"/>
                  <a:gd name="connsiteY50" fmla="*/ 352529 h 444892"/>
                  <a:gd name="connsiteX51" fmla="*/ 4311 w 197887"/>
                  <a:gd name="connsiteY51" fmla="*/ 352529 h 444892"/>
                  <a:gd name="connsiteX52" fmla="*/ 4311 w 197887"/>
                  <a:gd name="connsiteY52" fmla="*/ 312722 h 444892"/>
                  <a:gd name="connsiteX53" fmla="*/ 2156 w 197887"/>
                  <a:gd name="connsiteY53" fmla="*/ 312722 h 444892"/>
                  <a:gd name="connsiteX54" fmla="*/ 2156 w 197887"/>
                  <a:gd name="connsiteY54" fmla="*/ 308412 h 444892"/>
                  <a:gd name="connsiteX55" fmla="*/ 4311 w 197887"/>
                  <a:gd name="connsiteY55" fmla="*/ 308412 h 444892"/>
                  <a:gd name="connsiteX56" fmla="*/ 4311 w 197887"/>
                  <a:gd name="connsiteY56" fmla="*/ 268742 h 444892"/>
                  <a:gd name="connsiteX57" fmla="*/ 2156 w 197887"/>
                  <a:gd name="connsiteY57" fmla="*/ 268742 h 444892"/>
                  <a:gd name="connsiteX58" fmla="*/ 2156 w 197887"/>
                  <a:gd name="connsiteY58" fmla="*/ 264431 h 444892"/>
                  <a:gd name="connsiteX59" fmla="*/ 4311 w 197887"/>
                  <a:gd name="connsiteY59" fmla="*/ 264431 h 444892"/>
                  <a:gd name="connsiteX60" fmla="*/ 4311 w 197887"/>
                  <a:gd name="connsiteY60" fmla="*/ 224624 h 444892"/>
                  <a:gd name="connsiteX61" fmla="*/ 2156 w 197887"/>
                  <a:gd name="connsiteY61" fmla="*/ 224624 h 444892"/>
                  <a:gd name="connsiteX62" fmla="*/ 2156 w 197887"/>
                  <a:gd name="connsiteY62" fmla="*/ 220314 h 444892"/>
                  <a:gd name="connsiteX63" fmla="*/ 4311 w 197887"/>
                  <a:gd name="connsiteY63" fmla="*/ 220314 h 444892"/>
                  <a:gd name="connsiteX64" fmla="*/ 4311 w 197887"/>
                  <a:gd name="connsiteY64" fmla="*/ 180507 h 444892"/>
                  <a:gd name="connsiteX65" fmla="*/ 2156 w 197887"/>
                  <a:gd name="connsiteY65" fmla="*/ 180507 h 444892"/>
                  <a:gd name="connsiteX66" fmla="*/ 2156 w 197887"/>
                  <a:gd name="connsiteY66" fmla="*/ 176196 h 444892"/>
                  <a:gd name="connsiteX67" fmla="*/ 4311 w 197887"/>
                  <a:gd name="connsiteY67" fmla="*/ 176196 h 444892"/>
                  <a:gd name="connsiteX68" fmla="*/ 4311 w 197887"/>
                  <a:gd name="connsiteY68" fmla="*/ 136527 h 444892"/>
                  <a:gd name="connsiteX69" fmla="*/ 2156 w 197887"/>
                  <a:gd name="connsiteY69" fmla="*/ 136527 h 444892"/>
                  <a:gd name="connsiteX70" fmla="*/ 2156 w 197887"/>
                  <a:gd name="connsiteY70" fmla="*/ 132216 h 444892"/>
                  <a:gd name="connsiteX71" fmla="*/ 4311 w 197887"/>
                  <a:gd name="connsiteY71" fmla="*/ 132216 h 444892"/>
                  <a:gd name="connsiteX72" fmla="*/ 4311 w 197887"/>
                  <a:gd name="connsiteY72" fmla="*/ 92409 h 444892"/>
                  <a:gd name="connsiteX73" fmla="*/ 2156 w 197887"/>
                  <a:gd name="connsiteY73" fmla="*/ 92409 h 444892"/>
                  <a:gd name="connsiteX74" fmla="*/ 2156 w 197887"/>
                  <a:gd name="connsiteY74" fmla="*/ 88098 h 444892"/>
                  <a:gd name="connsiteX75" fmla="*/ 4311 w 197887"/>
                  <a:gd name="connsiteY75" fmla="*/ 88098 h 444892"/>
                  <a:gd name="connsiteX76" fmla="*/ 4311 w 197887"/>
                  <a:gd name="connsiteY76" fmla="*/ 48429 h 444892"/>
                  <a:gd name="connsiteX77" fmla="*/ 2156 w 197887"/>
                  <a:gd name="connsiteY77" fmla="*/ 48429 h 444892"/>
                  <a:gd name="connsiteX78" fmla="*/ 2156 w 197887"/>
                  <a:gd name="connsiteY78" fmla="*/ 44118 h 444892"/>
                  <a:gd name="connsiteX79" fmla="*/ 4311 w 197887"/>
                  <a:gd name="connsiteY79" fmla="*/ 44118 h 444892"/>
                  <a:gd name="connsiteX80" fmla="*/ 4311 w 197887"/>
                  <a:gd name="connsiteY80" fmla="*/ 4311 h 444892"/>
                  <a:gd name="connsiteX81" fmla="*/ 193577 w 197887"/>
                  <a:gd name="connsiteY81" fmla="*/ 4311 h 444892"/>
                  <a:gd name="connsiteX82" fmla="*/ 193577 w 197887"/>
                  <a:gd name="connsiteY82" fmla="*/ 44118 h 444892"/>
                  <a:gd name="connsiteX83" fmla="*/ 195732 w 197887"/>
                  <a:gd name="connsiteY83" fmla="*/ 44118 h 444892"/>
                  <a:gd name="connsiteX84" fmla="*/ 195732 w 197887"/>
                  <a:gd name="connsiteY84" fmla="*/ 48429 h 444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97887" h="444892">
                    <a:moveTo>
                      <a:pt x="0" y="0"/>
                    </a:moveTo>
                    <a:lnTo>
                      <a:pt x="0" y="444892"/>
                    </a:lnTo>
                    <a:lnTo>
                      <a:pt x="197429" y="444892"/>
                    </a:lnTo>
                    <a:lnTo>
                      <a:pt x="197888" y="444892"/>
                    </a:lnTo>
                    <a:lnTo>
                      <a:pt x="197888" y="0"/>
                    </a:lnTo>
                    <a:lnTo>
                      <a:pt x="197429" y="0"/>
                    </a:lnTo>
                    <a:lnTo>
                      <a:pt x="0" y="0"/>
                    </a:lnTo>
                    <a:close/>
                    <a:moveTo>
                      <a:pt x="195732" y="48429"/>
                    </a:moveTo>
                    <a:lnTo>
                      <a:pt x="193577" y="48429"/>
                    </a:lnTo>
                    <a:lnTo>
                      <a:pt x="193577" y="88098"/>
                    </a:lnTo>
                    <a:lnTo>
                      <a:pt x="195732" y="88098"/>
                    </a:lnTo>
                    <a:lnTo>
                      <a:pt x="195732" y="92409"/>
                    </a:lnTo>
                    <a:lnTo>
                      <a:pt x="193577" y="92409"/>
                    </a:lnTo>
                    <a:lnTo>
                      <a:pt x="193577" y="132216"/>
                    </a:lnTo>
                    <a:lnTo>
                      <a:pt x="195732" y="132216"/>
                    </a:lnTo>
                    <a:lnTo>
                      <a:pt x="195732" y="136527"/>
                    </a:lnTo>
                    <a:lnTo>
                      <a:pt x="193577" y="136527"/>
                    </a:lnTo>
                    <a:lnTo>
                      <a:pt x="193577" y="176196"/>
                    </a:lnTo>
                    <a:lnTo>
                      <a:pt x="195732" y="176196"/>
                    </a:lnTo>
                    <a:lnTo>
                      <a:pt x="195732" y="180507"/>
                    </a:lnTo>
                    <a:lnTo>
                      <a:pt x="193577" y="180507"/>
                    </a:lnTo>
                    <a:lnTo>
                      <a:pt x="193577" y="220314"/>
                    </a:lnTo>
                    <a:lnTo>
                      <a:pt x="195732" y="220314"/>
                    </a:lnTo>
                    <a:lnTo>
                      <a:pt x="195732" y="224624"/>
                    </a:lnTo>
                    <a:lnTo>
                      <a:pt x="193577" y="224624"/>
                    </a:lnTo>
                    <a:lnTo>
                      <a:pt x="193577" y="264431"/>
                    </a:lnTo>
                    <a:lnTo>
                      <a:pt x="195732" y="264431"/>
                    </a:lnTo>
                    <a:lnTo>
                      <a:pt x="195732" y="268742"/>
                    </a:lnTo>
                    <a:lnTo>
                      <a:pt x="193577" y="268742"/>
                    </a:lnTo>
                    <a:lnTo>
                      <a:pt x="193577" y="308412"/>
                    </a:lnTo>
                    <a:lnTo>
                      <a:pt x="195732" y="308412"/>
                    </a:lnTo>
                    <a:lnTo>
                      <a:pt x="195732" y="310613"/>
                    </a:lnTo>
                    <a:lnTo>
                      <a:pt x="195732" y="312722"/>
                    </a:lnTo>
                    <a:lnTo>
                      <a:pt x="193577" y="312722"/>
                    </a:lnTo>
                    <a:lnTo>
                      <a:pt x="193577" y="352529"/>
                    </a:lnTo>
                    <a:lnTo>
                      <a:pt x="195732" y="352529"/>
                    </a:lnTo>
                    <a:lnTo>
                      <a:pt x="195732" y="356840"/>
                    </a:lnTo>
                    <a:lnTo>
                      <a:pt x="193577" y="356840"/>
                    </a:lnTo>
                    <a:lnTo>
                      <a:pt x="193577" y="396510"/>
                    </a:lnTo>
                    <a:lnTo>
                      <a:pt x="195732" y="396510"/>
                    </a:lnTo>
                    <a:lnTo>
                      <a:pt x="195732" y="400820"/>
                    </a:lnTo>
                    <a:lnTo>
                      <a:pt x="193577" y="400820"/>
                    </a:lnTo>
                    <a:lnTo>
                      <a:pt x="193577" y="440627"/>
                    </a:lnTo>
                    <a:lnTo>
                      <a:pt x="4311" y="440627"/>
                    </a:lnTo>
                    <a:lnTo>
                      <a:pt x="4311" y="400820"/>
                    </a:lnTo>
                    <a:lnTo>
                      <a:pt x="2156" y="400820"/>
                    </a:lnTo>
                    <a:lnTo>
                      <a:pt x="2156" y="396510"/>
                    </a:lnTo>
                    <a:lnTo>
                      <a:pt x="4311" y="396510"/>
                    </a:lnTo>
                    <a:lnTo>
                      <a:pt x="4311" y="356840"/>
                    </a:lnTo>
                    <a:lnTo>
                      <a:pt x="2156" y="356840"/>
                    </a:lnTo>
                    <a:lnTo>
                      <a:pt x="2156" y="352529"/>
                    </a:lnTo>
                    <a:lnTo>
                      <a:pt x="4311" y="352529"/>
                    </a:lnTo>
                    <a:lnTo>
                      <a:pt x="4311" y="312722"/>
                    </a:lnTo>
                    <a:lnTo>
                      <a:pt x="2156" y="312722"/>
                    </a:lnTo>
                    <a:lnTo>
                      <a:pt x="2156" y="308412"/>
                    </a:lnTo>
                    <a:lnTo>
                      <a:pt x="4311" y="308412"/>
                    </a:lnTo>
                    <a:lnTo>
                      <a:pt x="4311" y="268742"/>
                    </a:lnTo>
                    <a:lnTo>
                      <a:pt x="2156" y="268742"/>
                    </a:lnTo>
                    <a:lnTo>
                      <a:pt x="2156" y="264431"/>
                    </a:lnTo>
                    <a:lnTo>
                      <a:pt x="4311" y="264431"/>
                    </a:lnTo>
                    <a:lnTo>
                      <a:pt x="4311" y="224624"/>
                    </a:lnTo>
                    <a:lnTo>
                      <a:pt x="2156" y="224624"/>
                    </a:lnTo>
                    <a:lnTo>
                      <a:pt x="2156" y="220314"/>
                    </a:lnTo>
                    <a:lnTo>
                      <a:pt x="4311" y="220314"/>
                    </a:lnTo>
                    <a:lnTo>
                      <a:pt x="4311" y="180507"/>
                    </a:lnTo>
                    <a:lnTo>
                      <a:pt x="2156" y="180507"/>
                    </a:lnTo>
                    <a:lnTo>
                      <a:pt x="2156" y="176196"/>
                    </a:lnTo>
                    <a:lnTo>
                      <a:pt x="4311" y="176196"/>
                    </a:lnTo>
                    <a:lnTo>
                      <a:pt x="4311" y="136527"/>
                    </a:lnTo>
                    <a:lnTo>
                      <a:pt x="2156" y="136527"/>
                    </a:lnTo>
                    <a:lnTo>
                      <a:pt x="2156" y="132216"/>
                    </a:lnTo>
                    <a:lnTo>
                      <a:pt x="4311" y="132216"/>
                    </a:lnTo>
                    <a:lnTo>
                      <a:pt x="4311" y="92409"/>
                    </a:lnTo>
                    <a:lnTo>
                      <a:pt x="2156" y="92409"/>
                    </a:lnTo>
                    <a:lnTo>
                      <a:pt x="2156" y="88098"/>
                    </a:lnTo>
                    <a:lnTo>
                      <a:pt x="4311" y="88098"/>
                    </a:lnTo>
                    <a:lnTo>
                      <a:pt x="4311" y="48429"/>
                    </a:lnTo>
                    <a:lnTo>
                      <a:pt x="2156" y="48429"/>
                    </a:lnTo>
                    <a:lnTo>
                      <a:pt x="2156" y="44118"/>
                    </a:lnTo>
                    <a:lnTo>
                      <a:pt x="4311" y="44118"/>
                    </a:lnTo>
                    <a:lnTo>
                      <a:pt x="4311" y="4311"/>
                    </a:lnTo>
                    <a:lnTo>
                      <a:pt x="193577" y="4311"/>
                    </a:lnTo>
                    <a:lnTo>
                      <a:pt x="193577" y="44118"/>
                    </a:lnTo>
                    <a:lnTo>
                      <a:pt x="195732" y="44118"/>
                    </a:lnTo>
                    <a:lnTo>
                      <a:pt x="195732" y="4842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79C7A83E-AE0A-11C8-21DA-3DAA62BFD076}"/>
                  </a:ext>
                </a:extLst>
              </p:cNvPr>
              <p:cNvSpPr/>
              <p:nvPr/>
            </p:nvSpPr>
            <p:spPr>
              <a:xfrm>
                <a:off x="2753803" y="4804884"/>
                <a:ext cx="193576" cy="4356"/>
              </a:xfrm>
              <a:custGeom>
                <a:avLst/>
                <a:gdLst>
                  <a:gd name="connsiteX0" fmla="*/ 2155 w 193576"/>
                  <a:gd name="connsiteY0" fmla="*/ 0 h 4356"/>
                  <a:gd name="connsiteX1" fmla="*/ 0 w 193576"/>
                  <a:gd name="connsiteY1" fmla="*/ 0 h 4356"/>
                  <a:gd name="connsiteX2" fmla="*/ 0 w 193576"/>
                  <a:gd name="connsiteY2" fmla="*/ 4357 h 4356"/>
                  <a:gd name="connsiteX3" fmla="*/ 2155 w 193576"/>
                  <a:gd name="connsiteY3" fmla="*/ 4357 h 4356"/>
                  <a:gd name="connsiteX4" fmla="*/ 191421 w 193576"/>
                  <a:gd name="connsiteY4" fmla="*/ 4357 h 4356"/>
                  <a:gd name="connsiteX5" fmla="*/ 193577 w 193576"/>
                  <a:gd name="connsiteY5" fmla="*/ 4357 h 4356"/>
                  <a:gd name="connsiteX6" fmla="*/ 193577 w 193576"/>
                  <a:gd name="connsiteY6" fmla="*/ 0 h 4356"/>
                  <a:gd name="connsiteX7" fmla="*/ 191421 w 193576"/>
                  <a:gd name="connsiteY7" fmla="*/ 0 h 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56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57"/>
                    </a:lnTo>
                    <a:lnTo>
                      <a:pt x="2155" y="4357"/>
                    </a:lnTo>
                    <a:lnTo>
                      <a:pt x="191421" y="4357"/>
                    </a:lnTo>
                    <a:lnTo>
                      <a:pt x="193577" y="4357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A20A5664-B2A9-7D63-ECE7-18FF1F0CAA27}"/>
                  </a:ext>
                </a:extLst>
              </p:cNvPr>
              <p:cNvSpPr/>
              <p:nvPr/>
            </p:nvSpPr>
            <p:spPr>
              <a:xfrm>
                <a:off x="2753803" y="4760904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BA4096C2-AE53-A7C3-B9BA-92FED086E291}"/>
                  </a:ext>
                </a:extLst>
              </p:cNvPr>
              <p:cNvSpPr/>
              <p:nvPr/>
            </p:nvSpPr>
            <p:spPr>
              <a:xfrm>
                <a:off x="2753803" y="4716832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2155 h 4310"/>
                  <a:gd name="connsiteX7" fmla="*/ 193577 w 193576"/>
                  <a:gd name="connsiteY7" fmla="*/ 0 h 4310"/>
                  <a:gd name="connsiteX8" fmla="*/ 191421 w 193576"/>
                  <a:gd name="connsiteY8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2155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5ADD5F17-C152-864F-B707-F2C0A1269F9D}"/>
                  </a:ext>
                </a:extLst>
              </p:cNvPr>
              <p:cNvSpPr/>
              <p:nvPr/>
            </p:nvSpPr>
            <p:spPr>
              <a:xfrm>
                <a:off x="2753803" y="4672806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3C800899-4837-B888-D51F-3B8956EEB5FF}"/>
                  </a:ext>
                </a:extLst>
              </p:cNvPr>
              <p:cNvSpPr/>
              <p:nvPr/>
            </p:nvSpPr>
            <p:spPr>
              <a:xfrm>
                <a:off x="2753803" y="4628734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A1D083CA-36A8-C438-B85B-DCD9ACD1E7F7}"/>
                  </a:ext>
                </a:extLst>
              </p:cNvPr>
              <p:cNvSpPr/>
              <p:nvPr/>
            </p:nvSpPr>
            <p:spPr>
              <a:xfrm>
                <a:off x="2753803" y="4584616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049818A4-7B13-E14A-A4F2-0F25C97EF59D}"/>
                  </a:ext>
                </a:extLst>
              </p:cNvPr>
              <p:cNvSpPr/>
              <p:nvPr/>
            </p:nvSpPr>
            <p:spPr>
              <a:xfrm>
                <a:off x="2753803" y="4540636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66FA106B-517E-7F00-3CB4-F3032C93DCFD}"/>
                  </a:ext>
                </a:extLst>
              </p:cNvPr>
              <p:cNvSpPr/>
              <p:nvPr/>
            </p:nvSpPr>
            <p:spPr>
              <a:xfrm>
                <a:off x="2753803" y="4496518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3FA7FAE4-9315-44EF-0A49-15091E402B1B}"/>
                  </a:ext>
                </a:extLst>
              </p:cNvPr>
              <p:cNvSpPr/>
              <p:nvPr/>
            </p:nvSpPr>
            <p:spPr>
              <a:xfrm>
                <a:off x="2753803" y="4452538"/>
                <a:ext cx="193576" cy="4310"/>
              </a:xfrm>
              <a:custGeom>
                <a:avLst/>
                <a:gdLst>
                  <a:gd name="connsiteX0" fmla="*/ 2155 w 193576"/>
                  <a:gd name="connsiteY0" fmla="*/ 0 h 4310"/>
                  <a:gd name="connsiteX1" fmla="*/ 0 w 193576"/>
                  <a:gd name="connsiteY1" fmla="*/ 0 h 4310"/>
                  <a:gd name="connsiteX2" fmla="*/ 0 w 193576"/>
                  <a:gd name="connsiteY2" fmla="*/ 4311 h 4310"/>
                  <a:gd name="connsiteX3" fmla="*/ 2155 w 193576"/>
                  <a:gd name="connsiteY3" fmla="*/ 4311 h 4310"/>
                  <a:gd name="connsiteX4" fmla="*/ 191421 w 193576"/>
                  <a:gd name="connsiteY4" fmla="*/ 4311 h 4310"/>
                  <a:gd name="connsiteX5" fmla="*/ 193577 w 193576"/>
                  <a:gd name="connsiteY5" fmla="*/ 4311 h 4310"/>
                  <a:gd name="connsiteX6" fmla="*/ 193577 w 193576"/>
                  <a:gd name="connsiteY6" fmla="*/ 0 h 4310"/>
                  <a:gd name="connsiteX7" fmla="*/ 191421 w 193576"/>
                  <a:gd name="connsiteY7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576" h="4310">
                    <a:moveTo>
                      <a:pt x="2155" y="0"/>
                    </a:moveTo>
                    <a:lnTo>
                      <a:pt x="0" y="0"/>
                    </a:lnTo>
                    <a:lnTo>
                      <a:pt x="0" y="4311"/>
                    </a:lnTo>
                    <a:lnTo>
                      <a:pt x="2155" y="4311"/>
                    </a:lnTo>
                    <a:lnTo>
                      <a:pt x="191421" y="4311"/>
                    </a:lnTo>
                    <a:lnTo>
                      <a:pt x="193577" y="4311"/>
                    </a:lnTo>
                    <a:lnTo>
                      <a:pt x="193577" y="0"/>
                    </a:lnTo>
                    <a:lnTo>
                      <a:pt x="1914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8DA2AEBC-C010-DBBD-6508-23EC13DD768C}"/>
                  </a:ext>
                </a:extLst>
              </p:cNvPr>
              <p:cNvSpPr/>
              <p:nvPr/>
            </p:nvSpPr>
            <p:spPr>
              <a:xfrm>
                <a:off x="439134" y="3846859"/>
                <a:ext cx="4310" cy="505244"/>
              </a:xfrm>
              <a:custGeom>
                <a:avLst/>
                <a:gdLst>
                  <a:gd name="connsiteX0" fmla="*/ 0 w 4310"/>
                  <a:gd name="connsiteY0" fmla="*/ 505245 h 505244"/>
                  <a:gd name="connsiteX1" fmla="*/ 4311 w 4310"/>
                  <a:gd name="connsiteY1" fmla="*/ 505245 h 505244"/>
                  <a:gd name="connsiteX2" fmla="*/ 4311 w 4310"/>
                  <a:gd name="connsiteY2" fmla="*/ 0 h 505244"/>
                  <a:gd name="connsiteX3" fmla="*/ 0 w 4310"/>
                  <a:gd name="connsiteY3" fmla="*/ 2706 h 50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505244">
                    <a:moveTo>
                      <a:pt x="0" y="505245"/>
                    </a:moveTo>
                    <a:lnTo>
                      <a:pt x="4311" y="505245"/>
                    </a:lnTo>
                    <a:lnTo>
                      <a:pt x="4311" y="0"/>
                    </a:lnTo>
                    <a:lnTo>
                      <a:pt x="0" y="270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8123273A-8614-52AF-BCF1-FA7FB84B50AB}"/>
                  </a:ext>
                </a:extLst>
              </p:cNvPr>
              <p:cNvSpPr/>
              <p:nvPr/>
            </p:nvSpPr>
            <p:spPr>
              <a:xfrm>
                <a:off x="439134" y="3813610"/>
                <a:ext cx="4310" cy="30863"/>
              </a:xfrm>
              <a:custGeom>
                <a:avLst/>
                <a:gdLst>
                  <a:gd name="connsiteX0" fmla="*/ 4311 w 4310"/>
                  <a:gd name="connsiteY0" fmla="*/ 0 h 30863"/>
                  <a:gd name="connsiteX1" fmla="*/ 0 w 4310"/>
                  <a:gd name="connsiteY1" fmla="*/ 0 h 30863"/>
                  <a:gd name="connsiteX2" fmla="*/ 0 w 4310"/>
                  <a:gd name="connsiteY2" fmla="*/ 30864 h 30863"/>
                  <a:gd name="connsiteX3" fmla="*/ 4311 w 4310"/>
                  <a:gd name="connsiteY3" fmla="*/ 28158 h 30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0863">
                    <a:moveTo>
                      <a:pt x="4311" y="0"/>
                    </a:moveTo>
                    <a:lnTo>
                      <a:pt x="0" y="0"/>
                    </a:lnTo>
                    <a:lnTo>
                      <a:pt x="0" y="30864"/>
                    </a:lnTo>
                    <a:lnTo>
                      <a:pt x="4311" y="2815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1A14BFAD-A43E-5E5C-3581-07B2C3E98EAF}"/>
                  </a:ext>
                </a:extLst>
              </p:cNvPr>
              <p:cNvSpPr/>
              <p:nvPr/>
            </p:nvSpPr>
            <p:spPr>
              <a:xfrm>
                <a:off x="3773372" y="3852271"/>
                <a:ext cx="4310" cy="499833"/>
              </a:xfrm>
              <a:custGeom>
                <a:avLst/>
                <a:gdLst>
                  <a:gd name="connsiteX0" fmla="*/ 0 w 4310"/>
                  <a:gd name="connsiteY0" fmla="*/ 499833 h 499833"/>
                  <a:gd name="connsiteX1" fmla="*/ 4311 w 4310"/>
                  <a:gd name="connsiteY1" fmla="*/ 499833 h 499833"/>
                  <a:gd name="connsiteX2" fmla="*/ 4311 w 4310"/>
                  <a:gd name="connsiteY2" fmla="*/ 11465 h 499833"/>
                  <a:gd name="connsiteX3" fmla="*/ 0 w 4310"/>
                  <a:gd name="connsiteY3" fmla="*/ 0 h 49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499833">
                    <a:moveTo>
                      <a:pt x="0" y="499833"/>
                    </a:moveTo>
                    <a:lnTo>
                      <a:pt x="4311" y="499833"/>
                    </a:lnTo>
                    <a:lnTo>
                      <a:pt x="4311" y="114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B89AA354-7BC0-48C6-14C6-B3BD2408AB6D}"/>
                  </a:ext>
                </a:extLst>
              </p:cNvPr>
              <p:cNvSpPr/>
              <p:nvPr/>
            </p:nvSpPr>
            <p:spPr>
              <a:xfrm>
                <a:off x="3773372" y="3813610"/>
                <a:ext cx="4310" cy="37880"/>
              </a:xfrm>
              <a:custGeom>
                <a:avLst/>
                <a:gdLst>
                  <a:gd name="connsiteX0" fmla="*/ 4311 w 4310"/>
                  <a:gd name="connsiteY0" fmla="*/ 0 h 37880"/>
                  <a:gd name="connsiteX1" fmla="*/ 0 w 4310"/>
                  <a:gd name="connsiteY1" fmla="*/ 0 h 37880"/>
                  <a:gd name="connsiteX2" fmla="*/ 0 w 4310"/>
                  <a:gd name="connsiteY2" fmla="*/ 26416 h 37880"/>
                  <a:gd name="connsiteX3" fmla="*/ 4311 w 4310"/>
                  <a:gd name="connsiteY3" fmla="*/ 37881 h 3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7880">
                    <a:moveTo>
                      <a:pt x="4311" y="0"/>
                    </a:moveTo>
                    <a:lnTo>
                      <a:pt x="0" y="0"/>
                    </a:lnTo>
                    <a:lnTo>
                      <a:pt x="0" y="26416"/>
                    </a:lnTo>
                    <a:lnTo>
                      <a:pt x="4311" y="3788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B7C3A4D4-5CD0-770B-07FF-25496F71833A}"/>
                  </a:ext>
                </a:extLst>
              </p:cNvPr>
              <p:cNvSpPr/>
              <p:nvPr/>
            </p:nvSpPr>
            <p:spPr>
              <a:xfrm>
                <a:off x="478711" y="3838696"/>
                <a:ext cx="3247470" cy="4310"/>
              </a:xfrm>
              <a:custGeom>
                <a:avLst/>
                <a:gdLst>
                  <a:gd name="connsiteX0" fmla="*/ 5916 w 3247470"/>
                  <a:gd name="connsiteY0" fmla="*/ 4311 h 4310"/>
                  <a:gd name="connsiteX1" fmla="*/ 3241554 w 3247470"/>
                  <a:gd name="connsiteY1" fmla="*/ 4311 h 4310"/>
                  <a:gd name="connsiteX2" fmla="*/ 3247470 w 3247470"/>
                  <a:gd name="connsiteY2" fmla="*/ 2155 h 4310"/>
                  <a:gd name="connsiteX3" fmla="*/ 3241554 w 3247470"/>
                  <a:gd name="connsiteY3" fmla="*/ 0 h 4310"/>
                  <a:gd name="connsiteX4" fmla="*/ 5916 w 3247470"/>
                  <a:gd name="connsiteY4" fmla="*/ 0 h 4310"/>
                  <a:gd name="connsiteX5" fmla="*/ 0 w 3247470"/>
                  <a:gd name="connsiteY5" fmla="*/ 2155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7470" h="4310">
                    <a:moveTo>
                      <a:pt x="5916" y="4311"/>
                    </a:moveTo>
                    <a:lnTo>
                      <a:pt x="3241554" y="4311"/>
                    </a:lnTo>
                    <a:lnTo>
                      <a:pt x="3247470" y="2155"/>
                    </a:lnTo>
                    <a:lnTo>
                      <a:pt x="3241554" y="0"/>
                    </a:lnTo>
                    <a:lnTo>
                      <a:pt x="5916" y="0"/>
                    </a:lnTo>
                    <a:lnTo>
                      <a:pt x="0" y="215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9E910C0D-B376-5089-EE4E-2462DC0E8F39}"/>
                  </a:ext>
                </a:extLst>
              </p:cNvPr>
              <p:cNvSpPr/>
              <p:nvPr/>
            </p:nvSpPr>
            <p:spPr>
              <a:xfrm>
                <a:off x="466100" y="3827093"/>
                <a:ext cx="39164" cy="27470"/>
              </a:xfrm>
              <a:custGeom>
                <a:avLst/>
                <a:gdLst>
                  <a:gd name="connsiteX0" fmla="*/ 37697 w 39164"/>
                  <a:gd name="connsiteY0" fmla="*/ 27470 h 27470"/>
                  <a:gd name="connsiteX1" fmla="*/ 39165 w 39164"/>
                  <a:gd name="connsiteY1" fmla="*/ 23389 h 27470"/>
                  <a:gd name="connsiteX2" fmla="*/ 18528 w 39164"/>
                  <a:gd name="connsiteY2" fmla="*/ 15914 h 27470"/>
                  <a:gd name="connsiteX3" fmla="*/ 12612 w 39164"/>
                  <a:gd name="connsiteY3" fmla="*/ 13758 h 27470"/>
                  <a:gd name="connsiteX4" fmla="*/ 18528 w 39164"/>
                  <a:gd name="connsiteY4" fmla="*/ 11603 h 27470"/>
                  <a:gd name="connsiteX5" fmla="*/ 39165 w 39164"/>
                  <a:gd name="connsiteY5" fmla="*/ 4082 h 27470"/>
                  <a:gd name="connsiteX6" fmla="*/ 37697 w 39164"/>
                  <a:gd name="connsiteY6" fmla="*/ 0 h 27470"/>
                  <a:gd name="connsiteX7" fmla="*/ 0 w 39164"/>
                  <a:gd name="connsiteY7" fmla="*/ 13758 h 2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4" h="27470">
                    <a:moveTo>
                      <a:pt x="37697" y="27470"/>
                    </a:moveTo>
                    <a:lnTo>
                      <a:pt x="39165" y="23389"/>
                    </a:lnTo>
                    <a:lnTo>
                      <a:pt x="18528" y="15914"/>
                    </a:lnTo>
                    <a:lnTo>
                      <a:pt x="12612" y="13758"/>
                    </a:lnTo>
                    <a:lnTo>
                      <a:pt x="18528" y="11603"/>
                    </a:lnTo>
                    <a:lnTo>
                      <a:pt x="39165" y="4082"/>
                    </a:lnTo>
                    <a:lnTo>
                      <a:pt x="37697" y="0"/>
                    </a:lnTo>
                    <a:lnTo>
                      <a:pt x="0" y="1375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2D5036DF-D858-24D8-A51B-87B13F21F8F9}"/>
                  </a:ext>
                </a:extLst>
              </p:cNvPr>
              <p:cNvSpPr/>
              <p:nvPr/>
            </p:nvSpPr>
            <p:spPr>
              <a:xfrm>
                <a:off x="3699675" y="3827093"/>
                <a:ext cx="39118" cy="27470"/>
              </a:xfrm>
              <a:custGeom>
                <a:avLst/>
                <a:gdLst>
                  <a:gd name="connsiteX0" fmla="*/ 20591 w 39118"/>
                  <a:gd name="connsiteY0" fmla="*/ 15914 h 27470"/>
                  <a:gd name="connsiteX1" fmla="*/ 0 w 39118"/>
                  <a:gd name="connsiteY1" fmla="*/ 23389 h 27470"/>
                  <a:gd name="connsiteX2" fmla="*/ 1468 w 39118"/>
                  <a:gd name="connsiteY2" fmla="*/ 27470 h 27470"/>
                  <a:gd name="connsiteX3" fmla="*/ 39119 w 39118"/>
                  <a:gd name="connsiteY3" fmla="*/ 13758 h 27470"/>
                  <a:gd name="connsiteX4" fmla="*/ 1468 w 39118"/>
                  <a:gd name="connsiteY4" fmla="*/ 0 h 27470"/>
                  <a:gd name="connsiteX5" fmla="*/ 0 w 39118"/>
                  <a:gd name="connsiteY5" fmla="*/ 4082 h 27470"/>
                  <a:gd name="connsiteX6" fmla="*/ 20591 w 39118"/>
                  <a:gd name="connsiteY6" fmla="*/ 11603 h 27470"/>
                  <a:gd name="connsiteX7" fmla="*/ 26507 w 39118"/>
                  <a:gd name="connsiteY7" fmla="*/ 13758 h 2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18" h="27470">
                    <a:moveTo>
                      <a:pt x="20591" y="15914"/>
                    </a:moveTo>
                    <a:lnTo>
                      <a:pt x="0" y="23389"/>
                    </a:lnTo>
                    <a:lnTo>
                      <a:pt x="1468" y="27470"/>
                    </a:lnTo>
                    <a:lnTo>
                      <a:pt x="39119" y="13758"/>
                    </a:lnTo>
                    <a:lnTo>
                      <a:pt x="1468" y="0"/>
                    </a:lnTo>
                    <a:lnTo>
                      <a:pt x="0" y="4082"/>
                    </a:lnTo>
                    <a:lnTo>
                      <a:pt x="20591" y="11603"/>
                    </a:lnTo>
                    <a:lnTo>
                      <a:pt x="26507" y="1375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2B094D8E-59D3-D5DE-2C4C-B17E962B11D8}"/>
                  </a:ext>
                </a:extLst>
              </p:cNvPr>
              <p:cNvSpPr/>
              <p:nvPr/>
            </p:nvSpPr>
            <p:spPr>
              <a:xfrm>
                <a:off x="1364735" y="4004573"/>
                <a:ext cx="688136" cy="4310"/>
              </a:xfrm>
              <a:custGeom>
                <a:avLst/>
                <a:gdLst>
                  <a:gd name="connsiteX0" fmla="*/ 0 w 688136"/>
                  <a:gd name="connsiteY0" fmla="*/ 0 h 4310"/>
                  <a:gd name="connsiteX1" fmla="*/ 6787 w 688136"/>
                  <a:gd name="connsiteY1" fmla="*/ 4311 h 4310"/>
                  <a:gd name="connsiteX2" fmla="*/ 688136 w 688136"/>
                  <a:gd name="connsiteY2" fmla="*/ 4311 h 4310"/>
                  <a:gd name="connsiteX3" fmla="*/ 688136 w 688136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8136" h="4310">
                    <a:moveTo>
                      <a:pt x="0" y="0"/>
                    </a:moveTo>
                    <a:lnTo>
                      <a:pt x="6787" y="4311"/>
                    </a:lnTo>
                    <a:lnTo>
                      <a:pt x="688136" y="4311"/>
                    </a:lnTo>
                    <a:lnTo>
                      <a:pt x="688136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231AC165-E25D-A2D6-8903-CB026A8AAB38}"/>
                  </a:ext>
                </a:extLst>
              </p:cNvPr>
              <p:cNvSpPr/>
              <p:nvPr/>
            </p:nvSpPr>
            <p:spPr>
              <a:xfrm>
                <a:off x="2065896" y="4004573"/>
                <a:ext cx="687585" cy="4310"/>
              </a:xfrm>
              <a:custGeom>
                <a:avLst/>
                <a:gdLst>
                  <a:gd name="connsiteX0" fmla="*/ 0 w 687585"/>
                  <a:gd name="connsiteY0" fmla="*/ 0 h 4310"/>
                  <a:gd name="connsiteX1" fmla="*/ 8576 w 687585"/>
                  <a:gd name="connsiteY1" fmla="*/ 4311 h 4310"/>
                  <a:gd name="connsiteX2" fmla="*/ 687586 w 687585"/>
                  <a:gd name="connsiteY2" fmla="*/ 4311 h 4310"/>
                  <a:gd name="connsiteX3" fmla="*/ 687586 w 687585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585" h="4310">
                    <a:moveTo>
                      <a:pt x="0" y="0"/>
                    </a:moveTo>
                    <a:lnTo>
                      <a:pt x="8576" y="4311"/>
                    </a:lnTo>
                    <a:lnTo>
                      <a:pt x="687586" y="4311"/>
                    </a:lnTo>
                    <a:lnTo>
                      <a:pt x="687586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FA1EFA2C-85EE-DE83-FB08-5A17CA3D49F2}"/>
                  </a:ext>
                </a:extLst>
              </p:cNvPr>
              <p:cNvSpPr/>
              <p:nvPr/>
            </p:nvSpPr>
            <p:spPr>
              <a:xfrm>
                <a:off x="478711" y="4004573"/>
                <a:ext cx="873320" cy="4310"/>
              </a:xfrm>
              <a:custGeom>
                <a:avLst/>
                <a:gdLst>
                  <a:gd name="connsiteX0" fmla="*/ 5916 w 873320"/>
                  <a:gd name="connsiteY0" fmla="*/ 0 h 4310"/>
                  <a:gd name="connsiteX1" fmla="*/ 0 w 873320"/>
                  <a:gd name="connsiteY1" fmla="*/ 2155 h 4310"/>
                  <a:gd name="connsiteX2" fmla="*/ 5916 w 873320"/>
                  <a:gd name="connsiteY2" fmla="*/ 4311 h 4310"/>
                  <a:gd name="connsiteX3" fmla="*/ 873321 w 873320"/>
                  <a:gd name="connsiteY3" fmla="*/ 4311 h 4310"/>
                  <a:gd name="connsiteX4" fmla="*/ 873321 w 873320"/>
                  <a:gd name="connsiteY4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320" h="4310">
                    <a:moveTo>
                      <a:pt x="5916" y="0"/>
                    </a:moveTo>
                    <a:lnTo>
                      <a:pt x="0" y="2155"/>
                    </a:lnTo>
                    <a:lnTo>
                      <a:pt x="5916" y="4311"/>
                    </a:lnTo>
                    <a:lnTo>
                      <a:pt x="873321" y="4311"/>
                    </a:lnTo>
                    <a:lnTo>
                      <a:pt x="8733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FBB91069-7773-DCC2-E22F-AE58BF9C18B9}"/>
                  </a:ext>
                </a:extLst>
              </p:cNvPr>
              <p:cNvSpPr/>
              <p:nvPr/>
            </p:nvSpPr>
            <p:spPr>
              <a:xfrm>
                <a:off x="2972007" y="4004573"/>
                <a:ext cx="5640" cy="4310"/>
              </a:xfrm>
              <a:custGeom>
                <a:avLst/>
                <a:gdLst>
                  <a:gd name="connsiteX0" fmla="*/ 0 w 5640"/>
                  <a:gd name="connsiteY0" fmla="*/ 0 h 4310"/>
                  <a:gd name="connsiteX1" fmla="*/ 0 w 5640"/>
                  <a:gd name="connsiteY1" fmla="*/ 4311 h 4310"/>
                  <a:gd name="connsiteX2" fmla="*/ 5641 w 5640"/>
                  <a:gd name="connsiteY2" fmla="*/ 4311 h 4310"/>
                  <a:gd name="connsiteX3" fmla="*/ 1513 w 5640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40" h="4310">
                    <a:moveTo>
                      <a:pt x="0" y="0"/>
                    </a:moveTo>
                    <a:lnTo>
                      <a:pt x="0" y="4311"/>
                    </a:lnTo>
                    <a:lnTo>
                      <a:pt x="5641" y="4311"/>
                    </a:lnTo>
                    <a:lnTo>
                      <a:pt x="1513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AB49ABE3-F8E2-65F2-2127-4CF6AA596574}"/>
                  </a:ext>
                </a:extLst>
              </p:cNvPr>
              <p:cNvSpPr/>
              <p:nvPr/>
            </p:nvSpPr>
            <p:spPr>
              <a:xfrm>
                <a:off x="1356343" y="4004573"/>
                <a:ext cx="7154" cy="4310"/>
              </a:xfrm>
              <a:custGeom>
                <a:avLst/>
                <a:gdLst>
                  <a:gd name="connsiteX0" fmla="*/ 0 w 7154"/>
                  <a:gd name="connsiteY0" fmla="*/ 0 h 4310"/>
                  <a:gd name="connsiteX1" fmla="*/ 0 w 7154"/>
                  <a:gd name="connsiteY1" fmla="*/ 4311 h 4310"/>
                  <a:gd name="connsiteX2" fmla="*/ 7154 w 7154"/>
                  <a:gd name="connsiteY2" fmla="*/ 4311 h 4310"/>
                  <a:gd name="connsiteX3" fmla="*/ 321 w 7154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54" h="4310">
                    <a:moveTo>
                      <a:pt x="0" y="0"/>
                    </a:moveTo>
                    <a:lnTo>
                      <a:pt x="0" y="4311"/>
                    </a:lnTo>
                    <a:lnTo>
                      <a:pt x="7154" y="4311"/>
                    </a:lnTo>
                    <a:lnTo>
                      <a:pt x="321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249F2E8F-30A4-5149-554B-13C66E8C264A}"/>
                  </a:ext>
                </a:extLst>
              </p:cNvPr>
              <p:cNvSpPr/>
              <p:nvPr/>
            </p:nvSpPr>
            <p:spPr>
              <a:xfrm>
                <a:off x="2057182" y="4005032"/>
                <a:ext cx="7704" cy="3852"/>
              </a:xfrm>
              <a:custGeom>
                <a:avLst/>
                <a:gdLst>
                  <a:gd name="connsiteX0" fmla="*/ 0 w 7704"/>
                  <a:gd name="connsiteY0" fmla="*/ 3852 h 3852"/>
                  <a:gd name="connsiteX1" fmla="*/ 7705 w 7704"/>
                  <a:gd name="connsiteY1" fmla="*/ 3852 h 3852"/>
                  <a:gd name="connsiteX2" fmla="*/ 0 w 7704"/>
                  <a:gd name="connsiteY2" fmla="*/ 0 h 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04" h="3852">
                    <a:moveTo>
                      <a:pt x="0" y="3852"/>
                    </a:moveTo>
                    <a:lnTo>
                      <a:pt x="7705" y="38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E8C277CA-83C7-0E10-18F2-E83D13958BB2}"/>
                  </a:ext>
                </a:extLst>
              </p:cNvPr>
              <p:cNvSpPr/>
              <p:nvPr/>
            </p:nvSpPr>
            <p:spPr>
              <a:xfrm>
                <a:off x="2979482" y="4004573"/>
                <a:ext cx="746699" cy="4310"/>
              </a:xfrm>
              <a:custGeom>
                <a:avLst/>
                <a:gdLst>
                  <a:gd name="connsiteX0" fmla="*/ 740784 w 746699"/>
                  <a:gd name="connsiteY0" fmla="*/ 0 h 4310"/>
                  <a:gd name="connsiteX1" fmla="*/ 0 w 746699"/>
                  <a:gd name="connsiteY1" fmla="*/ 0 h 4310"/>
                  <a:gd name="connsiteX2" fmla="*/ 4128 w 746699"/>
                  <a:gd name="connsiteY2" fmla="*/ 4311 h 4310"/>
                  <a:gd name="connsiteX3" fmla="*/ 740784 w 746699"/>
                  <a:gd name="connsiteY3" fmla="*/ 4311 h 4310"/>
                  <a:gd name="connsiteX4" fmla="*/ 746700 w 746699"/>
                  <a:gd name="connsiteY4" fmla="*/ 2155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699" h="4310">
                    <a:moveTo>
                      <a:pt x="740784" y="0"/>
                    </a:moveTo>
                    <a:lnTo>
                      <a:pt x="0" y="0"/>
                    </a:lnTo>
                    <a:lnTo>
                      <a:pt x="4128" y="4311"/>
                    </a:lnTo>
                    <a:lnTo>
                      <a:pt x="740784" y="4311"/>
                    </a:lnTo>
                    <a:lnTo>
                      <a:pt x="746700" y="215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6E25965A-9B99-1CAA-1D45-9E01C4A48CCC}"/>
                  </a:ext>
                </a:extLst>
              </p:cNvPr>
              <p:cNvSpPr/>
              <p:nvPr/>
            </p:nvSpPr>
            <p:spPr>
              <a:xfrm>
                <a:off x="2757793" y="4004573"/>
                <a:ext cx="7704" cy="4310"/>
              </a:xfrm>
              <a:custGeom>
                <a:avLst/>
                <a:gdLst>
                  <a:gd name="connsiteX0" fmla="*/ 0 w 7704"/>
                  <a:gd name="connsiteY0" fmla="*/ 0 h 4310"/>
                  <a:gd name="connsiteX1" fmla="*/ 0 w 7704"/>
                  <a:gd name="connsiteY1" fmla="*/ 4311 h 4310"/>
                  <a:gd name="connsiteX2" fmla="*/ 7705 w 7704"/>
                  <a:gd name="connsiteY2" fmla="*/ 4311 h 4310"/>
                  <a:gd name="connsiteX3" fmla="*/ 1972 w 7704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04" h="4310">
                    <a:moveTo>
                      <a:pt x="0" y="0"/>
                    </a:moveTo>
                    <a:lnTo>
                      <a:pt x="0" y="4311"/>
                    </a:lnTo>
                    <a:lnTo>
                      <a:pt x="7705" y="4311"/>
                    </a:lnTo>
                    <a:lnTo>
                      <a:pt x="1972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0E707E0E-C27D-B5B2-5F8E-22A3639D06A6}"/>
                  </a:ext>
                </a:extLst>
              </p:cNvPr>
              <p:cNvSpPr/>
              <p:nvPr/>
            </p:nvSpPr>
            <p:spPr>
              <a:xfrm>
                <a:off x="2766919" y="4004573"/>
                <a:ext cx="200777" cy="4310"/>
              </a:xfrm>
              <a:custGeom>
                <a:avLst/>
                <a:gdLst>
                  <a:gd name="connsiteX0" fmla="*/ 0 w 200777"/>
                  <a:gd name="connsiteY0" fmla="*/ 0 h 4310"/>
                  <a:gd name="connsiteX1" fmla="*/ 5687 w 200777"/>
                  <a:gd name="connsiteY1" fmla="*/ 4311 h 4310"/>
                  <a:gd name="connsiteX2" fmla="*/ 200777 w 200777"/>
                  <a:gd name="connsiteY2" fmla="*/ 4311 h 4310"/>
                  <a:gd name="connsiteX3" fmla="*/ 200777 w 200777"/>
                  <a:gd name="connsiteY3" fmla="*/ 0 h 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777" h="4310">
                    <a:moveTo>
                      <a:pt x="0" y="0"/>
                    </a:moveTo>
                    <a:lnTo>
                      <a:pt x="5687" y="4311"/>
                    </a:lnTo>
                    <a:lnTo>
                      <a:pt x="200777" y="4311"/>
                    </a:lnTo>
                    <a:lnTo>
                      <a:pt x="200777" y="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A98A8F1A-BF82-4897-C199-5FB35DF694BE}"/>
                  </a:ext>
                </a:extLst>
              </p:cNvPr>
              <p:cNvSpPr/>
              <p:nvPr/>
            </p:nvSpPr>
            <p:spPr>
              <a:xfrm>
                <a:off x="466100" y="3993016"/>
                <a:ext cx="39164" cy="27424"/>
              </a:xfrm>
              <a:custGeom>
                <a:avLst/>
                <a:gdLst>
                  <a:gd name="connsiteX0" fmla="*/ 18528 w 39164"/>
                  <a:gd name="connsiteY0" fmla="*/ 11557 h 27424"/>
                  <a:gd name="connsiteX1" fmla="*/ 39165 w 39164"/>
                  <a:gd name="connsiteY1" fmla="*/ 4036 h 27424"/>
                  <a:gd name="connsiteX2" fmla="*/ 37697 w 39164"/>
                  <a:gd name="connsiteY2" fmla="*/ 0 h 27424"/>
                  <a:gd name="connsiteX3" fmla="*/ 0 w 39164"/>
                  <a:gd name="connsiteY3" fmla="*/ 13712 h 27424"/>
                  <a:gd name="connsiteX4" fmla="*/ 37697 w 39164"/>
                  <a:gd name="connsiteY4" fmla="*/ 27425 h 27424"/>
                  <a:gd name="connsiteX5" fmla="*/ 39165 w 39164"/>
                  <a:gd name="connsiteY5" fmla="*/ 23389 h 27424"/>
                  <a:gd name="connsiteX6" fmla="*/ 18528 w 39164"/>
                  <a:gd name="connsiteY6" fmla="*/ 15868 h 27424"/>
                  <a:gd name="connsiteX7" fmla="*/ 12612 w 39164"/>
                  <a:gd name="connsiteY7" fmla="*/ 13712 h 2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4" h="27424">
                    <a:moveTo>
                      <a:pt x="18528" y="11557"/>
                    </a:moveTo>
                    <a:lnTo>
                      <a:pt x="39165" y="4036"/>
                    </a:lnTo>
                    <a:lnTo>
                      <a:pt x="37697" y="0"/>
                    </a:lnTo>
                    <a:lnTo>
                      <a:pt x="0" y="13712"/>
                    </a:lnTo>
                    <a:lnTo>
                      <a:pt x="37697" y="27425"/>
                    </a:lnTo>
                    <a:lnTo>
                      <a:pt x="39165" y="23389"/>
                    </a:lnTo>
                    <a:lnTo>
                      <a:pt x="18528" y="15868"/>
                    </a:lnTo>
                    <a:lnTo>
                      <a:pt x="12612" y="13712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5FAFDD02-3B6C-CF57-4B48-64EEE2254707}"/>
                  </a:ext>
                </a:extLst>
              </p:cNvPr>
              <p:cNvSpPr/>
              <p:nvPr/>
            </p:nvSpPr>
            <p:spPr>
              <a:xfrm>
                <a:off x="3699675" y="3993016"/>
                <a:ext cx="39118" cy="27424"/>
              </a:xfrm>
              <a:custGeom>
                <a:avLst/>
                <a:gdLst>
                  <a:gd name="connsiteX0" fmla="*/ 1468 w 39118"/>
                  <a:gd name="connsiteY0" fmla="*/ 27425 h 27424"/>
                  <a:gd name="connsiteX1" fmla="*/ 39119 w 39118"/>
                  <a:gd name="connsiteY1" fmla="*/ 13712 h 27424"/>
                  <a:gd name="connsiteX2" fmla="*/ 1468 w 39118"/>
                  <a:gd name="connsiteY2" fmla="*/ 0 h 27424"/>
                  <a:gd name="connsiteX3" fmla="*/ 0 w 39118"/>
                  <a:gd name="connsiteY3" fmla="*/ 4036 h 27424"/>
                  <a:gd name="connsiteX4" fmla="*/ 20591 w 39118"/>
                  <a:gd name="connsiteY4" fmla="*/ 11557 h 27424"/>
                  <a:gd name="connsiteX5" fmla="*/ 26507 w 39118"/>
                  <a:gd name="connsiteY5" fmla="*/ 13712 h 27424"/>
                  <a:gd name="connsiteX6" fmla="*/ 20591 w 39118"/>
                  <a:gd name="connsiteY6" fmla="*/ 15868 h 27424"/>
                  <a:gd name="connsiteX7" fmla="*/ 0 w 39118"/>
                  <a:gd name="connsiteY7" fmla="*/ 23389 h 2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18" h="27424">
                    <a:moveTo>
                      <a:pt x="1468" y="27425"/>
                    </a:moveTo>
                    <a:lnTo>
                      <a:pt x="39119" y="13712"/>
                    </a:lnTo>
                    <a:lnTo>
                      <a:pt x="1468" y="0"/>
                    </a:lnTo>
                    <a:lnTo>
                      <a:pt x="0" y="4036"/>
                    </a:lnTo>
                    <a:lnTo>
                      <a:pt x="20591" y="11557"/>
                    </a:lnTo>
                    <a:lnTo>
                      <a:pt x="26507" y="13712"/>
                    </a:lnTo>
                    <a:lnTo>
                      <a:pt x="20591" y="15868"/>
                    </a:lnTo>
                    <a:lnTo>
                      <a:pt x="0" y="2338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B1F66441-29BC-28BF-6159-1D8B20D301F0}"/>
                  </a:ext>
                </a:extLst>
              </p:cNvPr>
              <p:cNvSpPr/>
              <p:nvPr/>
            </p:nvSpPr>
            <p:spPr>
              <a:xfrm>
                <a:off x="1352032" y="3963207"/>
                <a:ext cx="4310" cy="36046"/>
              </a:xfrm>
              <a:custGeom>
                <a:avLst/>
                <a:gdLst>
                  <a:gd name="connsiteX0" fmla="*/ 4311 w 4310"/>
                  <a:gd name="connsiteY0" fmla="*/ 0 h 36046"/>
                  <a:gd name="connsiteX1" fmla="*/ 0 w 4310"/>
                  <a:gd name="connsiteY1" fmla="*/ 0 h 36046"/>
                  <a:gd name="connsiteX2" fmla="*/ 0 w 4310"/>
                  <a:gd name="connsiteY2" fmla="*/ 33295 h 36046"/>
                  <a:gd name="connsiteX3" fmla="*/ 4311 w 4310"/>
                  <a:gd name="connsiteY3" fmla="*/ 36046 h 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6046">
                    <a:moveTo>
                      <a:pt x="4311" y="0"/>
                    </a:moveTo>
                    <a:lnTo>
                      <a:pt x="0" y="0"/>
                    </a:lnTo>
                    <a:lnTo>
                      <a:pt x="0" y="33295"/>
                    </a:lnTo>
                    <a:lnTo>
                      <a:pt x="4311" y="36046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374E3A84-7A86-C2DC-A172-4E54830B2B66}"/>
                  </a:ext>
                </a:extLst>
              </p:cNvPr>
              <p:cNvSpPr/>
              <p:nvPr/>
            </p:nvSpPr>
            <p:spPr>
              <a:xfrm>
                <a:off x="1352032" y="4001638"/>
                <a:ext cx="4310" cy="350465"/>
              </a:xfrm>
              <a:custGeom>
                <a:avLst/>
                <a:gdLst>
                  <a:gd name="connsiteX0" fmla="*/ 4311 w 4310"/>
                  <a:gd name="connsiteY0" fmla="*/ 2706 h 350465"/>
                  <a:gd name="connsiteX1" fmla="*/ 0 w 4310"/>
                  <a:gd name="connsiteY1" fmla="*/ 0 h 350465"/>
                  <a:gd name="connsiteX2" fmla="*/ 0 w 4310"/>
                  <a:gd name="connsiteY2" fmla="*/ 2935 h 350465"/>
                  <a:gd name="connsiteX3" fmla="*/ 0 w 4310"/>
                  <a:gd name="connsiteY3" fmla="*/ 7246 h 350465"/>
                  <a:gd name="connsiteX4" fmla="*/ 0 w 4310"/>
                  <a:gd name="connsiteY4" fmla="*/ 350466 h 350465"/>
                  <a:gd name="connsiteX5" fmla="*/ 4311 w 4310"/>
                  <a:gd name="connsiteY5" fmla="*/ 350466 h 350465"/>
                  <a:gd name="connsiteX6" fmla="*/ 4311 w 4310"/>
                  <a:gd name="connsiteY6" fmla="*/ 7246 h 350465"/>
                  <a:gd name="connsiteX7" fmla="*/ 4311 w 4310"/>
                  <a:gd name="connsiteY7" fmla="*/ 2935 h 35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350465">
                    <a:moveTo>
                      <a:pt x="4311" y="2706"/>
                    </a:moveTo>
                    <a:lnTo>
                      <a:pt x="0" y="0"/>
                    </a:lnTo>
                    <a:lnTo>
                      <a:pt x="0" y="2935"/>
                    </a:lnTo>
                    <a:lnTo>
                      <a:pt x="0" y="7246"/>
                    </a:lnTo>
                    <a:lnTo>
                      <a:pt x="0" y="350466"/>
                    </a:lnTo>
                    <a:lnTo>
                      <a:pt x="4311" y="350466"/>
                    </a:lnTo>
                    <a:lnTo>
                      <a:pt x="4311" y="7246"/>
                    </a:lnTo>
                    <a:lnTo>
                      <a:pt x="4311" y="293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92F9F719-A499-B9D1-FA90-085E797EF327}"/>
                  </a:ext>
                </a:extLst>
              </p:cNvPr>
              <p:cNvSpPr/>
              <p:nvPr/>
            </p:nvSpPr>
            <p:spPr>
              <a:xfrm>
                <a:off x="2052871" y="3974076"/>
                <a:ext cx="4310" cy="26094"/>
              </a:xfrm>
              <a:custGeom>
                <a:avLst/>
                <a:gdLst>
                  <a:gd name="connsiteX0" fmla="*/ 4311 w 4310"/>
                  <a:gd name="connsiteY0" fmla="*/ 0 h 26094"/>
                  <a:gd name="connsiteX1" fmla="*/ 0 w 4310"/>
                  <a:gd name="connsiteY1" fmla="*/ 0 h 26094"/>
                  <a:gd name="connsiteX2" fmla="*/ 0 w 4310"/>
                  <a:gd name="connsiteY2" fmla="*/ 23939 h 26094"/>
                  <a:gd name="connsiteX3" fmla="*/ 4311 w 4310"/>
                  <a:gd name="connsiteY3" fmla="*/ 26095 h 2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26094">
                    <a:moveTo>
                      <a:pt x="4311" y="0"/>
                    </a:moveTo>
                    <a:lnTo>
                      <a:pt x="0" y="0"/>
                    </a:lnTo>
                    <a:lnTo>
                      <a:pt x="0" y="23939"/>
                    </a:lnTo>
                    <a:lnTo>
                      <a:pt x="4311" y="2609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1D4466FD-1C30-9B48-516E-F8FB4907C209}"/>
                  </a:ext>
                </a:extLst>
              </p:cNvPr>
              <p:cNvSpPr/>
              <p:nvPr/>
            </p:nvSpPr>
            <p:spPr>
              <a:xfrm>
                <a:off x="2052871" y="4002831"/>
                <a:ext cx="4310" cy="349273"/>
              </a:xfrm>
              <a:custGeom>
                <a:avLst/>
                <a:gdLst>
                  <a:gd name="connsiteX0" fmla="*/ 0 w 4310"/>
                  <a:gd name="connsiteY0" fmla="*/ 0 h 349273"/>
                  <a:gd name="connsiteX1" fmla="*/ 0 w 4310"/>
                  <a:gd name="connsiteY1" fmla="*/ 1743 h 349273"/>
                  <a:gd name="connsiteX2" fmla="*/ 0 w 4310"/>
                  <a:gd name="connsiteY2" fmla="*/ 6054 h 349273"/>
                  <a:gd name="connsiteX3" fmla="*/ 0 w 4310"/>
                  <a:gd name="connsiteY3" fmla="*/ 349273 h 349273"/>
                  <a:gd name="connsiteX4" fmla="*/ 4311 w 4310"/>
                  <a:gd name="connsiteY4" fmla="*/ 349273 h 349273"/>
                  <a:gd name="connsiteX5" fmla="*/ 4311 w 4310"/>
                  <a:gd name="connsiteY5" fmla="*/ 6054 h 349273"/>
                  <a:gd name="connsiteX6" fmla="*/ 4311 w 4310"/>
                  <a:gd name="connsiteY6" fmla="*/ 2201 h 34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10" h="349273">
                    <a:moveTo>
                      <a:pt x="0" y="0"/>
                    </a:moveTo>
                    <a:lnTo>
                      <a:pt x="0" y="1743"/>
                    </a:lnTo>
                    <a:lnTo>
                      <a:pt x="0" y="6054"/>
                    </a:lnTo>
                    <a:lnTo>
                      <a:pt x="0" y="349273"/>
                    </a:lnTo>
                    <a:lnTo>
                      <a:pt x="4311" y="349273"/>
                    </a:lnTo>
                    <a:lnTo>
                      <a:pt x="4311" y="6054"/>
                    </a:lnTo>
                    <a:lnTo>
                      <a:pt x="4311" y="220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16C54413-11B2-DAAC-CCCF-3A4ACB7941F9}"/>
                  </a:ext>
                </a:extLst>
              </p:cNvPr>
              <p:cNvSpPr/>
              <p:nvPr/>
            </p:nvSpPr>
            <p:spPr>
              <a:xfrm>
                <a:off x="2753482" y="3999804"/>
                <a:ext cx="4310" cy="352299"/>
              </a:xfrm>
              <a:custGeom>
                <a:avLst/>
                <a:gdLst>
                  <a:gd name="connsiteX0" fmla="*/ 4311 w 4310"/>
                  <a:gd name="connsiteY0" fmla="*/ 3302 h 352299"/>
                  <a:gd name="connsiteX1" fmla="*/ 0 w 4310"/>
                  <a:gd name="connsiteY1" fmla="*/ 0 h 352299"/>
                  <a:gd name="connsiteX2" fmla="*/ 0 w 4310"/>
                  <a:gd name="connsiteY2" fmla="*/ 4769 h 352299"/>
                  <a:gd name="connsiteX3" fmla="*/ 0 w 4310"/>
                  <a:gd name="connsiteY3" fmla="*/ 9080 h 352299"/>
                  <a:gd name="connsiteX4" fmla="*/ 0 w 4310"/>
                  <a:gd name="connsiteY4" fmla="*/ 352300 h 352299"/>
                  <a:gd name="connsiteX5" fmla="*/ 4311 w 4310"/>
                  <a:gd name="connsiteY5" fmla="*/ 352300 h 352299"/>
                  <a:gd name="connsiteX6" fmla="*/ 4311 w 4310"/>
                  <a:gd name="connsiteY6" fmla="*/ 9080 h 352299"/>
                  <a:gd name="connsiteX7" fmla="*/ 4311 w 4310"/>
                  <a:gd name="connsiteY7" fmla="*/ 4769 h 352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352299">
                    <a:moveTo>
                      <a:pt x="4311" y="3302"/>
                    </a:moveTo>
                    <a:lnTo>
                      <a:pt x="0" y="0"/>
                    </a:lnTo>
                    <a:lnTo>
                      <a:pt x="0" y="4769"/>
                    </a:lnTo>
                    <a:lnTo>
                      <a:pt x="0" y="9080"/>
                    </a:lnTo>
                    <a:lnTo>
                      <a:pt x="0" y="352300"/>
                    </a:lnTo>
                    <a:lnTo>
                      <a:pt x="4311" y="352300"/>
                    </a:lnTo>
                    <a:lnTo>
                      <a:pt x="4311" y="9080"/>
                    </a:lnTo>
                    <a:lnTo>
                      <a:pt x="4311" y="476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93971B96-44FE-FE79-A6F4-E2B5B790B947}"/>
                  </a:ext>
                </a:extLst>
              </p:cNvPr>
              <p:cNvSpPr/>
              <p:nvPr/>
            </p:nvSpPr>
            <p:spPr>
              <a:xfrm>
                <a:off x="2753482" y="3974076"/>
                <a:ext cx="4310" cy="23618"/>
              </a:xfrm>
              <a:custGeom>
                <a:avLst/>
                <a:gdLst>
                  <a:gd name="connsiteX0" fmla="*/ 4311 w 4310"/>
                  <a:gd name="connsiteY0" fmla="*/ 0 h 23618"/>
                  <a:gd name="connsiteX1" fmla="*/ 0 w 4310"/>
                  <a:gd name="connsiteY1" fmla="*/ 0 h 23618"/>
                  <a:gd name="connsiteX2" fmla="*/ 0 w 4310"/>
                  <a:gd name="connsiteY2" fmla="*/ 20362 h 23618"/>
                  <a:gd name="connsiteX3" fmla="*/ 4311 w 4310"/>
                  <a:gd name="connsiteY3" fmla="*/ 23618 h 23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23618">
                    <a:moveTo>
                      <a:pt x="4311" y="0"/>
                    </a:moveTo>
                    <a:lnTo>
                      <a:pt x="0" y="0"/>
                    </a:lnTo>
                    <a:lnTo>
                      <a:pt x="0" y="20362"/>
                    </a:lnTo>
                    <a:lnTo>
                      <a:pt x="4311" y="23618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FBF7DFF2-54EA-04BD-637A-F556D5899547}"/>
                  </a:ext>
                </a:extLst>
              </p:cNvPr>
              <p:cNvSpPr/>
              <p:nvPr/>
            </p:nvSpPr>
            <p:spPr>
              <a:xfrm>
                <a:off x="2967696" y="3998474"/>
                <a:ext cx="4310" cy="353629"/>
              </a:xfrm>
              <a:custGeom>
                <a:avLst/>
                <a:gdLst>
                  <a:gd name="connsiteX0" fmla="*/ 4311 w 4310"/>
                  <a:gd name="connsiteY0" fmla="*/ 4495 h 353629"/>
                  <a:gd name="connsiteX1" fmla="*/ 0 w 4310"/>
                  <a:gd name="connsiteY1" fmla="*/ 0 h 353629"/>
                  <a:gd name="connsiteX2" fmla="*/ 0 w 4310"/>
                  <a:gd name="connsiteY2" fmla="*/ 6100 h 353629"/>
                  <a:gd name="connsiteX3" fmla="*/ 0 w 4310"/>
                  <a:gd name="connsiteY3" fmla="*/ 10410 h 353629"/>
                  <a:gd name="connsiteX4" fmla="*/ 0 w 4310"/>
                  <a:gd name="connsiteY4" fmla="*/ 353630 h 353629"/>
                  <a:gd name="connsiteX5" fmla="*/ 4311 w 4310"/>
                  <a:gd name="connsiteY5" fmla="*/ 353630 h 353629"/>
                  <a:gd name="connsiteX6" fmla="*/ 4311 w 4310"/>
                  <a:gd name="connsiteY6" fmla="*/ 10410 h 353629"/>
                  <a:gd name="connsiteX7" fmla="*/ 4311 w 4310"/>
                  <a:gd name="connsiteY7" fmla="*/ 6100 h 35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0" h="353629">
                    <a:moveTo>
                      <a:pt x="4311" y="4495"/>
                    </a:moveTo>
                    <a:lnTo>
                      <a:pt x="0" y="0"/>
                    </a:lnTo>
                    <a:lnTo>
                      <a:pt x="0" y="6100"/>
                    </a:lnTo>
                    <a:lnTo>
                      <a:pt x="0" y="10410"/>
                    </a:lnTo>
                    <a:lnTo>
                      <a:pt x="0" y="353630"/>
                    </a:lnTo>
                    <a:lnTo>
                      <a:pt x="4311" y="353630"/>
                    </a:lnTo>
                    <a:lnTo>
                      <a:pt x="4311" y="10410"/>
                    </a:lnTo>
                    <a:lnTo>
                      <a:pt x="4311" y="6100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81338F87-78B9-98F7-E0EB-2639690C78D9}"/>
                  </a:ext>
                </a:extLst>
              </p:cNvPr>
              <p:cNvSpPr/>
              <p:nvPr/>
            </p:nvSpPr>
            <p:spPr>
              <a:xfrm>
                <a:off x="2967696" y="3963207"/>
                <a:ext cx="4310" cy="33523"/>
              </a:xfrm>
              <a:custGeom>
                <a:avLst/>
                <a:gdLst>
                  <a:gd name="connsiteX0" fmla="*/ 4311 w 4310"/>
                  <a:gd name="connsiteY0" fmla="*/ 0 h 33523"/>
                  <a:gd name="connsiteX1" fmla="*/ 0 w 4310"/>
                  <a:gd name="connsiteY1" fmla="*/ 0 h 33523"/>
                  <a:gd name="connsiteX2" fmla="*/ 0 w 4310"/>
                  <a:gd name="connsiteY2" fmla="*/ 28984 h 33523"/>
                  <a:gd name="connsiteX3" fmla="*/ 4311 w 4310"/>
                  <a:gd name="connsiteY3" fmla="*/ 33524 h 33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" h="33523">
                    <a:moveTo>
                      <a:pt x="4311" y="0"/>
                    </a:moveTo>
                    <a:lnTo>
                      <a:pt x="0" y="0"/>
                    </a:lnTo>
                    <a:lnTo>
                      <a:pt x="0" y="28984"/>
                    </a:lnTo>
                    <a:lnTo>
                      <a:pt x="4311" y="3352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CCCBF495-85A6-2598-F84B-C1D490BF9D2A}"/>
                  </a:ext>
                </a:extLst>
              </p:cNvPr>
              <p:cNvSpPr/>
              <p:nvPr/>
            </p:nvSpPr>
            <p:spPr>
              <a:xfrm>
                <a:off x="1330799" y="3984532"/>
                <a:ext cx="53748" cy="36275"/>
              </a:xfrm>
              <a:custGeom>
                <a:avLst/>
                <a:gdLst>
                  <a:gd name="connsiteX0" fmla="*/ 25544 w 53748"/>
                  <a:gd name="connsiteY0" fmla="*/ 14721 h 36275"/>
                  <a:gd name="connsiteX1" fmla="*/ 21233 w 53748"/>
                  <a:gd name="connsiteY1" fmla="*/ 11970 h 36275"/>
                  <a:gd name="connsiteX2" fmla="*/ 2293 w 53748"/>
                  <a:gd name="connsiteY2" fmla="*/ 0 h 36275"/>
                  <a:gd name="connsiteX3" fmla="*/ 0 w 53748"/>
                  <a:gd name="connsiteY3" fmla="*/ 3623 h 36275"/>
                  <a:gd name="connsiteX4" fmla="*/ 21233 w 53748"/>
                  <a:gd name="connsiteY4" fmla="*/ 17106 h 36275"/>
                  <a:gd name="connsiteX5" fmla="*/ 25544 w 53748"/>
                  <a:gd name="connsiteY5" fmla="*/ 19812 h 36275"/>
                  <a:gd name="connsiteX6" fmla="*/ 25865 w 53748"/>
                  <a:gd name="connsiteY6" fmla="*/ 20041 h 36275"/>
                  <a:gd name="connsiteX7" fmla="*/ 32699 w 53748"/>
                  <a:gd name="connsiteY7" fmla="*/ 24352 h 36275"/>
                  <a:gd name="connsiteX8" fmla="*/ 51455 w 53748"/>
                  <a:gd name="connsiteY8" fmla="*/ 36275 h 36275"/>
                  <a:gd name="connsiteX9" fmla="*/ 53748 w 53748"/>
                  <a:gd name="connsiteY9" fmla="*/ 32607 h 36275"/>
                  <a:gd name="connsiteX10" fmla="*/ 40724 w 53748"/>
                  <a:gd name="connsiteY10" fmla="*/ 24352 h 36275"/>
                  <a:gd name="connsiteX11" fmla="*/ 33937 w 53748"/>
                  <a:gd name="connsiteY11" fmla="*/ 20041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748" h="36275">
                    <a:moveTo>
                      <a:pt x="25544" y="14721"/>
                    </a:moveTo>
                    <a:lnTo>
                      <a:pt x="21233" y="11970"/>
                    </a:lnTo>
                    <a:lnTo>
                      <a:pt x="2293" y="0"/>
                    </a:lnTo>
                    <a:lnTo>
                      <a:pt x="0" y="3623"/>
                    </a:lnTo>
                    <a:lnTo>
                      <a:pt x="21233" y="17106"/>
                    </a:lnTo>
                    <a:lnTo>
                      <a:pt x="25544" y="19812"/>
                    </a:lnTo>
                    <a:lnTo>
                      <a:pt x="25865" y="20041"/>
                    </a:lnTo>
                    <a:lnTo>
                      <a:pt x="32699" y="24352"/>
                    </a:lnTo>
                    <a:lnTo>
                      <a:pt x="51455" y="36275"/>
                    </a:lnTo>
                    <a:lnTo>
                      <a:pt x="53748" y="32607"/>
                    </a:lnTo>
                    <a:lnTo>
                      <a:pt x="40724" y="24352"/>
                    </a:lnTo>
                    <a:lnTo>
                      <a:pt x="33937" y="20041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D410E472-2108-2CA6-9B24-609736CC5E7E}"/>
                  </a:ext>
                </a:extLst>
              </p:cNvPr>
              <p:cNvSpPr/>
              <p:nvPr/>
            </p:nvSpPr>
            <p:spPr>
              <a:xfrm>
                <a:off x="2023888" y="3984395"/>
                <a:ext cx="66772" cy="36505"/>
              </a:xfrm>
              <a:custGeom>
                <a:avLst/>
                <a:gdLst>
                  <a:gd name="connsiteX0" fmla="*/ 33295 w 66772"/>
                  <a:gd name="connsiteY0" fmla="*/ 15776 h 36505"/>
                  <a:gd name="connsiteX1" fmla="*/ 28984 w 66772"/>
                  <a:gd name="connsiteY1" fmla="*/ 13621 h 36505"/>
                  <a:gd name="connsiteX2" fmla="*/ 1926 w 66772"/>
                  <a:gd name="connsiteY2" fmla="*/ 0 h 36505"/>
                  <a:gd name="connsiteX3" fmla="*/ 0 w 66772"/>
                  <a:gd name="connsiteY3" fmla="*/ 3852 h 36505"/>
                  <a:gd name="connsiteX4" fmla="*/ 28984 w 66772"/>
                  <a:gd name="connsiteY4" fmla="*/ 18436 h 36505"/>
                  <a:gd name="connsiteX5" fmla="*/ 33295 w 66772"/>
                  <a:gd name="connsiteY5" fmla="*/ 20637 h 36505"/>
                  <a:gd name="connsiteX6" fmla="*/ 40999 w 66772"/>
                  <a:gd name="connsiteY6" fmla="*/ 24490 h 36505"/>
                  <a:gd name="connsiteX7" fmla="*/ 64847 w 66772"/>
                  <a:gd name="connsiteY7" fmla="*/ 36505 h 36505"/>
                  <a:gd name="connsiteX8" fmla="*/ 66773 w 66772"/>
                  <a:gd name="connsiteY8" fmla="*/ 32653 h 36505"/>
                  <a:gd name="connsiteX9" fmla="*/ 50584 w 66772"/>
                  <a:gd name="connsiteY9" fmla="*/ 24490 h 36505"/>
                  <a:gd name="connsiteX10" fmla="*/ 42008 w 66772"/>
                  <a:gd name="connsiteY10" fmla="*/ 20179 h 36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772" h="36505">
                    <a:moveTo>
                      <a:pt x="33295" y="15776"/>
                    </a:moveTo>
                    <a:lnTo>
                      <a:pt x="28984" y="13621"/>
                    </a:lnTo>
                    <a:lnTo>
                      <a:pt x="1926" y="0"/>
                    </a:lnTo>
                    <a:lnTo>
                      <a:pt x="0" y="3852"/>
                    </a:lnTo>
                    <a:lnTo>
                      <a:pt x="28984" y="18436"/>
                    </a:lnTo>
                    <a:lnTo>
                      <a:pt x="33295" y="20637"/>
                    </a:lnTo>
                    <a:lnTo>
                      <a:pt x="40999" y="24490"/>
                    </a:lnTo>
                    <a:lnTo>
                      <a:pt x="64847" y="36505"/>
                    </a:lnTo>
                    <a:lnTo>
                      <a:pt x="66773" y="32653"/>
                    </a:lnTo>
                    <a:lnTo>
                      <a:pt x="50584" y="24490"/>
                    </a:lnTo>
                    <a:lnTo>
                      <a:pt x="42008" y="2017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C9D046A9-387A-AA59-167F-9A4A2528861D}"/>
                  </a:ext>
                </a:extLst>
              </p:cNvPr>
              <p:cNvSpPr/>
              <p:nvPr/>
            </p:nvSpPr>
            <p:spPr>
              <a:xfrm>
                <a:off x="2721746" y="3972379"/>
                <a:ext cx="61957" cy="48291"/>
              </a:xfrm>
              <a:custGeom>
                <a:avLst/>
                <a:gdLst>
                  <a:gd name="connsiteX0" fmla="*/ 36046 w 61957"/>
                  <a:gd name="connsiteY0" fmla="*/ 25315 h 48291"/>
                  <a:gd name="connsiteX1" fmla="*/ 31735 w 61957"/>
                  <a:gd name="connsiteY1" fmla="*/ 22059 h 48291"/>
                  <a:gd name="connsiteX2" fmla="*/ 2614 w 61957"/>
                  <a:gd name="connsiteY2" fmla="*/ 0 h 48291"/>
                  <a:gd name="connsiteX3" fmla="*/ 0 w 61957"/>
                  <a:gd name="connsiteY3" fmla="*/ 3440 h 48291"/>
                  <a:gd name="connsiteX4" fmla="*/ 31735 w 61957"/>
                  <a:gd name="connsiteY4" fmla="*/ 27425 h 48291"/>
                  <a:gd name="connsiteX5" fmla="*/ 36046 w 61957"/>
                  <a:gd name="connsiteY5" fmla="*/ 30727 h 48291"/>
                  <a:gd name="connsiteX6" fmla="*/ 38018 w 61957"/>
                  <a:gd name="connsiteY6" fmla="*/ 32194 h 48291"/>
                  <a:gd name="connsiteX7" fmla="*/ 43751 w 61957"/>
                  <a:gd name="connsiteY7" fmla="*/ 36505 h 48291"/>
                  <a:gd name="connsiteX8" fmla="*/ 59343 w 61957"/>
                  <a:gd name="connsiteY8" fmla="*/ 48291 h 48291"/>
                  <a:gd name="connsiteX9" fmla="*/ 61957 w 61957"/>
                  <a:gd name="connsiteY9" fmla="*/ 44852 h 48291"/>
                  <a:gd name="connsiteX10" fmla="*/ 50859 w 61957"/>
                  <a:gd name="connsiteY10" fmla="*/ 36505 h 48291"/>
                  <a:gd name="connsiteX11" fmla="*/ 45172 w 61957"/>
                  <a:gd name="connsiteY11" fmla="*/ 32194 h 4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957" h="48291">
                    <a:moveTo>
                      <a:pt x="36046" y="25315"/>
                    </a:moveTo>
                    <a:lnTo>
                      <a:pt x="31735" y="22059"/>
                    </a:lnTo>
                    <a:lnTo>
                      <a:pt x="2614" y="0"/>
                    </a:lnTo>
                    <a:lnTo>
                      <a:pt x="0" y="3440"/>
                    </a:lnTo>
                    <a:lnTo>
                      <a:pt x="31735" y="27425"/>
                    </a:lnTo>
                    <a:lnTo>
                      <a:pt x="36046" y="30727"/>
                    </a:lnTo>
                    <a:lnTo>
                      <a:pt x="38018" y="32194"/>
                    </a:lnTo>
                    <a:lnTo>
                      <a:pt x="43751" y="36505"/>
                    </a:lnTo>
                    <a:lnTo>
                      <a:pt x="59343" y="48291"/>
                    </a:lnTo>
                    <a:lnTo>
                      <a:pt x="61957" y="44852"/>
                    </a:lnTo>
                    <a:lnTo>
                      <a:pt x="50859" y="36505"/>
                    </a:lnTo>
                    <a:lnTo>
                      <a:pt x="45172" y="32194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7994FAE4-6CB3-6F60-2288-ADABF637F7FB}"/>
                  </a:ext>
                </a:extLst>
              </p:cNvPr>
              <p:cNvSpPr/>
              <p:nvPr/>
            </p:nvSpPr>
            <p:spPr>
              <a:xfrm>
                <a:off x="2945820" y="3972608"/>
                <a:ext cx="45997" cy="47832"/>
              </a:xfrm>
              <a:custGeom>
                <a:avLst/>
                <a:gdLst>
                  <a:gd name="connsiteX0" fmla="*/ 26186 w 45997"/>
                  <a:gd name="connsiteY0" fmla="*/ 24123 h 47832"/>
                  <a:gd name="connsiteX1" fmla="*/ 21876 w 45997"/>
                  <a:gd name="connsiteY1" fmla="*/ 19583 h 47832"/>
                  <a:gd name="connsiteX2" fmla="*/ 3118 w 45997"/>
                  <a:gd name="connsiteY2" fmla="*/ 0 h 47832"/>
                  <a:gd name="connsiteX3" fmla="*/ 0 w 45997"/>
                  <a:gd name="connsiteY3" fmla="*/ 2981 h 47832"/>
                  <a:gd name="connsiteX4" fmla="*/ 21876 w 45997"/>
                  <a:gd name="connsiteY4" fmla="*/ 25865 h 47832"/>
                  <a:gd name="connsiteX5" fmla="*/ 26186 w 45997"/>
                  <a:gd name="connsiteY5" fmla="*/ 30360 h 47832"/>
                  <a:gd name="connsiteX6" fmla="*/ 27700 w 45997"/>
                  <a:gd name="connsiteY6" fmla="*/ 31965 h 47832"/>
                  <a:gd name="connsiteX7" fmla="*/ 31827 w 45997"/>
                  <a:gd name="connsiteY7" fmla="*/ 36276 h 47832"/>
                  <a:gd name="connsiteX8" fmla="*/ 42879 w 45997"/>
                  <a:gd name="connsiteY8" fmla="*/ 47833 h 47832"/>
                  <a:gd name="connsiteX9" fmla="*/ 45998 w 45997"/>
                  <a:gd name="connsiteY9" fmla="*/ 44852 h 47832"/>
                  <a:gd name="connsiteX10" fmla="*/ 37789 w 45997"/>
                  <a:gd name="connsiteY10" fmla="*/ 36276 h 47832"/>
                  <a:gd name="connsiteX11" fmla="*/ 33661 w 45997"/>
                  <a:gd name="connsiteY11" fmla="*/ 31965 h 47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997" h="47832">
                    <a:moveTo>
                      <a:pt x="26186" y="24123"/>
                    </a:moveTo>
                    <a:lnTo>
                      <a:pt x="21876" y="19583"/>
                    </a:lnTo>
                    <a:lnTo>
                      <a:pt x="3118" y="0"/>
                    </a:lnTo>
                    <a:lnTo>
                      <a:pt x="0" y="2981"/>
                    </a:lnTo>
                    <a:lnTo>
                      <a:pt x="21876" y="25865"/>
                    </a:lnTo>
                    <a:lnTo>
                      <a:pt x="26186" y="30360"/>
                    </a:lnTo>
                    <a:lnTo>
                      <a:pt x="27700" y="31965"/>
                    </a:lnTo>
                    <a:lnTo>
                      <a:pt x="31827" y="36276"/>
                    </a:lnTo>
                    <a:lnTo>
                      <a:pt x="42879" y="47833"/>
                    </a:lnTo>
                    <a:lnTo>
                      <a:pt x="45998" y="44852"/>
                    </a:lnTo>
                    <a:lnTo>
                      <a:pt x="37789" y="36276"/>
                    </a:lnTo>
                    <a:lnTo>
                      <a:pt x="33661" y="31965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90376A11-1A2F-CA37-466E-B34615D791F0}"/>
                  </a:ext>
                </a:extLst>
              </p:cNvPr>
              <p:cNvSpPr/>
              <p:nvPr/>
            </p:nvSpPr>
            <p:spPr>
              <a:xfrm>
                <a:off x="3751955" y="3793844"/>
                <a:ext cx="48016" cy="118457"/>
              </a:xfrm>
              <a:custGeom>
                <a:avLst/>
                <a:gdLst>
                  <a:gd name="connsiteX0" fmla="*/ 21417 w 48016"/>
                  <a:gd name="connsiteY0" fmla="*/ 46182 h 118457"/>
                  <a:gd name="connsiteX1" fmla="*/ 4036 w 48016"/>
                  <a:gd name="connsiteY1" fmla="*/ 0 h 118457"/>
                  <a:gd name="connsiteX2" fmla="*/ 0 w 48016"/>
                  <a:gd name="connsiteY2" fmla="*/ 1513 h 118457"/>
                  <a:gd name="connsiteX3" fmla="*/ 21417 w 48016"/>
                  <a:gd name="connsiteY3" fmla="*/ 58426 h 118457"/>
                  <a:gd name="connsiteX4" fmla="*/ 25728 w 48016"/>
                  <a:gd name="connsiteY4" fmla="*/ 69891 h 118457"/>
                  <a:gd name="connsiteX5" fmla="*/ 43980 w 48016"/>
                  <a:gd name="connsiteY5" fmla="*/ 118458 h 118457"/>
                  <a:gd name="connsiteX6" fmla="*/ 48016 w 48016"/>
                  <a:gd name="connsiteY6" fmla="*/ 116944 h 118457"/>
                  <a:gd name="connsiteX7" fmla="*/ 25728 w 48016"/>
                  <a:gd name="connsiteY7" fmla="*/ 57647 h 11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16" h="118457">
                    <a:moveTo>
                      <a:pt x="21417" y="46182"/>
                    </a:moveTo>
                    <a:lnTo>
                      <a:pt x="4036" y="0"/>
                    </a:lnTo>
                    <a:lnTo>
                      <a:pt x="0" y="1513"/>
                    </a:lnTo>
                    <a:lnTo>
                      <a:pt x="21417" y="58426"/>
                    </a:lnTo>
                    <a:lnTo>
                      <a:pt x="25728" y="69891"/>
                    </a:lnTo>
                    <a:lnTo>
                      <a:pt x="43980" y="118458"/>
                    </a:lnTo>
                    <a:lnTo>
                      <a:pt x="48016" y="116944"/>
                    </a:lnTo>
                    <a:lnTo>
                      <a:pt x="25728" y="57647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9" name="Freeform: Shape 698">
                <a:extLst>
                  <a:ext uri="{FF2B5EF4-FFF2-40B4-BE49-F238E27FC236}">
                    <a16:creationId xmlns:a16="http://schemas.microsoft.com/office/drawing/2014/main" id="{DE16FED3-DCF9-BEA7-9D7C-03DAD5061E3C}"/>
                  </a:ext>
                </a:extLst>
              </p:cNvPr>
              <p:cNvSpPr/>
              <p:nvPr/>
            </p:nvSpPr>
            <p:spPr>
              <a:xfrm>
                <a:off x="408866" y="3811822"/>
                <a:ext cx="84566" cy="55307"/>
              </a:xfrm>
              <a:custGeom>
                <a:avLst/>
                <a:gdLst>
                  <a:gd name="connsiteX0" fmla="*/ 2293 w 84566"/>
                  <a:gd name="connsiteY0" fmla="*/ 55308 h 55307"/>
                  <a:gd name="connsiteX1" fmla="*/ 30268 w 84566"/>
                  <a:gd name="connsiteY1" fmla="*/ 37743 h 55307"/>
                  <a:gd name="connsiteX2" fmla="*/ 34579 w 84566"/>
                  <a:gd name="connsiteY2" fmla="*/ 35037 h 55307"/>
                  <a:gd name="connsiteX3" fmla="*/ 84567 w 84566"/>
                  <a:gd name="connsiteY3" fmla="*/ 3623 h 55307"/>
                  <a:gd name="connsiteX4" fmla="*/ 82274 w 84566"/>
                  <a:gd name="connsiteY4" fmla="*/ 0 h 55307"/>
                  <a:gd name="connsiteX5" fmla="*/ 34579 w 84566"/>
                  <a:gd name="connsiteY5" fmla="*/ 29947 h 55307"/>
                  <a:gd name="connsiteX6" fmla="*/ 30268 w 84566"/>
                  <a:gd name="connsiteY6" fmla="*/ 32653 h 55307"/>
                  <a:gd name="connsiteX7" fmla="*/ 0 w 84566"/>
                  <a:gd name="connsiteY7" fmla="*/ 51639 h 5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566" h="55307">
                    <a:moveTo>
                      <a:pt x="2293" y="55308"/>
                    </a:moveTo>
                    <a:lnTo>
                      <a:pt x="30268" y="37743"/>
                    </a:lnTo>
                    <a:lnTo>
                      <a:pt x="34579" y="35037"/>
                    </a:lnTo>
                    <a:lnTo>
                      <a:pt x="84567" y="3623"/>
                    </a:lnTo>
                    <a:lnTo>
                      <a:pt x="82274" y="0"/>
                    </a:lnTo>
                    <a:lnTo>
                      <a:pt x="34579" y="29947"/>
                    </a:lnTo>
                    <a:lnTo>
                      <a:pt x="30268" y="32653"/>
                    </a:lnTo>
                    <a:lnTo>
                      <a:pt x="0" y="51639"/>
                    </a:lnTo>
                    <a:close/>
                  </a:path>
                </a:pathLst>
              </a:custGeom>
              <a:solidFill>
                <a:srgbClr val="272425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098339B4-4966-89CF-EA8C-0679D27F725A}"/>
                  </a:ext>
                </a:extLst>
              </p:cNvPr>
              <p:cNvSpPr/>
              <p:nvPr/>
            </p:nvSpPr>
            <p:spPr>
              <a:xfrm>
                <a:off x="815878" y="4791355"/>
                <a:ext cx="22379" cy="58334"/>
              </a:xfrm>
              <a:custGeom>
                <a:avLst/>
                <a:gdLst>
                  <a:gd name="connsiteX0" fmla="*/ 22380 w 22379"/>
                  <a:gd name="connsiteY0" fmla="*/ 52694 h 58334"/>
                  <a:gd name="connsiteX1" fmla="*/ 6466 w 22379"/>
                  <a:gd name="connsiteY1" fmla="*/ 52694 h 58334"/>
                  <a:gd name="connsiteX2" fmla="*/ 6466 w 22379"/>
                  <a:gd name="connsiteY2" fmla="*/ 0 h 58334"/>
                  <a:gd name="connsiteX3" fmla="*/ 0 w 22379"/>
                  <a:gd name="connsiteY3" fmla="*/ 0 h 58334"/>
                  <a:gd name="connsiteX4" fmla="*/ 0 w 22379"/>
                  <a:gd name="connsiteY4" fmla="*/ 58334 h 58334"/>
                  <a:gd name="connsiteX5" fmla="*/ 22380 w 22379"/>
                  <a:gd name="connsiteY5" fmla="*/ 58334 h 5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79" h="58334">
                    <a:moveTo>
                      <a:pt x="22380" y="52694"/>
                    </a:moveTo>
                    <a:lnTo>
                      <a:pt x="6466" y="52694"/>
                    </a:lnTo>
                    <a:lnTo>
                      <a:pt x="6466" y="0"/>
                    </a:lnTo>
                    <a:lnTo>
                      <a:pt x="0" y="0"/>
                    </a:lnTo>
                    <a:lnTo>
                      <a:pt x="0" y="58334"/>
                    </a:lnTo>
                    <a:lnTo>
                      <a:pt x="22380" y="583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BDF5F0CD-6B6A-FB9D-6F25-A399080B9A4A}"/>
                  </a:ext>
                </a:extLst>
              </p:cNvPr>
              <p:cNvSpPr/>
              <p:nvPr/>
            </p:nvSpPr>
            <p:spPr>
              <a:xfrm>
                <a:off x="845136" y="4791355"/>
                <a:ext cx="6466" cy="58334"/>
              </a:xfrm>
              <a:custGeom>
                <a:avLst/>
                <a:gdLst>
                  <a:gd name="connsiteX0" fmla="*/ 0 w 6466"/>
                  <a:gd name="connsiteY0" fmla="*/ 0 h 58334"/>
                  <a:gd name="connsiteX1" fmla="*/ 6466 w 6466"/>
                  <a:gd name="connsiteY1" fmla="*/ 0 h 58334"/>
                  <a:gd name="connsiteX2" fmla="*/ 6466 w 6466"/>
                  <a:gd name="connsiteY2" fmla="*/ 58334 h 58334"/>
                  <a:gd name="connsiteX3" fmla="*/ 0 w 6466"/>
                  <a:gd name="connsiteY3" fmla="*/ 58334 h 5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6" h="58334">
                    <a:moveTo>
                      <a:pt x="0" y="0"/>
                    </a:moveTo>
                    <a:lnTo>
                      <a:pt x="6466" y="0"/>
                    </a:lnTo>
                    <a:lnTo>
                      <a:pt x="6466" y="58334"/>
                    </a:lnTo>
                    <a:lnTo>
                      <a:pt x="0" y="583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2" name="Freeform: Shape 701">
                <a:extLst>
                  <a:ext uri="{FF2B5EF4-FFF2-40B4-BE49-F238E27FC236}">
                    <a16:creationId xmlns:a16="http://schemas.microsoft.com/office/drawing/2014/main" id="{B69DB658-0D53-C55E-081F-DEA31AA84950}"/>
                  </a:ext>
                </a:extLst>
              </p:cNvPr>
              <p:cNvSpPr/>
              <p:nvPr/>
            </p:nvSpPr>
            <p:spPr>
              <a:xfrm>
                <a:off x="858574" y="4791355"/>
                <a:ext cx="32698" cy="58334"/>
              </a:xfrm>
              <a:custGeom>
                <a:avLst/>
                <a:gdLst>
                  <a:gd name="connsiteX0" fmla="*/ 19537 w 32698"/>
                  <a:gd name="connsiteY0" fmla="*/ 58334 h 58334"/>
                  <a:gd name="connsiteX1" fmla="*/ 32699 w 32698"/>
                  <a:gd name="connsiteY1" fmla="*/ 0 h 58334"/>
                  <a:gd name="connsiteX2" fmla="*/ 25819 w 32698"/>
                  <a:gd name="connsiteY2" fmla="*/ 0 h 58334"/>
                  <a:gd name="connsiteX3" fmla="*/ 20454 w 32698"/>
                  <a:gd name="connsiteY3" fmla="*/ 27149 h 58334"/>
                  <a:gd name="connsiteX4" fmla="*/ 16693 w 32698"/>
                  <a:gd name="connsiteY4" fmla="*/ 49758 h 58334"/>
                  <a:gd name="connsiteX5" fmla="*/ 16464 w 32698"/>
                  <a:gd name="connsiteY5" fmla="*/ 49758 h 58334"/>
                  <a:gd name="connsiteX6" fmla="*/ 12428 w 32698"/>
                  <a:gd name="connsiteY6" fmla="*/ 27333 h 58334"/>
                  <a:gd name="connsiteX7" fmla="*/ 6879 w 32698"/>
                  <a:gd name="connsiteY7" fmla="*/ 0 h 58334"/>
                  <a:gd name="connsiteX8" fmla="*/ 0 w 32698"/>
                  <a:gd name="connsiteY8" fmla="*/ 0 h 58334"/>
                  <a:gd name="connsiteX9" fmla="*/ 12933 w 32698"/>
                  <a:gd name="connsiteY9" fmla="*/ 58334 h 58334"/>
                  <a:gd name="connsiteX10" fmla="*/ 19537 w 32698"/>
                  <a:gd name="connsiteY10" fmla="*/ 58334 h 5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98" h="58334">
                    <a:moveTo>
                      <a:pt x="19537" y="58334"/>
                    </a:moveTo>
                    <a:lnTo>
                      <a:pt x="32699" y="0"/>
                    </a:lnTo>
                    <a:lnTo>
                      <a:pt x="25819" y="0"/>
                    </a:lnTo>
                    <a:lnTo>
                      <a:pt x="20454" y="27149"/>
                    </a:lnTo>
                    <a:cubicBezTo>
                      <a:pt x="19124" y="34074"/>
                      <a:pt x="17519" y="42192"/>
                      <a:pt x="16693" y="49758"/>
                    </a:cubicBezTo>
                    <a:lnTo>
                      <a:pt x="16464" y="49758"/>
                    </a:lnTo>
                    <a:cubicBezTo>
                      <a:pt x="15455" y="42329"/>
                      <a:pt x="13758" y="33937"/>
                      <a:pt x="12428" y="27333"/>
                    </a:cubicBezTo>
                    <a:lnTo>
                      <a:pt x="6879" y="0"/>
                    </a:lnTo>
                    <a:lnTo>
                      <a:pt x="0" y="0"/>
                    </a:lnTo>
                    <a:lnTo>
                      <a:pt x="12933" y="58334"/>
                    </a:lnTo>
                    <a:lnTo>
                      <a:pt x="19537" y="583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BE22809A-BC5C-6834-03EF-48CADBB7AD9D}"/>
                  </a:ext>
                </a:extLst>
              </p:cNvPr>
              <p:cNvSpPr/>
              <p:nvPr/>
            </p:nvSpPr>
            <p:spPr>
              <a:xfrm>
                <a:off x="898014" y="4791355"/>
                <a:ext cx="6466" cy="58334"/>
              </a:xfrm>
              <a:custGeom>
                <a:avLst/>
                <a:gdLst>
                  <a:gd name="connsiteX0" fmla="*/ 0 w 6466"/>
                  <a:gd name="connsiteY0" fmla="*/ 0 h 58334"/>
                  <a:gd name="connsiteX1" fmla="*/ 6466 w 6466"/>
                  <a:gd name="connsiteY1" fmla="*/ 0 h 58334"/>
                  <a:gd name="connsiteX2" fmla="*/ 6466 w 6466"/>
                  <a:gd name="connsiteY2" fmla="*/ 58334 h 58334"/>
                  <a:gd name="connsiteX3" fmla="*/ 0 w 6466"/>
                  <a:gd name="connsiteY3" fmla="*/ 58334 h 5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6" h="58334">
                    <a:moveTo>
                      <a:pt x="0" y="0"/>
                    </a:moveTo>
                    <a:lnTo>
                      <a:pt x="6466" y="0"/>
                    </a:lnTo>
                    <a:lnTo>
                      <a:pt x="6466" y="58334"/>
                    </a:lnTo>
                    <a:lnTo>
                      <a:pt x="0" y="58334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E865FF2A-1B83-2BA9-E282-9C75E6714B94}"/>
                  </a:ext>
                </a:extLst>
              </p:cNvPr>
              <p:cNvSpPr/>
              <p:nvPr/>
            </p:nvSpPr>
            <p:spPr>
              <a:xfrm>
                <a:off x="915120" y="4791309"/>
                <a:ext cx="28983" cy="58334"/>
              </a:xfrm>
              <a:custGeom>
                <a:avLst/>
                <a:gdLst>
                  <a:gd name="connsiteX0" fmla="*/ 5916 w 28983"/>
                  <a:gd name="connsiteY0" fmla="*/ 38202 h 58334"/>
                  <a:gd name="connsiteX1" fmla="*/ 5228 w 28983"/>
                  <a:gd name="connsiteY1" fmla="*/ 10502 h 58334"/>
                  <a:gd name="connsiteX2" fmla="*/ 5411 w 28983"/>
                  <a:gd name="connsiteY2" fmla="*/ 10502 h 58334"/>
                  <a:gd name="connsiteX3" fmla="*/ 12107 w 28983"/>
                  <a:gd name="connsiteY3" fmla="*/ 30314 h 58334"/>
                  <a:gd name="connsiteX4" fmla="*/ 22838 w 28983"/>
                  <a:gd name="connsiteY4" fmla="*/ 58335 h 58334"/>
                  <a:gd name="connsiteX5" fmla="*/ 28984 w 28983"/>
                  <a:gd name="connsiteY5" fmla="*/ 58335 h 58334"/>
                  <a:gd name="connsiteX6" fmla="*/ 28984 w 28983"/>
                  <a:gd name="connsiteY6" fmla="*/ 0 h 58334"/>
                  <a:gd name="connsiteX7" fmla="*/ 23205 w 28983"/>
                  <a:gd name="connsiteY7" fmla="*/ 0 h 58334"/>
                  <a:gd name="connsiteX8" fmla="*/ 23205 w 28983"/>
                  <a:gd name="connsiteY8" fmla="*/ 20866 h 58334"/>
                  <a:gd name="connsiteX9" fmla="*/ 23939 w 28983"/>
                  <a:gd name="connsiteY9" fmla="*/ 47695 h 58334"/>
                  <a:gd name="connsiteX10" fmla="*/ 23756 w 28983"/>
                  <a:gd name="connsiteY10" fmla="*/ 47695 h 58334"/>
                  <a:gd name="connsiteX11" fmla="*/ 16556 w 28983"/>
                  <a:gd name="connsiteY11" fmla="*/ 27333 h 58334"/>
                  <a:gd name="connsiteX12" fmla="*/ 6145 w 28983"/>
                  <a:gd name="connsiteY12" fmla="*/ 0 h 58334"/>
                  <a:gd name="connsiteX13" fmla="*/ 0 w 28983"/>
                  <a:gd name="connsiteY13" fmla="*/ 0 h 58334"/>
                  <a:gd name="connsiteX14" fmla="*/ 0 w 28983"/>
                  <a:gd name="connsiteY14" fmla="*/ 58335 h 58334"/>
                  <a:gd name="connsiteX15" fmla="*/ 5870 w 28983"/>
                  <a:gd name="connsiteY15" fmla="*/ 58335 h 58334"/>
                  <a:gd name="connsiteX16" fmla="*/ 5870 w 28983"/>
                  <a:gd name="connsiteY16" fmla="*/ 38202 h 5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983" h="58334">
                    <a:moveTo>
                      <a:pt x="5916" y="38202"/>
                    </a:moveTo>
                    <a:cubicBezTo>
                      <a:pt x="5916" y="25728"/>
                      <a:pt x="5733" y="18298"/>
                      <a:pt x="5228" y="10502"/>
                    </a:cubicBezTo>
                    <a:lnTo>
                      <a:pt x="5411" y="10502"/>
                    </a:lnTo>
                    <a:cubicBezTo>
                      <a:pt x="7429" y="17794"/>
                      <a:pt x="9860" y="24444"/>
                      <a:pt x="12107" y="30314"/>
                    </a:cubicBezTo>
                    <a:lnTo>
                      <a:pt x="22838" y="58335"/>
                    </a:lnTo>
                    <a:lnTo>
                      <a:pt x="28984" y="58335"/>
                    </a:lnTo>
                    <a:lnTo>
                      <a:pt x="28984" y="0"/>
                    </a:lnTo>
                    <a:lnTo>
                      <a:pt x="23205" y="0"/>
                    </a:lnTo>
                    <a:lnTo>
                      <a:pt x="23205" y="20866"/>
                    </a:lnTo>
                    <a:cubicBezTo>
                      <a:pt x="23205" y="31002"/>
                      <a:pt x="23435" y="38523"/>
                      <a:pt x="23939" y="47695"/>
                    </a:cubicBezTo>
                    <a:lnTo>
                      <a:pt x="23756" y="47695"/>
                    </a:lnTo>
                    <a:cubicBezTo>
                      <a:pt x="21830" y="41366"/>
                      <a:pt x="18894" y="33570"/>
                      <a:pt x="16556" y="27333"/>
                    </a:cubicBezTo>
                    <a:lnTo>
                      <a:pt x="6145" y="0"/>
                    </a:lnTo>
                    <a:lnTo>
                      <a:pt x="0" y="0"/>
                    </a:lnTo>
                    <a:lnTo>
                      <a:pt x="0" y="58335"/>
                    </a:lnTo>
                    <a:lnTo>
                      <a:pt x="5870" y="58335"/>
                    </a:lnTo>
                    <a:lnTo>
                      <a:pt x="5870" y="38202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5" name="Freeform: Shape 704">
                <a:extLst>
                  <a:ext uri="{FF2B5EF4-FFF2-40B4-BE49-F238E27FC236}">
                    <a16:creationId xmlns:a16="http://schemas.microsoft.com/office/drawing/2014/main" id="{C72A2523-5E42-1B9C-80DE-34FEDACA215A}"/>
                  </a:ext>
                </a:extLst>
              </p:cNvPr>
              <p:cNvSpPr/>
              <p:nvPr/>
            </p:nvSpPr>
            <p:spPr>
              <a:xfrm>
                <a:off x="952173" y="4790805"/>
                <a:ext cx="30270" cy="59389"/>
              </a:xfrm>
              <a:custGeom>
                <a:avLst/>
                <a:gdLst>
                  <a:gd name="connsiteX0" fmla="*/ 20181 w 30270"/>
                  <a:gd name="connsiteY0" fmla="*/ 59389 h 59389"/>
                  <a:gd name="connsiteX1" fmla="*/ 30270 w 30270"/>
                  <a:gd name="connsiteY1" fmla="*/ 57417 h 59389"/>
                  <a:gd name="connsiteX2" fmla="*/ 30270 w 30270"/>
                  <a:gd name="connsiteY2" fmla="*/ 28434 h 59389"/>
                  <a:gd name="connsiteX3" fmla="*/ 16833 w 30270"/>
                  <a:gd name="connsiteY3" fmla="*/ 28434 h 59389"/>
                  <a:gd name="connsiteX4" fmla="*/ 16833 w 30270"/>
                  <a:gd name="connsiteY4" fmla="*/ 33982 h 59389"/>
                  <a:gd name="connsiteX5" fmla="*/ 24125 w 30270"/>
                  <a:gd name="connsiteY5" fmla="*/ 33982 h 59389"/>
                  <a:gd name="connsiteX6" fmla="*/ 24125 w 30270"/>
                  <a:gd name="connsiteY6" fmla="*/ 53015 h 59389"/>
                  <a:gd name="connsiteX7" fmla="*/ 20181 w 30270"/>
                  <a:gd name="connsiteY7" fmla="*/ 53703 h 59389"/>
                  <a:gd name="connsiteX8" fmla="*/ 6744 w 30270"/>
                  <a:gd name="connsiteY8" fmla="*/ 29901 h 59389"/>
                  <a:gd name="connsiteX9" fmla="*/ 21419 w 30270"/>
                  <a:gd name="connsiteY9" fmla="*/ 6008 h 59389"/>
                  <a:gd name="connsiteX10" fmla="*/ 27977 w 30270"/>
                  <a:gd name="connsiteY10" fmla="*/ 7383 h 59389"/>
                  <a:gd name="connsiteX11" fmla="*/ 29399 w 30270"/>
                  <a:gd name="connsiteY11" fmla="*/ 1651 h 59389"/>
                  <a:gd name="connsiteX12" fmla="*/ 21327 w 30270"/>
                  <a:gd name="connsiteY12" fmla="*/ 0 h 59389"/>
                  <a:gd name="connsiteX13" fmla="*/ 2 w 30270"/>
                  <a:gd name="connsiteY13" fmla="*/ 30451 h 59389"/>
                  <a:gd name="connsiteX14" fmla="*/ 6790 w 30270"/>
                  <a:gd name="connsiteY14" fmla="*/ 53657 h 59389"/>
                  <a:gd name="connsiteX15" fmla="*/ 20181 w 30270"/>
                  <a:gd name="connsiteY15" fmla="*/ 59389 h 5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270" h="59389">
                    <a:moveTo>
                      <a:pt x="20181" y="59389"/>
                    </a:moveTo>
                    <a:cubicBezTo>
                      <a:pt x="23804" y="59389"/>
                      <a:pt x="27839" y="58426"/>
                      <a:pt x="30270" y="57417"/>
                    </a:cubicBezTo>
                    <a:lnTo>
                      <a:pt x="30270" y="28434"/>
                    </a:lnTo>
                    <a:lnTo>
                      <a:pt x="16833" y="28434"/>
                    </a:lnTo>
                    <a:lnTo>
                      <a:pt x="16833" y="33982"/>
                    </a:lnTo>
                    <a:lnTo>
                      <a:pt x="24125" y="33982"/>
                    </a:lnTo>
                    <a:lnTo>
                      <a:pt x="24125" y="53015"/>
                    </a:lnTo>
                    <a:cubicBezTo>
                      <a:pt x="23620" y="53290"/>
                      <a:pt x="22382" y="53703"/>
                      <a:pt x="20181" y="53703"/>
                    </a:cubicBezTo>
                    <a:cubicBezTo>
                      <a:pt x="13393" y="53703"/>
                      <a:pt x="6744" y="47924"/>
                      <a:pt x="6744" y="29901"/>
                    </a:cubicBezTo>
                    <a:cubicBezTo>
                      <a:pt x="6744" y="11832"/>
                      <a:pt x="14356" y="6008"/>
                      <a:pt x="21419" y="6008"/>
                    </a:cubicBezTo>
                    <a:cubicBezTo>
                      <a:pt x="24446" y="6008"/>
                      <a:pt x="26464" y="6604"/>
                      <a:pt x="27977" y="7383"/>
                    </a:cubicBezTo>
                    <a:lnTo>
                      <a:pt x="29399" y="1651"/>
                    </a:lnTo>
                    <a:cubicBezTo>
                      <a:pt x="27656" y="688"/>
                      <a:pt x="24859" y="0"/>
                      <a:pt x="21327" y="0"/>
                    </a:cubicBezTo>
                    <a:cubicBezTo>
                      <a:pt x="11330" y="0"/>
                      <a:pt x="94" y="7796"/>
                      <a:pt x="2" y="30451"/>
                    </a:cubicBezTo>
                    <a:cubicBezTo>
                      <a:pt x="-90" y="41091"/>
                      <a:pt x="2708" y="49162"/>
                      <a:pt x="6790" y="53657"/>
                    </a:cubicBezTo>
                    <a:cubicBezTo>
                      <a:pt x="10642" y="58013"/>
                      <a:pt x="15274" y="59389"/>
                      <a:pt x="20181" y="593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439FF943-0329-F81E-A41B-45C8DB60B888}"/>
                  </a:ext>
                </a:extLst>
              </p:cNvPr>
              <p:cNvSpPr/>
              <p:nvPr/>
            </p:nvSpPr>
            <p:spPr>
              <a:xfrm>
                <a:off x="815923" y="4895000"/>
                <a:ext cx="27745" cy="58609"/>
              </a:xfrm>
              <a:custGeom>
                <a:avLst/>
                <a:gdLst>
                  <a:gd name="connsiteX0" fmla="*/ 6420 w 27745"/>
                  <a:gd name="connsiteY0" fmla="*/ 33157 h 58609"/>
                  <a:gd name="connsiteX1" fmla="*/ 8943 w 27745"/>
                  <a:gd name="connsiteY1" fmla="*/ 33157 h 58609"/>
                  <a:gd name="connsiteX2" fmla="*/ 18161 w 27745"/>
                  <a:gd name="connsiteY2" fmla="*/ 44164 h 58609"/>
                  <a:gd name="connsiteX3" fmla="*/ 21188 w 27745"/>
                  <a:gd name="connsiteY3" fmla="*/ 58610 h 58609"/>
                  <a:gd name="connsiteX4" fmla="*/ 27746 w 27745"/>
                  <a:gd name="connsiteY4" fmla="*/ 58610 h 58609"/>
                  <a:gd name="connsiteX5" fmla="*/ 24535 w 27745"/>
                  <a:gd name="connsiteY5" fmla="*/ 43797 h 58609"/>
                  <a:gd name="connsiteX6" fmla="*/ 16923 w 27745"/>
                  <a:gd name="connsiteY6" fmla="*/ 30727 h 58609"/>
                  <a:gd name="connsiteX7" fmla="*/ 16923 w 27745"/>
                  <a:gd name="connsiteY7" fmla="*/ 30543 h 58609"/>
                  <a:gd name="connsiteX8" fmla="*/ 26003 w 27745"/>
                  <a:gd name="connsiteY8" fmla="*/ 15593 h 58609"/>
                  <a:gd name="connsiteX9" fmla="*/ 22059 w 27745"/>
                  <a:gd name="connsiteY9" fmla="*/ 4173 h 58609"/>
                  <a:gd name="connsiteX10" fmla="*/ 9310 w 27745"/>
                  <a:gd name="connsiteY10" fmla="*/ 0 h 58609"/>
                  <a:gd name="connsiteX11" fmla="*/ 0 w 27745"/>
                  <a:gd name="connsiteY11" fmla="*/ 1147 h 58609"/>
                  <a:gd name="connsiteX12" fmla="*/ 0 w 27745"/>
                  <a:gd name="connsiteY12" fmla="*/ 58610 h 58609"/>
                  <a:gd name="connsiteX13" fmla="*/ 6466 w 27745"/>
                  <a:gd name="connsiteY13" fmla="*/ 58610 h 58609"/>
                  <a:gd name="connsiteX14" fmla="*/ 6466 w 27745"/>
                  <a:gd name="connsiteY14" fmla="*/ 33157 h 58609"/>
                  <a:gd name="connsiteX15" fmla="*/ 6420 w 27745"/>
                  <a:gd name="connsiteY15" fmla="*/ 5733 h 58609"/>
                  <a:gd name="connsiteX16" fmla="*/ 9768 w 27745"/>
                  <a:gd name="connsiteY16" fmla="*/ 5366 h 58609"/>
                  <a:gd name="connsiteX17" fmla="*/ 19399 w 27745"/>
                  <a:gd name="connsiteY17" fmla="*/ 16372 h 58609"/>
                  <a:gd name="connsiteX18" fmla="*/ 9080 w 27745"/>
                  <a:gd name="connsiteY18" fmla="*/ 28067 h 58609"/>
                  <a:gd name="connsiteX19" fmla="*/ 6375 w 27745"/>
                  <a:gd name="connsiteY19" fmla="*/ 28067 h 58609"/>
                  <a:gd name="connsiteX20" fmla="*/ 6375 w 27745"/>
                  <a:gd name="connsiteY20" fmla="*/ 5733 h 58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745" h="58609">
                    <a:moveTo>
                      <a:pt x="6420" y="33157"/>
                    </a:moveTo>
                    <a:lnTo>
                      <a:pt x="8943" y="33157"/>
                    </a:lnTo>
                    <a:cubicBezTo>
                      <a:pt x="14492" y="33157"/>
                      <a:pt x="16923" y="36184"/>
                      <a:pt x="18161" y="44164"/>
                    </a:cubicBezTo>
                    <a:cubicBezTo>
                      <a:pt x="19261" y="51364"/>
                      <a:pt x="20362" y="56867"/>
                      <a:pt x="21188" y="58610"/>
                    </a:cubicBezTo>
                    <a:lnTo>
                      <a:pt x="27746" y="58610"/>
                    </a:lnTo>
                    <a:cubicBezTo>
                      <a:pt x="27012" y="56775"/>
                      <a:pt x="25819" y="51868"/>
                      <a:pt x="24535" y="43797"/>
                    </a:cubicBezTo>
                    <a:cubicBezTo>
                      <a:pt x="23297" y="36184"/>
                      <a:pt x="21096" y="32011"/>
                      <a:pt x="16923" y="30727"/>
                    </a:cubicBezTo>
                    <a:lnTo>
                      <a:pt x="16923" y="30543"/>
                    </a:lnTo>
                    <a:cubicBezTo>
                      <a:pt x="22609" y="27883"/>
                      <a:pt x="26003" y="23022"/>
                      <a:pt x="26003" y="15593"/>
                    </a:cubicBezTo>
                    <a:cubicBezTo>
                      <a:pt x="26003" y="11007"/>
                      <a:pt x="24811" y="7109"/>
                      <a:pt x="22059" y="4173"/>
                    </a:cubicBezTo>
                    <a:cubicBezTo>
                      <a:pt x="19124" y="1238"/>
                      <a:pt x="14905" y="0"/>
                      <a:pt x="9310" y="0"/>
                    </a:cubicBezTo>
                    <a:cubicBezTo>
                      <a:pt x="6099" y="0"/>
                      <a:pt x="2752" y="367"/>
                      <a:pt x="0" y="1147"/>
                    </a:cubicBezTo>
                    <a:lnTo>
                      <a:pt x="0" y="58610"/>
                    </a:lnTo>
                    <a:lnTo>
                      <a:pt x="6466" y="58610"/>
                    </a:lnTo>
                    <a:lnTo>
                      <a:pt x="6466" y="33157"/>
                    </a:lnTo>
                    <a:close/>
                    <a:moveTo>
                      <a:pt x="6420" y="5733"/>
                    </a:moveTo>
                    <a:cubicBezTo>
                      <a:pt x="7246" y="5457"/>
                      <a:pt x="8530" y="5366"/>
                      <a:pt x="9768" y="5366"/>
                    </a:cubicBezTo>
                    <a:cubicBezTo>
                      <a:pt x="16739" y="5457"/>
                      <a:pt x="19399" y="9585"/>
                      <a:pt x="19399" y="16372"/>
                    </a:cubicBezTo>
                    <a:cubicBezTo>
                      <a:pt x="19399" y="23389"/>
                      <a:pt x="15272" y="28067"/>
                      <a:pt x="9080" y="28067"/>
                    </a:cubicBezTo>
                    <a:lnTo>
                      <a:pt x="6375" y="28067"/>
                    </a:lnTo>
                    <a:lnTo>
                      <a:pt x="6375" y="5733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870E61BF-1B7C-DC04-AF70-889A373D168D}"/>
                  </a:ext>
                </a:extLst>
              </p:cNvPr>
              <p:cNvSpPr/>
              <p:nvPr/>
            </p:nvSpPr>
            <p:spPr>
              <a:xfrm>
                <a:off x="848255" y="4894587"/>
                <a:ext cx="32056" cy="59710"/>
              </a:xfrm>
              <a:custGeom>
                <a:avLst/>
                <a:gdLst>
                  <a:gd name="connsiteX0" fmla="*/ 15684 w 32056"/>
                  <a:gd name="connsiteY0" fmla="*/ 59710 h 59710"/>
                  <a:gd name="connsiteX1" fmla="*/ 32056 w 32056"/>
                  <a:gd name="connsiteY1" fmla="*/ 29442 h 59710"/>
                  <a:gd name="connsiteX2" fmla="*/ 16601 w 32056"/>
                  <a:gd name="connsiteY2" fmla="*/ 0 h 59710"/>
                  <a:gd name="connsiteX3" fmla="*/ 0 w 32056"/>
                  <a:gd name="connsiteY3" fmla="*/ 29763 h 59710"/>
                  <a:gd name="connsiteX4" fmla="*/ 15684 w 32056"/>
                  <a:gd name="connsiteY4" fmla="*/ 59710 h 59710"/>
                  <a:gd name="connsiteX5" fmla="*/ 16051 w 32056"/>
                  <a:gd name="connsiteY5" fmla="*/ 5870 h 59710"/>
                  <a:gd name="connsiteX6" fmla="*/ 25361 w 32056"/>
                  <a:gd name="connsiteY6" fmla="*/ 29672 h 59710"/>
                  <a:gd name="connsiteX7" fmla="*/ 16143 w 32056"/>
                  <a:gd name="connsiteY7" fmla="*/ 53794 h 59710"/>
                  <a:gd name="connsiteX8" fmla="*/ 6741 w 32056"/>
                  <a:gd name="connsiteY8" fmla="*/ 29809 h 59710"/>
                  <a:gd name="connsiteX9" fmla="*/ 16051 w 32056"/>
                  <a:gd name="connsiteY9" fmla="*/ 5870 h 59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56" h="59710">
                    <a:moveTo>
                      <a:pt x="15684" y="59710"/>
                    </a:moveTo>
                    <a:cubicBezTo>
                      <a:pt x="24765" y="59710"/>
                      <a:pt x="32056" y="51318"/>
                      <a:pt x="32056" y="29442"/>
                    </a:cubicBezTo>
                    <a:cubicBezTo>
                      <a:pt x="32056" y="10823"/>
                      <a:pt x="26278" y="0"/>
                      <a:pt x="16601" y="0"/>
                    </a:cubicBezTo>
                    <a:cubicBezTo>
                      <a:pt x="6696" y="0"/>
                      <a:pt x="0" y="10456"/>
                      <a:pt x="0" y="29763"/>
                    </a:cubicBezTo>
                    <a:cubicBezTo>
                      <a:pt x="0" y="49392"/>
                      <a:pt x="6283" y="59710"/>
                      <a:pt x="15684" y="59710"/>
                    </a:cubicBezTo>
                    <a:close/>
                    <a:moveTo>
                      <a:pt x="16051" y="5870"/>
                    </a:moveTo>
                    <a:cubicBezTo>
                      <a:pt x="23435" y="5870"/>
                      <a:pt x="25361" y="18757"/>
                      <a:pt x="25361" y="29672"/>
                    </a:cubicBezTo>
                    <a:cubicBezTo>
                      <a:pt x="25361" y="41091"/>
                      <a:pt x="23435" y="53794"/>
                      <a:pt x="16143" y="53794"/>
                    </a:cubicBezTo>
                    <a:cubicBezTo>
                      <a:pt x="8989" y="53794"/>
                      <a:pt x="6741" y="41871"/>
                      <a:pt x="6741" y="29809"/>
                    </a:cubicBezTo>
                    <a:cubicBezTo>
                      <a:pt x="6696" y="17977"/>
                      <a:pt x="8989" y="5870"/>
                      <a:pt x="16051" y="58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8" name="Freeform: Shape 707">
                <a:extLst>
                  <a:ext uri="{FF2B5EF4-FFF2-40B4-BE49-F238E27FC236}">
                    <a16:creationId xmlns:a16="http://schemas.microsoft.com/office/drawing/2014/main" id="{C789B2C8-0AF0-CC8C-8FC5-BAF1D3A99848}"/>
                  </a:ext>
                </a:extLst>
              </p:cNvPr>
              <p:cNvSpPr/>
              <p:nvPr/>
            </p:nvSpPr>
            <p:spPr>
              <a:xfrm>
                <a:off x="886135" y="4894587"/>
                <a:ext cx="32056" cy="59710"/>
              </a:xfrm>
              <a:custGeom>
                <a:avLst/>
                <a:gdLst>
                  <a:gd name="connsiteX0" fmla="*/ 15685 w 32056"/>
                  <a:gd name="connsiteY0" fmla="*/ 59710 h 59710"/>
                  <a:gd name="connsiteX1" fmla="*/ 32057 w 32056"/>
                  <a:gd name="connsiteY1" fmla="*/ 29442 h 59710"/>
                  <a:gd name="connsiteX2" fmla="*/ 16602 w 32056"/>
                  <a:gd name="connsiteY2" fmla="*/ 0 h 59710"/>
                  <a:gd name="connsiteX3" fmla="*/ 0 w 32056"/>
                  <a:gd name="connsiteY3" fmla="*/ 29763 h 59710"/>
                  <a:gd name="connsiteX4" fmla="*/ 15685 w 32056"/>
                  <a:gd name="connsiteY4" fmla="*/ 59710 h 59710"/>
                  <a:gd name="connsiteX5" fmla="*/ 16006 w 32056"/>
                  <a:gd name="connsiteY5" fmla="*/ 5870 h 59710"/>
                  <a:gd name="connsiteX6" fmla="*/ 25315 w 32056"/>
                  <a:gd name="connsiteY6" fmla="*/ 29672 h 59710"/>
                  <a:gd name="connsiteX7" fmla="*/ 16097 w 32056"/>
                  <a:gd name="connsiteY7" fmla="*/ 53794 h 59710"/>
                  <a:gd name="connsiteX8" fmla="*/ 6696 w 32056"/>
                  <a:gd name="connsiteY8" fmla="*/ 29809 h 59710"/>
                  <a:gd name="connsiteX9" fmla="*/ 16006 w 32056"/>
                  <a:gd name="connsiteY9" fmla="*/ 5870 h 59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56" h="59710">
                    <a:moveTo>
                      <a:pt x="15685" y="59710"/>
                    </a:moveTo>
                    <a:cubicBezTo>
                      <a:pt x="24765" y="59710"/>
                      <a:pt x="32057" y="51318"/>
                      <a:pt x="32057" y="29442"/>
                    </a:cubicBezTo>
                    <a:cubicBezTo>
                      <a:pt x="32057" y="10823"/>
                      <a:pt x="26278" y="0"/>
                      <a:pt x="16602" y="0"/>
                    </a:cubicBezTo>
                    <a:cubicBezTo>
                      <a:pt x="6696" y="0"/>
                      <a:pt x="0" y="10456"/>
                      <a:pt x="0" y="29763"/>
                    </a:cubicBezTo>
                    <a:cubicBezTo>
                      <a:pt x="-46" y="49392"/>
                      <a:pt x="6283" y="59710"/>
                      <a:pt x="15685" y="59710"/>
                    </a:cubicBezTo>
                    <a:close/>
                    <a:moveTo>
                      <a:pt x="16006" y="5870"/>
                    </a:moveTo>
                    <a:cubicBezTo>
                      <a:pt x="23389" y="5870"/>
                      <a:pt x="25315" y="18757"/>
                      <a:pt x="25315" y="29672"/>
                    </a:cubicBezTo>
                    <a:cubicBezTo>
                      <a:pt x="25315" y="41091"/>
                      <a:pt x="23389" y="53794"/>
                      <a:pt x="16097" y="53794"/>
                    </a:cubicBezTo>
                    <a:cubicBezTo>
                      <a:pt x="8943" y="53794"/>
                      <a:pt x="6696" y="41871"/>
                      <a:pt x="6696" y="29809"/>
                    </a:cubicBezTo>
                    <a:cubicBezTo>
                      <a:pt x="6696" y="17977"/>
                      <a:pt x="8943" y="5870"/>
                      <a:pt x="16006" y="58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831AEAF7-94FB-826F-939A-562BD0000DFA}"/>
                  </a:ext>
                </a:extLst>
              </p:cNvPr>
              <p:cNvSpPr/>
              <p:nvPr/>
            </p:nvSpPr>
            <p:spPr>
              <a:xfrm>
                <a:off x="924980" y="4895229"/>
                <a:ext cx="42879" cy="58380"/>
              </a:xfrm>
              <a:custGeom>
                <a:avLst/>
                <a:gdLst>
                  <a:gd name="connsiteX0" fmla="*/ 10319 w 42879"/>
                  <a:gd name="connsiteY0" fmla="*/ 46 h 58380"/>
                  <a:gd name="connsiteX1" fmla="*/ 3348 w 42879"/>
                  <a:gd name="connsiteY1" fmla="*/ 46 h 58380"/>
                  <a:gd name="connsiteX2" fmla="*/ 0 w 42879"/>
                  <a:gd name="connsiteY2" fmla="*/ 58380 h 58380"/>
                  <a:gd name="connsiteX3" fmla="*/ 5778 w 42879"/>
                  <a:gd name="connsiteY3" fmla="*/ 58380 h 58380"/>
                  <a:gd name="connsiteX4" fmla="*/ 6879 w 42879"/>
                  <a:gd name="connsiteY4" fmla="*/ 33707 h 58380"/>
                  <a:gd name="connsiteX5" fmla="*/ 7567 w 42879"/>
                  <a:gd name="connsiteY5" fmla="*/ 10410 h 58380"/>
                  <a:gd name="connsiteX6" fmla="*/ 7796 w 42879"/>
                  <a:gd name="connsiteY6" fmla="*/ 10410 h 58380"/>
                  <a:gd name="connsiteX7" fmla="*/ 12428 w 42879"/>
                  <a:gd name="connsiteY7" fmla="*/ 31781 h 58380"/>
                  <a:gd name="connsiteX8" fmla="*/ 19078 w 42879"/>
                  <a:gd name="connsiteY8" fmla="*/ 58013 h 58380"/>
                  <a:gd name="connsiteX9" fmla="*/ 23205 w 42879"/>
                  <a:gd name="connsiteY9" fmla="*/ 58013 h 58380"/>
                  <a:gd name="connsiteX10" fmla="*/ 30176 w 42879"/>
                  <a:gd name="connsiteY10" fmla="*/ 30681 h 58380"/>
                  <a:gd name="connsiteX11" fmla="*/ 34716 w 42879"/>
                  <a:gd name="connsiteY11" fmla="*/ 10410 h 58380"/>
                  <a:gd name="connsiteX12" fmla="*/ 35037 w 42879"/>
                  <a:gd name="connsiteY12" fmla="*/ 10410 h 58380"/>
                  <a:gd name="connsiteX13" fmla="*/ 35634 w 42879"/>
                  <a:gd name="connsiteY13" fmla="*/ 33249 h 58380"/>
                  <a:gd name="connsiteX14" fmla="*/ 36826 w 42879"/>
                  <a:gd name="connsiteY14" fmla="*/ 58334 h 58380"/>
                  <a:gd name="connsiteX15" fmla="*/ 42880 w 42879"/>
                  <a:gd name="connsiteY15" fmla="*/ 58334 h 58380"/>
                  <a:gd name="connsiteX16" fmla="*/ 39623 w 42879"/>
                  <a:gd name="connsiteY16" fmla="*/ 0 h 58380"/>
                  <a:gd name="connsiteX17" fmla="*/ 32423 w 42879"/>
                  <a:gd name="connsiteY17" fmla="*/ 0 h 58380"/>
                  <a:gd name="connsiteX18" fmla="*/ 26049 w 42879"/>
                  <a:gd name="connsiteY18" fmla="*/ 26645 h 58380"/>
                  <a:gd name="connsiteX19" fmla="*/ 21830 w 42879"/>
                  <a:gd name="connsiteY19" fmla="*/ 46732 h 58380"/>
                  <a:gd name="connsiteX20" fmla="*/ 21600 w 42879"/>
                  <a:gd name="connsiteY20" fmla="*/ 46732 h 58380"/>
                  <a:gd name="connsiteX21" fmla="*/ 17060 w 42879"/>
                  <a:gd name="connsiteY21" fmla="*/ 26645 h 58380"/>
                  <a:gd name="connsiteX22" fmla="*/ 10319 w 42879"/>
                  <a:gd name="connsiteY22" fmla="*/ 46 h 58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879" h="58380">
                    <a:moveTo>
                      <a:pt x="10319" y="46"/>
                    </a:moveTo>
                    <a:lnTo>
                      <a:pt x="3348" y="46"/>
                    </a:lnTo>
                    <a:lnTo>
                      <a:pt x="0" y="58380"/>
                    </a:lnTo>
                    <a:lnTo>
                      <a:pt x="5778" y="58380"/>
                    </a:lnTo>
                    <a:lnTo>
                      <a:pt x="6879" y="33707"/>
                    </a:lnTo>
                    <a:cubicBezTo>
                      <a:pt x="7200" y="25407"/>
                      <a:pt x="7567" y="17289"/>
                      <a:pt x="7567" y="10410"/>
                    </a:cubicBezTo>
                    <a:lnTo>
                      <a:pt x="7796" y="10410"/>
                    </a:lnTo>
                    <a:cubicBezTo>
                      <a:pt x="8897" y="17152"/>
                      <a:pt x="10548" y="24352"/>
                      <a:pt x="12428" y="31781"/>
                    </a:cubicBezTo>
                    <a:lnTo>
                      <a:pt x="19078" y="58013"/>
                    </a:lnTo>
                    <a:lnTo>
                      <a:pt x="23205" y="58013"/>
                    </a:lnTo>
                    <a:lnTo>
                      <a:pt x="30176" y="30681"/>
                    </a:lnTo>
                    <a:cubicBezTo>
                      <a:pt x="31919" y="23847"/>
                      <a:pt x="33432" y="16923"/>
                      <a:pt x="34716" y="10410"/>
                    </a:cubicBezTo>
                    <a:lnTo>
                      <a:pt x="35037" y="10410"/>
                    </a:lnTo>
                    <a:cubicBezTo>
                      <a:pt x="34808" y="16968"/>
                      <a:pt x="35221" y="25544"/>
                      <a:pt x="35634" y="33249"/>
                    </a:cubicBezTo>
                    <a:lnTo>
                      <a:pt x="36826" y="58334"/>
                    </a:lnTo>
                    <a:lnTo>
                      <a:pt x="42880" y="58334"/>
                    </a:lnTo>
                    <a:lnTo>
                      <a:pt x="39623" y="0"/>
                    </a:lnTo>
                    <a:lnTo>
                      <a:pt x="32423" y="0"/>
                    </a:lnTo>
                    <a:lnTo>
                      <a:pt x="26049" y="26645"/>
                    </a:lnTo>
                    <a:cubicBezTo>
                      <a:pt x="24214" y="34533"/>
                      <a:pt x="22930" y="40036"/>
                      <a:pt x="21830" y="46732"/>
                    </a:cubicBezTo>
                    <a:lnTo>
                      <a:pt x="21600" y="46732"/>
                    </a:lnTo>
                    <a:cubicBezTo>
                      <a:pt x="20408" y="40082"/>
                      <a:pt x="18986" y="34349"/>
                      <a:pt x="17060" y="26645"/>
                    </a:cubicBezTo>
                    <a:lnTo>
                      <a:pt x="10319" y="4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48D6CB4-45BB-9F75-0C78-210AF5E7BA56}"/>
                </a:ext>
              </a:extLst>
            </p:cNvPr>
            <p:cNvSpPr/>
            <p:nvPr/>
          </p:nvSpPr>
          <p:spPr>
            <a:xfrm>
              <a:off x="3156320" y="5067848"/>
              <a:ext cx="664518" cy="194769"/>
            </a:xfrm>
            <a:custGeom>
              <a:avLst/>
              <a:gdLst>
                <a:gd name="connsiteX0" fmla="*/ 664518 w 664518"/>
                <a:gd name="connsiteY0" fmla="*/ 194769 h 194769"/>
                <a:gd name="connsiteX1" fmla="*/ 632187 w 664518"/>
                <a:gd name="connsiteY1" fmla="*/ 194769 h 194769"/>
                <a:gd name="connsiteX2" fmla="*/ 632187 w 664518"/>
                <a:gd name="connsiteY2" fmla="*/ 190459 h 194769"/>
                <a:gd name="connsiteX3" fmla="*/ 660207 w 664518"/>
                <a:gd name="connsiteY3" fmla="*/ 190459 h 194769"/>
                <a:gd name="connsiteX4" fmla="*/ 660207 w 664518"/>
                <a:gd name="connsiteY4" fmla="*/ 182249 h 194769"/>
                <a:gd name="connsiteX5" fmla="*/ 664518 w 664518"/>
                <a:gd name="connsiteY5" fmla="*/ 182249 h 194769"/>
                <a:gd name="connsiteX6" fmla="*/ 664518 w 664518"/>
                <a:gd name="connsiteY6" fmla="*/ 194769 h 194769"/>
                <a:gd name="connsiteX7" fmla="*/ 601964 w 664518"/>
                <a:gd name="connsiteY7" fmla="*/ 194769 h 194769"/>
                <a:gd name="connsiteX8" fmla="*/ 571788 w 664518"/>
                <a:gd name="connsiteY8" fmla="*/ 194769 h 194769"/>
                <a:gd name="connsiteX9" fmla="*/ 571788 w 664518"/>
                <a:gd name="connsiteY9" fmla="*/ 190459 h 194769"/>
                <a:gd name="connsiteX10" fmla="*/ 601964 w 664518"/>
                <a:gd name="connsiteY10" fmla="*/ 190459 h 194769"/>
                <a:gd name="connsiteX11" fmla="*/ 601964 w 664518"/>
                <a:gd name="connsiteY11" fmla="*/ 194769 h 194769"/>
                <a:gd name="connsiteX12" fmla="*/ 541566 w 664518"/>
                <a:gd name="connsiteY12" fmla="*/ 194769 h 194769"/>
                <a:gd name="connsiteX13" fmla="*/ 511390 w 664518"/>
                <a:gd name="connsiteY13" fmla="*/ 194769 h 194769"/>
                <a:gd name="connsiteX14" fmla="*/ 511390 w 664518"/>
                <a:gd name="connsiteY14" fmla="*/ 190459 h 194769"/>
                <a:gd name="connsiteX15" fmla="*/ 541566 w 664518"/>
                <a:gd name="connsiteY15" fmla="*/ 190459 h 194769"/>
                <a:gd name="connsiteX16" fmla="*/ 541566 w 664518"/>
                <a:gd name="connsiteY16" fmla="*/ 194769 h 194769"/>
                <a:gd name="connsiteX17" fmla="*/ 481168 w 664518"/>
                <a:gd name="connsiteY17" fmla="*/ 194769 h 194769"/>
                <a:gd name="connsiteX18" fmla="*/ 450992 w 664518"/>
                <a:gd name="connsiteY18" fmla="*/ 194769 h 194769"/>
                <a:gd name="connsiteX19" fmla="*/ 450992 w 664518"/>
                <a:gd name="connsiteY19" fmla="*/ 190459 h 194769"/>
                <a:gd name="connsiteX20" fmla="*/ 481168 w 664518"/>
                <a:gd name="connsiteY20" fmla="*/ 190459 h 194769"/>
                <a:gd name="connsiteX21" fmla="*/ 481168 w 664518"/>
                <a:gd name="connsiteY21" fmla="*/ 194769 h 194769"/>
                <a:gd name="connsiteX22" fmla="*/ 420770 w 664518"/>
                <a:gd name="connsiteY22" fmla="*/ 194769 h 194769"/>
                <a:gd name="connsiteX23" fmla="*/ 390594 w 664518"/>
                <a:gd name="connsiteY23" fmla="*/ 194769 h 194769"/>
                <a:gd name="connsiteX24" fmla="*/ 390594 w 664518"/>
                <a:gd name="connsiteY24" fmla="*/ 190459 h 194769"/>
                <a:gd name="connsiteX25" fmla="*/ 420770 w 664518"/>
                <a:gd name="connsiteY25" fmla="*/ 190459 h 194769"/>
                <a:gd name="connsiteX26" fmla="*/ 420770 w 664518"/>
                <a:gd name="connsiteY26" fmla="*/ 194769 h 194769"/>
                <a:gd name="connsiteX27" fmla="*/ 360372 w 664518"/>
                <a:gd name="connsiteY27" fmla="*/ 194769 h 194769"/>
                <a:gd name="connsiteX28" fmla="*/ 330195 w 664518"/>
                <a:gd name="connsiteY28" fmla="*/ 194769 h 194769"/>
                <a:gd name="connsiteX29" fmla="*/ 330195 w 664518"/>
                <a:gd name="connsiteY29" fmla="*/ 190459 h 194769"/>
                <a:gd name="connsiteX30" fmla="*/ 360372 w 664518"/>
                <a:gd name="connsiteY30" fmla="*/ 190459 h 194769"/>
                <a:gd name="connsiteX31" fmla="*/ 360372 w 664518"/>
                <a:gd name="connsiteY31" fmla="*/ 194769 h 194769"/>
                <a:gd name="connsiteX32" fmla="*/ 299973 w 664518"/>
                <a:gd name="connsiteY32" fmla="*/ 194769 h 194769"/>
                <a:gd name="connsiteX33" fmla="*/ 269797 w 664518"/>
                <a:gd name="connsiteY33" fmla="*/ 194769 h 194769"/>
                <a:gd name="connsiteX34" fmla="*/ 269797 w 664518"/>
                <a:gd name="connsiteY34" fmla="*/ 190459 h 194769"/>
                <a:gd name="connsiteX35" fmla="*/ 299973 w 664518"/>
                <a:gd name="connsiteY35" fmla="*/ 190459 h 194769"/>
                <a:gd name="connsiteX36" fmla="*/ 299973 w 664518"/>
                <a:gd name="connsiteY36" fmla="*/ 194769 h 194769"/>
                <a:gd name="connsiteX37" fmla="*/ 239621 w 664518"/>
                <a:gd name="connsiteY37" fmla="*/ 194769 h 194769"/>
                <a:gd name="connsiteX38" fmla="*/ 209445 w 664518"/>
                <a:gd name="connsiteY38" fmla="*/ 194769 h 194769"/>
                <a:gd name="connsiteX39" fmla="*/ 209445 w 664518"/>
                <a:gd name="connsiteY39" fmla="*/ 190459 h 194769"/>
                <a:gd name="connsiteX40" fmla="*/ 239621 w 664518"/>
                <a:gd name="connsiteY40" fmla="*/ 190459 h 194769"/>
                <a:gd name="connsiteX41" fmla="*/ 239621 w 664518"/>
                <a:gd name="connsiteY41" fmla="*/ 194769 h 194769"/>
                <a:gd name="connsiteX42" fmla="*/ 179223 w 664518"/>
                <a:gd name="connsiteY42" fmla="*/ 194769 h 194769"/>
                <a:gd name="connsiteX43" fmla="*/ 149046 w 664518"/>
                <a:gd name="connsiteY43" fmla="*/ 194769 h 194769"/>
                <a:gd name="connsiteX44" fmla="*/ 149046 w 664518"/>
                <a:gd name="connsiteY44" fmla="*/ 190459 h 194769"/>
                <a:gd name="connsiteX45" fmla="*/ 179223 w 664518"/>
                <a:gd name="connsiteY45" fmla="*/ 190459 h 194769"/>
                <a:gd name="connsiteX46" fmla="*/ 179223 w 664518"/>
                <a:gd name="connsiteY46" fmla="*/ 194769 h 194769"/>
                <a:gd name="connsiteX47" fmla="*/ 118825 w 664518"/>
                <a:gd name="connsiteY47" fmla="*/ 194769 h 194769"/>
                <a:gd name="connsiteX48" fmla="*/ 88648 w 664518"/>
                <a:gd name="connsiteY48" fmla="*/ 194769 h 194769"/>
                <a:gd name="connsiteX49" fmla="*/ 88648 w 664518"/>
                <a:gd name="connsiteY49" fmla="*/ 190459 h 194769"/>
                <a:gd name="connsiteX50" fmla="*/ 118825 w 664518"/>
                <a:gd name="connsiteY50" fmla="*/ 190459 h 194769"/>
                <a:gd name="connsiteX51" fmla="*/ 118825 w 664518"/>
                <a:gd name="connsiteY51" fmla="*/ 194769 h 194769"/>
                <a:gd name="connsiteX52" fmla="*/ 58426 w 664518"/>
                <a:gd name="connsiteY52" fmla="*/ 194769 h 194769"/>
                <a:gd name="connsiteX53" fmla="*/ 28250 w 664518"/>
                <a:gd name="connsiteY53" fmla="*/ 194769 h 194769"/>
                <a:gd name="connsiteX54" fmla="*/ 28250 w 664518"/>
                <a:gd name="connsiteY54" fmla="*/ 190459 h 194769"/>
                <a:gd name="connsiteX55" fmla="*/ 58426 w 664518"/>
                <a:gd name="connsiteY55" fmla="*/ 190459 h 194769"/>
                <a:gd name="connsiteX56" fmla="*/ 58426 w 664518"/>
                <a:gd name="connsiteY56" fmla="*/ 194769 h 194769"/>
                <a:gd name="connsiteX57" fmla="*/ 4311 w 664518"/>
                <a:gd name="connsiteY57" fmla="*/ 188487 h 194769"/>
                <a:gd name="connsiteX58" fmla="*/ 0 w 664518"/>
                <a:gd name="connsiteY58" fmla="*/ 188487 h 194769"/>
                <a:gd name="connsiteX59" fmla="*/ 0 w 664518"/>
                <a:gd name="connsiteY59" fmla="*/ 158310 h 194769"/>
                <a:gd name="connsiteX60" fmla="*/ 4311 w 664518"/>
                <a:gd name="connsiteY60" fmla="*/ 158310 h 194769"/>
                <a:gd name="connsiteX61" fmla="*/ 4311 w 664518"/>
                <a:gd name="connsiteY61" fmla="*/ 188487 h 194769"/>
                <a:gd name="connsiteX62" fmla="*/ 664518 w 664518"/>
                <a:gd name="connsiteY62" fmla="*/ 152073 h 194769"/>
                <a:gd name="connsiteX63" fmla="*/ 660207 w 664518"/>
                <a:gd name="connsiteY63" fmla="*/ 152073 h 194769"/>
                <a:gd name="connsiteX64" fmla="*/ 660207 w 664518"/>
                <a:gd name="connsiteY64" fmla="*/ 121897 h 194769"/>
                <a:gd name="connsiteX65" fmla="*/ 664518 w 664518"/>
                <a:gd name="connsiteY65" fmla="*/ 121897 h 194769"/>
                <a:gd name="connsiteX66" fmla="*/ 664518 w 664518"/>
                <a:gd name="connsiteY66" fmla="*/ 152073 h 194769"/>
                <a:gd name="connsiteX67" fmla="*/ 4311 w 664518"/>
                <a:gd name="connsiteY67" fmla="*/ 128088 h 194769"/>
                <a:gd name="connsiteX68" fmla="*/ 0 w 664518"/>
                <a:gd name="connsiteY68" fmla="*/ 128088 h 194769"/>
                <a:gd name="connsiteX69" fmla="*/ 0 w 664518"/>
                <a:gd name="connsiteY69" fmla="*/ 97866 h 194769"/>
                <a:gd name="connsiteX70" fmla="*/ 4311 w 664518"/>
                <a:gd name="connsiteY70" fmla="*/ 97866 h 194769"/>
                <a:gd name="connsiteX71" fmla="*/ 4311 w 664518"/>
                <a:gd name="connsiteY71" fmla="*/ 128088 h 194769"/>
                <a:gd name="connsiteX72" fmla="*/ 664518 w 664518"/>
                <a:gd name="connsiteY72" fmla="*/ 91675 h 194769"/>
                <a:gd name="connsiteX73" fmla="*/ 660207 w 664518"/>
                <a:gd name="connsiteY73" fmla="*/ 91675 h 194769"/>
                <a:gd name="connsiteX74" fmla="*/ 660207 w 664518"/>
                <a:gd name="connsiteY74" fmla="*/ 61499 h 194769"/>
                <a:gd name="connsiteX75" fmla="*/ 664518 w 664518"/>
                <a:gd name="connsiteY75" fmla="*/ 61499 h 194769"/>
                <a:gd name="connsiteX76" fmla="*/ 664518 w 664518"/>
                <a:gd name="connsiteY76" fmla="*/ 91675 h 194769"/>
                <a:gd name="connsiteX77" fmla="*/ 4311 w 664518"/>
                <a:gd name="connsiteY77" fmla="*/ 67736 h 194769"/>
                <a:gd name="connsiteX78" fmla="*/ 0 w 664518"/>
                <a:gd name="connsiteY78" fmla="*/ 67736 h 194769"/>
                <a:gd name="connsiteX79" fmla="*/ 0 w 664518"/>
                <a:gd name="connsiteY79" fmla="*/ 37560 h 194769"/>
                <a:gd name="connsiteX80" fmla="*/ 4311 w 664518"/>
                <a:gd name="connsiteY80" fmla="*/ 37560 h 194769"/>
                <a:gd name="connsiteX81" fmla="*/ 4311 w 664518"/>
                <a:gd name="connsiteY81" fmla="*/ 67736 h 194769"/>
                <a:gd name="connsiteX82" fmla="*/ 664518 w 664518"/>
                <a:gd name="connsiteY82" fmla="*/ 31277 h 194769"/>
                <a:gd name="connsiteX83" fmla="*/ 660207 w 664518"/>
                <a:gd name="connsiteY83" fmla="*/ 31277 h 194769"/>
                <a:gd name="connsiteX84" fmla="*/ 660207 w 664518"/>
                <a:gd name="connsiteY84" fmla="*/ 2156 h 194769"/>
                <a:gd name="connsiteX85" fmla="*/ 661308 w 664518"/>
                <a:gd name="connsiteY85" fmla="*/ 2156 h 194769"/>
                <a:gd name="connsiteX86" fmla="*/ 661308 w 664518"/>
                <a:gd name="connsiteY86" fmla="*/ 0 h 194769"/>
                <a:gd name="connsiteX87" fmla="*/ 664518 w 664518"/>
                <a:gd name="connsiteY87" fmla="*/ 0 h 194769"/>
                <a:gd name="connsiteX88" fmla="*/ 664518 w 664518"/>
                <a:gd name="connsiteY88" fmla="*/ 31277 h 194769"/>
                <a:gd name="connsiteX89" fmla="*/ 4311 w 664518"/>
                <a:gd name="connsiteY89" fmla="*/ 7338 h 194769"/>
                <a:gd name="connsiteX90" fmla="*/ 0 w 664518"/>
                <a:gd name="connsiteY90" fmla="*/ 7338 h 194769"/>
                <a:gd name="connsiteX91" fmla="*/ 0 w 664518"/>
                <a:gd name="connsiteY91" fmla="*/ 0 h 194769"/>
                <a:gd name="connsiteX92" fmla="*/ 27150 w 664518"/>
                <a:gd name="connsiteY92" fmla="*/ 0 h 194769"/>
                <a:gd name="connsiteX93" fmla="*/ 27150 w 664518"/>
                <a:gd name="connsiteY93" fmla="*/ 4311 h 194769"/>
                <a:gd name="connsiteX94" fmla="*/ 4311 w 664518"/>
                <a:gd name="connsiteY94" fmla="*/ 4311 h 194769"/>
                <a:gd name="connsiteX95" fmla="*/ 4311 w 664518"/>
                <a:gd name="connsiteY95" fmla="*/ 7338 h 194769"/>
                <a:gd name="connsiteX96" fmla="*/ 631086 w 664518"/>
                <a:gd name="connsiteY96" fmla="*/ 4311 h 194769"/>
                <a:gd name="connsiteX97" fmla="*/ 600910 w 664518"/>
                <a:gd name="connsiteY97" fmla="*/ 4311 h 194769"/>
                <a:gd name="connsiteX98" fmla="*/ 600910 w 664518"/>
                <a:gd name="connsiteY98" fmla="*/ 0 h 194769"/>
                <a:gd name="connsiteX99" fmla="*/ 631086 w 664518"/>
                <a:gd name="connsiteY99" fmla="*/ 0 h 194769"/>
                <a:gd name="connsiteX100" fmla="*/ 631086 w 664518"/>
                <a:gd name="connsiteY100" fmla="*/ 4311 h 194769"/>
                <a:gd name="connsiteX101" fmla="*/ 570688 w 664518"/>
                <a:gd name="connsiteY101" fmla="*/ 4311 h 194769"/>
                <a:gd name="connsiteX102" fmla="*/ 540512 w 664518"/>
                <a:gd name="connsiteY102" fmla="*/ 4311 h 194769"/>
                <a:gd name="connsiteX103" fmla="*/ 540512 w 664518"/>
                <a:gd name="connsiteY103" fmla="*/ 0 h 194769"/>
                <a:gd name="connsiteX104" fmla="*/ 570688 w 664518"/>
                <a:gd name="connsiteY104" fmla="*/ 0 h 194769"/>
                <a:gd name="connsiteX105" fmla="*/ 570688 w 664518"/>
                <a:gd name="connsiteY105" fmla="*/ 4311 h 194769"/>
                <a:gd name="connsiteX106" fmla="*/ 510289 w 664518"/>
                <a:gd name="connsiteY106" fmla="*/ 4311 h 194769"/>
                <a:gd name="connsiteX107" fmla="*/ 480113 w 664518"/>
                <a:gd name="connsiteY107" fmla="*/ 4311 h 194769"/>
                <a:gd name="connsiteX108" fmla="*/ 480113 w 664518"/>
                <a:gd name="connsiteY108" fmla="*/ 0 h 194769"/>
                <a:gd name="connsiteX109" fmla="*/ 510289 w 664518"/>
                <a:gd name="connsiteY109" fmla="*/ 0 h 194769"/>
                <a:gd name="connsiteX110" fmla="*/ 510289 w 664518"/>
                <a:gd name="connsiteY110" fmla="*/ 4311 h 194769"/>
                <a:gd name="connsiteX111" fmla="*/ 449891 w 664518"/>
                <a:gd name="connsiteY111" fmla="*/ 4311 h 194769"/>
                <a:gd name="connsiteX112" fmla="*/ 419715 w 664518"/>
                <a:gd name="connsiteY112" fmla="*/ 4311 h 194769"/>
                <a:gd name="connsiteX113" fmla="*/ 419715 w 664518"/>
                <a:gd name="connsiteY113" fmla="*/ 0 h 194769"/>
                <a:gd name="connsiteX114" fmla="*/ 449891 w 664518"/>
                <a:gd name="connsiteY114" fmla="*/ 0 h 194769"/>
                <a:gd name="connsiteX115" fmla="*/ 449891 w 664518"/>
                <a:gd name="connsiteY115" fmla="*/ 4311 h 194769"/>
                <a:gd name="connsiteX116" fmla="*/ 389539 w 664518"/>
                <a:gd name="connsiteY116" fmla="*/ 4311 h 194769"/>
                <a:gd name="connsiteX117" fmla="*/ 359317 w 664518"/>
                <a:gd name="connsiteY117" fmla="*/ 4311 h 194769"/>
                <a:gd name="connsiteX118" fmla="*/ 359317 w 664518"/>
                <a:gd name="connsiteY118" fmla="*/ 0 h 194769"/>
                <a:gd name="connsiteX119" fmla="*/ 389539 w 664518"/>
                <a:gd name="connsiteY119" fmla="*/ 0 h 194769"/>
                <a:gd name="connsiteX120" fmla="*/ 389539 w 664518"/>
                <a:gd name="connsiteY120" fmla="*/ 4311 h 194769"/>
                <a:gd name="connsiteX121" fmla="*/ 329141 w 664518"/>
                <a:gd name="connsiteY121" fmla="*/ 4311 h 194769"/>
                <a:gd name="connsiteX122" fmla="*/ 298964 w 664518"/>
                <a:gd name="connsiteY122" fmla="*/ 4311 h 194769"/>
                <a:gd name="connsiteX123" fmla="*/ 298964 w 664518"/>
                <a:gd name="connsiteY123" fmla="*/ 0 h 194769"/>
                <a:gd name="connsiteX124" fmla="*/ 329141 w 664518"/>
                <a:gd name="connsiteY124" fmla="*/ 0 h 194769"/>
                <a:gd name="connsiteX125" fmla="*/ 329141 w 664518"/>
                <a:gd name="connsiteY125" fmla="*/ 4311 h 194769"/>
                <a:gd name="connsiteX126" fmla="*/ 268742 w 664518"/>
                <a:gd name="connsiteY126" fmla="*/ 4311 h 194769"/>
                <a:gd name="connsiteX127" fmla="*/ 238520 w 664518"/>
                <a:gd name="connsiteY127" fmla="*/ 4311 h 194769"/>
                <a:gd name="connsiteX128" fmla="*/ 238520 w 664518"/>
                <a:gd name="connsiteY128" fmla="*/ 0 h 194769"/>
                <a:gd name="connsiteX129" fmla="*/ 268742 w 664518"/>
                <a:gd name="connsiteY129" fmla="*/ 0 h 194769"/>
                <a:gd name="connsiteX130" fmla="*/ 268742 w 664518"/>
                <a:gd name="connsiteY130" fmla="*/ 4311 h 194769"/>
                <a:gd name="connsiteX131" fmla="*/ 208344 w 664518"/>
                <a:gd name="connsiteY131" fmla="*/ 4311 h 194769"/>
                <a:gd name="connsiteX132" fmla="*/ 178168 w 664518"/>
                <a:gd name="connsiteY132" fmla="*/ 4311 h 194769"/>
                <a:gd name="connsiteX133" fmla="*/ 178168 w 664518"/>
                <a:gd name="connsiteY133" fmla="*/ 0 h 194769"/>
                <a:gd name="connsiteX134" fmla="*/ 208344 w 664518"/>
                <a:gd name="connsiteY134" fmla="*/ 0 h 194769"/>
                <a:gd name="connsiteX135" fmla="*/ 208344 w 664518"/>
                <a:gd name="connsiteY135" fmla="*/ 4311 h 194769"/>
                <a:gd name="connsiteX136" fmla="*/ 147946 w 664518"/>
                <a:gd name="connsiteY136" fmla="*/ 4311 h 194769"/>
                <a:gd name="connsiteX137" fmla="*/ 117724 w 664518"/>
                <a:gd name="connsiteY137" fmla="*/ 4311 h 194769"/>
                <a:gd name="connsiteX138" fmla="*/ 117724 w 664518"/>
                <a:gd name="connsiteY138" fmla="*/ 0 h 194769"/>
                <a:gd name="connsiteX139" fmla="*/ 147946 w 664518"/>
                <a:gd name="connsiteY139" fmla="*/ 0 h 194769"/>
                <a:gd name="connsiteX140" fmla="*/ 147946 w 664518"/>
                <a:gd name="connsiteY140" fmla="*/ 4311 h 194769"/>
                <a:gd name="connsiteX141" fmla="*/ 87548 w 664518"/>
                <a:gd name="connsiteY141" fmla="*/ 4311 h 194769"/>
                <a:gd name="connsiteX142" fmla="*/ 57371 w 664518"/>
                <a:gd name="connsiteY142" fmla="*/ 4311 h 194769"/>
                <a:gd name="connsiteX143" fmla="*/ 57371 w 664518"/>
                <a:gd name="connsiteY143" fmla="*/ 0 h 194769"/>
                <a:gd name="connsiteX144" fmla="*/ 87548 w 664518"/>
                <a:gd name="connsiteY144" fmla="*/ 0 h 194769"/>
                <a:gd name="connsiteX145" fmla="*/ 87548 w 664518"/>
                <a:gd name="connsiteY145" fmla="*/ 4311 h 19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64518" h="194769">
                  <a:moveTo>
                    <a:pt x="664518" y="194769"/>
                  </a:moveTo>
                  <a:lnTo>
                    <a:pt x="632187" y="194769"/>
                  </a:lnTo>
                  <a:lnTo>
                    <a:pt x="632187" y="190459"/>
                  </a:lnTo>
                  <a:lnTo>
                    <a:pt x="660207" y="190459"/>
                  </a:lnTo>
                  <a:lnTo>
                    <a:pt x="660207" y="182249"/>
                  </a:lnTo>
                  <a:lnTo>
                    <a:pt x="664518" y="182249"/>
                  </a:lnTo>
                  <a:lnTo>
                    <a:pt x="664518" y="194769"/>
                  </a:lnTo>
                  <a:close/>
                  <a:moveTo>
                    <a:pt x="601964" y="194769"/>
                  </a:moveTo>
                  <a:lnTo>
                    <a:pt x="571788" y="194769"/>
                  </a:lnTo>
                  <a:lnTo>
                    <a:pt x="571788" y="190459"/>
                  </a:lnTo>
                  <a:lnTo>
                    <a:pt x="601964" y="190459"/>
                  </a:lnTo>
                  <a:lnTo>
                    <a:pt x="601964" y="194769"/>
                  </a:lnTo>
                  <a:close/>
                  <a:moveTo>
                    <a:pt x="541566" y="194769"/>
                  </a:moveTo>
                  <a:lnTo>
                    <a:pt x="511390" y="194769"/>
                  </a:lnTo>
                  <a:lnTo>
                    <a:pt x="511390" y="190459"/>
                  </a:lnTo>
                  <a:lnTo>
                    <a:pt x="541566" y="190459"/>
                  </a:lnTo>
                  <a:lnTo>
                    <a:pt x="541566" y="194769"/>
                  </a:lnTo>
                  <a:close/>
                  <a:moveTo>
                    <a:pt x="481168" y="194769"/>
                  </a:moveTo>
                  <a:lnTo>
                    <a:pt x="450992" y="194769"/>
                  </a:lnTo>
                  <a:lnTo>
                    <a:pt x="450992" y="190459"/>
                  </a:lnTo>
                  <a:lnTo>
                    <a:pt x="481168" y="190459"/>
                  </a:lnTo>
                  <a:lnTo>
                    <a:pt x="481168" y="194769"/>
                  </a:lnTo>
                  <a:close/>
                  <a:moveTo>
                    <a:pt x="420770" y="194769"/>
                  </a:moveTo>
                  <a:lnTo>
                    <a:pt x="390594" y="194769"/>
                  </a:lnTo>
                  <a:lnTo>
                    <a:pt x="390594" y="190459"/>
                  </a:lnTo>
                  <a:lnTo>
                    <a:pt x="420770" y="190459"/>
                  </a:lnTo>
                  <a:lnTo>
                    <a:pt x="420770" y="194769"/>
                  </a:lnTo>
                  <a:close/>
                  <a:moveTo>
                    <a:pt x="360372" y="194769"/>
                  </a:moveTo>
                  <a:lnTo>
                    <a:pt x="330195" y="194769"/>
                  </a:lnTo>
                  <a:lnTo>
                    <a:pt x="330195" y="190459"/>
                  </a:lnTo>
                  <a:lnTo>
                    <a:pt x="360372" y="190459"/>
                  </a:lnTo>
                  <a:lnTo>
                    <a:pt x="360372" y="194769"/>
                  </a:lnTo>
                  <a:close/>
                  <a:moveTo>
                    <a:pt x="299973" y="194769"/>
                  </a:moveTo>
                  <a:lnTo>
                    <a:pt x="269797" y="194769"/>
                  </a:lnTo>
                  <a:lnTo>
                    <a:pt x="269797" y="190459"/>
                  </a:lnTo>
                  <a:lnTo>
                    <a:pt x="299973" y="190459"/>
                  </a:lnTo>
                  <a:lnTo>
                    <a:pt x="299973" y="194769"/>
                  </a:lnTo>
                  <a:close/>
                  <a:moveTo>
                    <a:pt x="239621" y="194769"/>
                  </a:moveTo>
                  <a:lnTo>
                    <a:pt x="209445" y="194769"/>
                  </a:lnTo>
                  <a:lnTo>
                    <a:pt x="209445" y="190459"/>
                  </a:lnTo>
                  <a:lnTo>
                    <a:pt x="239621" y="190459"/>
                  </a:lnTo>
                  <a:lnTo>
                    <a:pt x="239621" y="194769"/>
                  </a:lnTo>
                  <a:close/>
                  <a:moveTo>
                    <a:pt x="179223" y="194769"/>
                  </a:moveTo>
                  <a:lnTo>
                    <a:pt x="149046" y="194769"/>
                  </a:lnTo>
                  <a:lnTo>
                    <a:pt x="149046" y="190459"/>
                  </a:lnTo>
                  <a:lnTo>
                    <a:pt x="179223" y="190459"/>
                  </a:lnTo>
                  <a:lnTo>
                    <a:pt x="179223" y="194769"/>
                  </a:lnTo>
                  <a:close/>
                  <a:moveTo>
                    <a:pt x="118825" y="194769"/>
                  </a:moveTo>
                  <a:lnTo>
                    <a:pt x="88648" y="194769"/>
                  </a:lnTo>
                  <a:lnTo>
                    <a:pt x="88648" y="190459"/>
                  </a:lnTo>
                  <a:lnTo>
                    <a:pt x="118825" y="190459"/>
                  </a:lnTo>
                  <a:lnTo>
                    <a:pt x="118825" y="194769"/>
                  </a:lnTo>
                  <a:close/>
                  <a:moveTo>
                    <a:pt x="58426" y="194769"/>
                  </a:moveTo>
                  <a:lnTo>
                    <a:pt x="28250" y="194769"/>
                  </a:lnTo>
                  <a:lnTo>
                    <a:pt x="28250" y="190459"/>
                  </a:lnTo>
                  <a:lnTo>
                    <a:pt x="58426" y="190459"/>
                  </a:lnTo>
                  <a:lnTo>
                    <a:pt x="58426" y="194769"/>
                  </a:lnTo>
                  <a:close/>
                  <a:moveTo>
                    <a:pt x="4311" y="188487"/>
                  </a:moveTo>
                  <a:lnTo>
                    <a:pt x="0" y="188487"/>
                  </a:lnTo>
                  <a:lnTo>
                    <a:pt x="0" y="158310"/>
                  </a:lnTo>
                  <a:lnTo>
                    <a:pt x="4311" y="158310"/>
                  </a:lnTo>
                  <a:lnTo>
                    <a:pt x="4311" y="188487"/>
                  </a:lnTo>
                  <a:close/>
                  <a:moveTo>
                    <a:pt x="664518" y="152073"/>
                  </a:moveTo>
                  <a:lnTo>
                    <a:pt x="660207" y="152073"/>
                  </a:lnTo>
                  <a:lnTo>
                    <a:pt x="660207" y="121897"/>
                  </a:lnTo>
                  <a:lnTo>
                    <a:pt x="664518" y="121897"/>
                  </a:lnTo>
                  <a:lnTo>
                    <a:pt x="664518" y="152073"/>
                  </a:lnTo>
                  <a:close/>
                  <a:moveTo>
                    <a:pt x="4311" y="128088"/>
                  </a:moveTo>
                  <a:lnTo>
                    <a:pt x="0" y="128088"/>
                  </a:lnTo>
                  <a:lnTo>
                    <a:pt x="0" y="97866"/>
                  </a:lnTo>
                  <a:lnTo>
                    <a:pt x="4311" y="97866"/>
                  </a:lnTo>
                  <a:lnTo>
                    <a:pt x="4311" y="128088"/>
                  </a:lnTo>
                  <a:close/>
                  <a:moveTo>
                    <a:pt x="664518" y="91675"/>
                  </a:moveTo>
                  <a:lnTo>
                    <a:pt x="660207" y="91675"/>
                  </a:lnTo>
                  <a:lnTo>
                    <a:pt x="660207" y="61499"/>
                  </a:lnTo>
                  <a:lnTo>
                    <a:pt x="664518" y="61499"/>
                  </a:lnTo>
                  <a:lnTo>
                    <a:pt x="664518" y="91675"/>
                  </a:lnTo>
                  <a:close/>
                  <a:moveTo>
                    <a:pt x="4311" y="67736"/>
                  </a:moveTo>
                  <a:lnTo>
                    <a:pt x="0" y="67736"/>
                  </a:lnTo>
                  <a:lnTo>
                    <a:pt x="0" y="37560"/>
                  </a:lnTo>
                  <a:lnTo>
                    <a:pt x="4311" y="37560"/>
                  </a:lnTo>
                  <a:lnTo>
                    <a:pt x="4311" y="67736"/>
                  </a:lnTo>
                  <a:close/>
                  <a:moveTo>
                    <a:pt x="664518" y="31277"/>
                  </a:moveTo>
                  <a:lnTo>
                    <a:pt x="660207" y="31277"/>
                  </a:lnTo>
                  <a:lnTo>
                    <a:pt x="660207" y="2156"/>
                  </a:lnTo>
                  <a:lnTo>
                    <a:pt x="661308" y="2156"/>
                  </a:lnTo>
                  <a:lnTo>
                    <a:pt x="661308" y="0"/>
                  </a:lnTo>
                  <a:lnTo>
                    <a:pt x="664518" y="0"/>
                  </a:lnTo>
                  <a:lnTo>
                    <a:pt x="664518" y="31277"/>
                  </a:lnTo>
                  <a:close/>
                  <a:moveTo>
                    <a:pt x="4311" y="7338"/>
                  </a:moveTo>
                  <a:lnTo>
                    <a:pt x="0" y="7338"/>
                  </a:lnTo>
                  <a:lnTo>
                    <a:pt x="0" y="0"/>
                  </a:lnTo>
                  <a:lnTo>
                    <a:pt x="27150" y="0"/>
                  </a:lnTo>
                  <a:lnTo>
                    <a:pt x="27150" y="4311"/>
                  </a:lnTo>
                  <a:lnTo>
                    <a:pt x="4311" y="4311"/>
                  </a:lnTo>
                  <a:lnTo>
                    <a:pt x="4311" y="7338"/>
                  </a:lnTo>
                  <a:close/>
                  <a:moveTo>
                    <a:pt x="631086" y="4311"/>
                  </a:moveTo>
                  <a:lnTo>
                    <a:pt x="600910" y="4311"/>
                  </a:lnTo>
                  <a:lnTo>
                    <a:pt x="600910" y="0"/>
                  </a:lnTo>
                  <a:lnTo>
                    <a:pt x="631086" y="0"/>
                  </a:lnTo>
                  <a:lnTo>
                    <a:pt x="631086" y="4311"/>
                  </a:lnTo>
                  <a:close/>
                  <a:moveTo>
                    <a:pt x="570688" y="4311"/>
                  </a:moveTo>
                  <a:lnTo>
                    <a:pt x="540512" y="4311"/>
                  </a:lnTo>
                  <a:lnTo>
                    <a:pt x="540512" y="0"/>
                  </a:lnTo>
                  <a:lnTo>
                    <a:pt x="570688" y="0"/>
                  </a:lnTo>
                  <a:lnTo>
                    <a:pt x="570688" y="4311"/>
                  </a:lnTo>
                  <a:close/>
                  <a:moveTo>
                    <a:pt x="510289" y="4311"/>
                  </a:moveTo>
                  <a:lnTo>
                    <a:pt x="480113" y="4311"/>
                  </a:lnTo>
                  <a:lnTo>
                    <a:pt x="480113" y="0"/>
                  </a:lnTo>
                  <a:lnTo>
                    <a:pt x="510289" y="0"/>
                  </a:lnTo>
                  <a:lnTo>
                    <a:pt x="510289" y="4311"/>
                  </a:lnTo>
                  <a:close/>
                  <a:moveTo>
                    <a:pt x="449891" y="4311"/>
                  </a:moveTo>
                  <a:lnTo>
                    <a:pt x="419715" y="4311"/>
                  </a:lnTo>
                  <a:lnTo>
                    <a:pt x="419715" y="0"/>
                  </a:lnTo>
                  <a:lnTo>
                    <a:pt x="449891" y="0"/>
                  </a:lnTo>
                  <a:lnTo>
                    <a:pt x="449891" y="4311"/>
                  </a:lnTo>
                  <a:close/>
                  <a:moveTo>
                    <a:pt x="389539" y="4311"/>
                  </a:moveTo>
                  <a:lnTo>
                    <a:pt x="359317" y="4311"/>
                  </a:lnTo>
                  <a:lnTo>
                    <a:pt x="359317" y="0"/>
                  </a:lnTo>
                  <a:lnTo>
                    <a:pt x="389539" y="0"/>
                  </a:lnTo>
                  <a:lnTo>
                    <a:pt x="389539" y="4311"/>
                  </a:lnTo>
                  <a:close/>
                  <a:moveTo>
                    <a:pt x="329141" y="4311"/>
                  </a:moveTo>
                  <a:lnTo>
                    <a:pt x="298964" y="4311"/>
                  </a:lnTo>
                  <a:lnTo>
                    <a:pt x="298964" y="0"/>
                  </a:lnTo>
                  <a:lnTo>
                    <a:pt x="329141" y="0"/>
                  </a:lnTo>
                  <a:lnTo>
                    <a:pt x="329141" y="4311"/>
                  </a:lnTo>
                  <a:close/>
                  <a:moveTo>
                    <a:pt x="268742" y="4311"/>
                  </a:moveTo>
                  <a:lnTo>
                    <a:pt x="238520" y="4311"/>
                  </a:lnTo>
                  <a:lnTo>
                    <a:pt x="238520" y="0"/>
                  </a:lnTo>
                  <a:lnTo>
                    <a:pt x="268742" y="0"/>
                  </a:lnTo>
                  <a:lnTo>
                    <a:pt x="268742" y="4311"/>
                  </a:lnTo>
                  <a:close/>
                  <a:moveTo>
                    <a:pt x="208344" y="4311"/>
                  </a:moveTo>
                  <a:lnTo>
                    <a:pt x="178168" y="4311"/>
                  </a:lnTo>
                  <a:lnTo>
                    <a:pt x="178168" y="0"/>
                  </a:lnTo>
                  <a:lnTo>
                    <a:pt x="208344" y="0"/>
                  </a:lnTo>
                  <a:lnTo>
                    <a:pt x="208344" y="4311"/>
                  </a:lnTo>
                  <a:close/>
                  <a:moveTo>
                    <a:pt x="147946" y="4311"/>
                  </a:moveTo>
                  <a:lnTo>
                    <a:pt x="117724" y="4311"/>
                  </a:lnTo>
                  <a:lnTo>
                    <a:pt x="117724" y="0"/>
                  </a:lnTo>
                  <a:lnTo>
                    <a:pt x="147946" y="0"/>
                  </a:lnTo>
                  <a:lnTo>
                    <a:pt x="147946" y="4311"/>
                  </a:lnTo>
                  <a:close/>
                  <a:moveTo>
                    <a:pt x="87548" y="4311"/>
                  </a:moveTo>
                  <a:lnTo>
                    <a:pt x="57371" y="4311"/>
                  </a:lnTo>
                  <a:lnTo>
                    <a:pt x="57371" y="0"/>
                  </a:lnTo>
                  <a:lnTo>
                    <a:pt x="87548" y="0"/>
                  </a:lnTo>
                  <a:lnTo>
                    <a:pt x="87548" y="4311"/>
                  </a:lnTo>
                  <a:close/>
                </a:path>
              </a:pathLst>
            </a:custGeom>
            <a:solidFill>
              <a:srgbClr val="272425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F3ACEA5-B4AF-4229-0C7E-43A105EEE7C2}"/>
                </a:ext>
              </a:extLst>
            </p:cNvPr>
            <p:cNvSpPr/>
            <p:nvPr/>
          </p:nvSpPr>
          <p:spPr>
            <a:xfrm>
              <a:off x="3367874" y="5144618"/>
              <a:ext cx="442645" cy="98416"/>
            </a:xfrm>
            <a:custGeom>
              <a:avLst/>
              <a:gdLst>
                <a:gd name="connsiteX0" fmla="*/ 0 w 442645"/>
                <a:gd name="connsiteY0" fmla="*/ 0 h 98416"/>
                <a:gd name="connsiteX1" fmla="*/ 442645 w 442645"/>
                <a:gd name="connsiteY1" fmla="*/ 0 h 98416"/>
                <a:gd name="connsiteX2" fmla="*/ 442645 w 442645"/>
                <a:gd name="connsiteY2" fmla="*/ 98416 h 98416"/>
                <a:gd name="connsiteX3" fmla="*/ 0 w 442645"/>
                <a:gd name="connsiteY3" fmla="*/ 98416 h 9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45" h="98416">
                  <a:moveTo>
                    <a:pt x="0" y="0"/>
                  </a:moveTo>
                  <a:lnTo>
                    <a:pt x="442645" y="0"/>
                  </a:lnTo>
                  <a:lnTo>
                    <a:pt x="442645" y="98416"/>
                  </a:lnTo>
                  <a:lnTo>
                    <a:pt x="0" y="98416"/>
                  </a:lnTo>
                  <a:close/>
                </a:path>
              </a:pathLst>
            </a:custGeom>
            <a:solidFill>
              <a:srgbClr val="253B50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78BC2C9-F870-D8E4-0795-A7A365B442DE}"/>
                </a:ext>
              </a:extLst>
            </p:cNvPr>
            <p:cNvSpPr/>
            <p:nvPr/>
          </p:nvSpPr>
          <p:spPr>
            <a:xfrm>
              <a:off x="1504610" y="4171964"/>
              <a:ext cx="478920" cy="29946"/>
            </a:xfrm>
            <a:custGeom>
              <a:avLst/>
              <a:gdLst>
                <a:gd name="connsiteX0" fmla="*/ 0 w 478920"/>
                <a:gd name="connsiteY0" fmla="*/ 0 h 29946"/>
                <a:gd name="connsiteX1" fmla="*/ 478921 w 478920"/>
                <a:gd name="connsiteY1" fmla="*/ 0 h 29946"/>
                <a:gd name="connsiteX2" fmla="*/ 478921 w 478920"/>
                <a:gd name="connsiteY2" fmla="*/ 29947 h 29946"/>
                <a:gd name="connsiteX3" fmla="*/ 0 w 478920"/>
                <a:gd name="connsiteY3" fmla="*/ 29947 h 2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20" h="29946">
                  <a:moveTo>
                    <a:pt x="0" y="0"/>
                  </a:moveTo>
                  <a:lnTo>
                    <a:pt x="478921" y="0"/>
                  </a:lnTo>
                  <a:lnTo>
                    <a:pt x="478921" y="29947"/>
                  </a:lnTo>
                  <a:lnTo>
                    <a:pt x="0" y="29947"/>
                  </a:lnTo>
                  <a:close/>
                </a:path>
              </a:pathLst>
            </a:custGeom>
            <a:solidFill>
              <a:srgbClr val="59595B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3CD30F6-29A1-6914-4F71-B6A22BE908B9}"/>
                </a:ext>
              </a:extLst>
            </p:cNvPr>
            <p:cNvSpPr/>
            <p:nvPr/>
          </p:nvSpPr>
          <p:spPr>
            <a:xfrm>
              <a:off x="2200450" y="4183979"/>
              <a:ext cx="478920" cy="29946"/>
            </a:xfrm>
            <a:custGeom>
              <a:avLst/>
              <a:gdLst>
                <a:gd name="connsiteX0" fmla="*/ 0 w 478920"/>
                <a:gd name="connsiteY0" fmla="*/ 0 h 29946"/>
                <a:gd name="connsiteX1" fmla="*/ 478921 w 478920"/>
                <a:gd name="connsiteY1" fmla="*/ 0 h 29946"/>
                <a:gd name="connsiteX2" fmla="*/ 478921 w 478920"/>
                <a:gd name="connsiteY2" fmla="*/ 29947 h 29946"/>
                <a:gd name="connsiteX3" fmla="*/ 0 w 478920"/>
                <a:gd name="connsiteY3" fmla="*/ 29947 h 2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20" h="29946">
                  <a:moveTo>
                    <a:pt x="0" y="0"/>
                  </a:moveTo>
                  <a:lnTo>
                    <a:pt x="478921" y="0"/>
                  </a:lnTo>
                  <a:lnTo>
                    <a:pt x="478921" y="29947"/>
                  </a:lnTo>
                  <a:lnTo>
                    <a:pt x="0" y="29947"/>
                  </a:lnTo>
                  <a:close/>
                </a:path>
              </a:pathLst>
            </a:custGeom>
            <a:solidFill>
              <a:srgbClr val="59595B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D0F8D2E-5DF9-1848-D1C2-966400F0D855}"/>
                </a:ext>
              </a:extLst>
            </p:cNvPr>
            <p:cNvSpPr/>
            <p:nvPr/>
          </p:nvSpPr>
          <p:spPr>
            <a:xfrm>
              <a:off x="3136600" y="4170772"/>
              <a:ext cx="478920" cy="29946"/>
            </a:xfrm>
            <a:custGeom>
              <a:avLst/>
              <a:gdLst>
                <a:gd name="connsiteX0" fmla="*/ 0 w 478920"/>
                <a:gd name="connsiteY0" fmla="*/ 0 h 29946"/>
                <a:gd name="connsiteX1" fmla="*/ 478921 w 478920"/>
                <a:gd name="connsiteY1" fmla="*/ 0 h 29946"/>
                <a:gd name="connsiteX2" fmla="*/ 478921 w 478920"/>
                <a:gd name="connsiteY2" fmla="*/ 29947 h 29946"/>
                <a:gd name="connsiteX3" fmla="*/ 0 w 478920"/>
                <a:gd name="connsiteY3" fmla="*/ 29947 h 2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20" h="29946">
                  <a:moveTo>
                    <a:pt x="0" y="0"/>
                  </a:moveTo>
                  <a:lnTo>
                    <a:pt x="478921" y="0"/>
                  </a:lnTo>
                  <a:lnTo>
                    <a:pt x="478921" y="29947"/>
                  </a:lnTo>
                  <a:lnTo>
                    <a:pt x="0" y="29947"/>
                  </a:lnTo>
                  <a:close/>
                </a:path>
              </a:pathLst>
            </a:custGeom>
            <a:solidFill>
              <a:srgbClr val="59595B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A77D404-AC7C-7D6A-E1E8-171A706182E8}"/>
                </a:ext>
              </a:extLst>
            </p:cNvPr>
            <p:cNvSpPr/>
            <p:nvPr/>
          </p:nvSpPr>
          <p:spPr>
            <a:xfrm rot="16235067">
              <a:off x="3487312" y="4828738"/>
              <a:ext cx="871260" cy="8621"/>
            </a:xfrm>
            <a:custGeom>
              <a:avLst/>
              <a:gdLst>
                <a:gd name="connsiteX0" fmla="*/ 0 w 871260"/>
                <a:gd name="connsiteY0" fmla="*/ 0 h 8621"/>
                <a:gd name="connsiteX1" fmla="*/ 871261 w 871260"/>
                <a:gd name="connsiteY1" fmla="*/ 0 h 8621"/>
                <a:gd name="connsiteX2" fmla="*/ 871261 w 871260"/>
                <a:gd name="connsiteY2" fmla="*/ 8622 h 8621"/>
                <a:gd name="connsiteX3" fmla="*/ 0 w 871260"/>
                <a:gd name="connsiteY3" fmla="*/ 8622 h 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60" h="8621">
                  <a:moveTo>
                    <a:pt x="0" y="0"/>
                  </a:moveTo>
                  <a:lnTo>
                    <a:pt x="871261" y="0"/>
                  </a:lnTo>
                  <a:lnTo>
                    <a:pt x="871261" y="8622"/>
                  </a:lnTo>
                  <a:lnTo>
                    <a:pt x="0" y="8622"/>
                  </a:lnTo>
                  <a:close/>
                </a:path>
              </a:pathLst>
            </a:custGeom>
            <a:solidFill>
              <a:srgbClr val="272425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ADDD5D4-8FE7-B744-A3B3-8FCFD962A0E6}"/>
                </a:ext>
              </a:extLst>
            </p:cNvPr>
            <p:cNvSpPr/>
            <p:nvPr/>
          </p:nvSpPr>
          <p:spPr>
            <a:xfrm rot="18776243">
              <a:off x="3916548" y="4338426"/>
              <a:ext cx="4310" cy="117127"/>
            </a:xfrm>
            <a:custGeom>
              <a:avLst/>
              <a:gdLst>
                <a:gd name="connsiteX0" fmla="*/ 0 w 4310"/>
                <a:gd name="connsiteY0" fmla="*/ 0 h 117127"/>
                <a:gd name="connsiteX1" fmla="*/ 4311 w 4310"/>
                <a:gd name="connsiteY1" fmla="*/ 0 h 117127"/>
                <a:gd name="connsiteX2" fmla="*/ 4311 w 4310"/>
                <a:gd name="connsiteY2" fmla="*/ 117128 h 117127"/>
                <a:gd name="connsiteX3" fmla="*/ 0 w 4310"/>
                <a:gd name="connsiteY3" fmla="*/ 117128 h 11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0" h="117127">
                  <a:moveTo>
                    <a:pt x="0" y="0"/>
                  </a:moveTo>
                  <a:lnTo>
                    <a:pt x="4311" y="0"/>
                  </a:lnTo>
                  <a:lnTo>
                    <a:pt x="4311" y="117128"/>
                  </a:lnTo>
                  <a:lnTo>
                    <a:pt x="0" y="117128"/>
                  </a:lnTo>
                  <a:close/>
                </a:path>
              </a:pathLst>
            </a:custGeom>
            <a:solidFill>
              <a:srgbClr val="272425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2639ECD5-59F1-F6DE-9342-3FC077265E8A}"/>
                </a:ext>
              </a:extLst>
            </p:cNvPr>
            <p:cNvSpPr/>
            <p:nvPr/>
          </p:nvSpPr>
          <p:spPr>
            <a:xfrm rot="18739751">
              <a:off x="3905426" y="5171589"/>
              <a:ext cx="4310" cy="137537"/>
            </a:xfrm>
            <a:custGeom>
              <a:avLst/>
              <a:gdLst>
                <a:gd name="connsiteX0" fmla="*/ 0 w 4310"/>
                <a:gd name="connsiteY0" fmla="*/ 0 h 137537"/>
                <a:gd name="connsiteX1" fmla="*/ 4311 w 4310"/>
                <a:gd name="connsiteY1" fmla="*/ 0 h 137537"/>
                <a:gd name="connsiteX2" fmla="*/ 4311 w 4310"/>
                <a:gd name="connsiteY2" fmla="*/ 137538 h 137537"/>
                <a:gd name="connsiteX3" fmla="*/ 0 w 4310"/>
                <a:gd name="connsiteY3" fmla="*/ 137538 h 13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0" h="137537">
                  <a:moveTo>
                    <a:pt x="0" y="0"/>
                  </a:moveTo>
                  <a:lnTo>
                    <a:pt x="4311" y="0"/>
                  </a:lnTo>
                  <a:lnTo>
                    <a:pt x="4311" y="137538"/>
                  </a:lnTo>
                  <a:lnTo>
                    <a:pt x="0" y="137538"/>
                  </a:lnTo>
                  <a:close/>
                </a:path>
              </a:pathLst>
            </a:custGeom>
            <a:solidFill>
              <a:srgbClr val="272425"/>
            </a:solidFill>
            <a:ln w="4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5" name="Graphic 2">
              <a:extLst>
                <a:ext uri="{FF2B5EF4-FFF2-40B4-BE49-F238E27FC236}">
                  <a16:creationId xmlns:a16="http://schemas.microsoft.com/office/drawing/2014/main" id="{F06737D3-E2CE-BA83-8DA2-F848A6E02BD4}"/>
                </a:ext>
              </a:extLst>
            </p:cNvPr>
            <p:cNvGrpSpPr/>
            <p:nvPr/>
          </p:nvGrpSpPr>
          <p:grpSpPr>
            <a:xfrm>
              <a:off x="1655385" y="4186344"/>
              <a:ext cx="228077" cy="115340"/>
              <a:chOff x="1655385" y="4186344"/>
              <a:chExt cx="228077" cy="115340"/>
            </a:xfrm>
            <a:solidFill>
              <a:srgbClr val="000000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F8A53A94-6117-6556-008D-D597B7FA74AD}"/>
                  </a:ext>
                </a:extLst>
              </p:cNvPr>
              <p:cNvSpPr/>
              <p:nvPr/>
            </p:nvSpPr>
            <p:spPr>
              <a:xfrm>
                <a:off x="1655385" y="4247391"/>
                <a:ext cx="28997" cy="47253"/>
              </a:xfrm>
              <a:custGeom>
                <a:avLst/>
                <a:gdLst>
                  <a:gd name="connsiteX0" fmla="*/ 5654 w 28997"/>
                  <a:gd name="connsiteY0" fmla="*/ 12121 h 47253"/>
                  <a:gd name="connsiteX1" fmla="*/ 12442 w 28997"/>
                  <a:gd name="connsiteY1" fmla="*/ 3040 h 47253"/>
                  <a:gd name="connsiteX2" fmla="*/ 23815 w 28997"/>
                  <a:gd name="connsiteY2" fmla="*/ 2353 h 47253"/>
                  <a:gd name="connsiteX3" fmla="*/ 24916 w 28997"/>
                  <a:gd name="connsiteY3" fmla="*/ 10103 h 47253"/>
                  <a:gd name="connsiteX4" fmla="*/ 518 w 28997"/>
                  <a:gd name="connsiteY4" fmla="*/ 44865 h 47253"/>
                  <a:gd name="connsiteX5" fmla="*/ 655 w 28997"/>
                  <a:gd name="connsiteY5" fmla="*/ 46608 h 47253"/>
                  <a:gd name="connsiteX6" fmla="*/ 27255 w 28997"/>
                  <a:gd name="connsiteY6" fmla="*/ 44131 h 47253"/>
                  <a:gd name="connsiteX7" fmla="*/ 27530 w 28997"/>
                  <a:gd name="connsiteY7" fmla="*/ 41884 h 47253"/>
                  <a:gd name="connsiteX8" fmla="*/ 10699 w 28997"/>
                  <a:gd name="connsiteY8" fmla="*/ 44957 h 47253"/>
                  <a:gd name="connsiteX9" fmla="*/ 4645 w 28997"/>
                  <a:gd name="connsiteY9" fmla="*/ 44636 h 47253"/>
                  <a:gd name="connsiteX10" fmla="*/ 8681 w 28997"/>
                  <a:gd name="connsiteY10" fmla="*/ 41059 h 47253"/>
                  <a:gd name="connsiteX11" fmla="*/ 13772 w 28997"/>
                  <a:gd name="connsiteY11" fmla="*/ 35877 h 47253"/>
                  <a:gd name="connsiteX12" fmla="*/ 28997 w 28997"/>
                  <a:gd name="connsiteY12" fmla="*/ 1573 h 47253"/>
                  <a:gd name="connsiteX13" fmla="*/ 27943 w 28997"/>
                  <a:gd name="connsiteY13" fmla="*/ 564 h 47253"/>
                  <a:gd name="connsiteX14" fmla="*/ 2628 w 28997"/>
                  <a:gd name="connsiteY14" fmla="*/ 11845 h 47253"/>
                  <a:gd name="connsiteX15" fmla="*/ 5654 w 28997"/>
                  <a:gd name="connsiteY15" fmla="*/ 12121 h 47253"/>
                  <a:gd name="connsiteX16" fmla="*/ 5654 w 28997"/>
                  <a:gd name="connsiteY16" fmla="*/ 12121 h 4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997" h="47253">
                    <a:moveTo>
                      <a:pt x="5654" y="12121"/>
                    </a:moveTo>
                    <a:cubicBezTo>
                      <a:pt x="6984" y="8223"/>
                      <a:pt x="8314" y="4783"/>
                      <a:pt x="12442" y="3040"/>
                    </a:cubicBezTo>
                    <a:cubicBezTo>
                      <a:pt x="14689" y="2123"/>
                      <a:pt x="21843" y="747"/>
                      <a:pt x="23815" y="2353"/>
                    </a:cubicBezTo>
                    <a:cubicBezTo>
                      <a:pt x="26475" y="4508"/>
                      <a:pt x="25558" y="7076"/>
                      <a:pt x="24916" y="10103"/>
                    </a:cubicBezTo>
                    <a:cubicBezTo>
                      <a:pt x="21797" y="24366"/>
                      <a:pt x="11479" y="35877"/>
                      <a:pt x="518" y="44865"/>
                    </a:cubicBezTo>
                    <a:cubicBezTo>
                      <a:pt x="-32" y="45324"/>
                      <a:pt x="-353" y="46379"/>
                      <a:pt x="655" y="46608"/>
                    </a:cubicBezTo>
                    <a:cubicBezTo>
                      <a:pt x="9873" y="48809"/>
                      <a:pt x="18174" y="44728"/>
                      <a:pt x="27255" y="44131"/>
                    </a:cubicBezTo>
                    <a:cubicBezTo>
                      <a:pt x="28997" y="43994"/>
                      <a:pt x="29685" y="41701"/>
                      <a:pt x="27530" y="41884"/>
                    </a:cubicBezTo>
                    <a:cubicBezTo>
                      <a:pt x="21797" y="42297"/>
                      <a:pt x="16386" y="44498"/>
                      <a:pt x="10699" y="44957"/>
                    </a:cubicBezTo>
                    <a:cubicBezTo>
                      <a:pt x="8681" y="45324"/>
                      <a:pt x="6617" y="45232"/>
                      <a:pt x="4645" y="44636"/>
                    </a:cubicBezTo>
                    <a:cubicBezTo>
                      <a:pt x="6021" y="43489"/>
                      <a:pt x="7351" y="42297"/>
                      <a:pt x="8681" y="41059"/>
                    </a:cubicBezTo>
                    <a:cubicBezTo>
                      <a:pt x="10470" y="39408"/>
                      <a:pt x="12167" y="37665"/>
                      <a:pt x="13772" y="35877"/>
                    </a:cubicBezTo>
                    <a:cubicBezTo>
                      <a:pt x="22485" y="26200"/>
                      <a:pt x="28493" y="14735"/>
                      <a:pt x="28997" y="1573"/>
                    </a:cubicBezTo>
                    <a:cubicBezTo>
                      <a:pt x="28997" y="977"/>
                      <a:pt x="28493" y="656"/>
                      <a:pt x="27943" y="564"/>
                    </a:cubicBezTo>
                    <a:cubicBezTo>
                      <a:pt x="16248" y="-904"/>
                      <a:pt x="6801" y="-261"/>
                      <a:pt x="2628" y="11845"/>
                    </a:cubicBezTo>
                    <a:cubicBezTo>
                      <a:pt x="2123" y="13451"/>
                      <a:pt x="5242" y="13405"/>
                      <a:pt x="5654" y="12121"/>
                    </a:cubicBezTo>
                    <a:lnTo>
                      <a:pt x="5654" y="1212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343613A-8101-6F39-E97B-3D027E5056DD}"/>
                  </a:ext>
                </a:extLst>
              </p:cNvPr>
              <p:cNvSpPr/>
              <p:nvPr/>
            </p:nvSpPr>
            <p:spPr>
              <a:xfrm>
                <a:off x="1691563" y="4209294"/>
                <a:ext cx="29002" cy="74236"/>
              </a:xfrm>
              <a:custGeom>
                <a:avLst/>
                <a:gdLst>
                  <a:gd name="connsiteX0" fmla="*/ 3092 w 29002"/>
                  <a:gd name="connsiteY0" fmla="*/ 39761 h 74236"/>
                  <a:gd name="connsiteX1" fmla="*/ 14695 w 29002"/>
                  <a:gd name="connsiteY1" fmla="*/ 15271 h 74236"/>
                  <a:gd name="connsiteX2" fmla="*/ 17722 w 29002"/>
                  <a:gd name="connsiteY2" fmla="*/ 3715 h 74236"/>
                  <a:gd name="connsiteX3" fmla="*/ 18088 w 29002"/>
                  <a:gd name="connsiteY3" fmla="*/ 6558 h 74236"/>
                  <a:gd name="connsiteX4" fmla="*/ 17859 w 29002"/>
                  <a:gd name="connsiteY4" fmla="*/ 14675 h 74236"/>
                  <a:gd name="connsiteX5" fmla="*/ 10338 w 29002"/>
                  <a:gd name="connsiteY5" fmla="*/ 73468 h 74236"/>
                  <a:gd name="connsiteX6" fmla="*/ 13365 w 29002"/>
                  <a:gd name="connsiteY6" fmla="*/ 73377 h 74236"/>
                  <a:gd name="connsiteX7" fmla="*/ 28957 w 29002"/>
                  <a:gd name="connsiteY7" fmla="*/ 39532 h 74236"/>
                  <a:gd name="connsiteX8" fmla="*/ 25839 w 29002"/>
                  <a:gd name="connsiteY8" fmla="*/ 39898 h 74236"/>
                  <a:gd name="connsiteX9" fmla="*/ 10430 w 29002"/>
                  <a:gd name="connsiteY9" fmla="*/ 73239 h 74236"/>
                  <a:gd name="connsiteX10" fmla="*/ 13457 w 29002"/>
                  <a:gd name="connsiteY10" fmla="*/ 73147 h 74236"/>
                  <a:gd name="connsiteX11" fmla="*/ 21207 w 29002"/>
                  <a:gd name="connsiteY11" fmla="*/ 780 h 74236"/>
                  <a:gd name="connsiteX12" fmla="*/ 20244 w 29002"/>
                  <a:gd name="connsiteY12" fmla="*/ 0 h 74236"/>
                  <a:gd name="connsiteX13" fmla="*/ 17676 w 29002"/>
                  <a:gd name="connsiteY13" fmla="*/ 0 h 74236"/>
                  <a:gd name="connsiteX14" fmla="*/ 15520 w 29002"/>
                  <a:gd name="connsiteY14" fmla="*/ 1147 h 74236"/>
                  <a:gd name="connsiteX15" fmla="*/ 111 w 29002"/>
                  <a:gd name="connsiteY15" fmla="*/ 39669 h 74236"/>
                  <a:gd name="connsiteX16" fmla="*/ 3092 w 29002"/>
                  <a:gd name="connsiteY16" fmla="*/ 39761 h 74236"/>
                  <a:gd name="connsiteX17" fmla="*/ 3092 w 29002"/>
                  <a:gd name="connsiteY17" fmla="*/ 39761 h 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002" h="74236">
                    <a:moveTo>
                      <a:pt x="3092" y="39761"/>
                    </a:moveTo>
                    <a:cubicBezTo>
                      <a:pt x="7632" y="31919"/>
                      <a:pt x="11714" y="23847"/>
                      <a:pt x="14695" y="15271"/>
                    </a:cubicBezTo>
                    <a:cubicBezTo>
                      <a:pt x="15887" y="11786"/>
                      <a:pt x="16162" y="6695"/>
                      <a:pt x="17722" y="3715"/>
                    </a:cubicBezTo>
                    <a:cubicBezTo>
                      <a:pt x="17859" y="275"/>
                      <a:pt x="17997" y="1238"/>
                      <a:pt x="18088" y="6558"/>
                    </a:cubicBezTo>
                    <a:cubicBezTo>
                      <a:pt x="18043" y="9264"/>
                      <a:pt x="17997" y="11970"/>
                      <a:pt x="17859" y="14675"/>
                    </a:cubicBezTo>
                    <a:cubicBezTo>
                      <a:pt x="17125" y="34487"/>
                      <a:pt x="14511" y="54069"/>
                      <a:pt x="10338" y="73468"/>
                    </a:cubicBezTo>
                    <a:cubicBezTo>
                      <a:pt x="10063" y="74798"/>
                      <a:pt x="12998" y="74156"/>
                      <a:pt x="13365" y="73377"/>
                    </a:cubicBezTo>
                    <a:cubicBezTo>
                      <a:pt x="18914" y="62233"/>
                      <a:pt x="24280" y="51043"/>
                      <a:pt x="28957" y="39532"/>
                    </a:cubicBezTo>
                    <a:cubicBezTo>
                      <a:pt x="29416" y="38431"/>
                      <a:pt x="26251" y="38798"/>
                      <a:pt x="25839" y="39898"/>
                    </a:cubicBezTo>
                    <a:cubicBezTo>
                      <a:pt x="21161" y="51272"/>
                      <a:pt x="15933" y="62278"/>
                      <a:pt x="10430" y="73239"/>
                    </a:cubicBezTo>
                    <a:cubicBezTo>
                      <a:pt x="11439" y="73193"/>
                      <a:pt x="12448" y="73193"/>
                      <a:pt x="13457" y="73147"/>
                    </a:cubicBezTo>
                    <a:cubicBezTo>
                      <a:pt x="18593" y="49208"/>
                      <a:pt x="21023" y="25223"/>
                      <a:pt x="21207" y="780"/>
                    </a:cubicBezTo>
                    <a:cubicBezTo>
                      <a:pt x="21207" y="229"/>
                      <a:pt x="20748" y="0"/>
                      <a:pt x="20244" y="0"/>
                    </a:cubicBezTo>
                    <a:cubicBezTo>
                      <a:pt x="19372" y="0"/>
                      <a:pt x="18501" y="0"/>
                      <a:pt x="17676" y="0"/>
                    </a:cubicBezTo>
                    <a:cubicBezTo>
                      <a:pt x="16988" y="0"/>
                      <a:pt x="15704" y="275"/>
                      <a:pt x="15520" y="1147"/>
                    </a:cubicBezTo>
                    <a:cubicBezTo>
                      <a:pt x="12402" y="14905"/>
                      <a:pt x="7128" y="27470"/>
                      <a:pt x="111" y="39669"/>
                    </a:cubicBezTo>
                    <a:cubicBezTo>
                      <a:pt x="-623" y="40953"/>
                      <a:pt x="2496" y="40724"/>
                      <a:pt x="3092" y="39761"/>
                    </a:cubicBezTo>
                    <a:lnTo>
                      <a:pt x="3092" y="3976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AAE95440-4DED-A913-DC27-C7D8140922F8}"/>
                  </a:ext>
                </a:extLst>
              </p:cNvPr>
              <p:cNvSpPr/>
              <p:nvPr/>
            </p:nvSpPr>
            <p:spPr>
              <a:xfrm>
                <a:off x="1712441" y="4245460"/>
                <a:ext cx="137833" cy="56224"/>
              </a:xfrm>
              <a:custGeom>
                <a:avLst/>
                <a:gdLst>
                  <a:gd name="connsiteX0" fmla="*/ 7163 w 137833"/>
                  <a:gd name="connsiteY0" fmla="*/ 54271 h 56224"/>
                  <a:gd name="connsiteX1" fmla="*/ 16014 w 137833"/>
                  <a:gd name="connsiteY1" fmla="*/ 53720 h 56224"/>
                  <a:gd name="connsiteX2" fmla="*/ 35963 w 137833"/>
                  <a:gd name="connsiteY2" fmla="*/ 51473 h 56224"/>
                  <a:gd name="connsiteX3" fmla="*/ 72285 w 137833"/>
                  <a:gd name="connsiteY3" fmla="*/ 46750 h 56224"/>
                  <a:gd name="connsiteX4" fmla="*/ 134792 w 137833"/>
                  <a:gd name="connsiteY4" fmla="*/ 8502 h 56224"/>
                  <a:gd name="connsiteX5" fmla="*/ 134150 w 137833"/>
                  <a:gd name="connsiteY5" fmla="*/ 7768 h 56224"/>
                  <a:gd name="connsiteX6" fmla="*/ 90629 w 137833"/>
                  <a:gd name="connsiteY6" fmla="*/ 25241 h 56224"/>
                  <a:gd name="connsiteX7" fmla="*/ 104157 w 137833"/>
                  <a:gd name="connsiteY7" fmla="*/ 56151 h 56224"/>
                  <a:gd name="connsiteX8" fmla="*/ 136031 w 137833"/>
                  <a:gd name="connsiteY8" fmla="*/ 27580 h 56224"/>
                  <a:gd name="connsiteX9" fmla="*/ 133921 w 137833"/>
                  <a:gd name="connsiteY9" fmla="*/ 11162 h 56224"/>
                  <a:gd name="connsiteX10" fmla="*/ 124290 w 137833"/>
                  <a:gd name="connsiteY10" fmla="*/ 981 h 56224"/>
                  <a:gd name="connsiteX11" fmla="*/ 121355 w 137833"/>
                  <a:gd name="connsiteY11" fmla="*/ 844 h 56224"/>
                  <a:gd name="connsiteX12" fmla="*/ 116081 w 137833"/>
                  <a:gd name="connsiteY12" fmla="*/ 14005 h 56224"/>
                  <a:gd name="connsiteX13" fmla="*/ 118283 w 137833"/>
                  <a:gd name="connsiteY13" fmla="*/ 14510 h 56224"/>
                  <a:gd name="connsiteX14" fmla="*/ 126996 w 137833"/>
                  <a:gd name="connsiteY14" fmla="*/ 38587 h 56224"/>
                  <a:gd name="connsiteX15" fmla="*/ 102873 w 137833"/>
                  <a:gd name="connsiteY15" fmla="*/ 49914 h 56224"/>
                  <a:gd name="connsiteX16" fmla="*/ 88060 w 137833"/>
                  <a:gd name="connsiteY16" fmla="*/ 37715 h 56224"/>
                  <a:gd name="connsiteX17" fmla="*/ 94710 w 137833"/>
                  <a:gd name="connsiteY17" fmla="*/ 23544 h 56224"/>
                  <a:gd name="connsiteX18" fmla="*/ 126537 w 137833"/>
                  <a:gd name="connsiteY18" fmla="*/ 19784 h 56224"/>
                  <a:gd name="connsiteX19" fmla="*/ 75541 w 137833"/>
                  <a:gd name="connsiteY19" fmla="*/ 44457 h 56224"/>
                  <a:gd name="connsiteX20" fmla="*/ 31836 w 137833"/>
                  <a:gd name="connsiteY20" fmla="*/ 50098 h 56224"/>
                  <a:gd name="connsiteX21" fmla="*/ 971 w 137833"/>
                  <a:gd name="connsiteY21" fmla="*/ 54179 h 56224"/>
                  <a:gd name="connsiteX22" fmla="*/ 375 w 137833"/>
                  <a:gd name="connsiteY22" fmla="*/ 55692 h 56224"/>
                  <a:gd name="connsiteX23" fmla="*/ 5879 w 137833"/>
                  <a:gd name="connsiteY23" fmla="*/ 56151 h 56224"/>
                  <a:gd name="connsiteX24" fmla="*/ 7163 w 137833"/>
                  <a:gd name="connsiteY24" fmla="*/ 54271 h 56224"/>
                  <a:gd name="connsiteX25" fmla="*/ 7163 w 137833"/>
                  <a:gd name="connsiteY25" fmla="*/ 54271 h 5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833" h="56224">
                    <a:moveTo>
                      <a:pt x="7163" y="54271"/>
                    </a:moveTo>
                    <a:cubicBezTo>
                      <a:pt x="467" y="54179"/>
                      <a:pt x="13858" y="53950"/>
                      <a:pt x="16014" y="53720"/>
                    </a:cubicBezTo>
                    <a:cubicBezTo>
                      <a:pt x="22663" y="52941"/>
                      <a:pt x="29313" y="52253"/>
                      <a:pt x="35963" y="51473"/>
                    </a:cubicBezTo>
                    <a:cubicBezTo>
                      <a:pt x="48116" y="50006"/>
                      <a:pt x="60177" y="48263"/>
                      <a:pt x="72285" y="46750"/>
                    </a:cubicBezTo>
                    <a:cubicBezTo>
                      <a:pt x="99113" y="43402"/>
                      <a:pt x="124428" y="35743"/>
                      <a:pt x="134792" y="8502"/>
                    </a:cubicBezTo>
                    <a:cubicBezTo>
                      <a:pt x="134930" y="8089"/>
                      <a:pt x="134425" y="7860"/>
                      <a:pt x="134150" y="7768"/>
                    </a:cubicBezTo>
                    <a:cubicBezTo>
                      <a:pt x="117228" y="2861"/>
                      <a:pt x="100305" y="10703"/>
                      <a:pt x="90629" y="25241"/>
                    </a:cubicBezTo>
                    <a:cubicBezTo>
                      <a:pt x="81365" y="39183"/>
                      <a:pt x="84071" y="57527"/>
                      <a:pt x="104157" y="56151"/>
                    </a:cubicBezTo>
                    <a:cubicBezTo>
                      <a:pt x="118466" y="55188"/>
                      <a:pt x="131720" y="40329"/>
                      <a:pt x="136031" y="27580"/>
                    </a:cubicBezTo>
                    <a:cubicBezTo>
                      <a:pt x="137957" y="21939"/>
                      <a:pt x="139608" y="15060"/>
                      <a:pt x="133921" y="11162"/>
                    </a:cubicBezTo>
                    <a:cubicBezTo>
                      <a:pt x="126767" y="6255"/>
                      <a:pt x="115485" y="19738"/>
                      <a:pt x="124290" y="981"/>
                    </a:cubicBezTo>
                    <a:cubicBezTo>
                      <a:pt x="124978" y="-441"/>
                      <a:pt x="121814" y="-166"/>
                      <a:pt x="121355" y="844"/>
                    </a:cubicBezTo>
                    <a:cubicBezTo>
                      <a:pt x="117778" y="8456"/>
                      <a:pt x="119200" y="5063"/>
                      <a:pt x="116081" y="14005"/>
                    </a:cubicBezTo>
                    <a:cubicBezTo>
                      <a:pt x="115714" y="15060"/>
                      <a:pt x="117916" y="14647"/>
                      <a:pt x="118283" y="14510"/>
                    </a:cubicBezTo>
                    <a:cubicBezTo>
                      <a:pt x="142451" y="5705"/>
                      <a:pt x="134196" y="28589"/>
                      <a:pt x="126996" y="38587"/>
                    </a:cubicBezTo>
                    <a:cubicBezTo>
                      <a:pt x="119888" y="48584"/>
                      <a:pt x="115577" y="50419"/>
                      <a:pt x="102873" y="49914"/>
                    </a:cubicBezTo>
                    <a:cubicBezTo>
                      <a:pt x="91133" y="49456"/>
                      <a:pt x="87006" y="49456"/>
                      <a:pt x="88060" y="37715"/>
                    </a:cubicBezTo>
                    <a:cubicBezTo>
                      <a:pt x="88519" y="32579"/>
                      <a:pt x="91592" y="27580"/>
                      <a:pt x="94710" y="23544"/>
                    </a:cubicBezTo>
                    <a:cubicBezTo>
                      <a:pt x="96820" y="20793"/>
                      <a:pt x="128647" y="-6632"/>
                      <a:pt x="126537" y="19784"/>
                    </a:cubicBezTo>
                    <a:cubicBezTo>
                      <a:pt x="125253" y="36294"/>
                      <a:pt x="87648" y="42760"/>
                      <a:pt x="75541" y="44457"/>
                    </a:cubicBezTo>
                    <a:cubicBezTo>
                      <a:pt x="61003" y="46474"/>
                      <a:pt x="46419" y="48401"/>
                      <a:pt x="31836" y="50098"/>
                    </a:cubicBezTo>
                    <a:cubicBezTo>
                      <a:pt x="22342" y="51198"/>
                      <a:pt x="9868" y="50373"/>
                      <a:pt x="971" y="54179"/>
                    </a:cubicBezTo>
                    <a:cubicBezTo>
                      <a:pt x="559" y="54363"/>
                      <a:pt x="-588" y="55325"/>
                      <a:pt x="375" y="55692"/>
                    </a:cubicBezTo>
                    <a:cubicBezTo>
                      <a:pt x="2118" y="56335"/>
                      <a:pt x="4090" y="56151"/>
                      <a:pt x="5879" y="56151"/>
                    </a:cubicBezTo>
                    <a:cubicBezTo>
                      <a:pt x="7254" y="56197"/>
                      <a:pt x="9272" y="54317"/>
                      <a:pt x="7163" y="54271"/>
                    </a:cubicBezTo>
                    <a:lnTo>
                      <a:pt x="7163" y="5427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1CF0F343-21AB-89D3-2286-AE2A1D7B4966}"/>
                  </a:ext>
                </a:extLst>
              </p:cNvPr>
              <p:cNvSpPr/>
              <p:nvPr/>
            </p:nvSpPr>
            <p:spPr>
              <a:xfrm>
                <a:off x="1857110" y="4186344"/>
                <a:ext cx="26353" cy="73574"/>
              </a:xfrm>
              <a:custGeom>
                <a:avLst/>
                <a:gdLst>
                  <a:gd name="connsiteX0" fmla="*/ 29 w 26353"/>
                  <a:gd name="connsiteY0" fmla="*/ 1120 h 73574"/>
                  <a:gd name="connsiteX1" fmla="*/ 5120 w 26353"/>
                  <a:gd name="connsiteY1" fmla="*/ 39781 h 73574"/>
                  <a:gd name="connsiteX2" fmla="*/ 8238 w 26353"/>
                  <a:gd name="connsiteY2" fmla="*/ 39093 h 73574"/>
                  <a:gd name="connsiteX3" fmla="*/ 26353 w 26353"/>
                  <a:gd name="connsiteY3" fmla="*/ 8091 h 73574"/>
                  <a:gd name="connsiteX4" fmla="*/ 23234 w 26353"/>
                  <a:gd name="connsiteY4" fmla="*/ 8779 h 73574"/>
                  <a:gd name="connsiteX5" fmla="*/ 12916 w 26353"/>
                  <a:gd name="connsiteY5" fmla="*/ 73259 h 73574"/>
                  <a:gd name="connsiteX6" fmla="*/ 15989 w 26353"/>
                  <a:gd name="connsiteY6" fmla="*/ 72708 h 73574"/>
                  <a:gd name="connsiteX7" fmla="*/ 26353 w 26353"/>
                  <a:gd name="connsiteY7" fmla="*/ 7954 h 73574"/>
                  <a:gd name="connsiteX8" fmla="*/ 23234 w 26353"/>
                  <a:gd name="connsiteY8" fmla="*/ 8642 h 73574"/>
                  <a:gd name="connsiteX9" fmla="*/ 5120 w 26353"/>
                  <a:gd name="connsiteY9" fmla="*/ 39643 h 73574"/>
                  <a:gd name="connsiteX10" fmla="*/ 8238 w 26353"/>
                  <a:gd name="connsiteY10" fmla="*/ 38955 h 73574"/>
                  <a:gd name="connsiteX11" fmla="*/ 2964 w 26353"/>
                  <a:gd name="connsiteY11" fmla="*/ 66 h 73574"/>
                  <a:gd name="connsiteX12" fmla="*/ 29 w 26353"/>
                  <a:gd name="connsiteY12" fmla="*/ 1120 h 73574"/>
                  <a:gd name="connsiteX13" fmla="*/ 29 w 26353"/>
                  <a:gd name="connsiteY13" fmla="*/ 1120 h 7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353" h="73574">
                    <a:moveTo>
                      <a:pt x="29" y="1120"/>
                    </a:moveTo>
                    <a:cubicBezTo>
                      <a:pt x="11494" y="6211"/>
                      <a:pt x="5349" y="30150"/>
                      <a:pt x="5120" y="39781"/>
                    </a:cubicBezTo>
                    <a:cubicBezTo>
                      <a:pt x="5120" y="40469"/>
                      <a:pt x="7963" y="39551"/>
                      <a:pt x="8238" y="39093"/>
                    </a:cubicBezTo>
                    <a:cubicBezTo>
                      <a:pt x="13879" y="28499"/>
                      <a:pt x="20712" y="18639"/>
                      <a:pt x="26353" y="8091"/>
                    </a:cubicBezTo>
                    <a:cubicBezTo>
                      <a:pt x="25298" y="8321"/>
                      <a:pt x="24289" y="8550"/>
                      <a:pt x="23234" y="8779"/>
                    </a:cubicBezTo>
                    <a:cubicBezTo>
                      <a:pt x="22868" y="30838"/>
                      <a:pt x="18236" y="51979"/>
                      <a:pt x="12916" y="73259"/>
                    </a:cubicBezTo>
                    <a:cubicBezTo>
                      <a:pt x="12732" y="73901"/>
                      <a:pt x="15805" y="73488"/>
                      <a:pt x="15989" y="72708"/>
                    </a:cubicBezTo>
                    <a:cubicBezTo>
                      <a:pt x="21354" y="51246"/>
                      <a:pt x="25986" y="30104"/>
                      <a:pt x="26353" y="7954"/>
                    </a:cubicBezTo>
                    <a:cubicBezTo>
                      <a:pt x="26353" y="7266"/>
                      <a:pt x="23510" y="8183"/>
                      <a:pt x="23234" y="8642"/>
                    </a:cubicBezTo>
                    <a:cubicBezTo>
                      <a:pt x="17594" y="19235"/>
                      <a:pt x="10760" y="29095"/>
                      <a:pt x="5120" y="39643"/>
                    </a:cubicBezTo>
                    <a:cubicBezTo>
                      <a:pt x="6174" y="39414"/>
                      <a:pt x="7183" y="39185"/>
                      <a:pt x="8238" y="38955"/>
                    </a:cubicBezTo>
                    <a:cubicBezTo>
                      <a:pt x="8467" y="28774"/>
                      <a:pt x="15071" y="5431"/>
                      <a:pt x="2964" y="66"/>
                    </a:cubicBezTo>
                    <a:cubicBezTo>
                      <a:pt x="2139" y="-301"/>
                      <a:pt x="-292" y="983"/>
                      <a:pt x="29" y="1120"/>
                    </a:cubicBezTo>
                    <a:lnTo>
                      <a:pt x="29" y="1120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6" name="Graphic 2">
              <a:extLst>
                <a:ext uri="{FF2B5EF4-FFF2-40B4-BE49-F238E27FC236}">
                  <a16:creationId xmlns:a16="http://schemas.microsoft.com/office/drawing/2014/main" id="{D5AB453F-F5DA-E372-5494-45835EFCD82D}"/>
                </a:ext>
              </a:extLst>
            </p:cNvPr>
            <p:cNvGrpSpPr/>
            <p:nvPr/>
          </p:nvGrpSpPr>
          <p:grpSpPr>
            <a:xfrm>
              <a:off x="2351272" y="4198344"/>
              <a:ext cx="228077" cy="115401"/>
              <a:chOff x="2351272" y="4198344"/>
              <a:chExt cx="228077" cy="115401"/>
            </a:xfrm>
            <a:solidFill>
              <a:srgbClr val="000000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EE2A8C8-4417-44FE-5D64-28811323E3E5}"/>
                  </a:ext>
                </a:extLst>
              </p:cNvPr>
              <p:cNvSpPr/>
              <p:nvPr/>
            </p:nvSpPr>
            <p:spPr>
              <a:xfrm>
                <a:off x="2351272" y="4259360"/>
                <a:ext cx="28997" cy="47271"/>
              </a:xfrm>
              <a:custGeom>
                <a:avLst/>
                <a:gdLst>
                  <a:gd name="connsiteX0" fmla="*/ 5654 w 28997"/>
                  <a:gd name="connsiteY0" fmla="*/ 12121 h 47271"/>
                  <a:gd name="connsiteX1" fmla="*/ 12442 w 28997"/>
                  <a:gd name="connsiteY1" fmla="*/ 3040 h 47271"/>
                  <a:gd name="connsiteX2" fmla="*/ 23815 w 28997"/>
                  <a:gd name="connsiteY2" fmla="*/ 2353 h 47271"/>
                  <a:gd name="connsiteX3" fmla="*/ 24916 w 28997"/>
                  <a:gd name="connsiteY3" fmla="*/ 10103 h 47271"/>
                  <a:gd name="connsiteX4" fmla="*/ 518 w 28997"/>
                  <a:gd name="connsiteY4" fmla="*/ 44865 h 47271"/>
                  <a:gd name="connsiteX5" fmla="*/ 655 w 28997"/>
                  <a:gd name="connsiteY5" fmla="*/ 46608 h 47271"/>
                  <a:gd name="connsiteX6" fmla="*/ 27255 w 28997"/>
                  <a:gd name="connsiteY6" fmla="*/ 44131 h 47271"/>
                  <a:gd name="connsiteX7" fmla="*/ 27530 w 28997"/>
                  <a:gd name="connsiteY7" fmla="*/ 41884 h 47271"/>
                  <a:gd name="connsiteX8" fmla="*/ 10699 w 28997"/>
                  <a:gd name="connsiteY8" fmla="*/ 44957 h 47271"/>
                  <a:gd name="connsiteX9" fmla="*/ 4645 w 28997"/>
                  <a:gd name="connsiteY9" fmla="*/ 44636 h 47271"/>
                  <a:gd name="connsiteX10" fmla="*/ 8681 w 28997"/>
                  <a:gd name="connsiteY10" fmla="*/ 41059 h 47271"/>
                  <a:gd name="connsiteX11" fmla="*/ 13772 w 28997"/>
                  <a:gd name="connsiteY11" fmla="*/ 35877 h 47271"/>
                  <a:gd name="connsiteX12" fmla="*/ 28997 w 28997"/>
                  <a:gd name="connsiteY12" fmla="*/ 1573 h 47271"/>
                  <a:gd name="connsiteX13" fmla="*/ 27942 w 28997"/>
                  <a:gd name="connsiteY13" fmla="*/ 564 h 47271"/>
                  <a:gd name="connsiteX14" fmla="*/ 2627 w 28997"/>
                  <a:gd name="connsiteY14" fmla="*/ 11846 h 47271"/>
                  <a:gd name="connsiteX15" fmla="*/ 5654 w 28997"/>
                  <a:gd name="connsiteY15" fmla="*/ 12121 h 47271"/>
                  <a:gd name="connsiteX16" fmla="*/ 5654 w 28997"/>
                  <a:gd name="connsiteY16" fmla="*/ 12121 h 47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997" h="47271">
                    <a:moveTo>
                      <a:pt x="5654" y="12121"/>
                    </a:moveTo>
                    <a:cubicBezTo>
                      <a:pt x="6984" y="8223"/>
                      <a:pt x="8314" y="4783"/>
                      <a:pt x="12442" y="3040"/>
                    </a:cubicBezTo>
                    <a:cubicBezTo>
                      <a:pt x="14689" y="2123"/>
                      <a:pt x="21843" y="747"/>
                      <a:pt x="23815" y="2353"/>
                    </a:cubicBezTo>
                    <a:cubicBezTo>
                      <a:pt x="26475" y="4508"/>
                      <a:pt x="25558" y="7076"/>
                      <a:pt x="24916" y="10103"/>
                    </a:cubicBezTo>
                    <a:cubicBezTo>
                      <a:pt x="21797" y="24366"/>
                      <a:pt x="11478" y="35877"/>
                      <a:pt x="518" y="44865"/>
                    </a:cubicBezTo>
                    <a:cubicBezTo>
                      <a:pt x="-32" y="45324"/>
                      <a:pt x="-353" y="46379"/>
                      <a:pt x="655" y="46608"/>
                    </a:cubicBezTo>
                    <a:cubicBezTo>
                      <a:pt x="9873" y="48855"/>
                      <a:pt x="18174" y="44728"/>
                      <a:pt x="27255" y="44131"/>
                    </a:cubicBezTo>
                    <a:cubicBezTo>
                      <a:pt x="28997" y="43994"/>
                      <a:pt x="29685" y="41701"/>
                      <a:pt x="27530" y="41884"/>
                    </a:cubicBezTo>
                    <a:cubicBezTo>
                      <a:pt x="21797" y="42297"/>
                      <a:pt x="16386" y="44498"/>
                      <a:pt x="10699" y="44957"/>
                    </a:cubicBezTo>
                    <a:cubicBezTo>
                      <a:pt x="8681" y="45324"/>
                      <a:pt x="6617" y="45232"/>
                      <a:pt x="4645" y="44636"/>
                    </a:cubicBezTo>
                    <a:cubicBezTo>
                      <a:pt x="6021" y="43489"/>
                      <a:pt x="7351" y="42297"/>
                      <a:pt x="8681" y="41059"/>
                    </a:cubicBezTo>
                    <a:cubicBezTo>
                      <a:pt x="10470" y="39408"/>
                      <a:pt x="12166" y="37665"/>
                      <a:pt x="13772" y="35877"/>
                    </a:cubicBezTo>
                    <a:cubicBezTo>
                      <a:pt x="22485" y="26200"/>
                      <a:pt x="28493" y="14735"/>
                      <a:pt x="28997" y="1573"/>
                    </a:cubicBezTo>
                    <a:cubicBezTo>
                      <a:pt x="28997" y="977"/>
                      <a:pt x="28493" y="656"/>
                      <a:pt x="27942" y="564"/>
                    </a:cubicBezTo>
                    <a:cubicBezTo>
                      <a:pt x="16248" y="-904"/>
                      <a:pt x="6801" y="-261"/>
                      <a:pt x="2627" y="11846"/>
                    </a:cubicBezTo>
                    <a:cubicBezTo>
                      <a:pt x="2077" y="13451"/>
                      <a:pt x="5196" y="13405"/>
                      <a:pt x="5654" y="12121"/>
                    </a:cubicBezTo>
                    <a:lnTo>
                      <a:pt x="5654" y="1212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DBC16AE0-22C4-FA0E-B6C4-EAF32FE9B1F0}"/>
                  </a:ext>
                </a:extLst>
              </p:cNvPr>
              <p:cNvSpPr/>
              <p:nvPr/>
            </p:nvSpPr>
            <p:spPr>
              <a:xfrm>
                <a:off x="2387405" y="4221310"/>
                <a:ext cx="29001" cy="74236"/>
              </a:xfrm>
              <a:custGeom>
                <a:avLst/>
                <a:gdLst>
                  <a:gd name="connsiteX0" fmla="*/ 3091 w 29001"/>
                  <a:gd name="connsiteY0" fmla="*/ 39761 h 74236"/>
                  <a:gd name="connsiteX1" fmla="*/ 14693 w 29001"/>
                  <a:gd name="connsiteY1" fmla="*/ 15271 h 74236"/>
                  <a:gd name="connsiteX2" fmla="*/ 17720 w 29001"/>
                  <a:gd name="connsiteY2" fmla="*/ 3715 h 74236"/>
                  <a:gd name="connsiteX3" fmla="*/ 18087 w 29001"/>
                  <a:gd name="connsiteY3" fmla="*/ 6558 h 74236"/>
                  <a:gd name="connsiteX4" fmla="*/ 17858 w 29001"/>
                  <a:gd name="connsiteY4" fmla="*/ 14675 h 74236"/>
                  <a:gd name="connsiteX5" fmla="*/ 10337 w 29001"/>
                  <a:gd name="connsiteY5" fmla="*/ 73468 h 74236"/>
                  <a:gd name="connsiteX6" fmla="*/ 13363 w 29001"/>
                  <a:gd name="connsiteY6" fmla="*/ 73377 h 74236"/>
                  <a:gd name="connsiteX7" fmla="*/ 28956 w 29001"/>
                  <a:gd name="connsiteY7" fmla="*/ 39532 h 74236"/>
                  <a:gd name="connsiteX8" fmla="*/ 25838 w 29001"/>
                  <a:gd name="connsiteY8" fmla="*/ 39899 h 74236"/>
                  <a:gd name="connsiteX9" fmla="*/ 10428 w 29001"/>
                  <a:gd name="connsiteY9" fmla="*/ 73239 h 74236"/>
                  <a:gd name="connsiteX10" fmla="*/ 13455 w 29001"/>
                  <a:gd name="connsiteY10" fmla="*/ 73147 h 74236"/>
                  <a:gd name="connsiteX11" fmla="*/ 21206 w 29001"/>
                  <a:gd name="connsiteY11" fmla="*/ 780 h 74236"/>
                  <a:gd name="connsiteX12" fmla="*/ 20243 w 29001"/>
                  <a:gd name="connsiteY12" fmla="*/ 0 h 74236"/>
                  <a:gd name="connsiteX13" fmla="*/ 17674 w 29001"/>
                  <a:gd name="connsiteY13" fmla="*/ 0 h 74236"/>
                  <a:gd name="connsiteX14" fmla="*/ 15519 w 29001"/>
                  <a:gd name="connsiteY14" fmla="*/ 1147 h 74236"/>
                  <a:gd name="connsiteX15" fmla="*/ 110 w 29001"/>
                  <a:gd name="connsiteY15" fmla="*/ 39669 h 74236"/>
                  <a:gd name="connsiteX16" fmla="*/ 3091 w 29001"/>
                  <a:gd name="connsiteY16" fmla="*/ 39761 h 74236"/>
                  <a:gd name="connsiteX17" fmla="*/ 3091 w 29001"/>
                  <a:gd name="connsiteY17" fmla="*/ 39761 h 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001" h="74236">
                    <a:moveTo>
                      <a:pt x="3091" y="39761"/>
                    </a:moveTo>
                    <a:cubicBezTo>
                      <a:pt x="7631" y="31919"/>
                      <a:pt x="11712" y="23847"/>
                      <a:pt x="14693" y="15271"/>
                    </a:cubicBezTo>
                    <a:cubicBezTo>
                      <a:pt x="15886" y="11786"/>
                      <a:pt x="16161" y="6695"/>
                      <a:pt x="17720" y="3715"/>
                    </a:cubicBezTo>
                    <a:cubicBezTo>
                      <a:pt x="17858" y="275"/>
                      <a:pt x="17995" y="1238"/>
                      <a:pt x="18087" y="6558"/>
                    </a:cubicBezTo>
                    <a:cubicBezTo>
                      <a:pt x="18041" y="9264"/>
                      <a:pt x="17995" y="11970"/>
                      <a:pt x="17858" y="14675"/>
                    </a:cubicBezTo>
                    <a:cubicBezTo>
                      <a:pt x="17124" y="34487"/>
                      <a:pt x="14510" y="54069"/>
                      <a:pt x="10337" y="73468"/>
                    </a:cubicBezTo>
                    <a:cubicBezTo>
                      <a:pt x="10062" y="74798"/>
                      <a:pt x="12997" y="74156"/>
                      <a:pt x="13363" y="73377"/>
                    </a:cubicBezTo>
                    <a:cubicBezTo>
                      <a:pt x="18913" y="62233"/>
                      <a:pt x="24278" y="51043"/>
                      <a:pt x="28956" y="39532"/>
                    </a:cubicBezTo>
                    <a:cubicBezTo>
                      <a:pt x="29415" y="38431"/>
                      <a:pt x="26250" y="38798"/>
                      <a:pt x="25838" y="39899"/>
                    </a:cubicBezTo>
                    <a:cubicBezTo>
                      <a:pt x="21160" y="51272"/>
                      <a:pt x="15932" y="62278"/>
                      <a:pt x="10428" y="73239"/>
                    </a:cubicBezTo>
                    <a:cubicBezTo>
                      <a:pt x="11437" y="73193"/>
                      <a:pt x="12446" y="73193"/>
                      <a:pt x="13455" y="73147"/>
                    </a:cubicBezTo>
                    <a:cubicBezTo>
                      <a:pt x="18592" y="49208"/>
                      <a:pt x="21022" y="25223"/>
                      <a:pt x="21206" y="780"/>
                    </a:cubicBezTo>
                    <a:cubicBezTo>
                      <a:pt x="21206" y="229"/>
                      <a:pt x="20747" y="0"/>
                      <a:pt x="20243" y="0"/>
                    </a:cubicBezTo>
                    <a:cubicBezTo>
                      <a:pt x="19371" y="0"/>
                      <a:pt x="18500" y="0"/>
                      <a:pt x="17674" y="0"/>
                    </a:cubicBezTo>
                    <a:cubicBezTo>
                      <a:pt x="16987" y="0"/>
                      <a:pt x="15702" y="275"/>
                      <a:pt x="15519" y="1147"/>
                    </a:cubicBezTo>
                    <a:cubicBezTo>
                      <a:pt x="12400" y="14951"/>
                      <a:pt x="7126" y="27470"/>
                      <a:pt x="110" y="39669"/>
                    </a:cubicBezTo>
                    <a:cubicBezTo>
                      <a:pt x="-624" y="40953"/>
                      <a:pt x="2540" y="40724"/>
                      <a:pt x="3091" y="39761"/>
                    </a:cubicBezTo>
                    <a:lnTo>
                      <a:pt x="3091" y="3976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9063AF7-562D-41ED-A26A-B40E8A5879A3}"/>
                  </a:ext>
                </a:extLst>
              </p:cNvPr>
              <p:cNvSpPr/>
              <p:nvPr/>
            </p:nvSpPr>
            <p:spPr>
              <a:xfrm>
                <a:off x="2408327" y="4257522"/>
                <a:ext cx="137833" cy="56224"/>
              </a:xfrm>
              <a:custGeom>
                <a:avLst/>
                <a:gdLst>
                  <a:gd name="connsiteX0" fmla="*/ 7163 w 137833"/>
                  <a:gd name="connsiteY0" fmla="*/ 54225 h 56224"/>
                  <a:gd name="connsiteX1" fmla="*/ 16014 w 137833"/>
                  <a:gd name="connsiteY1" fmla="*/ 53675 h 56224"/>
                  <a:gd name="connsiteX2" fmla="*/ 35963 w 137833"/>
                  <a:gd name="connsiteY2" fmla="*/ 51428 h 56224"/>
                  <a:gd name="connsiteX3" fmla="*/ 72284 w 137833"/>
                  <a:gd name="connsiteY3" fmla="*/ 46704 h 56224"/>
                  <a:gd name="connsiteX4" fmla="*/ 134792 w 137833"/>
                  <a:gd name="connsiteY4" fmla="*/ 8502 h 56224"/>
                  <a:gd name="connsiteX5" fmla="*/ 134150 w 137833"/>
                  <a:gd name="connsiteY5" fmla="*/ 7768 h 56224"/>
                  <a:gd name="connsiteX6" fmla="*/ 90629 w 137833"/>
                  <a:gd name="connsiteY6" fmla="*/ 25241 h 56224"/>
                  <a:gd name="connsiteX7" fmla="*/ 104157 w 137833"/>
                  <a:gd name="connsiteY7" fmla="*/ 56151 h 56224"/>
                  <a:gd name="connsiteX8" fmla="*/ 136031 w 137833"/>
                  <a:gd name="connsiteY8" fmla="*/ 27580 h 56224"/>
                  <a:gd name="connsiteX9" fmla="*/ 133921 w 137833"/>
                  <a:gd name="connsiteY9" fmla="*/ 11162 h 56224"/>
                  <a:gd name="connsiteX10" fmla="*/ 124290 w 137833"/>
                  <a:gd name="connsiteY10" fmla="*/ 981 h 56224"/>
                  <a:gd name="connsiteX11" fmla="*/ 121355 w 137833"/>
                  <a:gd name="connsiteY11" fmla="*/ 843 h 56224"/>
                  <a:gd name="connsiteX12" fmla="*/ 116081 w 137833"/>
                  <a:gd name="connsiteY12" fmla="*/ 14005 h 56224"/>
                  <a:gd name="connsiteX13" fmla="*/ 118282 w 137833"/>
                  <a:gd name="connsiteY13" fmla="*/ 14510 h 56224"/>
                  <a:gd name="connsiteX14" fmla="*/ 126996 w 137833"/>
                  <a:gd name="connsiteY14" fmla="*/ 38587 h 56224"/>
                  <a:gd name="connsiteX15" fmla="*/ 102873 w 137833"/>
                  <a:gd name="connsiteY15" fmla="*/ 49914 h 56224"/>
                  <a:gd name="connsiteX16" fmla="*/ 88060 w 137833"/>
                  <a:gd name="connsiteY16" fmla="*/ 37715 h 56224"/>
                  <a:gd name="connsiteX17" fmla="*/ 94710 w 137833"/>
                  <a:gd name="connsiteY17" fmla="*/ 23544 h 56224"/>
                  <a:gd name="connsiteX18" fmla="*/ 126537 w 137833"/>
                  <a:gd name="connsiteY18" fmla="*/ 19784 h 56224"/>
                  <a:gd name="connsiteX19" fmla="*/ 75541 w 137833"/>
                  <a:gd name="connsiteY19" fmla="*/ 44457 h 56224"/>
                  <a:gd name="connsiteX20" fmla="*/ 31836 w 137833"/>
                  <a:gd name="connsiteY20" fmla="*/ 50098 h 56224"/>
                  <a:gd name="connsiteX21" fmla="*/ 971 w 137833"/>
                  <a:gd name="connsiteY21" fmla="*/ 54179 h 56224"/>
                  <a:gd name="connsiteX22" fmla="*/ 375 w 137833"/>
                  <a:gd name="connsiteY22" fmla="*/ 55692 h 56224"/>
                  <a:gd name="connsiteX23" fmla="*/ 5878 w 137833"/>
                  <a:gd name="connsiteY23" fmla="*/ 56151 h 56224"/>
                  <a:gd name="connsiteX24" fmla="*/ 7163 w 137833"/>
                  <a:gd name="connsiteY24" fmla="*/ 54225 h 56224"/>
                  <a:gd name="connsiteX25" fmla="*/ 7163 w 137833"/>
                  <a:gd name="connsiteY25" fmla="*/ 54225 h 5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833" h="56224">
                    <a:moveTo>
                      <a:pt x="7163" y="54225"/>
                    </a:moveTo>
                    <a:cubicBezTo>
                      <a:pt x="467" y="54133"/>
                      <a:pt x="13858" y="53904"/>
                      <a:pt x="16014" y="53675"/>
                    </a:cubicBezTo>
                    <a:cubicBezTo>
                      <a:pt x="22663" y="52895"/>
                      <a:pt x="29313" y="52207"/>
                      <a:pt x="35963" y="51428"/>
                    </a:cubicBezTo>
                    <a:cubicBezTo>
                      <a:pt x="48116" y="49960"/>
                      <a:pt x="60177" y="48217"/>
                      <a:pt x="72284" y="46704"/>
                    </a:cubicBezTo>
                    <a:cubicBezTo>
                      <a:pt x="99113" y="43356"/>
                      <a:pt x="124428" y="35697"/>
                      <a:pt x="134792" y="8502"/>
                    </a:cubicBezTo>
                    <a:cubicBezTo>
                      <a:pt x="134930" y="8089"/>
                      <a:pt x="134425" y="7860"/>
                      <a:pt x="134150" y="7768"/>
                    </a:cubicBezTo>
                    <a:cubicBezTo>
                      <a:pt x="117228" y="2861"/>
                      <a:pt x="100305" y="10703"/>
                      <a:pt x="90629" y="25241"/>
                    </a:cubicBezTo>
                    <a:cubicBezTo>
                      <a:pt x="81365" y="39183"/>
                      <a:pt x="84071" y="57527"/>
                      <a:pt x="104157" y="56151"/>
                    </a:cubicBezTo>
                    <a:cubicBezTo>
                      <a:pt x="118466" y="55188"/>
                      <a:pt x="131720" y="40329"/>
                      <a:pt x="136031" y="27580"/>
                    </a:cubicBezTo>
                    <a:cubicBezTo>
                      <a:pt x="137957" y="21939"/>
                      <a:pt x="139608" y="15060"/>
                      <a:pt x="133921" y="11162"/>
                    </a:cubicBezTo>
                    <a:cubicBezTo>
                      <a:pt x="126767" y="6255"/>
                      <a:pt x="115485" y="19738"/>
                      <a:pt x="124290" y="981"/>
                    </a:cubicBezTo>
                    <a:cubicBezTo>
                      <a:pt x="124978" y="-441"/>
                      <a:pt x="121814" y="-166"/>
                      <a:pt x="121355" y="843"/>
                    </a:cubicBezTo>
                    <a:cubicBezTo>
                      <a:pt x="117778" y="8456"/>
                      <a:pt x="119200" y="5063"/>
                      <a:pt x="116081" y="14005"/>
                    </a:cubicBezTo>
                    <a:cubicBezTo>
                      <a:pt x="115714" y="15060"/>
                      <a:pt x="117916" y="14647"/>
                      <a:pt x="118282" y="14510"/>
                    </a:cubicBezTo>
                    <a:cubicBezTo>
                      <a:pt x="142451" y="5705"/>
                      <a:pt x="134196" y="28589"/>
                      <a:pt x="126996" y="38587"/>
                    </a:cubicBezTo>
                    <a:cubicBezTo>
                      <a:pt x="119888" y="48584"/>
                      <a:pt x="115577" y="50419"/>
                      <a:pt x="102873" y="49914"/>
                    </a:cubicBezTo>
                    <a:cubicBezTo>
                      <a:pt x="91133" y="49456"/>
                      <a:pt x="87006" y="49456"/>
                      <a:pt x="88060" y="37715"/>
                    </a:cubicBezTo>
                    <a:cubicBezTo>
                      <a:pt x="88519" y="32579"/>
                      <a:pt x="91592" y="27580"/>
                      <a:pt x="94710" y="23544"/>
                    </a:cubicBezTo>
                    <a:cubicBezTo>
                      <a:pt x="96820" y="20793"/>
                      <a:pt x="128647" y="-6632"/>
                      <a:pt x="126537" y="19784"/>
                    </a:cubicBezTo>
                    <a:cubicBezTo>
                      <a:pt x="125253" y="36294"/>
                      <a:pt x="87648" y="42760"/>
                      <a:pt x="75541" y="44457"/>
                    </a:cubicBezTo>
                    <a:cubicBezTo>
                      <a:pt x="61003" y="46474"/>
                      <a:pt x="46419" y="48401"/>
                      <a:pt x="31836" y="50098"/>
                    </a:cubicBezTo>
                    <a:cubicBezTo>
                      <a:pt x="22342" y="51198"/>
                      <a:pt x="9868" y="50373"/>
                      <a:pt x="971" y="54179"/>
                    </a:cubicBezTo>
                    <a:cubicBezTo>
                      <a:pt x="559" y="54363"/>
                      <a:pt x="-588" y="55326"/>
                      <a:pt x="375" y="55692"/>
                    </a:cubicBezTo>
                    <a:cubicBezTo>
                      <a:pt x="2118" y="56335"/>
                      <a:pt x="4090" y="56151"/>
                      <a:pt x="5878" y="56151"/>
                    </a:cubicBezTo>
                    <a:cubicBezTo>
                      <a:pt x="7208" y="56105"/>
                      <a:pt x="9272" y="54225"/>
                      <a:pt x="7163" y="54225"/>
                    </a:cubicBezTo>
                    <a:lnTo>
                      <a:pt x="7163" y="54225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D940671C-57F8-FED0-78E9-9F92BBD27B25}"/>
                  </a:ext>
                </a:extLst>
              </p:cNvPr>
              <p:cNvSpPr/>
              <p:nvPr/>
            </p:nvSpPr>
            <p:spPr>
              <a:xfrm>
                <a:off x="2552989" y="4198344"/>
                <a:ext cx="26360" cy="73590"/>
              </a:xfrm>
              <a:custGeom>
                <a:avLst/>
                <a:gdLst>
                  <a:gd name="connsiteX0" fmla="*/ 37 w 26360"/>
                  <a:gd name="connsiteY0" fmla="*/ 1136 h 73590"/>
                  <a:gd name="connsiteX1" fmla="*/ 5128 w 26360"/>
                  <a:gd name="connsiteY1" fmla="*/ 39796 h 73590"/>
                  <a:gd name="connsiteX2" fmla="*/ 8246 w 26360"/>
                  <a:gd name="connsiteY2" fmla="*/ 39108 h 73590"/>
                  <a:gd name="connsiteX3" fmla="*/ 26361 w 26360"/>
                  <a:gd name="connsiteY3" fmla="*/ 8107 h 73590"/>
                  <a:gd name="connsiteX4" fmla="*/ 23242 w 26360"/>
                  <a:gd name="connsiteY4" fmla="*/ 8795 h 73590"/>
                  <a:gd name="connsiteX5" fmla="*/ 12924 w 26360"/>
                  <a:gd name="connsiteY5" fmla="*/ 73274 h 73590"/>
                  <a:gd name="connsiteX6" fmla="*/ 15996 w 26360"/>
                  <a:gd name="connsiteY6" fmla="*/ 72724 h 73590"/>
                  <a:gd name="connsiteX7" fmla="*/ 26361 w 26360"/>
                  <a:gd name="connsiteY7" fmla="*/ 7969 h 73590"/>
                  <a:gd name="connsiteX8" fmla="*/ 23242 w 26360"/>
                  <a:gd name="connsiteY8" fmla="*/ 8657 h 73590"/>
                  <a:gd name="connsiteX9" fmla="*/ 5128 w 26360"/>
                  <a:gd name="connsiteY9" fmla="*/ 39659 h 73590"/>
                  <a:gd name="connsiteX10" fmla="*/ 8246 w 26360"/>
                  <a:gd name="connsiteY10" fmla="*/ 38971 h 73590"/>
                  <a:gd name="connsiteX11" fmla="*/ 2972 w 26360"/>
                  <a:gd name="connsiteY11" fmla="*/ 81 h 73590"/>
                  <a:gd name="connsiteX12" fmla="*/ 37 w 26360"/>
                  <a:gd name="connsiteY12" fmla="*/ 1136 h 73590"/>
                  <a:gd name="connsiteX13" fmla="*/ 37 w 26360"/>
                  <a:gd name="connsiteY13" fmla="*/ 1136 h 7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360" h="73590">
                    <a:moveTo>
                      <a:pt x="37" y="1136"/>
                    </a:moveTo>
                    <a:cubicBezTo>
                      <a:pt x="11502" y="6226"/>
                      <a:pt x="5357" y="30166"/>
                      <a:pt x="5128" y="39796"/>
                    </a:cubicBezTo>
                    <a:cubicBezTo>
                      <a:pt x="5128" y="40484"/>
                      <a:pt x="7971" y="39567"/>
                      <a:pt x="8246" y="39108"/>
                    </a:cubicBezTo>
                    <a:cubicBezTo>
                      <a:pt x="13887" y="28515"/>
                      <a:pt x="20720" y="18655"/>
                      <a:pt x="26361" y="8107"/>
                    </a:cubicBezTo>
                    <a:cubicBezTo>
                      <a:pt x="25306" y="8336"/>
                      <a:pt x="24297" y="8565"/>
                      <a:pt x="23242" y="8795"/>
                    </a:cubicBezTo>
                    <a:cubicBezTo>
                      <a:pt x="22875" y="30854"/>
                      <a:pt x="18244" y="51995"/>
                      <a:pt x="12924" y="73274"/>
                    </a:cubicBezTo>
                    <a:cubicBezTo>
                      <a:pt x="12740" y="73917"/>
                      <a:pt x="15813" y="73504"/>
                      <a:pt x="15996" y="72724"/>
                    </a:cubicBezTo>
                    <a:cubicBezTo>
                      <a:pt x="21362" y="51261"/>
                      <a:pt x="25994" y="30120"/>
                      <a:pt x="26361" y="7969"/>
                    </a:cubicBezTo>
                    <a:cubicBezTo>
                      <a:pt x="26361" y="7281"/>
                      <a:pt x="23517" y="8198"/>
                      <a:pt x="23242" y="8657"/>
                    </a:cubicBezTo>
                    <a:cubicBezTo>
                      <a:pt x="17601" y="19251"/>
                      <a:pt x="10768" y="29111"/>
                      <a:pt x="5128" y="39659"/>
                    </a:cubicBezTo>
                    <a:cubicBezTo>
                      <a:pt x="6182" y="39429"/>
                      <a:pt x="7191" y="39200"/>
                      <a:pt x="8246" y="38971"/>
                    </a:cubicBezTo>
                    <a:cubicBezTo>
                      <a:pt x="8475" y="28790"/>
                      <a:pt x="15079" y="5447"/>
                      <a:pt x="2972" y="81"/>
                    </a:cubicBezTo>
                    <a:cubicBezTo>
                      <a:pt x="2146" y="-332"/>
                      <a:pt x="-330" y="953"/>
                      <a:pt x="37" y="1136"/>
                    </a:cubicBezTo>
                    <a:lnTo>
                      <a:pt x="37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2">
              <a:extLst>
                <a:ext uri="{FF2B5EF4-FFF2-40B4-BE49-F238E27FC236}">
                  <a16:creationId xmlns:a16="http://schemas.microsoft.com/office/drawing/2014/main" id="{76883A7D-DCA3-405B-49A5-78C89195C63D}"/>
                </a:ext>
              </a:extLst>
            </p:cNvPr>
            <p:cNvGrpSpPr/>
            <p:nvPr/>
          </p:nvGrpSpPr>
          <p:grpSpPr>
            <a:xfrm>
              <a:off x="3287375" y="4185136"/>
              <a:ext cx="228077" cy="115401"/>
              <a:chOff x="3287375" y="4185136"/>
              <a:chExt cx="228077" cy="115401"/>
            </a:xfrm>
            <a:solidFill>
              <a:srgbClr val="000000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50FFD61-608C-AE3D-39F1-944FB6720BD5}"/>
                  </a:ext>
                </a:extLst>
              </p:cNvPr>
              <p:cNvSpPr/>
              <p:nvPr/>
            </p:nvSpPr>
            <p:spPr>
              <a:xfrm>
                <a:off x="3287375" y="4246152"/>
                <a:ext cx="28997" cy="47271"/>
              </a:xfrm>
              <a:custGeom>
                <a:avLst/>
                <a:gdLst>
                  <a:gd name="connsiteX0" fmla="*/ 5655 w 28997"/>
                  <a:gd name="connsiteY0" fmla="*/ 12121 h 47271"/>
                  <a:gd name="connsiteX1" fmla="*/ 12442 w 28997"/>
                  <a:gd name="connsiteY1" fmla="*/ 3040 h 47271"/>
                  <a:gd name="connsiteX2" fmla="*/ 23815 w 28997"/>
                  <a:gd name="connsiteY2" fmla="*/ 2353 h 47271"/>
                  <a:gd name="connsiteX3" fmla="*/ 24916 w 28997"/>
                  <a:gd name="connsiteY3" fmla="*/ 10103 h 47271"/>
                  <a:gd name="connsiteX4" fmla="*/ 518 w 28997"/>
                  <a:gd name="connsiteY4" fmla="*/ 44865 h 47271"/>
                  <a:gd name="connsiteX5" fmla="*/ 656 w 28997"/>
                  <a:gd name="connsiteY5" fmla="*/ 46608 h 47271"/>
                  <a:gd name="connsiteX6" fmla="*/ 27255 w 28997"/>
                  <a:gd name="connsiteY6" fmla="*/ 44131 h 47271"/>
                  <a:gd name="connsiteX7" fmla="*/ 27530 w 28997"/>
                  <a:gd name="connsiteY7" fmla="*/ 41884 h 47271"/>
                  <a:gd name="connsiteX8" fmla="*/ 10699 w 28997"/>
                  <a:gd name="connsiteY8" fmla="*/ 44957 h 47271"/>
                  <a:gd name="connsiteX9" fmla="*/ 4645 w 28997"/>
                  <a:gd name="connsiteY9" fmla="*/ 44636 h 47271"/>
                  <a:gd name="connsiteX10" fmla="*/ 8681 w 28997"/>
                  <a:gd name="connsiteY10" fmla="*/ 41059 h 47271"/>
                  <a:gd name="connsiteX11" fmla="*/ 13772 w 28997"/>
                  <a:gd name="connsiteY11" fmla="*/ 35877 h 47271"/>
                  <a:gd name="connsiteX12" fmla="*/ 28997 w 28997"/>
                  <a:gd name="connsiteY12" fmla="*/ 1573 h 47271"/>
                  <a:gd name="connsiteX13" fmla="*/ 27943 w 28997"/>
                  <a:gd name="connsiteY13" fmla="*/ 564 h 47271"/>
                  <a:gd name="connsiteX14" fmla="*/ 2628 w 28997"/>
                  <a:gd name="connsiteY14" fmla="*/ 11846 h 47271"/>
                  <a:gd name="connsiteX15" fmla="*/ 5655 w 28997"/>
                  <a:gd name="connsiteY15" fmla="*/ 12121 h 47271"/>
                  <a:gd name="connsiteX16" fmla="*/ 5655 w 28997"/>
                  <a:gd name="connsiteY16" fmla="*/ 12121 h 47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997" h="47271">
                    <a:moveTo>
                      <a:pt x="5655" y="12121"/>
                    </a:moveTo>
                    <a:cubicBezTo>
                      <a:pt x="6984" y="8223"/>
                      <a:pt x="8314" y="4783"/>
                      <a:pt x="12442" y="3040"/>
                    </a:cubicBezTo>
                    <a:cubicBezTo>
                      <a:pt x="14689" y="2123"/>
                      <a:pt x="21843" y="747"/>
                      <a:pt x="23815" y="2353"/>
                    </a:cubicBezTo>
                    <a:cubicBezTo>
                      <a:pt x="26475" y="4508"/>
                      <a:pt x="25558" y="7076"/>
                      <a:pt x="24916" y="10103"/>
                    </a:cubicBezTo>
                    <a:cubicBezTo>
                      <a:pt x="21797" y="24366"/>
                      <a:pt x="11479" y="35877"/>
                      <a:pt x="518" y="44865"/>
                    </a:cubicBezTo>
                    <a:cubicBezTo>
                      <a:pt x="-32" y="45324"/>
                      <a:pt x="-353" y="46379"/>
                      <a:pt x="656" y="46608"/>
                    </a:cubicBezTo>
                    <a:cubicBezTo>
                      <a:pt x="9874" y="48855"/>
                      <a:pt x="18174" y="44728"/>
                      <a:pt x="27255" y="44131"/>
                    </a:cubicBezTo>
                    <a:cubicBezTo>
                      <a:pt x="28997" y="43994"/>
                      <a:pt x="29685" y="41701"/>
                      <a:pt x="27530" y="41884"/>
                    </a:cubicBezTo>
                    <a:cubicBezTo>
                      <a:pt x="21797" y="42297"/>
                      <a:pt x="16386" y="44498"/>
                      <a:pt x="10699" y="44957"/>
                    </a:cubicBezTo>
                    <a:cubicBezTo>
                      <a:pt x="8681" y="45324"/>
                      <a:pt x="6617" y="45232"/>
                      <a:pt x="4645" y="44636"/>
                    </a:cubicBezTo>
                    <a:cubicBezTo>
                      <a:pt x="6021" y="43489"/>
                      <a:pt x="7351" y="42251"/>
                      <a:pt x="8681" y="41059"/>
                    </a:cubicBezTo>
                    <a:cubicBezTo>
                      <a:pt x="10470" y="39408"/>
                      <a:pt x="12167" y="37665"/>
                      <a:pt x="13772" y="35877"/>
                    </a:cubicBezTo>
                    <a:cubicBezTo>
                      <a:pt x="22485" y="26200"/>
                      <a:pt x="28493" y="14735"/>
                      <a:pt x="28997" y="1573"/>
                    </a:cubicBezTo>
                    <a:cubicBezTo>
                      <a:pt x="28997" y="977"/>
                      <a:pt x="28493" y="656"/>
                      <a:pt x="27943" y="564"/>
                    </a:cubicBezTo>
                    <a:cubicBezTo>
                      <a:pt x="16248" y="-904"/>
                      <a:pt x="6801" y="-261"/>
                      <a:pt x="2628" y="11846"/>
                    </a:cubicBezTo>
                    <a:cubicBezTo>
                      <a:pt x="2077" y="13497"/>
                      <a:pt x="5196" y="13451"/>
                      <a:pt x="5655" y="12121"/>
                    </a:cubicBezTo>
                    <a:lnTo>
                      <a:pt x="5655" y="1212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073CFC0-5BA7-BFF0-5206-9C0EA7F6F1DF}"/>
                  </a:ext>
                </a:extLst>
              </p:cNvPr>
              <p:cNvSpPr/>
              <p:nvPr/>
            </p:nvSpPr>
            <p:spPr>
              <a:xfrm>
                <a:off x="3323542" y="4208102"/>
                <a:ext cx="29014" cy="74236"/>
              </a:xfrm>
              <a:custGeom>
                <a:avLst/>
                <a:gdLst>
                  <a:gd name="connsiteX0" fmla="*/ 3058 w 29014"/>
                  <a:gd name="connsiteY0" fmla="*/ 39761 h 74236"/>
                  <a:gd name="connsiteX1" fmla="*/ 14661 w 29014"/>
                  <a:gd name="connsiteY1" fmla="*/ 15272 h 74236"/>
                  <a:gd name="connsiteX2" fmla="*/ 17687 w 29014"/>
                  <a:gd name="connsiteY2" fmla="*/ 3715 h 74236"/>
                  <a:gd name="connsiteX3" fmla="*/ 18054 w 29014"/>
                  <a:gd name="connsiteY3" fmla="*/ 6558 h 74236"/>
                  <a:gd name="connsiteX4" fmla="*/ 17825 w 29014"/>
                  <a:gd name="connsiteY4" fmla="*/ 14675 h 74236"/>
                  <a:gd name="connsiteX5" fmla="*/ 10304 w 29014"/>
                  <a:gd name="connsiteY5" fmla="*/ 73469 h 74236"/>
                  <a:gd name="connsiteX6" fmla="*/ 13331 w 29014"/>
                  <a:gd name="connsiteY6" fmla="*/ 73377 h 74236"/>
                  <a:gd name="connsiteX7" fmla="*/ 28969 w 29014"/>
                  <a:gd name="connsiteY7" fmla="*/ 39532 h 74236"/>
                  <a:gd name="connsiteX8" fmla="*/ 25851 w 29014"/>
                  <a:gd name="connsiteY8" fmla="*/ 39899 h 74236"/>
                  <a:gd name="connsiteX9" fmla="*/ 10442 w 29014"/>
                  <a:gd name="connsiteY9" fmla="*/ 73239 h 74236"/>
                  <a:gd name="connsiteX10" fmla="*/ 13468 w 29014"/>
                  <a:gd name="connsiteY10" fmla="*/ 73147 h 74236"/>
                  <a:gd name="connsiteX11" fmla="*/ 21219 w 29014"/>
                  <a:gd name="connsiteY11" fmla="*/ 780 h 74236"/>
                  <a:gd name="connsiteX12" fmla="*/ 20255 w 29014"/>
                  <a:gd name="connsiteY12" fmla="*/ 0 h 74236"/>
                  <a:gd name="connsiteX13" fmla="*/ 17687 w 29014"/>
                  <a:gd name="connsiteY13" fmla="*/ 0 h 74236"/>
                  <a:gd name="connsiteX14" fmla="*/ 15532 w 29014"/>
                  <a:gd name="connsiteY14" fmla="*/ 1147 h 74236"/>
                  <a:gd name="connsiteX15" fmla="*/ 123 w 29014"/>
                  <a:gd name="connsiteY15" fmla="*/ 39669 h 74236"/>
                  <a:gd name="connsiteX16" fmla="*/ 3058 w 29014"/>
                  <a:gd name="connsiteY16" fmla="*/ 39761 h 74236"/>
                  <a:gd name="connsiteX17" fmla="*/ 3058 w 29014"/>
                  <a:gd name="connsiteY17" fmla="*/ 39761 h 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014" h="74236">
                    <a:moveTo>
                      <a:pt x="3058" y="39761"/>
                    </a:moveTo>
                    <a:cubicBezTo>
                      <a:pt x="7598" y="31919"/>
                      <a:pt x="11680" y="23847"/>
                      <a:pt x="14661" y="15272"/>
                    </a:cubicBezTo>
                    <a:cubicBezTo>
                      <a:pt x="15853" y="11786"/>
                      <a:pt x="16128" y="6695"/>
                      <a:pt x="17687" y="3715"/>
                    </a:cubicBezTo>
                    <a:cubicBezTo>
                      <a:pt x="17825" y="275"/>
                      <a:pt x="17962" y="1238"/>
                      <a:pt x="18054" y="6558"/>
                    </a:cubicBezTo>
                    <a:cubicBezTo>
                      <a:pt x="18008" y="9264"/>
                      <a:pt x="17962" y="11970"/>
                      <a:pt x="17825" y="14675"/>
                    </a:cubicBezTo>
                    <a:cubicBezTo>
                      <a:pt x="17091" y="34487"/>
                      <a:pt x="14477" y="54069"/>
                      <a:pt x="10304" y="73469"/>
                    </a:cubicBezTo>
                    <a:cubicBezTo>
                      <a:pt x="10029" y="74798"/>
                      <a:pt x="12964" y="74156"/>
                      <a:pt x="13331" y="73377"/>
                    </a:cubicBezTo>
                    <a:cubicBezTo>
                      <a:pt x="18880" y="62233"/>
                      <a:pt x="24245" y="51043"/>
                      <a:pt x="28969" y="39532"/>
                    </a:cubicBezTo>
                    <a:cubicBezTo>
                      <a:pt x="29428" y="38431"/>
                      <a:pt x="26263" y="38798"/>
                      <a:pt x="25851" y="39899"/>
                    </a:cubicBezTo>
                    <a:cubicBezTo>
                      <a:pt x="21173" y="51272"/>
                      <a:pt x="15945" y="62279"/>
                      <a:pt x="10442" y="73239"/>
                    </a:cubicBezTo>
                    <a:cubicBezTo>
                      <a:pt x="11450" y="73193"/>
                      <a:pt x="12459" y="73193"/>
                      <a:pt x="13468" y="73147"/>
                    </a:cubicBezTo>
                    <a:cubicBezTo>
                      <a:pt x="18605" y="49208"/>
                      <a:pt x="21035" y="25223"/>
                      <a:pt x="21219" y="780"/>
                    </a:cubicBezTo>
                    <a:cubicBezTo>
                      <a:pt x="21219" y="229"/>
                      <a:pt x="20760" y="0"/>
                      <a:pt x="20255" y="0"/>
                    </a:cubicBezTo>
                    <a:cubicBezTo>
                      <a:pt x="19384" y="0"/>
                      <a:pt x="18513" y="0"/>
                      <a:pt x="17687" y="0"/>
                    </a:cubicBezTo>
                    <a:cubicBezTo>
                      <a:pt x="17000" y="0"/>
                      <a:pt x="15715" y="275"/>
                      <a:pt x="15532" y="1147"/>
                    </a:cubicBezTo>
                    <a:cubicBezTo>
                      <a:pt x="12413" y="14905"/>
                      <a:pt x="7139" y="27470"/>
                      <a:pt x="123" y="39669"/>
                    </a:cubicBezTo>
                    <a:cubicBezTo>
                      <a:pt x="-657" y="40953"/>
                      <a:pt x="2507" y="40724"/>
                      <a:pt x="3058" y="39761"/>
                    </a:cubicBezTo>
                    <a:lnTo>
                      <a:pt x="3058" y="39761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ABC37E1-F37E-B23F-7E5B-5DCFC5813E4F}"/>
                  </a:ext>
                </a:extLst>
              </p:cNvPr>
              <p:cNvSpPr/>
              <p:nvPr/>
            </p:nvSpPr>
            <p:spPr>
              <a:xfrm>
                <a:off x="3344431" y="4244314"/>
                <a:ext cx="137833" cy="56224"/>
              </a:xfrm>
              <a:custGeom>
                <a:avLst/>
                <a:gdLst>
                  <a:gd name="connsiteX0" fmla="*/ 7163 w 137833"/>
                  <a:gd name="connsiteY0" fmla="*/ 54225 h 56224"/>
                  <a:gd name="connsiteX1" fmla="*/ 16014 w 137833"/>
                  <a:gd name="connsiteY1" fmla="*/ 53675 h 56224"/>
                  <a:gd name="connsiteX2" fmla="*/ 35963 w 137833"/>
                  <a:gd name="connsiteY2" fmla="*/ 51427 h 56224"/>
                  <a:gd name="connsiteX3" fmla="*/ 72284 w 137833"/>
                  <a:gd name="connsiteY3" fmla="*/ 46704 h 56224"/>
                  <a:gd name="connsiteX4" fmla="*/ 134792 w 137833"/>
                  <a:gd name="connsiteY4" fmla="*/ 8502 h 56224"/>
                  <a:gd name="connsiteX5" fmla="*/ 134150 w 137833"/>
                  <a:gd name="connsiteY5" fmla="*/ 7768 h 56224"/>
                  <a:gd name="connsiteX6" fmla="*/ 90629 w 137833"/>
                  <a:gd name="connsiteY6" fmla="*/ 25241 h 56224"/>
                  <a:gd name="connsiteX7" fmla="*/ 104158 w 137833"/>
                  <a:gd name="connsiteY7" fmla="*/ 56151 h 56224"/>
                  <a:gd name="connsiteX8" fmla="*/ 136031 w 137833"/>
                  <a:gd name="connsiteY8" fmla="*/ 27580 h 56224"/>
                  <a:gd name="connsiteX9" fmla="*/ 133921 w 137833"/>
                  <a:gd name="connsiteY9" fmla="*/ 11162 h 56224"/>
                  <a:gd name="connsiteX10" fmla="*/ 124290 w 137833"/>
                  <a:gd name="connsiteY10" fmla="*/ 981 h 56224"/>
                  <a:gd name="connsiteX11" fmla="*/ 121355 w 137833"/>
                  <a:gd name="connsiteY11" fmla="*/ 844 h 56224"/>
                  <a:gd name="connsiteX12" fmla="*/ 116081 w 137833"/>
                  <a:gd name="connsiteY12" fmla="*/ 14005 h 56224"/>
                  <a:gd name="connsiteX13" fmla="*/ 118283 w 137833"/>
                  <a:gd name="connsiteY13" fmla="*/ 14510 h 56224"/>
                  <a:gd name="connsiteX14" fmla="*/ 126996 w 137833"/>
                  <a:gd name="connsiteY14" fmla="*/ 38587 h 56224"/>
                  <a:gd name="connsiteX15" fmla="*/ 102873 w 137833"/>
                  <a:gd name="connsiteY15" fmla="*/ 49914 h 56224"/>
                  <a:gd name="connsiteX16" fmla="*/ 88060 w 137833"/>
                  <a:gd name="connsiteY16" fmla="*/ 37715 h 56224"/>
                  <a:gd name="connsiteX17" fmla="*/ 94710 w 137833"/>
                  <a:gd name="connsiteY17" fmla="*/ 23544 h 56224"/>
                  <a:gd name="connsiteX18" fmla="*/ 126537 w 137833"/>
                  <a:gd name="connsiteY18" fmla="*/ 19784 h 56224"/>
                  <a:gd name="connsiteX19" fmla="*/ 75541 w 137833"/>
                  <a:gd name="connsiteY19" fmla="*/ 44457 h 56224"/>
                  <a:gd name="connsiteX20" fmla="*/ 31835 w 137833"/>
                  <a:gd name="connsiteY20" fmla="*/ 50098 h 56224"/>
                  <a:gd name="connsiteX21" fmla="*/ 972 w 137833"/>
                  <a:gd name="connsiteY21" fmla="*/ 54179 h 56224"/>
                  <a:gd name="connsiteX22" fmla="*/ 375 w 137833"/>
                  <a:gd name="connsiteY22" fmla="*/ 55692 h 56224"/>
                  <a:gd name="connsiteX23" fmla="*/ 5879 w 137833"/>
                  <a:gd name="connsiteY23" fmla="*/ 56151 h 56224"/>
                  <a:gd name="connsiteX24" fmla="*/ 7163 w 137833"/>
                  <a:gd name="connsiteY24" fmla="*/ 54225 h 56224"/>
                  <a:gd name="connsiteX25" fmla="*/ 7163 w 137833"/>
                  <a:gd name="connsiteY25" fmla="*/ 54225 h 5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833" h="56224">
                    <a:moveTo>
                      <a:pt x="7163" y="54225"/>
                    </a:moveTo>
                    <a:cubicBezTo>
                      <a:pt x="467" y="54133"/>
                      <a:pt x="13812" y="53904"/>
                      <a:pt x="16014" y="53675"/>
                    </a:cubicBezTo>
                    <a:cubicBezTo>
                      <a:pt x="22663" y="52895"/>
                      <a:pt x="29313" y="52207"/>
                      <a:pt x="35963" y="51427"/>
                    </a:cubicBezTo>
                    <a:cubicBezTo>
                      <a:pt x="48116" y="49960"/>
                      <a:pt x="60177" y="48217"/>
                      <a:pt x="72284" y="46704"/>
                    </a:cubicBezTo>
                    <a:cubicBezTo>
                      <a:pt x="99113" y="43356"/>
                      <a:pt x="124428" y="35697"/>
                      <a:pt x="134792" y="8502"/>
                    </a:cubicBezTo>
                    <a:cubicBezTo>
                      <a:pt x="134930" y="8089"/>
                      <a:pt x="134425" y="7860"/>
                      <a:pt x="134150" y="7768"/>
                    </a:cubicBezTo>
                    <a:cubicBezTo>
                      <a:pt x="117228" y="2861"/>
                      <a:pt x="100305" y="10703"/>
                      <a:pt x="90629" y="25241"/>
                    </a:cubicBezTo>
                    <a:cubicBezTo>
                      <a:pt x="81365" y="39183"/>
                      <a:pt x="84071" y="57527"/>
                      <a:pt x="104158" y="56151"/>
                    </a:cubicBezTo>
                    <a:cubicBezTo>
                      <a:pt x="118466" y="55188"/>
                      <a:pt x="131720" y="40329"/>
                      <a:pt x="136031" y="27580"/>
                    </a:cubicBezTo>
                    <a:cubicBezTo>
                      <a:pt x="137957" y="21939"/>
                      <a:pt x="139608" y="15060"/>
                      <a:pt x="133921" y="11162"/>
                    </a:cubicBezTo>
                    <a:cubicBezTo>
                      <a:pt x="126767" y="6255"/>
                      <a:pt x="115485" y="19738"/>
                      <a:pt x="124290" y="981"/>
                    </a:cubicBezTo>
                    <a:cubicBezTo>
                      <a:pt x="124978" y="-441"/>
                      <a:pt x="121814" y="-166"/>
                      <a:pt x="121355" y="844"/>
                    </a:cubicBezTo>
                    <a:cubicBezTo>
                      <a:pt x="117778" y="8456"/>
                      <a:pt x="119200" y="5063"/>
                      <a:pt x="116081" y="14005"/>
                    </a:cubicBezTo>
                    <a:cubicBezTo>
                      <a:pt x="115714" y="15060"/>
                      <a:pt x="117916" y="14647"/>
                      <a:pt x="118283" y="14510"/>
                    </a:cubicBezTo>
                    <a:cubicBezTo>
                      <a:pt x="142451" y="5705"/>
                      <a:pt x="134150" y="28589"/>
                      <a:pt x="126996" y="38587"/>
                    </a:cubicBezTo>
                    <a:cubicBezTo>
                      <a:pt x="119888" y="48584"/>
                      <a:pt x="115577" y="50419"/>
                      <a:pt x="102873" y="49914"/>
                    </a:cubicBezTo>
                    <a:cubicBezTo>
                      <a:pt x="91133" y="49456"/>
                      <a:pt x="87006" y="49456"/>
                      <a:pt x="88060" y="37715"/>
                    </a:cubicBezTo>
                    <a:cubicBezTo>
                      <a:pt x="88519" y="32579"/>
                      <a:pt x="91592" y="27580"/>
                      <a:pt x="94710" y="23544"/>
                    </a:cubicBezTo>
                    <a:cubicBezTo>
                      <a:pt x="96820" y="20793"/>
                      <a:pt x="128647" y="-6632"/>
                      <a:pt x="126537" y="19784"/>
                    </a:cubicBezTo>
                    <a:cubicBezTo>
                      <a:pt x="125253" y="36294"/>
                      <a:pt x="87648" y="42760"/>
                      <a:pt x="75541" y="44457"/>
                    </a:cubicBezTo>
                    <a:cubicBezTo>
                      <a:pt x="61003" y="46474"/>
                      <a:pt x="46419" y="48401"/>
                      <a:pt x="31835" y="50098"/>
                    </a:cubicBezTo>
                    <a:cubicBezTo>
                      <a:pt x="22342" y="51198"/>
                      <a:pt x="9868" y="50373"/>
                      <a:pt x="972" y="54179"/>
                    </a:cubicBezTo>
                    <a:cubicBezTo>
                      <a:pt x="559" y="54363"/>
                      <a:pt x="-588" y="55325"/>
                      <a:pt x="375" y="55692"/>
                    </a:cubicBezTo>
                    <a:cubicBezTo>
                      <a:pt x="2118" y="56335"/>
                      <a:pt x="4090" y="56151"/>
                      <a:pt x="5879" y="56151"/>
                    </a:cubicBezTo>
                    <a:cubicBezTo>
                      <a:pt x="7208" y="56105"/>
                      <a:pt x="9272" y="54225"/>
                      <a:pt x="7163" y="54225"/>
                    </a:cubicBezTo>
                    <a:lnTo>
                      <a:pt x="7163" y="54225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32C2E00-D68F-08AB-FFE4-72A375F436FE}"/>
                  </a:ext>
                </a:extLst>
              </p:cNvPr>
              <p:cNvSpPr/>
              <p:nvPr/>
            </p:nvSpPr>
            <p:spPr>
              <a:xfrm>
                <a:off x="3489100" y="4185136"/>
                <a:ext cx="26353" cy="73590"/>
              </a:xfrm>
              <a:custGeom>
                <a:avLst/>
                <a:gdLst>
                  <a:gd name="connsiteX0" fmla="*/ 29 w 26353"/>
                  <a:gd name="connsiteY0" fmla="*/ 1136 h 73590"/>
                  <a:gd name="connsiteX1" fmla="*/ 5120 w 26353"/>
                  <a:gd name="connsiteY1" fmla="*/ 39796 h 73590"/>
                  <a:gd name="connsiteX2" fmla="*/ 8238 w 26353"/>
                  <a:gd name="connsiteY2" fmla="*/ 39109 h 73590"/>
                  <a:gd name="connsiteX3" fmla="*/ 26353 w 26353"/>
                  <a:gd name="connsiteY3" fmla="*/ 8107 h 73590"/>
                  <a:gd name="connsiteX4" fmla="*/ 23234 w 26353"/>
                  <a:gd name="connsiteY4" fmla="*/ 8795 h 73590"/>
                  <a:gd name="connsiteX5" fmla="*/ 12916 w 26353"/>
                  <a:gd name="connsiteY5" fmla="*/ 73274 h 73590"/>
                  <a:gd name="connsiteX6" fmla="*/ 15989 w 26353"/>
                  <a:gd name="connsiteY6" fmla="*/ 72724 h 73590"/>
                  <a:gd name="connsiteX7" fmla="*/ 26353 w 26353"/>
                  <a:gd name="connsiteY7" fmla="*/ 7969 h 73590"/>
                  <a:gd name="connsiteX8" fmla="*/ 23234 w 26353"/>
                  <a:gd name="connsiteY8" fmla="*/ 8657 h 73590"/>
                  <a:gd name="connsiteX9" fmla="*/ 5120 w 26353"/>
                  <a:gd name="connsiteY9" fmla="*/ 39659 h 73590"/>
                  <a:gd name="connsiteX10" fmla="*/ 8238 w 26353"/>
                  <a:gd name="connsiteY10" fmla="*/ 38971 h 73590"/>
                  <a:gd name="connsiteX11" fmla="*/ 2964 w 26353"/>
                  <a:gd name="connsiteY11" fmla="*/ 81 h 73590"/>
                  <a:gd name="connsiteX12" fmla="*/ 29 w 26353"/>
                  <a:gd name="connsiteY12" fmla="*/ 1136 h 73590"/>
                  <a:gd name="connsiteX13" fmla="*/ 29 w 26353"/>
                  <a:gd name="connsiteY13" fmla="*/ 1136 h 7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353" h="73590">
                    <a:moveTo>
                      <a:pt x="29" y="1136"/>
                    </a:moveTo>
                    <a:cubicBezTo>
                      <a:pt x="11494" y="6226"/>
                      <a:pt x="5349" y="30166"/>
                      <a:pt x="5120" y="39796"/>
                    </a:cubicBezTo>
                    <a:cubicBezTo>
                      <a:pt x="5120" y="40484"/>
                      <a:pt x="7963" y="39567"/>
                      <a:pt x="8238" y="39109"/>
                    </a:cubicBezTo>
                    <a:cubicBezTo>
                      <a:pt x="13879" y="28515"/>
                      <a:pt x="20712" y="18655"/>
                      <a:pt x="26353" y="8107"/>
                    </a:cubicBezTo>
                    <a:cubicBezTo>
                      <a:pt x="25298" y="8336"/>
                      <a:pt x="24289" y="8565"/>
                      <a:pt x="23234" y="8795"/>
                    </a:cubicBezTo>
                    <a:cubicBezTo>
                      <a:pt x="22868" y="30854"/>
                      <a:pt x="18236" y="51995"/>
                      <a:pt x="12916" y="73274"/>
                    </a:cubicBezTo>
                    <a:cubicBezTo>
                      <a:pt x="12732" y="73917"/>
                      <a:pt x="15805" y="73504"/>
                      <a:pt x="15989" y="72724"/>
                    </a:cubicBezTo>
                    <a:cubicBezTo>
                      <a:pt x="21354" y="51261"/>
                      <a:pt x="25986" y="30166"/>
                      <a:pt x="26353" y="7969"/>
                    </a:cubicBezTo>
                    <a:cubicBezTo>
                      <a:pt x="26353" y="7281"/>
                      <a:pt x="23510" y="8198"/>
                      <a:pt x="23234" y="8657"/>
                    </a:cubicBezTo>
                    <a:cubicBezTo>
                      <a:pt x="17594" y="19251"/>
                      <a:pt x="10760" y="29111"/>
                      <a:pt x="5120" y="39659"/>
                    </a:cubicBezTo>
                    <a:cubicBezTo>
                      <a:pt x="6174" y="39429"/>
                      <a:pt x="7183" y="39200"/>
                      <a:pt x="8238" y="38971"/>
                    </a:cubicBezTo>
                    <a:cubicBezTo>
                      <a:pt x="8467" y="28790"/>
                      <a:pt x="15071" y="5447"/>
                      <a:pt x="2964" y="81"/>
                    </a:cubicBezTo>
                    <a:cubicBezTo>
                      <a:pt x="2139" y="-332"/>
                      <a:pt x="-292" y="953"/>
                      <a:pt x="29" y="1136"/>
                    </a:cubicBezTo>
                    <a:lnTo>
                      <a:pt x="29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4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451D174-B94F-B612-6EB8-137C9118ED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75" name="Arrow: Chevron 7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4E081C-C914-805F-C644-F71E4A420817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10" name="Arrow: Chevron 70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245F7D1-170B-3AC1-263E-A98DD0C91942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3162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98314-A8B5-6079-CA56-0CFE23F7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61DC52-D99C-04C3-ED06-66A0B22DC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AD43F8-682F-1612-D6E2-1FDF4ECD8DC4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AE643C-135F-2E0F-7A3E-A32D72151701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4DEBD3-13B7-BA37-F0A7-13826098BD76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F0BCC-4D2E-141B-BAF0-6363C1A123E6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BAB27-BED4-21D1-2F86-874ED21ACA6C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1B14BB02-0731-1DBB-4D14-65C34327FEE1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83FB48F-F515-4E46-218D-A35CA47417D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3907B421-3450-DB73-935B-F6A1BFCF72D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125CF65A-A2B3-83FB-3493-4B719F69D66E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75219CE9-B385-8403-E53B-2BA3C2C68A9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A9FCAF8E-90E9-2D56-840D-D03B0D9AD5F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6D966FCA-2B6A-D35D-3A63-F65103F90D26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DA2C0A39-1953-2BDD-C130-79499A2062D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695B1E4C-0AA6-0525-61B3-8E132538FC4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0879657B-5D00-8B6B-2DB1-F98F2275AA8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64C9B9B-7801-84D2-2896-F662D740EAEE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CA00402D-B58D-1F6F-9409-E9C268D458E1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A4692E57-81BE-B45B-2D2C-B3B3FB8367E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46A5B27B-BCFF-7886-4361-24E7148BE7FF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788D7C0B-D474-AFDE-21EE-32C1C5CFCA2F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F6FED990-D71A-44B8-40A1-5FC890AA874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917A265-F7C4-717A-4BF0-DFFE08D3987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D53D385A-05BA-B06C-960B-DAD5E0338FE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CE41E181-7D52-BA1E-30C9-B02A41506F9F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D7D8D0E-078D-F449-E498-227CC8E6200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3D11F48-B928-C948-BA25-816DC7F250B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D810D0AA-5EBF-4D86-0786-F6D4F1A8EDD7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40BC2837-6065-1468-09F9-D8E8882C851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1F9FA34F-1977-2279-82AE-8472549D9FE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5A7A2E23-2C96-CB67-BA88-1CF76E3DB7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073853CD-5D8D-3D20-6265-F1A69C7BBCB5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058BF930-E50D-09C7-5875-4090DBC5E5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127AC76A-3B80-1475-0573-8F023B8A1BB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FD3788B8-519B-D0E4-CAE4-89C6198E752B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60FF6955-6CF0-9834-53A3-36AF681A519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CEA19444-F602-06F6-9CE8-D78E06FBC0E6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0D344811-A601-31C9-0FE3-AF00E554511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7A49397A-EAEE-D565-BCFB-C776A88C1549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DDCA766-AE13-0B96-8EB1-214945B471A4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2A32C80F-0B21-B717-FA09-0D78DC222E29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2A1F4000-EAF7-5603-B758-F89DE0D050F6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C8D90AFA-44ED-4B18-71C9-65607FD2198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70AA746B-4861-1D88-E0CA-A405FFA51FA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CFE02BDA-CCE9-1C67-0767-529909E1F1EF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F983BF3-309E-3696-4ADD-1E0D1D78C15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C5973029-FDE8-61C8-8347-91FAA6E391E9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AF5323DA-8CC2-33EB-0F23-9EFB39417E8D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173FC527-BB8A-873A-E337-6D8416C77331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DA8E384-BB05-37A4-5854-1A62FF5CD1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14C716D6-7985-50E4-8C64-0D6DF2A4618F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9D0C4524-078B-0862-A1C2-B8CA27B32B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30D83C4E-B97E-AB47-0FE9-68C78C2D5937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3A69BE0E-7043-1823-59D4-BE45C0B10C63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B7C0D93-66AB-F5CB-D7B3-C1975375B78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D871CF19-A118-DA06-ADA3-86C9C975F0D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68420B8-254E-7D0A-FE41-753AF54E360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565F8C5B-72F0-8BED-3261-B71FF6DC6D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B37B0736-94B7-6974-D3A7-B2B0D36567B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D7A66AA0-986A-BFFF-4DDB-F869EE4695A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C4C3FB77-6F2F-531E-C923-FD6AE002D67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5D4234-BD8F-3232-1CF5-5247BA5D695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88D2A96D-06D1-B69E-7512-8942564B6061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F002F347-3E9C-B433-DC58-54B5F0FCE93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FFFFA64D-654D-E874-BAD7-3542B253C17C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CC2A0E3D-CB68-683A-78AC-7E3EB9427CDF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AEFB5B6F-F096-DB73-E45A-289E321DDDB6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CD4B6055-1687-702C-3180-074CEBA3C8A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rgbClr val="FCC333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1373B5F8-C75D-9B1F-952C-B96815DC6995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E422D39C-22B1-AAAD-CE11-E3676C865D07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704577F-5B73-EE9D-33D2-D5E49974657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A61BF34-C87C-7AAE-FF9C-0249226DDC89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6F9A382-6273-F0CF-8F8A-FBF1B59DB7CB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07F34B-8B3B-06BE-12A1-83A67FDAE59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BAD038-3164-31C2-B9FD-09D87DD644BB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494F4-0536-433C-248B-94F86FE7CD2C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22F6762-8AC5-5876-7D1B-2C48D246E85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9F70A1-19D3-1655-9995-200FC9382DD2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67A6665-93EC-6CB6-5D0B-6ECCC5BE0FFE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55B1A64-2398-74C5-7489-48525E4F91E6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CFDE772-AF0C-2CA1-F757-8D0FC3177BC1}"/>
              </a:ext>
            </a:extLst>
          </p:cNvPr>
          <p:cNvSpPr txBox="1"/>
          <p:nvPr/>
        </p:nvSpPr>
        <p:spPr>
          <a:xfrm>
            <a:off x="2260134" y="1390589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8416583-2557-F9F5-980B-A20A60D2976B}"/>
              </a:ext>
            </a:extLst>
          </p:cNvPr>
          <p:cNvSpPr txBox="1"/>
          <p:nvPr/>
        </p:nvSpPr>
        <p:spPr>
          <a:xfrm>
            <a:off x="954452" y="1854318"/>
            <a:ext cx="8324752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53B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53B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53B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53B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A2472F-A140-0EF2-49BA-A04A176630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6A36A20-6D29-47AF-4C31-244C320113B7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E5605D8-DE26-196F-3B57-E9C5E1F0DD35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2833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DF4021-830E-73B2-F489-60F39D799B54}"/>
              </a:ext>
            </a:extLst>
          </p:cNvPr>
          <p:cNvSpPr txBox="1"/>
          <p:nvPr/>
        </p:nvSpPr>
        <p:spPr>
          <a:xfrm>
            <a:off x="3168503" y="3105834"/>
            <a:ext cx="6148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همکاران</a:t>
            </a:r>
            <a:endParaRPr lang="en-US" sz="3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527764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9A71C2-1832-985C-6E6F-0F4E6C8A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5224F7-C4C8-6F0E-3F5A-8E65DB208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5BD6B-32FF-D4BD-45D9-176AECA04A33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A3FA03-BD65-6A89-6829-02182C426970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17F73E-3332-0F56-FCC7-66E40992FE20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E6E729-9D7D-3614-45F9-D275E07AD7E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25873-5588-9D42-9342-1CB411B50550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3B9D7CC0-5547-2AC2-EEB3-44BB4541AB5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9E495B7-02F3-0351-6BF3-06A09376C1C9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74685C0F-1788-7A07-28ED-D5B59852E60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6C390D0-CED7-A02D-44CA-CACBB3A400A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5670FB2-34BE-45F5-E0F4-CDE2DCFE7131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890F97B7-C28F-D776-11F1-8EA6E6B3F81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C9C2EB31-70F1-47CE-E378-0D5F1EDA5472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4DB943A2-B4C1-9BD6-E6FA-F1B3012EBCA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27BB4EF6-DFCF-26B9-16A0-DEF0185476D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454E01FD-69A1-393C-4A1A-978CD813D060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BCAFB05C-322B-E9F1-2885-9E8EDBF682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8498EFED-9EF1-04D3-1D4C-223BF8E4D6A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DB7BAAAD-D51A-67D0-E217-8B0FB91F506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FBDDA71B-6046-4EEB-707E-5EE4463BD6C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3D924F5E-1398-4EDB-8D8B-0C0288FF9A7A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66B7F8B-171C-EA03-E45E-8E9CC39DCBB8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A6950BF-20AB-6101-15E5-D69DDA7721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92EDD36-6955-A3AF-AFDE-E7F98A3FE29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AA20E94-6A9A-9485-20D0-BFBA543AA0C3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B5721232-1C8A-D3CC-95E9-D255FA3519AB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834C2D8-744B-6EEF-351E-68DE87C2CE2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95F3848B-2DA8-ABDA-5062-1502B79E128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05B5E428-0E23-789F-B9AB-4AB0F9D1EAC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96CB67F0-D55B-EC1A-CE42-7C27951CBE8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ED719F8B-58D0-19C2-6C6F-1D234C91804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DAA00691-83D9-1EBB-5CB6-BCF4EE809B5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662245C8-DCCE-5780-331D-DF33B19EA6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C9DD2EFA-C4F9-17E0-30B5-6212636E0A6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F629118-0E35-CC56-4604-EB6E40347349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82FC0B03-C004-63AD-2E1C-5B15CDA380E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7288748C-C98F-FF65-A94F-63977AD3A0A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DCD76F3B-C788-BEEB-A6D4-71008B80D8C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B41FB7BB-3313-5BDB-FC7E-C57EBBE4093D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064D4194-8611-66B7-2038-26379C8EB75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D0172AFB-79E0-BAEE-6F95-F279205DE1E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F7C100AA-C222-6000-D5EA-2D5167DBCD28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rgbClr val="FCC333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68C92B7-1DA0-02A5-3E00-F0403E16EF0B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C33B1DC5-95C6-3C15-0DBE-D2FE9041349A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8ECF9484-E060-0E2B-563A-E724872D9B99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71A3E1C8-815E-D1FA-98B2-0158735CDE8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7C231E34-9BB4-8A03-A5B7-8CB70FA0D0B6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35B30E8E-BE72-4B34-87A1-1AAE0C21B7E9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7D032BF7-E34D-92C2-155C-5B24961139DA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719EBA4-0643-A273-2F21-CA627F28A48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7D213B1-D9E8-F28D-6DA6-6A5BA1FD9B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5FE1D70-4A00-FDB5-3568-344EF37E87D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EDB0D40F-4C71-4A9F-12B9-02BD34F0F3F2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3DD147B-54C2-AAC8-9FBF-22142FC4B3FB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8BBE44-E3EE-AE36-4020-D6B1515C4A7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B34424DD-BB41-587B-611E-E76952CC37B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3E6C9D12-11B8-B2EB-FFF0-84DC83A839A8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2871B00B-B6EF-F413-A94F-5FC16EAA3768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2FE679CB-469D-888C-5637-B8E425E04C0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14F8E527-793C-99EA-5708-F474EEC83829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7B4171C-34E4-0FAF-F50A-6FCE3C422989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97C7B9-E77A-98DB-CB85-8528A5B876C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6FC09D28-A5CE-24F4-EF27-3BC43443508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F1171A1-F784-F43B-04C1-39764879E26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BE01FA2A-5947-03E8-DFAD-03617063135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DC75D378-E483-372C-56A3-6A6DD4EF415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BE3A7F4-0387-6CBC-F14E-28C76D250D3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FC29FA6F-256D-404F-01DA-EAD3712CF7D5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924EE203-9E35-538C-02F8-07F4143FAA7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682D8B57-D23F-3095-F5D2-D234CD09706D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A87E2D5-539F-6AF0-5014-7B7BB5BC0D1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BF2F3DCD-DF7E-9E73-0A14-7DA613C61B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DB438B5-5512-C3C6-BDAD-DA9FD84F030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11C360C-6B09-EAC8-2835-ED2B673F2CE3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99919F-724E-0DF5-18FA-79830644DCBF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0F2586-15D7-AABF-F80A-9A77F3A0C43A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3DFDD7-967E-2C0F-EA69-2441B3BA030E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828E0F3-A9CC-7EA1-F544-88D942802CF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7DC388-54C7-A1EE-8B7A-C215937E1F21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55299FB-8BE5-5E5C-2BC7-794F27FF8BB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E3DB346-76AC-A10D-109C-43FE6DF4D421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3E5791C-978F-F5D4-8FA9-69384D967D92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4" name="Picture 8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B06C74F-B2D9-806D-C0E5-6902B52D8E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7" name="Arrow: Chevron 8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D161C0-D15B-5211-D079-B2394BD9FF85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Arrow: Chevron 8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76B446F-220D-5C05-2DCC-677E7BADF553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7736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9A71C2-1832-985C-6E6F-0F4E6C8A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5224F7-C4C8-6F0E-3F5A-8E65DB208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5BD6B-32FF-D4BD-45D9-176AECA04A33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A3FA03-BD65-6A89-6829-02182C426970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17F73E-3332-0F56-FCC7-66E40992FE20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E6E729-9D7D-3614-45F9-D275E07AD7E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25873-5588-9D42-9342-1CB411B50550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3B9D7CC0-5547-2AC2-EEB3-44BB4541AB5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9E495B7-02F3-0351-6BF3-06A09376C1C9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74685C0F-1788-7A07-28ED-D5B59852E60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6C390D0-CED7-A02D-44CA-CACBB3A400A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5670FB2-34BE-45F5-E0F4-CDE2DCFE7131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890F97B7-C28F-D776-11F1-8EA6E6B3F81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C9C2EB31-70F1-47CE-E378-0D5F1EDA5472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4DB943A2-B4C1-9BD6-E6FA-F1B3012EBCA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27BB4EF6-DFCF-26B9-16A0-DEF0185476D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454E01FD-69A1-393C-4A1A-978CD813D060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BCAFB05C-322B-E9F1-2885-9E8EDBF682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8498EFED-9EF1-04D3-1D4C-223BF8E4D6A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DB7BAAAD-D51A-67D0-E217-8B0FB91F506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FBDDA71B-6046-4EEB-707E-5EE4463BD6C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3D924F5E-1398-4EDB-8D8B-0C0288FF9A7A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66B7F8B-171C-EA03-E45E-8E9CC39DCBB8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A6950BF-20AB-6101-15E5-D69DDA7721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92EDD36-6955-A3AF-AFDE-E7F98A3FE29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AA20E94-6A9A-9485-20D0-BFBA543AA0C3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B5721232-1C8A-D3CC-95E9-D255FA3519AB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834C2D8-744B-6EEF-351E-68DE87C2CE2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95F3848B-2DA8-ABDA-5062-1502B79E128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05B5E428-0E23-789F-B9AB-4AB0F9D1EAC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96CB67F0-D55B-EC1A-CE42-7C27951CBE8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ED719F8B-58D0-19C2-6C6F-1D234C91804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DAA00691-83D9-1EBB-5CB6-BCF4EE809B5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662245C8-DCCE-5780-331D-DF33B19EA6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C9DD2EFA-C4F9-17E0-30B5-6212636E0A6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F629118-0E35-CC56-4604-EB6E40347349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82FC0B03-C004-63AD-2E1C-5B15CDA380E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7288748C-C98F-FF65-A94F-63977AD3A0A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DCD76F3B-C788-BEEB-A6D4-71008B80D8C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B41FB7BB-3313-5BDB-FC7E-C57EBBE4093D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064D4194-8611-66B7-2038-26379C8EB75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D0172AFB-79E0-BAEE-6F95-F279205DE1E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F7C100AA-C222-6000-D5EA-2D5167DBCD28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rgbClr val="FCC333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68C92B7-1DA0-02A5-3E00-F0403E16EF0B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C33B1DC5-95C6-3C15-0DBE-D2FE9041349A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8ECF9484-E060-0E2B-563A-E724872D9B99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71A3E1C8-815E-D1FA-98B2-0158735CDE8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7C231E34-9BB4-8A03-A5B7-8CB70FA0D0B6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35B30E8E-BE72-4B34-87A1-1AAE0C21B7E9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7D032BF7-E34D-92C2-155C-5B24961139DA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719EBA4-0643-A273-2F21-CA627F28A48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7D213B1-D9E8-F28D-6DA6-6A5BA1FD9B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5FE1D70-4A00-FDB5-3568-344EF37E87D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EDB0D40F-4C71-4A9F-12B9-02BD34F0F3F2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3DD147B-54C2-AAC8-9FBF-22142FC4B3FB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8BBE44-E3EE-AE36-4020-D6B1515C4A7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B34424DD-BB41-587B-611E-E76952CC37B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3E6C9D12-11B8-B2EB-FFF0-84DC83A839A8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2871B00B-B6EF-F413-A94F-5FC16EAA3768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2FE679CB-469D-888C-5637-B8E425E04C0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14F8E527-793C-99EA-5708-F474EEC83829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7B4171C-34E4-0FAF-F50A-6FCE3C422989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97C7B9-E77A-98DB-CB85-8528A5B876C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6FC09D28-A5CE-24F4-EF27-3BC43443508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F1171A1-F784-F43B-04C1-39764879E26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BE01FA2A-5947-03E8-DFAD-03617063135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DC75D378-E483-372C-56A3-6A6DD4EF415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BE3A7F4-0387-6CBC-F14E-28C76D250D3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FC29FA6F-256D-404F-01DA-EAD3712CF7D5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924EE203-9E35-538C-02F8-07F4143FAA7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682D8B57-D23F-3095-F5D2-D234CD09706D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A87E2D5-539F-6AF0-5014-7B7BB5BC0D1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11C360C-6B09-EAC8-2835-ED2B673F2CE3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99919F-724E-0DF5-18FA-79830644DCBF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0F2586-15D7-AABF-F80A-9A77F3A0C43A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3DFDD7-967E-2C0F-EA69-2441B3BA030E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828E0F3-A9CC-7EA1-F544-88D942802CF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7DC388-54C7-A1EE-8B7A-C215937E1F21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55299FB-8BE5-5E5C-2BC7-794F27FF8BB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8B6EF5-9837-6FF6-B275-19669642EAC4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7D335D3-0223-39D9-213C-3C234D414180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5" name="Picture Placeholder 29">
            <a:extLst>
              <a:ext uri="{FF2B5EF4-FFF2-40B4-BE49-F238E27FC236}">
                <a16:creationId xmlns:a16="http://schemas.microsoft.com/office/drawing/2014/main" id="{9426F918-F852-F353-C556-2AFACA5711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5020" y="1381946"/>
            <a:ext cx="3822158" cy="2703478"/>
          </a:xfrm>
          <a:prstGeom prst="roundRect">
            <a:avLst/>
          </a:pr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84" name="Picture Placeholder 31">
            <a:extLst>
              <a:ext uri="{FF2B5EF4-FFF2-40B4-BE49-F238E27FC236}">
                <a16:creationId xmlns:a16="http://schemas.microsoft.com/office/drawing/2014/main" id="{CCA98733-C5D5-A637-59DE-D691B4B50B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3468" y="3874367"/>
            <a:ext cx="3822158" cy="2703477"/>
          </a:xfrm>
          <a:prstGeom prst="roundRect">
            <a:avLst/>
          </a:pr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86" name="Oval 85">
            <a:extLst>
              <a:ext uri="{FF2B5EF4-FFF2-40B4-BE49-F238E27FC236}">
                <a16:creationId xmlns:a16="http://schemas.microsoft.com/office/drawing/2014/main" id="{677B87CE-FD4F-07B8-DA50-85F31FBA1CD0}"/>
              </a:ext>
            </a:extLst>
          </p:cNvPr>
          <p:cNvSpPr/>
          <p:nvPr/>
        </p:nvSpPr>
        <p:spPr>
          <a:xfrm>
            <a:off x="4395827" y="3323482"/>
            <a:ext cx="1284968" cy="1284968"/>
          </a:xfrm>
          <a:prstGeom prst="ellipse">
            <a:avLst/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496985C-89A3-1B46-52AC-6FEBD49F97B0}"/>
              </a:ext>
            </a:extLst>
          </p:cNvPr>
          <p:cNvSpPr txBox="1"/>
          <p:nvPr/>
        </p:nvSpPr>
        <p:spPr>
          <a:xfrm>
            <a:off x="5492723" y="1449654"/>
            <a:ext cx="341887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0C7A428-235A-2FD7-D266-662DB2241D71}"/>
              </a:ext>
            </a:extLst>
          </p:cNvPr>
          <p:cNvSpPr txBox="1"/>
          <p:nvPr/>
        </p:nvSpPr>
        <p:spPr>
          <a:xfrm>
            <a:off x="1116894" y="4322541"/>
            <a:ext cx="341887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90" name="Picture 8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6E6C35-3204-61FA-73E7-5848FA19E3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91" name="Arrow: Chevron 9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E56B99-D3E5-F8C5-47BE-CF59F27D6487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Arrow: Chevron 9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CE16893-DB9D-7DCE-9EAB-B5868204982E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1386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  <p:bldP spid="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9A71C2-1832-985C-6E6F-0F4E6C8A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5224F7-C4C8-6F0E-3F5A-8E65DB208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5BD6B-32FF-D4BD-45D9-176AECA04A33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A3FA03-BD65-6A89-6829-02182C426970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17F73E-3332-0F56-FCC7-66E40992FE20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E6E729-9D7D-3614-45F9-D275E07AD7E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25873-5588-9D42-9342-1CB411B50550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3B9D7CC0-5547-2AC2-EEB3-44BB4541AB5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9E495B7-02F3-0351-6BF3-06A09376C1C9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74685C0F-1788-7A07-28ED-D5B59852E60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6C390D0-CED7-A02D-44CA-CACBB3A400A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5670FB2-34BE-45F5-E0F4-CDE2DCFE7131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890F97B7-C28F-D776-11F1-8EA6E6B3F81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C9C2EB31-70F1-47CE-E378-0D5F1EDA5472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4DB943A2-B4C1-9BD6-E6FA-F1B3012EBCA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27BB4EF6-DFCF-26B9-16A0-DEF0185476D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454E01FD-69A1-393C-4A1A-978CD813D060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BCAFB05C-322B-E9F1-2885-9E8EDBF682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8498EFED-9EF1-04D3-1D4C-223BF8E4D6A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DB7BAAAD-D51A-67D0-E217-8B0FB91F506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FBDDA71B-6046-4EEB-707E-5EE4463BD6C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3D924F5E-1398-4EDB-8D8B-0C0288FF9A7A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66B7F8B-171C-EA03-E45E-8E9CC39DCBB8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A6950BF-20AB-6101-15E5-D69DDA7721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92EDD36-6955-A3AF-AFDE-E7F98A3FE29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AA20E94-6A9A-9485-20D0-BFBA543AA0C3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B5721232-1C8A-D3CC-95E9-D255FA3519AB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834C2D8-744B-6EEF-351E-68DE87C2CE2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95F3848B-2DA8-ABDA-5062-1502B79E128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05B5E428-0E23-789F-B9AB-4AB0F9D1EAC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96CB67F0-D55B-EC1A-CE42-7C27951CBE8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ED719F8B-58D0-19C2-6C6F-1D234C91804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DAA00691-83D9-1EBB-5CB6-BCF4EE809B5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662245C8-DCCE-5780-331D-DF33B19EA6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C9DD2EFA-C4F9-17E0-30B5-6212636E0A6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F629118-0E35-CC56-4604-EB6E40347349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82FC0B03-C004-63AD-2E1C-5B15CDA380E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7288748C-C98F-FF65-A94F-63977AD3A0A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DCD76F3B-C788-BEEB-A6D4-71008B80D8C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B41FB7BB-3313-5BDB-FC7E-C57EBBE4093D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064D4194-8611-66B7-2038-26379C8EB75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D0172AFB-79E0-BAEE-6F95-F279205DE1E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F7C100AA-C222-6000-D5EA-2D5167DBCD28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rgbClr val="FCC333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68C92B7-1DA0-02A5-3E00-F0403E16EF0B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C33B1DC5-95C6-3C15-0DBE-D2FE9041349A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8ECF9484-E060-0E2B-563A-E724872D9B99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71A3E1C8-815E-D1FA-98B2-0158735CDE8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7C231E34-9BB4-8A03-A5B7-8CB70FA0D0B6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35B30E8E-BE72-4B34-87A1-1AAE0C21B7E9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7D032BF7-E34D-92C2-155C-5B24961139DA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719EBA4-0643-A273-2F21-CA627F28A48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7D213B1-D9E8-F28D-6DA6-6A5BA1FD9B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5FE1D70-4A00-FDB5-3568-344EF37E87D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EDB0D40F-4C71-4A9F-12B9-02BD34F0F3F2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3DD147B-54C2-AAC8-9FBF-22142FC4B3FB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8BBE44-E3EE-AE36-4020-D6B1515C4A7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B34424DD-BB41-587B-611E-E76952CC37B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3E6C9D12-11B8-B2EB-FFF0-84DC83A839A8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2871B00B-B6EF-F413-A94F-5FC16EAA3768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2FE679CB-469D-888C-5637-B8E425E04C0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14F8E527-793C-99EA-5708-F474EEC83829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7B4171C-34E4-0FAF-F50A-6FCE3C422989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97C7B9-E77A-98DB-CB85-8528A5B876C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6FC09D28-A5CE-24F4-EF27-3BC43443508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F1171A1-F784-F43B-04C1-39764879E26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BE01FA2A-5947-03E8-DFAD-03617063135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DC75D378-E483-372C-56A3-6A6DD4EF415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BE3A7F4-0387-6CBC-F14E-28C76D250D3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FC29FA6F-256D-404F-01DA-EAD3712CF7D5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924EE203-9E35-538C-02F8-07F4143FAA7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682D8B57-D23F-3095-F5D2-D234CD09706D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A87E2D5-539F-6AF0-5014-7B7BB5BC0D1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11C360C-6B09-EAC8-2835-ED2B673F2CE3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99919F-724E-0DF5-18FA-79830644DCBF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0F2586-15D7-AABF-F80A-9A77F3A0C43A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3DFDD7-967E-2C0F-EA69-2441B3BA030E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828E0F3-A9CC-7EA1-F544-88D942802CF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7DC388-54C7-A1EE-8B7A-C215937E1F21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55299FB-8BE5-5E5C-2BC7-794F27FF8BB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B0DDA6D-2233-782D-9F49-0A81D190FA8B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7BB588B-E485-6587-5B35-90C22E602FA1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4" name="Picture Placeholder 3">
            <a:extLst>
              <a:ext uri="{FF2B5EF4-FFF2-40B4-BE49-F238E27FC236}">
                <a16:creationId xmlns:a16="http://schemas.microsoft.com/office/drawing/2014/main" id="{B72B071B-8020-3670-B26A-41B0E21636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4328" y="1436105"/>
            <a:ext cx="8399143" cy="4654657"/>
          </a:xfrm>
          <a:custGeom>
            <a:avLst/>
            <a:gdLst>
              <a:gd name="connsiteX0" fmla="*/ 11636102 w 11875911"/>
              <a:gd name="connsiteY0" fmla="*/ 5640204 h 6581421"/>
              <a:gd name="connsiteX1" fmla="*/ 11638628 w 11875911"/>
              <a:gd name="connsiteY1" fmla="*/ 5668451 h 6581421"/>
              <a:gd name="connsiteX2" fmla="*/ 11609334 w 11875911"/>
              <a:gd name="connsiteY2" fmla="*/ 5670367 h 6581421"/>
              <a:gd name="connsiteX3" fmla="*/ 11609334 w 11875911"/>
              <a:gd name="connsiteY3" fmla="*/ 5663663 h 6581421"/>
              <a:gd name="connsiteX4" fmla="*/ 11609334 w 11875911"/>
              <a:gd name="connsiteY4" fmla="*/ 5656483 h 6581421"/>
              <a:gd name="connsiteX5" fmla="*/ 11609334 w 11875911"/>
              <a:gd name="connsiteY5" fmla="*/ 5653132 h 6581421"/>
              <a:gd name="connsiteX6" fmla="*/ 11609839 w 11875911"/>
              <a:gd name="connsiteY6" fmla="*/ 5649780 h 6581421"/>
              <a:gd name="connsiteX7" fmla="*/ 11610343 w 11875911"/>
              <a:gd name="connsiteY7" fmla="*/ 5646907 h 6581421"/>
              <a:gd name="connsiteX8" fmla="*/ 11612364 w 11875911"/>
              <a:gd name="connsiteY8" fmla="*/ 5644034 h 6581421"/>
              <a:gd name="connsiteX9" fmla="*/ 11613375 w 11875911"/>
              <a:gd name="connsiteY9" fmla="*/ 5642598 h 6581421"/>
              <a:gd name="connsiteX10" fmla="*/ 11615899 w 11875911"/>
              <a:gd name="connsiteY10" fmla="*/ 5642119 h 6581421"/>
              <a:gd name="connsiteX11" fmla="*/ 11618426 w 11875911"/>
              <a:gd name="connsiteY11" fmla="*/ 5641640 h 6581421"/>
              <a:gd name="connsiteX12" fmla="*/ 11621961 w 11875911"/>
              <a:gd name="connsiteY12" fmla="*/ 5640683 h 6581421"/>
              <a:gd name="connsiteX13" fmla="*/ 11629536 w 11875911"/>
              <a:gd name="connsiteY13" fmla="*/ 5640683 h 6581421"/>
              <a:gd name="connsiteX14" fmla="*/ 813671 w 11875911"/>
              <a:gd name="connsiteY14" fmla="*/ 5211895 h 6581421"/>
              <a:gd name="connsiteX15" fmla="*/ 817600 w 11875911"/>
              <a:gd name="connsiteY15" fmla="*/ 5211895 h 6581421"/>
              <a:gd name="connsiteX16" fmla="*/ 821529 w 11875911"/>
              <a:gd name="connsiteY16" fmla="*/ 5212397 h 6581421"/>
              <a:gd name="connsiteX17" fmla="*/ 825948 w 11875911"/>
              <a:gd name="connsiteY17" fmla="*/ 5213905 h 6581421"/>
              <a:gd name="connsiteX18" fmla="*/ 829877 w 11875911"/>
              <a:gd name="connsiteY18" fmla="*/ 5216922 h 6581421"/>
              <a:gd name="connsiteX19" fmla="*/ 834787 w 11875911"/>
              <a:gd name="connsiteY19" fmla="*/ 5220441 h 6581421"/>
              <a:gd name="connsiteX20" fmla="*/ 839207 w 11875911"/>
              <a:gd name="connsiteY20" fmla="*/ 5224462 h 6581421"/>
              <a:gd name="connsiteX21" fmla="*/ 842645 w 11875911"/>
              <a:gd name="connsiteY21" fmla="*/ 5228484 h 6581421"/>
              <a:gd name="connsiteX22" fmla="*/ 846081 w 11875911"/>
              <a:gd name="connsiteY22" fmla="*/ 5233511 h 6581421"/>
              <a:gd name="connsiteX23" fmla="*/ 848046 w 11875911"/>
              <a:gd name="connsiteY23" fmla="*/ 5237534 h 6581421"/>
              <a:gd name="connsiteX24" fmla="*/ 850011 w 11875911"/>
              <a:gd name="connsiteY24" fmla="*/ 5242058 h 6581421"/>
              <a:gd name="connsiteX25" fmla="*/ 850993 w 11875911"/>
              <a:gd name="connsiteY25" fmla="*/ 5246581 h 6581421"/>
              <a:gd name="connsiteX26" fmla="*/ 852465 w 11875911"/>
              <a:gd name="connsiteY26" fmla="*/ 5250604 h 6581421"/>
              <a:gd name="connsiteX27" fmla="*/ 852465 w 11875911"/>
              <a:gd name="connsiteY27" fmla="*/ 5255631 h 6581421"/>
              <a:gd name="connsiteX28" fmla="*/ 851484 w 11875911"/>
              <a:gd name="connsiteY28" fmla="*/ 5260155 h 6581421"/>
              <a:gd name="connsiteX29" fmla="*/ 850993 w 11875911"/>
              <a:gd name="connsiteY29" fmla="*/ 5264679 h 6581421"/>
              <a:gd name="connsiteX30" fmla="*/ 849519 w 11875911"/>
              <a:gd name="connsiteY30" fmla="*/ 5269205 h 6581421"/>
              <a:gd name="connsiteX31" fmla="*/ 847555 w 11875911"/>
              <a:gd name="connsiteY31" fmla="*/ 5274230 h 6581421"/>
              <a:gd name="connsiteX32" fmla="*/ 845592 w 11875911"/>
              <a:gd name="connsiteY32" fmla="*/ 5278756 h 6581421"/>
              <a:gd name="connsiteX33" fmla="*/ 842645 w 11875911"/>
              <a:gd name="connsiteY33" fmla="*/ 5283280 h 6581421"/>
              <a:gd name="connsiteX34" fmla="*/ 839207 w 11875911"/>
              <a:gd name="connsiteY34" fmla="*/ 5288308 h 6581421"/>
              <a:gd name="connsiteX35" fmla="*/ 835278 w 11875911"/>
              <a:gd name="connsiteY35" fmla="*/ 5292831 h 6581421"/>
              <a:gd name="connsiteX36" fmla="*/ 829386 w 11875911"/>
              <a:gd name="connsiteY36" fmla="*/ 5296854 h 6581421"/>
              <a:gd name="connsiteX37" fmla="*/ 823983 w 11875911"/>
              <a:gd name="connsiteY37" fmla="*/ 5300874 h 6581421"/>
              <a:gd name="connsiteX38" fmla="*/ 818582 w 11875911"/>
              <a:gd name="connsiteY38" fmla="*/ 5303891 h 6581421"/>
              <a:gd name="connsiteX39" fmla="*/ 813671 w 11875911"/>
              <a:gd name="connsiteY39" fmla="*/ 5306907 h 6581421"/>
              <a:gd name="connsiteX40" fmla="*/ 808270 w 11875911"/>
              <a:gd name="connsiteY40" fmla="*/ 5308415 h 6581421"/>
              <a:gd name="connsiteX41" fmla="*/ 803360 w 11875911"/>
              <a:gd name="connsiteY41" fmla="*/ 5309924 h 6581421"/>
              <a:gd name="connsiteX42" fmla="*/ 797957 w 11875911"/>
              <a:gd name="connsiteY42" fmla="*/ 5310929 h 6581421"/>
              <a:gd name="connsiteX43" fmla="*/ 793537 w 11875911"/>
              <a:gd name="connsiteY43" fmla="*/ 5311433 h 6581421"/>
              <a:gd name="connsiteX44" fmla="*/ 788627 w 11875911"/>
              <a:gd name="connsiteY44" fmla="*/ 5311433 h 6581421"/>
              <a:gd name="connsiteX45" fmla="*/ 783716 w 11875911"/>
              <a:gd name="connsiteY45" fmla="*/ 5310929 h 6581421"/>
              <a:gd name="connsiteX46" fmla="*/ 774877 w 11875911"/>
              <a:gd name="connsiteY46" fmla="*/ 5308919 h 6581421"/>
              <a:gd name="connsiteX47" fmla="*/ 765548 w 11875911"/>
              <a:gd name="connsiteY47" fmla="*/ 5306405 h 6581421"/>
              <a:gd name="connsiteX48" fmla="*/ 756709 w 11875911"/>
              <a:gd name="connsiteY48" fmla="*/ 5302886 h 6581421"/>
              <a:gd name="connsiteX49" fmla="*/ 747870 w 11875911"/>
              <a:gd name="connsiteY49" fmla="*/ 5297859 h 6581421"/>
              <a:gd name="connsiteX50" fmla="*/ 739031 w 11875911"/>
              <a:gd name="connsiteY50" fmla="*/ 5293335 h 6581421"/>
              <a:gd name="connsiteX51" fmla="*/ 721352 w 11875911"/>
              <a:gd name="connsiteY51" fmla="*/ 5283280 h 6581421"/>
              <a:gd name="connsiteX52" fmla="*/ 711532 w 11875911"/>
              <a:gd name="connsiteY52" fmla="*/ 5279258 h 6581421"/>
              <a:gd name="connsiteX53" fmla="*/ 702202 w 11875911"/>
              <a:gd name="connsiteY53" fmla="*/ 5275739 h 6581421"/>
              <a:gd name="connsiteX54" fmla="*/ 691888 w 11875911"/>
              <a:gd name="connsiteY54" fmla="*/ 5273729 h 6581421"/>
              <a:gd name="connsiteX55" fmla="*/ 687469 w 11875911"/>
              <a:gd name="connsiteY55" fmla="*/ 5272724 h 6581421"/>
              <a:gd name="connsiteX56" fmla="*/ 682558 w 11875911"/>
              <a:gd name="connsiteY56" fmla="*/ 5272220 h 6581421"/>
              <a:gd name="connsiteX57" fmla="*/ 687469 w 11875911"/>
              <a:gd name="connsiteY57" fmla="*/ 5264177 h 6581421"/>
              <a:gd name="connsiteX58" fmla="*/ 692870 w 11875911"/>
              <a:gd name="connsiteY58" fmla="*/ 5257641 h 6581421"/>
              <a:gd name="connsiteX59" fmla="*/ 697782 w 11875911"/>
              <a:gd name="connsiteY59" fmla="*/ 5252614 h 6581421"/>
              <a:gd name="connsiteX60" fmla="*/ 703674 w 11875911"/>
              <a:gd name="connsiteY60" fmla="*/ 5248594 h 6581421"/>
              <a:gd name="connsiteX61" fmla="*/ 709076 w 11875911"/>
              <a:gd name="connsiteY61" fmla="*/ 5245576 h 6581421"/>
              <a:gd name="connsiteX62" fmla="*/ 715460 w 11875911"/>
              <a:gd name="connsiteY62" fmla="*/ 5243063 h 6581421"/>
              <a:gd name="connsiteX63" fmla="*/ 721352 w 11875911"/>
              <a:gd name="connsiteY63" fmla="*/ 5241554 h 6581421"/>
              <a:gd name="connsiteX64" fmla="*/ 727244 w 11875911"/>
              <a:gd name="connsiteY64" fmla="*/ 5240047 h 6581421"/>
              <a:gd name="connsiteX65" fmla="*/ 739521 w 11875911"/>
              <a:gd name="connsiteY65" fmla="*/ 5239040 h 6581421"/>
              <a:gd name="connsiteX66" fmla="*/ 751307 w 11875911"/>
              <a:gd name="connsiteY66" fmla="*/ 5239040 h 6581421"/>
              <a:gd name="connsiteX67" fmla="*/ 762601 w 11875911"/>
              <a:gd name="connsiteY67" fmla="*/ 5238035 h 6581421"/>
              <a:gd name="connsiteX68" fmla="*/ 768002 w 11875911"/>
              <a:gd name="connsiteY68" fmla="*/ 5236527 h 6581421"/>
              <a:gd name="connsiteX69" fmla="*/ 773405 w 11875911"/>
              <a:gd name="connsiteY69" fmla="*/ 5235522 h 6581421"/>
              <a:gd name="connsiteX70" fmla="*/ 780279 w 11875911"/>
              <a:gd name="connsiteY70" fmla="*/ 5230494 h 6581421"/>
              <a:gd name="connsiteX71" fmla="*/ 787154 w 11875911"/>
              <a:gd name="connsiteY71" fmla="*/ 5224462 h 6581421"/>
              <a:gd name="connsiteX72" fmla="*/ 794521 w 11875911"/>
              <a:gd name="connsiteY72" fmla="*/ 5219436 h 6581421"/>
              <a:gd name="connsiteX73" fmla="*/ 801885 w 11875911"/>
              <a:gd name="connsiteY73" fmla="*/ 5214409 h 6581421"/>
              <a:gd name="connsiteX74" fmla="*/ 805323 w 11875911"/>
              <a:gd name="connsiteY74" fmla="*/ 5212900 h 6581421"/>
              <a:gd name="connsiteX75" fmla="*/ 809743 w 11875911"/>
              <a:gd name="connsiteY75" fmla="*/ 5212397 h 6581421"/>
              <a:gd name="connsiteX76" fmla="*/ 701111 w 11875911"/>
              <a:gd name="connsiteY76" fmla="*/ 0 h 6581421"/>
              <a:gd name="connsiteX77" fmla="*/ 11073538 w 11875911"/>
              <a:gd name="connsiteY77" fmla="*/ 0 h 6581421"/>
              <a:gd name="connsiteX78" fmla="*/ 11073247 w 11875911"/>
              <a:gd name="connsiteY78" fmla="*/ 300 h 6581421"/>
              <a:gd name="connsiteX79" fmla="*/ 11069342 w 11875911"/>
              <a:gd name="connsiteY79" fmla="*/ 3821 h 6581421"/>
              <a:gd name="connsiteX80" fmla="*/ 11065434 w 11875911"/>
              <a:gd name="connsiteY80" fmla="*/ 6836 h 6581421"/>
              <a:gd name="connsiteX81" fmla="*/ 11061042 w 11875911"/>
              <a:gd name="connsiteY81" fmla="*/ 9853 h 6581421"/>
              <a:gd name="connsiteX82" fmla="*/ 11056159 w 11875911"/>
              <a:gd name="connsiteY82" fmla="*/ 11864 h 6581421"/>
              <a:gd name="connsiteX83" fmla="*/ 11046881 w 11875911"/>
              <a:gd name="connsiteY83" fmla="*/ 15884 h 6581421"/>
              <a:gd name="connsiteX84" fmla="*/ 11036142 w 11875911"/>
              <a:gd name="connsiteY84" fmla="*/ 19404 h 6581421"/>
              <a:gd name="connsiteX85" fmla="*/ 11024424 w 11875911"/>
              <a:gd name="connsiteY85" fmla="*/ 21916 h 6581421"/>
              <a:gd name="connsiteX86" fmla="*/ 11012706 w 11875911"/>
              <a:gd name="connsiteY86" fmla="*/ 23929 h 6581421"/>
              <a:gd name="connsiteX87" fmla="*/ 11000988 w 11875911"/>
              <a:gd name="connsiteY87" fmla="*/ 24934 h 6581421"/>
              <a:gd name="connsiteX88" fmla="*/ 10988293 w 11875911"/>
              <a:gd name="connsiteY88" fmla="*/ 25437 h 6581421"/>
              <a:gd name="connsiteX89" fmla="*/ 10976575 w 11875911"/>
              <a:gd name="connsiteY89" fmla="*/ 25437 h 6581421"/>
              <a:gd name="connsiteX90" fmla="*/ 10952165 w 11875911"/>
              <a:gd name="connsiteY90" fmla="*/ 24934 h 6581421"/>
              <a:gd name="connsiteX91" fmla="*/ 10949235 w 11875911"/>
              <a:gd name="connsiteY91" fmla="*/ 21415 h 6581421"/>
              <a:gd name="connsiteX92" fmla="*/ 10945817 w 11875911"/>
              <a:gd name="connsiteY92" fmla="*/ 18399 h 6581421"/>
              <a:gd name="connsiteX93" fmla="*/ 10941911 w 11875911"/>
              <a:gd name="connsiteY93" fmla="*/ 16891 h 6581421"/>
              <a:gd name="connsiteX94" fmla="*/ 10937517 w 11875911"/>
              <a:gd name="connsiteY94" fmla="*/ 15382 h 6581421"/>
              <a:gd name="connsiteX95" fmla="*/ 10875511 w 11875911"/>
              <a:gd name="connsiteY95" fmla="*/ 71182 h 6581421"/>
              <a:gd name="connsiteX96" fmla="*/ 10903829 w 11875911"/>
              <a:gd name="connsiteY96" fmla="*/ 104362 h 6581421"/>
              <a:gd name="connsiteX97" fmla="*/ 10963394 w 11875911"/>
              <a:gd name="connsiteY97" fmla="*/ 108885 h 6581421"/>
              <a:gd name="connsiteX98" fmla="*/ 11192866 w 11875911"/>
              <a:gd name="connsiteY98" fmla="*/ 60122 h 6581421"/>
              <a:gd name="connsiteX99" fmla="*/ 11195794 w 11875911"/>
              <a:gd name="connsiteY99" fmla="*/ 64647 h 6581421"/>
              <a:gd name="connsiteX100" fmla="*/ 11198237 w 11875911"/>
              <a:gd name="connsiteY100" fmla="*/ 68668 h 6581421"/>
              <a:gd name="connsiteX101" fmla="*/ 11199212 w 11875911"/>
              <a:gd name="connsiteY101" fmla="*/ 72690 h 6581421"/>
              <a:gd name="connsiteX102" fmla="*/ 11199701 w 11875911"/>
              <a:gd name="connsiteY102" fmla="*/ 76712 h 6581421"/>
              <a:gd name="connsiteX103" fmla="*/ 11199701 w 11875911"/>
              <a:gd name="connsiteY103" fmla="*/ 79728 h 6581421"/>
              <a:gd name="connsiteX104" fmla="*/ 11198724 w 11875911"/>
              <a:gd name="connsiteY104" fmla="*/ 83248 h 6581421"/>
              <a:gd name="connsiteX105" fmla="*/ 11196772 w 11875911"/>
              <a:gd name="connsiteY105" fmla="*/ 85760 h 6581421"/>
              <a:gd name="connsiteX106" fmla="*/ 11194818 w 11875911"/>
              <a:gd name="connsiteY106" fmla="*/ 88274 h 6581421"/>
              <a:gd name="connsiteX107" fmla="*/ 11191889 w 11875911"/>
              <a:gd name="connsiteY107" fmla="*/ 90286 h 6581421"/>
              <a:gd name="connsiteX108" fmla="*/ 11188959 w 11875911"/>
              <a:gd name="connsiteY108" fmla="*/ 92798 h 6581421"/>
              <a:gd name="connsiteX109" fmla="*/ 11182124 w 11875911"/>
              <a:gd name="connsiteY109" fmla="*/ 96820 h 6581421"/>
              <a:gd name="connsiteX110" fmla="*/ 11166989 w 11875911"/>
              <a:gd name="connsiteY110" fmla="*/ 102855 h 6581421"/>
              <a:gd name="connsiteX111" fmla="*/ 11159665 w 11875911"/>
              <a:gd name="connsiteY111" fmla="*/ 106372 h 6581421"/>
              <a:gd name="connsiteX112" fmla="*/ 11153319 w 11875911"/>
              <a:gd name="connsiteY112" fmla="*/ 110394 h 6581421"/>
              <a:gd name="connsiteX113" fmla="*/ 11150388 w 11875911"/>
              <a:gd name="connsiteY113" fmla="*/ 112404 h 6581421"/>
              <a:gd name="connsiteX114" fmla="*/ 11148923 w 11875911"/>
              <a:gd name="connsiteY114" fmla="*/ 114918 h 6581421"/>
              <a:gd name="connsiteX115" fmla="*/ 11146971 w 11875911"/>
              <a:gd name="connsiteY115" fmla="*/ 116930 h 6581421"/>
              <a:gd name="connsiteX116" fmla="*/ 11146484 w 11875911"/>
              <a:gd name="connsiteY116" fmla="*/ 119945 h 6581421"/>
              <a:gd name="connsiteX117" fmla="*/ 11145995 w 11875911"/>
              <a:gd name="connsiteY117" fmla="*/ 122962 h 6581421"/>
              <a:gd name="connsiteX118" fmla="*/ 11146971 w 11875911"/>
              <a:gd name="connsiteY118" fmla="*/ 125978 h 6581421"/>
              <a:gd name="connsiteX119" fmla="*/ 11147947 w 11875911"/>
              <a:gd name="connsiteY119" fmla="*/ 130000 h 6581421"/>
              <a:gd name="connsiteX120" fmla="*/ 11150877 w 11875911"/>
              <a:gd name="connsiteY120" fmla="*/ 133519 h 6581421"/>
              <a:gd name="connsiteX121" fmla="*/ 11154295 w 11875911"/>
              <a:gd name="connsiteY121" fmla="*/ 138043 h 6581421"/>
              <a:gd name="connsiteX122" fmla="*/ 11159176 w 11875911"/>
              <a:gd name="connsiteY122" fmla="*/ 142567 h 6581421"/>
              <a:gd name="connsiteX123" fmla="*/ 11164547 w 11875911"/>
              <a:gd name="connsiteY123" fmla="*/ 148098 h 6581421"/>
              <a:gd name="connsiteX124" fmla="*/ 11171383 w 11875911"/>
              <a:gd name="connsiteY124" fmla="*/ 153627 h 6581421"/>
              <a:gd name="connsiteX125" fmla="*/ 11215812 w 11875911"/>
              <a:gd name="connsiteY125" fmla="*/ 171724 h 6581421"/>
              <a:gd name="connsiteX126" fmla="*/ 11246572 w 11875911"/>
              <a:gd name="connsiteY126" fmla="*/ 173233 h 6581421"/>
              <a:gd name="connsiteX127" fmla="*/ 11262196 w 11875911"/>
              <a:gd name="connsiteY127" fmla="*/ 173736 h 6581421"/>
              <a:gd name="connsiteX128" fmla="*/ 11277818 w 11875911"/>
              <a:gd name="connsiteY128" fmla="*/ 174741 h 6581421"/>
              <a:gd name="connsiteX129" fmla="*/ 11287584 w 11875911"/>
              <a:gd name="connsiteY129" fmla="*/ 176250 h 6581421"/>
              <a:gd name="connsiteX130" fmla="*/ 11297349 w 11875911"/>
              <a:gd name="connsiteY130" fmla="*/ 177757 h 6581421"/>
              <a:gd name="connsiteX131" fmla="*/ 11316878 w 11875911"/>
              <a:gd name="connsiteY131" fmla="*/ 181779 h 6581421"/>
              <a:gd name="connsiteX132" fmla="*/ 11288071 w 11875911"/>
              <a:gd name="connsiteY132" fmla="*/ 223503 h 6581421"/>
              <a:gd name="connsiteX133" fmla="*/ 11332502 w 11875911"/>
              <a:gd name="connsiteY133" fmla="*/ 248137 h 6581421"/>
              <a:gd name="connsiteX134" fmla="*/ 11332013 w 11875911"/>
              <a:gd name="connsiteY134" fmla="*/ 249142 h 6581421"/>
              <a:gd name="connsiteX135" fmla="*/ 11357403 w 11875911"/>
              <a:gd name="connsiteY135" fmla="*/ 257185 h 6581421"/>
              <a:gd name="connsiteX136" fmla="*/ 11379860 w 11875911"/>
              <a:gd name="connsiteY136" fmla="*/ 264726 h 6581421"/>
              <a:gd name="connsiteX137" fmla="*/ 11399878 w 11875911"/>
              <a:gd name="connsiteY137" fmla="*/ 271763 h 6581421"/>
              <a:gd name="connsiteX138" fmla="*/ 11416479 w 11875911"/>
              <a:gd name="connsiteY138" fmla="*/ 278803 h 6581421"/>
              <a:gd name="connsiteX139" fmla="*/ 11423803 w 11875911"/>
              <a:gd name="connsiteY139" fmla="*/ 282320 h 6581421"/>
              <a:gd name="connsiteX140" fmla="*/ 11430638 w 11875911"/>
              <a:gd name="connsiteY140" fmla="*/ 285841 h 6581421"/>
              <a:gd name="connsiteX141" fmla="*/ 11436009 w 11875911"/>
              <a:gd name="connsiteY141" fmla="*/ 289861 h 6581421"/>
              <a:gd name="connsiteX142" fmla="*/ 11441866 w 11875911"/>
              <a:gd name="connsiteY142" fmla="*/ 293380 h 6581421"/>
              <a:gd name="connsiteX143" fmla="*/ 11446262 w 11875911"/>
              <a:gd name="connsiteY143" fmla="*/ 297402 h 6581421"/>
              <a:gd name="connsiteX144" fmla="*/ 11450166 w 11875911"/>
              <a:gd name="connsiteY144" fmla="*/ 300923 h 6581421"/>
              <a:gd name="connsiteX145" fmla="*/ 11453584 w 11875911"/>
              <a:gd name="connsiteY145" fmla="*/ 305447 h 6581421"/>
              <a:gd name="connsiteX146" fmla="*/ 11456514 w 11875911"/>
              <a:gd name="connsiteY146" fmla="*/ 309467 h 6581421"/>
              <a:gd name="connsiteX147" fmla="*/ 11458956 w 11875911"/>
              <a:gd name="connsiteY147" fmla="*/ 314996 h 6581421"/>
              <a:gd name="connsiteX148" fmla="*/ 11460419 w 11875911"/>
              <a:gd name="connsiteY148" fmla="*/ 319522 h 6581421"/>
              <a:gd name="connsiteX149" fmla="*/ 11461397 w 11875911"/>
              <a:gd name="connsiteY149" fmla="*/ 325051 h 6581421"/>
              <a:gd name="connsiteX150" fmla="*/ 11462373 w 11875911"/>
              <a:gd name="connsiteY150" fmla="*/ 330582 h 6581421"/>
              <a:gd name="connsiteX151" fmla="*/ 11462373 w 11875911"/>
              <a:gd name="connsiteY151" fmla="*/ 336614 h 6581421"/>
              <a:gd name="connsiteX152" fmla="*/ 11462373 w 11875911"/>
              <a:gd name="connsiteY152" fmla="*/ 343149 h 6581421"/>
              <a:gd name="connsiteX153" fmla="*/ 11460908 w 11875911"/>
              <a:gd name="connsiteY153" fmla="*/ 349683 h 6581421"/>
              <a:gd name="connsiteX154" fmla="*/ 11459932 w 11875911"/>
              <a:gd name="connsiteY154" fmla="*/ 357727 h 6581421"/>
              <a:gd name="connsiteX155" fmla="*/ 11456514 w 11875911"/>
              <a:gd name="connsiteY155" fmla="*/ 373813 h 6581421"/>
              <a:gd name="connsiteX156" fmla="*/ 11450656 w 11875911"/>
              <a:gd name="connsiteY156" fmla="*/ 392414 h 6581421"/>
              <a:gd name="connsiteX157" fmla="*/ 11443820 w 11875911"/>
              <a:gd name="connsiteY157" fmla="*/ 413529 h 6581421"/>
              <a:gd name="connsiteX158" fmla="*/ 11436009 w 11875911"/>
              <a:gd name="connsiteY158" fmla="*/ 436654 h 6581421"/>
              <a:gd name="connsiteX159" fmla="*/ 11437962 w 11875911"/>
              <a:gd name="connsiteY159" fmla="*/ 445701 h 6581421"/>
              <a:gd name="connsiteX160" fmla="*/ 11440401 w 11875911"/>
              <a:gd name="connsiteY160" fmla="*/ 453744 h 6581421"/>
              <a:gd name="connsiteX161" fmla="*/ 11443820 w 11875911"/>
              <a:gd name="connsiteY161" fmla="*/ 461789 h 6581421"/>
              <a:gd name="connsiteX162" fmla="*/ 11448214 w 11875911"/>
              <a:gd name="connsiteY162" fmla="*/ 468826 h 6581421"/>
              <a:gd name="connsiteX163" fmla="*/ 11452608 w 11875911"/>
              <a:gd name="connsiteY163" fmla="*/ 475864 h 6581421"/>
              <a:gd name="connsiteX164" fmla="*/ 11457002 w 11875911"/>
              <a:gd name="connsiteY164" fmla="*/ 482904 h 6581421"/>
              <a:gd name="connsiteX165" fmla="*/ 11467745 w 11875911"/>
              <a:gd name="connsiteY165" fmla="*/ 495972 h 6581421"/>
              <a:gd name="connsiteX166" fmla="*/ 11478974 w 11875911"/>
              <a:gd name="connsiteY166" fmla="*/ 508039 h 6581421"/>
              <a:gd name="connsiteX167" fmla="*/ 11489715 w 11875911"/>
              <a:gd name="connsiteY167" fmla="*/ 521109 h 6581421"/>
              <a:gd name="connsiteX168" fmla="*/ 11495085 w 11875911"/>
              <a:gd name="connsiteY168" fmla="*/ 527140 h 6581421"/>
              <a:gd name="connsiteX169" fmla="*/ 11499479 w 11875911"/>
              <a:gd name="connsiteY169" fmla="*/ 534179 h 6581421"/>
              <a:gd name="connsiteX170" fmla="*/ 11503385 w 11875911"/>
              <a:gd name="connsiteY170" fmla="*/ 541215 h 6581421"/>
              <a:gd name="connsiteX171" fmla="*/ 11506803 w 11875911"/>
              <a:gd name="connsiteY171" fmla="*/ 549259 h 6581421"/>
              <a:gd name="connsiteX172" fmla="*/ 11511685 w 11875911"/>
              <a:gd name="connsiteY172" fmla="*/ 558307 h 6581421"/>
              <a:gd name="connsiteX173" fmla="*/ 11515103 w 11875911"/>
              <a:gd name="connsiteY173" fmla="*/ 566855 h 6581421"/>
              <a:gd name="connsiteX174" fmla="*/ 11521451 w 11875911"/>
              <a:gd name="connsiteY174" fmla="*/ 584449 h 6581421"/>
              <a:gd name="connsiteX175" fmla="*/ 11526821 w 11875911"/>
              <a:gd name="connsiteY175" fmla="*/ 602547 h 6581421"/>
              <a:gd name="connsiteX176" fmla="*/ 11530238 w 11875911"/>
              <a:gd name="connsiteY176" fmla="*/ 620141 h 6581421"/>
              <a:gd name="connsiteX177" fmla="*/ 11533169 w 11875911"/>
              <a:gd name="connsiteY177" fmla="*/ 637737 h 6581421"/>
              <a:gd name="connsiteX178" fmla="*/ 11534143 w 11875911"/>
              <a:gd name="connsiteY178" fmla="*/ 655331 h 6581421"/>
              <a:gd name="connsiteX179" fmla="*/ 11534143 w 11875911"/>
              <a:gd name="connsiteY179" fmla="*/ 671418 h 6581421"/>
              <a:gd name="connsiteX180" fmla="*/ 11532680 w 11875911"/>
              <a:gd name="connsiteY180" fmla="*/ 688007 h 6581421"/>
              <a:gd name="connsiteX181" fmla="*/ 11531214 w 11875911"/>
              <a:gd name="connsiteY181" fmla="*/ 695549 h 6581421"/>
              <a:gd name="connsiteX182" fmla="*/ 11529751 w 11875911"/>
              <a:gd name="connsiteY182" fmla="*/ 703090 h 6581421"/>
              <a:gd name="connsiteX183" fmla="*/ 11527797 w 11875911"/>
              <a:gd name="connsiteY183" fmla="*/ 710629 h 6581421"/>
              <a:gd name="connsiteX184" fmla="*/ 11526334 w 11875911"/>
              <a:gd name="connsiteY184" fmla="*/ 717668 h 6581421"/>
              <a:gd name="connsiteX185" fmla="*/ 11523403 w 11875911"/>
              <a:gd name="connsiteY185" fmla="*/ 724704 h 6581421"/>
              <a:gd name="connsiteX186" fmla="*/ 11520962 w 11875911"/>
              <a:gd name="connsiteY186" fmla="*/ 730739 h 6581421"/>
              <a:gd name="connsiteX187" fmla="*/ 11517544 w 11875911"/>
              <a:gd name="connsiteY187" fmla="*/ 737273 h 6581421"/>
              <a:gd name="connsiteX188" fmla="*/ 11515103 w 11875911"/>
              <a:gd name="connsiteY188" fmla="*/ 743305 h 6581421"/>
              <a:gd name="connsiteX189" fmla="*/ 11510707 w 11875911"/>
              <a:gd name="connsiteY189" fmla="*/ 748836 h 6581421"/>
              <a:gd name="connsiteX190" fmla="*/ 11506803 w 11875911"/>
              <a:gd name="connsiteY190" fmla="*/ 754365 h 6581421"/>
              <a:gd name="connsiteX191" fmla="*/ 11502898 w 11875911"/>
              <a:gd name="connsiteY191" fmla="*/ 758889 h 6581421"/>
              <a:gd name="connsiteX192" fmla="*/ 11498503 w 11875911"/>
              <a:gd name="connsiteY192" fmla="*/ 763415 h 6581421"/>
              <a:gd name="connsiteX193" fmla="*/ 11494109 w 11875911"/>
              <a:gd name="connsiteY193" fmla="*/ 767939 h 6581421"/>
              <a:gd name="connsiteX194" fmla="*/ 11488737 w 11875911"/>
              <a:gd name="connsiteY194" fmla="*/ 771961 h 6581421"/>
              <a:gd name="connsiteX195" fmla="*/ 11483854 w 11875911"/>
              <a:gd name="connsiteY195" fmla="*/ 775480 h 6581421"/>
              <a:gd name="connsiteX196" fmla="*/ 11477997 w 11875911"/>
              <a:gd name="connsiteY196" fmla="*/ 777994 h 6581421"/>
              <a:gd name="connsiteX197" fmla="*/ 11447238 w 11875911"/>
              <a:gd name="connsiteY197" fmla="*/ 802124 h 6581421"/>
              <a:gd name="connsiteX198" fmla="*/ 11442844 w 11875911"/>
              <a:gd name="connsiteY198" fmla="*/ 808660 h 6581421"/>
              <a:gd name="connsiteX199" fmla="*/ 11438938 w 11875911"/>
              <a:gd name="connsiteY199" fmla="*/ 814187 h 6581421"/>
              <a:gd name="connsiteX200" fmla="*/ 11435031 w 11875911"/>
              <a:gd name="connsiteY200" fmla="*/ 820221 h 6581421"/>
              <a:gd name="connsiteX201" fmla="*/ 11431614 w 11875911"/>
              <a:gd name="connsiteY201" fmla="*/ 826755 h 6581421"/>
              <a:gd name="connsiteX202" fmla="*/ 11425755 w 11875911"/>
              <a:gd name="connsiteY202" fmla="*/ 840329 h 6581421"/>
              <a:gd name="connsiteX203" fmla="*/ 11420874 w 11875911"/>
              <a:gd name="connsiteY203" fmla="*/ 853399 h 6581421"/>
              <a:gd name="connsiteX204" fmla="*/ 11416966 w 11875911"/>
              <a:gd name="connsiteY204" fmla="*/ 866973 h 6581421"/>
              <a:gd name="connsiteX205" fmla="*/ 11413061 w 11875911"/>
              <a:gd name="connsiteY205" fmla="*/ 881048 h 6581421"/>
              <a:gd name="connsiteX206" fmla="*/ 11406713 w 11875911"/>
              <a:gd name="connsiteY206" fmla="*/ 909704 h 6581421"/>
              <a:gd name="connsiteX207" fmla="*/ 11403296 w 11875911"/>
              <a:gd name="connsiteY207" fmla="*/ 924283 h 6581421"/>
              <a:gd name="connsiteX208" fmla="*/ 11399878 w 11875911"/>
              <a:gd name="connsiteY208" fmla="*/ 938358 h 6581421"/>
              <a:gd name="connsiteX209" fmla="*/ 11395973 w 11875911"/>
              <a:gd name="connsiteY209" fmla="*/ 951930 h 6581421"/>
              <a:gd name="connsiteX210" fmla="*/ 11390602 w 11875911"/>
              <a:gd name="connsiteY210" fmla="*/ 966007 h 6581421"/>
              <a:gd name="connsiteX211" fmla="*/ 11385232 w 11875911"/>
              <a:gd name="connsiteY211" fmla="*/ 980084 h 6581421"/>
              <a:gd name="connsiteX212" fmla="*/ 11381813 w 11875911"/>
              <a:gd name="connsiteY212" fmla="*/ 986618 h 6581421"/>
              <a:gd name="connsiteX213" fmla="*/ 11378395 w 11875911"/>
              <a:gd name="connsiteY213" fmla="*/ 993154 h 6581421"/>
              <a:gd name="connsiteX214" fmla="*/ 11374490 w 11875911"/>
              <a:gd name="connsiteY214" fmla="*/ 999185 h 6581421"/>
              <a:gd name="connsiteX215" fmla="*/ 11369608 w 11875911"/>
              <a:gd name="connsiteY215" fmla="*/ 1005721 h 6581421"/>
              <a:gd name="connsiteX216" fmla="*/ 11364725 w 11875911"/>
              <a:gd name="connsiteY216" fmla="*/ 1012255 h 6581421"/>
              <a:gd name="connsiteX217" fmla="*/ 11359355 w 11875911"/>
              <a:gd name="connsiteY217" fmla="*/ 1018289 h 6581421"/>
              <a:gd name="connsiteX218" fmla="*/ 11353496 w 11875911"/>
              <a:gd name="connsiteY218" fmla="*/ 1025829 h 6581421"/>
              <a:gd name="connsiteX219" fmla="*/ 11349590 w 11875911"/>
              <a:gd name="connsiteY219" fmla="*/ 1031861 h 6581421"/>
              <a:gd name="connsiteX220" fmla="*/ 11348125 w 11875911"/>
              <a:gd name="connsiteY220" fmla="*/ 1034876 h 6581421"/>
              <a:gd name="connsiteX221" fmla="*/ 11347148 w 11875911"/>
              <a:gd name="connsiteY221" fmla="*/ 1037896 h 6581421"/>
              <a:gd name="connsiteX222" fmla="*/ 11347148 w 11875911"/>
              <a:gd name="connsiteY222" fmla="*/ 1040409 h 6581421"/>
              <a:gd name="connsiteX223" fmla="*/ 11347148 w 11875911"/>
              <a:gd name="connsiteY223" fmla="*/ 1042418 h 6581421"/>
              <a:gd name="connsiteX224" fmla="*/ 11347148 w 11875911"/>
              <a:gd name="connsiteY224" fmla="*/ 1044931 h 6581421"/>
              <a:gd name="connsiteX225" fmla="*/ 11348125 w 11875911"/>
              <a:gd name="connsiteY225" fmla="*/ 1047445 h 6581421"/>
              <a:gd name="connsiteX226" fmla="*/ 11349590 w 11875911"/>
              <a:gd name="connsiteY226" fmla="*/ 1048954 h 6581421"/>
              <a:gd name="connsiteX227" fmla="*/ 11350568 w 11875911"/>
              <a:gd name="connsiteY227" fmla="*/ 1050966 h 6581421"/>
              <a:gd name="connsiteX228" fmla="*/ 11353985 w 11875911"/>
              <a:gd name="connsiteY228" fmla="*/ 1053479 h 6581421"/>
              <a:gd name="connsiteX229" fmla="*/ 11358866 w 11875911"/>
              <a:gd name="connsiteY229" fmla="*/ 1056495 h 6581421"/>
              <a:gd name="connsiteX230" fmla="*/ 11364238 w 11875911"/>
              <a:gd name="connsiteY230" fmla="*/ 1058505 h 6581421"/>
              <a:gd name="connsiteX231" fmla="*/ 11370584 w 11875911"/>
              <a:gd name="connsiteY231" fmla="*/ 1060014 h 6581421"/>
              <a:gd name="connsiteX232" fmla="*/ 11376932 w 11875911"/>
              <a:gd name="connsiteY232" fmla="*/ 1061019 h 6581421"/>
              <a:gd name="connsiteX233" fmla="*/ 11383767 w 11875911"/>
              <a:gd name="connsiteY233" fmla="*/ 1062024 h 6581421"/>
              <a:gd name="connsiteX234" fmla="*/ 11397926 w 11875911"/>
              <a:gd name="connsiteY234" fmla="*/ 1062527 h 6581421"/>
              <a:gd name="connsiteX235" fmla="*/ 11411596 w 11875911"/>
              <a:gd name="connsiteY235" fmla="*/ 1062024 h 6581421"/>
              <a:gd name="connsiteX236" fmla="*/ 11408667 w 11875911"/>
              <a:gd name="connsiteY236" fmla="*/ 1067051 h 6581421"/>
              <a:gd name="connsiteX237" fmla="*/ 11406226 w 11875911"/>
              <a:gd name="connsiteY237" fmla="*/ 1071575 h 6581421"/>
              <a:gd name="connsiteX238" fmla="*/ 11402808 w 11875911"/>
              <a:gd name="connsiteY238" fmla="*/ 1076603 h 6581421"/>
              <a:gd name="connsiteX239" fmla="*/ 11399391 w 11875911"/>
              <a:gd name="connsiteY239" fmla="*/ 1081128 h 6581421"/>
              <a:gd name="connsiteX240" fmla="*/ 11391091 w 11875911"/>
              <a:gd name="connsiteY240" fmla="*/ 1089673 h 6581421"/>
              <a:gd name="connsiteX241" fmla="*/ 11382302 w 11875911"/>
              <a:gd name="connsiteY241" fmla="*/ 1098219 h 6581421"/>
              <a:gd name="connsiteX242" fmla="*/ 11364725 w 11875911"/>
              <a:gd name="connsiteY242" fmla="*/ 1113299 h 6581421"/>
              <a:gd name="connsiteX243" fmla="*/ 11355449 w 11875911"/>
              <a:gd name="connsiteY243" fmla="*/ 1120840 h 6581421"/>
              <a:gd name="connsiteX244" fmla="*/ 11347637 w 11875911"/>
              <a:gd name="connsiteY244" fmla="*/ 1128382 h 6581421"/>
              <a:gd name="connsiteX245" fmla="*/ 11340313 w 11875911"/>
              <a:gd name="connsiteY245" fmla="*/ 1136426 h 6581421"/>
              <a:gd name="connsiteX246" fmla="*/ 11337385 w 11875911"/>
              <a:gd name="connsiteY246" fmla="*/ 1141454 h 6581421"/>
              <a:gd name="connsiteX247" fmla="*/ 11334454 w 11875911"/>
              <a:gd name="connsiteY247" fmla="*/ 1145474 h 6581421"/>
              <a:gd name="connsiteX248" fmla="*/ 11332502 w 11875911"/>
              <a:gd name="connsiteY248" fmla="*/ 1149998 h 6581421"/>
              <a:gd name="connsiteX249" fmla="*/ 11330061 w 11875911"/>
              <a:gd name="connsiteY249" fmla="*/ 1154524 h 6581421"/>
              <a:gd name="connsiteX250" fmla="*/ 11329085 w 11875911"/>
              <a:gd name="connsiteY250" fmla="*/ 1159048 h 6581421"/>
              <a:gd name="connsiteX251" fmla="*/ 11327619 w 11875911"/>
              <a:gd name="connsiteY251" fmla="*/ 1164577 h 6581421"/>
              <a:gd name="connsiteX252" fmla="*/ 11327132 w 11875911"/>
              <a:gd name="connsiteY252" fmla="*/ 1169604 h 6581421"/>
              <a:gd name="connsiteX253" fmla="*/ 11327619 w 11875911"/>
              <a:gd name="connsiteY253" fmla="*/ 1175637 h 6581421"/>
              <a:gd name="connsiteX254" fmla="*/ 11328596 w 11875911"/>
              <a:gd name="connsiteY254" fmla="*/ 1181669 h 6581421"/>
              <a:gd name="connsiteX255" fmla="*/ 11330061 w 11875911"/>
              <a:gd name="connsiteY255" fmla="*/ 1187702 h 6581421"/>
              <a:gd name="connsiteX256" fmla="*/ 11332502 w 11875911"/>
              <a:gd name="connsiteY256" fmla="*/ 1194238 h 6581421"/>
              <a:gd name="connsiteX257" fmla="*/ 11335431 w 11875911"/>
              <a:gd name="connsiteY257" fmla="*/ 1201275 h 6581421"/>
              <a:gd name="connsiteX258" fmla="*/ 11339337 w 11875911"/>
              <a:gd name="connsiteY258" fmla="*/ 1208816 h 6581421"/>
              <a:gd name="connsiteX259" fmla="*/ 11343731 w 11875911"/>
              <a:gd name="connsiteY259" fmla="*/ 1216356 h 6581421"/>
              <a:gd name="connsiteX260" fmla="*/ 11374490 w 11875911"/>
              <a:gd name="connsiteY260" fmla="*/ 1220378 h 6581421"/>
              <a:gd name="connsiteX261" fmla="*/ 11383767 w 11875911"/>
              <a:gd name="connsiteY261" fmla="*/ 1216356 h 6581421"/>
              <a:gd name="connsiteX262" fmla="*/ 11393043 w 11875911"/>
              <a:gd name="connsiteY262" fmla="*/ 1214344 h 6581421"/>
              <a:gd name="connsiteX263" fmla="*/ 11401343 w 11875911"/>
              <a:gd name="connsiteY263" fmla="*/ 1212837 h 6581421"/>
              <a:gd name="connsiteX264" fmla="*/ 11409643 w 11875911"/>
              <a:gd name="connsiteY264" fmla="*/ 1212837 h 6581421"/>
              <a:gd name="connsiteX265" fmla="*/ 11417455 w 11875911"/>
              <a:gd name="connsiteY265" fmla="*/ 1214849 h 6581421"/>
              <a:gd name="connsiteX266" fmla="*/ 11424779 w 11875911"/>
              <a:gd name="connsiteY266" fmla="*/ 1216859 h 6581421"/>
              <a:gd name="connsiteX267" fmla="*/ 11431614 w 11875911"/>
              <a:gd name="connsiteY267" fmla="*/ 1219876 h 6581421"/>
              <a:gd name="connsiteX268" fmla="*/ 11438938 w 11875911"/>
              <a:gd name="connsiteY268" fmla="*/ 1223393 h 6581421"/>
              <a:gd name="connsiteX269" fmla="*/ 11445773 w 11875911"/>
              <a:gd name="connsiteY269" fmla="*/ 1227917 h 6581421"/>
              <a:gd name="connsiteX270" fmla="*/ 11452119 w 11875911"/>
              <a:gd name="connsiteY270" fmla="*/ 1232945 h 6581421"/>
              <a:gd name="connsiteX271" fmla="*/ 11464815 w 11875911"/>
              <a:gd name="connsiteY271" fmla="*/ 1243501 h 6581421"/>
              <a:gd name="connsiteX272" fmla="*/ 11477997 w 11875911"/>
              <a:gd name="connsiteY272" fmla="*/ 1253054 h 6581421"/>
              <a:gd name="connsiteX273" fmla="*/ 11484343 w 11875911"/>
              <a:gd name="connsiteY273" fmla="*/ 1258082 h 6581421"/>
              <a:gd name="connsiteX274" fmla="*/ 11491180 w 11875911"/>
              <a:gd name="connsiteY274" fmla="*/ 1262102 h 6581421"/>
              <a:gd name="connsiteX275" fmla="*/ 11494109 w 11875911"/>
              <a:gd name="connsiteY275" fmla="*/ 1262606 h 6581421"/>
              <a:gd name="connsiteX276" fmla="*/ 11496550 w 11875911"/>
              <a:gd name="connsiteY276" fmla="*/ 1263107 h 6581421"/>
              <a:gd name="connsiteX277" fmla="*/ 11499479 w 11875911"/>
              <a:gd name="connsiteY277" fmla="*/ 1263107 h 6581421"/>
              <a:gd name="connsiteX278" fmla="*/ 11501920 w 11875911"/>
              <a:gd name="connsiteY278" fmla="*/ 1262606 h 6581421"/>
              <a:gd name="connsiteX279" fmla="*/ 11506803 w 11875911"/>
              <a:gd name="connsiteY279" fmla="*/ 1260092 h 6581421"/>
              <a:gd name="connsiteX280" fmla="*/ 11511685 w 11875911"/>
              <a:gd name="connsiteY280" fmla="*/ 1257578 h 6581421"/>
              <a:gd name="connsiteX281" fmla="*/ 11502409 w 11875911"/>
              <a:gd name="connsiteY281" fmla="*/ 1259087 h 6581421"/>
              <a:gd name="connsiteX282" fmla="*/ 11491180 w 11875911"/>
              <a:gd name="connsiteY282" fmla="*/ 1262102 h 6581421"/>
              <a:gd name="connsiteX283" fmla="*/ 11499479 w 11875911"/>
              <a:gd name="connsiteY283" fmla="*/ 1258082 h 6581421"/>
              <a:gd name="connsiteX284" fmla="*/ 11507290 w 11875911"/>
              <a:gd name="connsiteY284" fmla="*/ 1254059 h 6581421"/>
              <a:gd name="connsiteX285" fmla="*/ 11515590 w 11875911"/>
              <a:gd name="connsiteY285" fmla="*/ 1249032 h 6581421"/>
              <a:gd name="connsiteX286" fmla="*/ 11522914 w 11875911"/>
              <a:gd name="connsiteY286" fmla="*/ 1244005 h 6581421"/>
              <a:gd name="connsiteX287" fmla="*/ 11537073 w 11875911"/>
              <a:gd name="connsiteY287" fmla="*/ 1233448 h 6581421"/>
              <a:gd name="connsiteX288" fmla="*/ 11551232 w 11875911"/>
              <a:gd name="connsiteY288" fmla="*/ 1221887 h 6581421"/>
              <a:gd name="connsiteX289" fmla="*/ 11564415 w 11875911"/>
              <a:gd name="connsiteY289" fmla="*/ 1209318 h 6581421"/>
              <a:gd name="connsiteX290" fmla="*/ 11577109 w 11875911"/>
              <a:gd name="connsiteY290" fmla="*/ 1196751 h 6581421"/>
              <a:gd name="connsiteX291" fmla="*/ 11602497 w 11875911"/>
              <a:gd name="connsiteY291" fmla="*/ 1170609 h 6581421"/>
              <a:gd name="connsiteX292" fmla="*/ 11615193 w 11875911"/>
              <a:gd name="connsiteY292" fmla="*/ 1157036 h 6581421"/>
              <a:gd name="connsiteX293" fmla="*/ 11628374 w 11875911"/>
              <a:gd name="connsiteY293" fmla="*/ 1143967 h 6581421"/>
              <a:gd name="connsiteX294" fmla="*/ 11642046 w 11875911"/>
              <a:gd name="connsiteY294" fmla="*/ 1131900 h 6581421"/>
              <a:gd name="connsiteX295" fmla="*/ 11656203 w 11875911"/>
              <a:gd name="connsiteY295" fmla="*/ 1120339 h 6581421"/>
              <a:gd name="connsiteX296" fmla="*/ 11670851 w 11875911"/>
              <a:gd name="connsiteY296" fmla="*/ 1109780 h 6581421"/>
              <a:gd name="connsiteX297" fmla="*/ 11678664 w 11875911"/>
              <a:gd name="connsiteY297" fmla="*/ 1105257 h 6581421"/>
              <a:gd name="connsiteX298" fmla="*/ 11686473 w 11875911"/>
              <a:gd name="connsiteY298" fmla="*/ 1100229 h 6581421"/>
              <a:gd name="connsiteX299" fmla="*/ 11694773 w 11875911"/>
              <a:gd name="connsiteY299" fmla="*/ 1096209 h 6581421"/>
              <a:gd name="connsiteX300" fmla="*/ 11703074 w 11875911"/>
              <a:gd name="connsiteY300" fmla="*/ 1092186 h 6581421"/>
              <a:gd name="connsiteX301" fmla="*/ 11712352 w 11875911"/>
              <a:gd name="connsiteY301" fmla="*/ 1088668 h 6581421"/>
              <a:gd name="connsiteX302" fmla="*/ 11721139 w 11875911"/>
              <a:gd name="connsiteY302" fmla="*/ 1085650 h 6581421"/>
              <a:gd name="connsiteX303" fmla="*/ 11713328 w 11875911"/>
              <a:gd name="connsiteY303" fmla="*/ 1103246 h 6581421"/>
              <a:gd name="connsiteX304" fmla="*/ 11705517 w 11875911"/>
              <a:gd name="connsiteY304" fmla="*/ 1120840 h 6581421"/>
              <a:gd name="connsiteX305" fmla="*/ 11696728 w 11875911"/>
              <a:gd name="connsiteY305" fmla="*/ 1136928 h 6581421"/>
              <a:gd name="connsiteX306" fmla="*/ 11687938 w 11875911"/>
              <a:gd name="connsiteY306" fmla="*/ 1154020 h 6581421"/>
              <a:gd name="connsiteX307" fmla="*/ 11678175 w 11875911"/>
              <a:gd name="connsiteY307" fmla="*/ 1169604 h 6581421"/>
              <a:gd name="connsiteX308" fmla="*/ 11667921 w 11875911"/>
              <a:gd name="connsiteY308" fmla="*/ 1185690 h 6581421"/>
              <a:gd name="connsiteX309" fmla="*/ 11657181 w 11875911"/>
              <a:gd name="connsiteY309" fmla="*/ 1200270 h 6581421"/>
              <a:gd name="connsiteX310" fmla="*/ 11645950 w 11875911"/>
              <a:gd name="connsiteY310" fmla="*/ 1214849 h 6581421"/>
              <a:gd name="connsiteX311" fmla="*/ 11633745 w 11875911"/>
              <a:gd name="connsiteY311" fmla="*/ 1228922 h 6581421"/>
              <a:gd name="connsiteX312" fmla="*/ 11622028 w 11875911"/>
              <a:gd name="connsiteY312" fmla="*/ 1242498 h 6581421"/>
              <a:gd name="connsiteX313" fmla="*/ 11608845 w 11875911"/>
              <a:gd name="connsiteY313" fmla="*/ 1255568 h 6581421"/>
              <a:gd name="connsiteX314" fmla="*/ 11594686 w 11875911"/>
              <a:gd name="connsiteY314" fmla="*/ 1267633 h 6581421"/>
              <a:gd name="connsiteX315" fmla="*/ 11580527 w 11875911"/>
              <a:gd name="connsiteY315" fmla="*/ 1279698 h 6581421"/>
              <a:gd name="connsiteX316" fmla="*/ 11565391 w 11875911"/>
              <a:gd name="connsiteY316" fmla="*/ 1290756 h 6581421"/>
              <a:gd name="connsiteX317" fmla="*/ 11549280 w 11875911"/>
              <a:gd name="connsiteY317" fmla="*/ 1301816 h 6581421"/>
              <a:gd name="connsiteX318" fmla="*/ 11533169 w 11875911"/>
              <a:gd name="connsiteY318" fmla="*/ 1311367 h 6581421"/>
              <a:gd name="connsiteX319" fmla="*/ 11545373 w 11875911"/>
              <a:gd name="connsiteY319" fmla="*/ 1319914 h 6581421"/>
              <a:gd name="connsiteX320" fmla="*/ 11556604 w 11875911"/>
              <a:gd name="connsiteY320" fmla="*/ 1327958 h 6581421"/>
              <a:gd name="connsiteX321" fmla="*/ 11568322 w 11875911"/>
              <a:gd name="connsiteY321" fmla="*/ 1336504 h 6581421"/>
              <a:gd name="connsiteX322" fmla="*/ 11579061 w 11875911"/>
              <a:gd name="connsiteY322" fmla="*/ 1345552 h 6581421"/>
              <a:gd name="connsiteX323" fmla="*/ 11589314 w 11875911"/>
              <a:gd name="connsiteY323" fmla="*/ 1354602 h 6581421"/>
              <a:gd name="connsiteX324" fmla="*/ 11599568 w 11875911"/>
              <a:gd name="connsiteY324" fmla="*/ 1363650 h 6581421"/>
              <a:gd name="connsiteX325" fmla="*/ 11608845 w 11875911"/>
              <a:gd name="connsiteY325" fmla="*/ 1373705 h 6581421"/>
              <a:gd name="connsiteX326" fmla="*/ 11618121 w 11875911"/>
              <a:gd name="connsiteY326" fmla="*/ 1382753 h 6581421"/>
              <a:gd name="connsiteX327" fmla="*/ 11626421 w 11875911"/>
              <a:gd name="connsiteY327" fmla="*/ 1392807 h 6581421"/>
              <a:gd name="connsiteX328" fmla="*/ 11634233 w 11875911"/>
              <a:gd name="connsiteY328" fmla="*/ 1403364 h 6581421"/>
              <a:gd name="connsiteX329" fmla="*/ 11642533 w 11875911"/>
              <a:gd name="connsiteY329" fmla="*/ 1412915 h 6581421"/>
              <a:gd name="connsiteX330" fmla="*/ 11649857 w 11875911"/>
              <a:gd name="connsiteY330" fmla="*/ 1423473 h 6581421"/>
              <a:gd name="connsiteX331" fmla="*/ 11656692 w 11875911"/>
              <a:gd name="connsiteY331" fmla="*/ 1434532 h 6581421"/>
              <a:gd name="connsiteX332" fmla="*/ 11663038 w 11875911"/>
              <a:gd name="connsiteY332" fmla="*/ 1445591 h 6581421"/>
              <a:gd name="connsiteX333" fmla="*/ 11668899 w 11875911"/>
              <a:gd name="connsiteY333" fmla="*/ 1457153 h 6581421"/>
              <a:gd name="connsiteX334" fmla="*/ 11674756 w 11875911"/>
              <a:gd name="connsiteY334" fmla="*/ 1468215 h 6581421"/>
              <a:gd name="connsiteX335" fmla="*/ 11679638 w 11875911"/>
              <a:gd name="connsiteY335" fmla="*/ 1479776 h 6581421"/>
              <a:gd name="connsiteX336" fmla="*/ 11684521 w 11875911"/>
              <a:gd name="connsiteY336" fmla="*/ 1491841 h 6581421"/>
              <a:gd name="connsiteX337" fmla="*/ 11688916 w 11875911"/>
              <a:gd name="connsiteY337" fmla="*/ 1503403 h 6581421"/>
              <a:gd name="connsiteX338" fmla="*/ 11692821 w 11875911"/>
              <a:gd name="connsiteY338" fmla="*/ 1515972 h 6581421"/>
              <a:gd name="connsiteX339" fmla="*/ 11696239 w 11875911"/>
              <a:gd name="connsiteY339" fmla="*/ 1528538 h 6581421"/>
              <a:gd name="connsiteX340" fmla="*/ 11699169 w 11875911"/>
              <a:gd name="connsiteY340" fmla="*/ 1541610 h 6581421"/>
              <a:gd name="connsiteX341" fmla="*/ 11702099 w 11875911"/>
              <a:gd name="connsiteY341" fmla="*/ 1554177 h 6581421"/>
              <a:gd name="connsiteX342" fmla="*/ 11703563 w 11875911"/>
              <a:gd name="connsiteY342" fmla="*/ 1567249 h 6581421"/>
              <a:gd name="connsiteX343" fmla="*/ 11705517 w 11875911"/>
              <a:gd name="connsiteY343" fmla="*/ 1580821 h 6581421"/>
              <a:gd name="connsiteX344" fmla="*/ 11706980 w 11875911"/>
              <a:gd name="connsiteY344" fmla="*/ 1593891 h 6581421"/>
              <a:gd name="connsiteX345" fmla="*/ 11707469 w 11875911"/>
              <a:gd name="connsiteY345" fmla="*/ 1607968 h 6581421"/>
              <a:gd name="connsiteX346" fmla="*/ 11707956 w 11875911"/>
              <a:gd name="connsiteY346" fmla="*/ 1622043 h 6581421"/>
              <a:gd name="connsiteX347" fmla="*/ 11707956 w 11875911"/>
              <a:gd name="connsiteY347" fmla="*/ 1636118 h 6581421"/>
              <a:gd name="connsiteX348" fmla="*/ 11707956 w 11875911"/>
              <a:gd name="connsiteY348" fmla="*/ 1650697 h 6581421"/>
              <a:gd name="connsiteX349" fmla="*/ 11706980 w 11875911"/>
              <a:gd name="connsiteY349" fmla="*/ 1665276 h 6581421"/>
              <a:gd name="connsiteX350" fmla="*/ 11706004 w 11875911"/>
              <a:gd name="connsiteY350" fmla="*/ 1679855 h 6581421"/>
              <a:gd name="connsiteX351" fmla="*/ 11706004 w 11875911"/>
              <a:gd name="connsiteY351" fmla="*/ 1682872 h 6581421"/>
              <a:gd name="connsiteX352" fmla="*/ 11706004 w 11875911"/>
              <a:gd name="connsiteY352" fmla="*/ 1684882 h 6581421"/>
              <a:gd name="connsiteX353" fmla="*/ 11706980 w 11875911"/>
              <a:gd name="connsiteY353" fmla="*/ 1687396 h 6581421"/>
              <a:gd name="connsiteX354" fmla="*/ 11707469 w 11875911"/>
              <a:gd name="connsiteY354" fmla="*/ 1689406 h 6581421"/>
              <a:gd name="connsiteX355" fmla="*/ 11709422 w 11875911"/>
              <a:gd name="connsiteY355" fmla="*/ 1690915 h 6581421"/>
              <a:gd name="connsiteX356" fmla="*/ 11710887 w 11875911"/>
              <a:gd name="connsiteY356" fmla="*/ 1692423 h 6581421"/>
              <a:gd name="connsiteX357" fmla="*/ 11712839 w 11875911"/>
              <a:gd name="connsiteY357" fmla="*/ 1693930 h 6581421"/>
              <a:gd name="connsiteX358" fmla="*/ 11714791 w 11875911"/>
              <a:gd name="connsiteY358" fmla="*/ 1694935 h 6581421"/>
              <a:gd name="connsiteX359" fmla="*/ 11740670 w 11875911"/>
              <a:gd name="connsiteY359" fmla="*/ 1708007 h 6581421"/>
              <a:gd name="connsiteX360" fmla="*/ 11762151 w 11875911"/>
              <a:gd name="connsiteY360" fmla="*/ 1719569 h 6581421"/>
              <a:gd name="connsiteX361" fmla="*/ 11780704 w 11875911"/>
              <a:gd name="connsiteY361" fmla="*/ 1730629 h 6581421"/>
              <a:gd name="connsiteX362" fmla="*/ 11795841 w 11875911"/>
              <a:gd name="connsiteY362" fmla="*/ 1740180 h 6581421"/>
              <a:gd name="connsiteX363" fmla="*/ 11802187 w 11875911"/>
              <a:gd name="connsiteY363" fmla="*/ 1744706 h 6581421"/>
              <a:gd name="connsiteX364" fmla="*/ 11808046 w 11875911"/>
              <a:gd name="connsiteY364" fmla="*/ 1749230 h 6581421"/>
              <a:gd name="connsiteX365" fmla="*/ 11812929 w 11875911"/>
              <a:gd name="connsiteY365" fmla="*/ 1753754 h 6581421"/>
              <a:gd name="connsiteX366" fmla="*/ 11816833 w 11875911"/>
              <a:gd name="connsiteY366" fmla="*/ 1758781 h 6581421"/>
              <a:gd name="connsiteX367" fmla="*/ 11820251 w 11875911"/>
              <a:gd name="connsiteY367" fmla="*/ 1762803 h 6581421"/>
              <a:gd name="connsiteX368" fmla="*/ 11823181 w 11875911"/>
              <a:gd name="connsiteY368" fmla="*/ 1767327 h 6581421"/>
              <a:gd name="connsiteX369" fmla="*/ 11825134 w 11875911"/>
              <a:gd name="connsiteY369" fmla="*/ 1771348 h 6581421"/>
              <a:gd name="connsiteX370" fmla="*/ 11826112 w 11875911"/>
              <a:gd name="connsiteY370" fmla="*/ 1775873 h 6581421"/>
              <a:gd name="connsiteX371" fmla="*/ 11826599 w 11875911"/>
              <a:gd name="connsiteY371" fmla="*/ 1780899 h 6581421"/>
              <a:gd name="connsiteX372" fmla="*/ 11826112 w 11875911"/>
              <a:gd name="connsiteY372" fmla="*/ 1785425 h 6581421"/>
              <a:gd name="connsiteX373" fmla="*/ 11825134 w 11875911"/>
              <a:gd name="connsiteY373" fmla="*/ 1789949 h 6581421"/>
              <a:gd name="connsiteX374" fmla="*/ 11823181 w 11875911"/>
              <a:gd name="connsiteY374" fmla="*/ 1795480 h 6581421"/>
              <a:gd name="connsiteX375" fmla="*/ 11820251 w 11875911"/>
              <a:gd name="connsiteY375" fmla="*/ 1800004 h 6581421"/>
              <a:gd name="connsiteX376" fmla="*/ 11816833 w 11875911"/>
              <a:gd name="connsiteY376" fmla="*/ 1806036 h 6581421"/>
              <a:gd name="connsiteX377" fmla="*/ 11812440 w 11875911"/>
              <a:gd name="connsiteY377" fmla="*/ 1811063 h 6581421"/>
              <a:gd name="connsiteX378" fmla="*/ 11808046 w 11875911"/>
              <a:gd name="connsiteY378" fmla="*/ 1817598 h 6581421"/>
              <a:gd name="connsiteX379" fmla="*/ 11795841 w 11875911"/>
              <a:gd name="connsiteY379" fmla="*/ 1830164 h 6581421"/>
              <a:gd name="connsiteX380" fmla="*/ 11780704 w 11875911"/>
              <a:gd name="connsiteY380" fmla="*/ 1844241 h 6581421"/>
              <a:gd name="connsiteX381" fmla="*/ 11763127 w 11875911"/>
              <a:gd name="connsiteY381" fmla="*/ 1860329 h 6581421"/>
              <a:gd name="connsiteX382" fmla="*/ 11742622 w 11875911"/>
              <a:gd name="connsiteY382" fmla="*/ 1878426 h 6581421"/>
              <a:gd name="connsiteX383" fmla="*/ 11720652 w 11875911"/>
              <a:gd name="connsiteY383" fmla="*/ 1897527 h 6581421"/>
              <a:gd name="connsiteX384" fmla="*/ 11699656 w 11875911"/>
              <a:gd name="connsiteY384" fmla="*/ 1918140 h 6581421"/>
              <a:gd name="connsiteX385" fmla="*/ 11689404 w 11875911"/>
              <a:gd name="connsiteY385" fmla="*/ 1927692 h 6581421"/>
              <a:gd name="connsiteX386" fmla="*/ 11679638 w 11875911"/>
              <a:gd name="connsiteY386" fmla="*/ 1938248 h 6581421"/>
              <a:gd name="connsiteX387" fmla="*/ 11670851 w 11875911"/>
              <a:gd name="connsiteY387" fmla="*/ 1949308 h 6581421"/>
              <a:gd name="connsiteX388" fmla="*/ 11661574 w 11875911"/>
              <a:gd name="connsiteY388" fmla="*/ 1960368 h 6581421"/>
              <a:gd name="connsiteX389" fmla="*/ 11653274 w 11875911"/>
              <a:gd name="connsiteY389" fmla="*/ 1971428 h 6581421"/>
              <a:gd name="connsiteX390" fmla="*/ 11645463 w 11875911"/>
              <a:gd name="connsiteY390" fmla="*/ 1983491 h 6581421"/>
              <a:gd name="connsiteX391" fmla="*/ 11637650 w 11875911"/>
              <a:gd name="connsiteY391" fmla="*/ 1995556 h 6581421"/>
              <a:gd name="connsiteX392" fmla="*/ 11630328 w 11875911"/>
              <a:gd name="connsiteY392" fmla="*/ 2007621 h 6581421"/>
              <a:gd name="connsiteX393" fmla="*/ 11624467 w 11875911"/>
              <a:gd name="connsiteY393" fmla="*/ 2020693 h 6581421"/>
              <a:gd name="connsiteX394" fmla="*/ 11618121 w 11875911"/>
              <a:gd name="connsiteY394" fmla="*/ 2034265 h 6581421"/>
              <a:gd name="connsiteX395" fmla="*/ 11612749 w 11875911"/>
              <a:gd name="connsiteY395" fmla="*/ 2047839 h 6581421"/>
              <a:gd name="connsiteX396" fmla="*/ 11608358 w 11875911"/>
              <a:gd name="connsiteY396" fmla="*/ 2062417 h 6581421"/>
              <a:gd name="connsiteX397" fmla="*/ 11600545 w 11875911"/>
              <a:gd name="connsiteY397" fmla="*/ 2060909 h 6581421"/>
              <a:gd name="connsiteX398" fmla="*/ 11600057 w 11875911"/>
              <a:gd name="connsiteY398" fmla="*/ 2060909 h 6581421"/>
              <a:gd name="connsiteX399" fmla="*/ 11608358 w 11875911"/>
              <a:gd name="connsiteY399" fmla="*/ 2062417 h 6581421"/>
              <a:gd name="connsiteX400" fmla="*/ 11601521 w 11875911"/>
              <a:gd name="connsiteY400" fmla="*/ 2076996 h 6581421"/>
              <a:gd name="connsiteX401" fmla="*/ 11594686 w 11875911"/>
              <a:gd name="connsiteY401" fmla="*/ 2091071 h 6581421"/>
              <a:gd name="connsiteX402" fmla="*/ 11580527 w 11875911"/>
              <a:gd name="connsiteY402" fmla="*/ 2119725 h 6581421"/>
              <a:gd name="connsiteX403" fmla="*/ 11565879 w 11875911"/>
              <a:gd name="connsiteY403" fmla="*/ 2148381 h 6581421"/>
              <a:gd name="connsiteX404" fmla="*/ 11559044 w 11875911"/>
              <a:gd name="connsiteY404" fmla="*/ 2162960 h 6581421"/>
              <a:gd name="connsiteX405" fmla="*/ 11552697 w 11875911"/>
              <a:gd name="connsiteY405" fmla="*/ 2177537 h 6581421"/>
              <a:gd name="connsiteX406" fmla="*/ 11547326 w 11875911"/>
              <a:gd name="connsiteY406" fmla="*/ 2192116 h 6581421"/>
              <a:gd name="connsiteX407" fmla="*/ 11541469 w 11875911"/>
              <a:gd name="connsiteY407" fmla="*/ 2207198 h 6581421"/>
              <a:gd name="connsiteX408" fmla="*/ 11537562 w 11875911"/>
              <a:gd name="connsiteY408" fmla="*/ 2222782 h 6581421"/>
              <a:gd name="connsiteX409" fmla="*/ 11534143 w 11875911"/>
              <a:gd name="connsiteY409" fmla="*/ 2238366 h 6581421"/>
              <a:gd name="connsiteX410" fmla="*/ 11531703 w 11875911"/>
              <a:gd name="connsiteY410" fmla="*/ 2253949 h 6581421"/>
              <a:gd name="connsiteX411" fmla="*/ 11531214 w 11875911"/>
              <a:gd name="connsiteY411" fmla="*/ 2261994 h 6581421"/>
              <a:gd name="connsiteX412" fmla="*/ 11530725 w 11875911"/>
              <a:gd name="connsiteY412" fmla="*/ 2270538 h 6581421"/>
              <a:gd name="connsiteX413" fmla="*/ 11531214 w 11875911"/>
              <a:gd name="connsiteY413" fmla="*/ 2278583 h 6581421"/>
              <a:gd name="connsiteX414" fmla="*/ 11531214 w 11875911"/>
              <a:gd name="connsiteY414" fmla="*/ 2287127 h 6581421"/>
              <a:gd name="connsiteX415" fmla="*/ 11532680 w 11875911"/>
              <a:gd name="connsiteY415" fmla="*/ 2295674 h 6581421"/>
              <a:gd name="connsiteX416" fmla="*/ 11533656 w 11875911"/>
              <a:gd name="connsiteY416" fmla="*/ 2304222 h 6581421"/>
              <a:gd name="connsiteX417" fmla="*/ 11519986 w 11875911"/>
              <a:gd name="connsiteY417" fmla="*/ 2302711 h 6581421"/>
              <a:gd name="connsiteX418" fmla="*/ 11520473 w 11875911"/>
              <a:gd name="connsiteY418" fmla="*/ 2304222 h 6581421"/>
              <a:gd name="connsiteX419" fmla="*/ 11533656 w 11875911"/>
              <a:gd name="connsiteY419" fmla="*/ 2304721 h 6581421"/>
              <a:gd name="connsiteX420" fmla="*/ 11540491 w 11875911"/>
              <a:gd name="connsiteY420" fmla="*/ 2311761 h 6581421"/>
              <a:gd name="connsiteX421" fmla="*/ 11545373 w 11875911"/>
              <a:gd name="connsiteY421" fmla="*/ 2318800 h 6581421"/>
              <a:gd name="connsiteX422" fmla="*/ 11550256 w 11875911"/>
              <a:gd name="connsiteY422" fmla="*/ 2326340 h 6581421"/>
              <a:gd name="connsiteX423" fmla="*/ 11552697 w 11875911"/>
              <a:gd name="connsiteY423" fmla="*/ 2333881 h 6581421"/>
              <a:gd name="connsiteX424" fmla="*/ 11555139 w 11875911"/>
              <a:gd name="connsiteY424" fmla="*/ 2341422 h 6581421"/>
              <a:gd name="connsiteX425" fmla="*/ 11556115 w 11875911"/>
              <a:gd name="connsiteY425" fmla="*/ 2348961 h 6581421"/>
              <a:gd name="connsiteX426" fmla="*/ 11556604 w 11875911"/>
              <a:gd name="connsiteY426" fmla="*/ 2357507 h 6581421"/>
              <a:gd name="connsiteX427" fmla="*/ 11556604 w 11875911"/>
              <a:gd name="connsiteY427" fmla="*/ 2365550 h 6581421"/>
              <a:gd name="connsiteX428" fmla="*/ 11556115 w 11875911"/>
              <a:gd name="connsiteY428" fmla="*/ 2373595 h 6581421"/>
              <a:gd name="connsiteX429" fmla="*/ 11555626 w 11875911"/>
              <a:gd name="connsiteY429" fmla="*/ 2381134 h 6581421"/>
              <a:gd name="connsiteX430" fmla="*/ 11553186 w 11875911"/>
              <a:gd name="connsiteY430" fmla="*/ 2397723 h 6581421"/>
              <a:gd name="connsiteX431" fmla="*/ 11551232 w 11875911"/>
              <a:gd name="connsiteY431" fmla="*/ 2413812 h 6581421"/>
              <a:gd name="connsiteX432" fmla="*/ 11550256 w 11875911"/>
              <a:gd name="connsiteY432" fmla="*/ 2422356 h 6581421"/>
              <a:gd name="connsiteX433" fmla="*/ 11549280 w 11875911"/>
              <a:gd name="connsiteY433" fmla="*/ 2430403 h 6581421"/>
              <a:gd name="connsiteX434" fmla="*/ 11548304 w 11875911"/>
              <a:gd name="connsiteY434" fmla="*/ 2433918 h 6581421"/>
              <a:gd name="connsiteX435" fmla="*/ 11547815 w 11875911"/>
              <a:gd name="connsiteY435" fmla="*/ 2437439 h 6581421"/>
              <a:gd name="connsiteX436" fmla="*/ 11547326 w 11875911"/>
              <a:gd name="connsiteY436" fmla="*/ 2440958 h 6581421"/>
              <a:gd name="connsiteX437" fmla="*/ 11547326 w 11875911"/>
              <a:gd name="connsiteY437" fmla="*/ 2444476 h 6581421"/>
              <a:gd name="connsiteX438" fmla="*/ 11548304 w 11875911"/>
              <a:gd name="connsiteY438" fmla="*/ 2450007 h 6581421"/>
              <a:gd name="connsiteX439" fmla="*/ 11550256 w 11875911"/>
              <a:gd name="connsiteY439" fmla="*/ 2456040 h 6581421"/>
              <a:gd name="connsiteX440" fmla="*/ 11552697 w 11875911"/>
              <a:gd name="connsiteY440" fmla="*/ 2461567 h 6581421"/>
              <a:gd name="connsiteX441" fmla="*/ 11556115 w 11875911"/>
              <a:gd name="connsiteY441" fmla="*/ 2467098 h 6581421"/>
              <a:gd name="connsiteX442" fmla="*/ 11563439 w 11875911"/>
              <a:gd name="connsiteY442" fmla="*/ 2477656 h 6581421"/>
              <a:gd name="connsiteX443" fmla="*/ 11568809 w 11875911"/>
              <a:gd name="connsiteY443" fmla="*/ 2484190 h 6581421"/>
              <a:gd name="connsiteX444" fmla="*/ 11573204 w 11875911"/>
              <a:gd name="connsiteY444" fmla="*/ 2489719 h 6581421"/>
              <a:gd name="connsiteX445" fmla="*/ 11577109 w 11875911"/>
              <a:gd name="connsiteY445" fmla="*/ 2495752 h 6581421"/>
              <a:gd name="connsiteX446" fmla="*/ 11580039 w 11875911"/>
              <a:gd name="connsiteY446" fmla="*/ 2500278 h 6581421"/>
              <a:gd name="connsiteX447" fmla="*/ 11581992 w 11875911"/>
              <a:gd name="connsiteY447" fmla="*/ 2504803 h 6581421"/>
              <a:gd name="connsiteX448" fmla="*/ 11583457 w 11875911"/>
              <a:gd name="connsiteY448" fmla="*/ 2509829 h 6581421"/>
              <a:gd name="connsiteX449" fmla="*/ 11583944 w 11875911"/>
              <a:gd name="connsiteY449" fmla="*/ 2513851 h 6581421"/>
              <a:gd name="connsiteX450" fmla="*/ 11584433 w 11875911"/>
              <a:gd name="connsiteY450" fmla="*/ 2517368 h 6581421"/>
              <a:gd name="connsiteX451" fmla="*/ 11583944 w 11875911"/>
              <a:gd name="connsiteY451" fmla="*/ 2520385 h 6581421"/>
              <a:gd name="connsiteX452" fmla="*/ 11582968 w 11875911"/>
              <a:gd name="connsiteY452" fmla="*/ 2523401 h 6581421"/>
              <a:gd name="connsiteX453" fmla="*/ 11581992 w 11875911"/>
              <a:gd name="connsiteY453" fmla="*/ 2525914 h 6581421"/>
              <a:gd name="connsiteX454" fmla="*/ 11579550 w 11875911"/>
              <a:gd name="connsiteY454" fmla="*/ 2528932 h 6581421"/>
              <a:gd name="connsiteX455" fmla="*/ 11577109 w 11875911"/>
              <a:gd name="connsiteY455" fmla="*/ 2531445 h 6581421"/>
              <a:gd name="connsiteX456" fmla="*/ 11574179 w 11875911"/>
              <a:gd name="connsiteY456" fmla="*/ 2532952 h 6581421"/>
              <a:gd name="connsiteX457" fmla="*/ 11568322 w 11875911"/>
              <a:gd name="connsiteY457" fmla="*/ 2536974 h 6581421"/>
              <a:gd name="connsiteX458" fmla="*/ 11561487 w 11875911"/>
              <a:gd name="connsiteY458" fmla="*/ 2539990 h 6581421"/>
              <a:gd name="connsiteX459" fmla="*/ 11553186 w 11875911"/>
              <a:gd name="connsiteY459" fmla="*/ 2543009 h 6581421"/>
              <a:gd name="connsiteX460" fmla="*/ 11537073 w 11875911"/>
              <a:gd name="connsiteY460" fmla="*/ 2548536 h 6581421"/>
              <a:gd name="connsiteX461" fmla="*/ 11529751 w 11875911"/>
              <a:gd name="connsiteY461" fmla="*/ 2551553 h 6581421"/>
              <a:gd name="connsiteX462" fmla="*/ 11522914 w 11875911"/>
              <a:gd name="connsiteY462" fmla="*/ 2555074 h 6581421"/>
              <a:gd name="connsiteX463" fmla="*/ 11517055 w 11875911"/>
              <a:gd name="connsiteY463" fmla="*/ 2559094 h 6581421"/>
              <a:gd name="connsiteX464" fmla="*/ 11515103 w 11875911"/>
              <a:gd name="connsiteY464" fmla="*/ 2561610 h 6581421"/>
              <a:gd name="connsiteX465" fmla="*/ 11512662 w 11875911"/>
              <a:gd name="connsiteY465" fmla="*/ 2564122 h 6581421"/>
              <a:gd name="connsiteX466" fmla="*/ 11512173 w 11875911"/>
              <a:gd name="connsiteY466" fmla="*/ 2568648 h 6581421"/>
              <a:gd name="connsiteX467" fmla="*/ 11511685 w 11875911"/>
              <a:gd name="connsiteY467" fmla="*/ 2572668 h 6581421"/>
              <a:gd name="connsiteX468" fmla="*/ 11510707 w 11875911"/>
              <a:gd name="connsiteY468" fmla="*/ 2577192 h 6581421"/>
              <a:gd name="connsiteX469" fmla="*/ 11510707 w 11875911"/>
              <a:gd name="connsiteY469" fmla="*/ 2582721 h 6581421"/>
              <a:gd name="connsiteX470" fmla="*/ 11507290 w 11875911"/>
              <a:gd name="connsiteY470" fmla="*/ 2593781 h 6581421"/>
              <a:gd name="connsiteX471" fmla="*/ 11504850 w 11875911"/>
              <a:gd name="connsiteY471" fmla="*/ 2604337 h 6581421"/>
              <a:gd name="connsiteX472" fmla="*/ 11502409 w 11875911"/>
              <a:gd name="connsiteY472" fmla="*/ 2612883 h 6581421"/>
              <a:gd name="connsiteX473" fmla="*/ 11501433 w 11875911"/>
              <a:gd name="connsiteY473" fmla="*/ 2620926 h 6581421"/>
              <a:gd name="connsiteX474" fmla="*/ 11499968 w 11875911"/>
              <a:gd name="connsiteY474" fmla="*/ 2628467 h 6581421"/>
              <a:gd name="connsiteX475" fmla="*/ 11499479 w 11875911"/>
              <a:gd name="connsiteY475" fmla="*/ 2635003 h 6581421"/>
              <a:gd name="connsiteX476" fmla="*/ 11499968 w 11875911"/>
              <a:gd name="connsiteY476" fmla="*/ 2641036 h 6581421"/>
              <a:gd name="connsiteX477" fmla="*/ 11500944 w 11875911"/>
              <a:gd name="connsiteY477" fmla="*/ 2646063 h 6581421"/>
              <a:gd name="connsiteX478" fmla="*/ 11502409 w 11875911"/>
              <a:gd name="connsiteY478" fmla="*/ 2650084 h 6581421"/>
              <a:gd name="connsiteX479" fmla="*/ 11503872 w 11875911"/>
              <a:gd name="connsiteY479" fmla="*/ 2653603 h 6581421"/>
              <a:gd name="connsiteX480" fmla="*/ 11506316 w 11875911"/>
              <a:gd name="connsiteY480" fmla="*/ 2656620 h 6581421"/>
              <a:gd name="connsiteX481" fmla="*/ 11509244 w 11875911"/>
              <a:gd name="connsiteY481" fmla="*/ 2659133 h 6581421"/>
              <a:gd name="connsiteX482" fmla="*/ 11512173 w 11875911"/>
              <a:gd name="connsiteY482" fmla="*/ 2660640 h 6581421"/>
              <a:gd name="connsiteX483" fmla="*/ 11515590 w 11875911"/>
              <a:gd name="connsiteY483" fmla="*/ 2662652 h 6581421"/>
              <a:gd name="connsiteX484" fmla="*/ 11519497 w 11875911"/>
              <a:gd name="connsiteY484" fmla="*/ 2663154 h 6581421"/>
              <a:gd name="connsiteX485" fmla="*/ 11523890 w 11875911"/>
              <a:gd name="connsiteY485" fmla="*/ 2663657 h 6581421"/>
              <a:gd name="connsiteX486" fmla="*/ 11528286 w 11875911"/>
              <a:gd name="connsiteY486" fmla="*/ 2663657 h 6581421"/>
              <a:gd name="connsiteX487" fmla="*/ 11533169 w 11875911"/>
              <a:gd name="connsiteY487" fmla="*/ 2663154 h 6581421"/>
              <a:gd name="connsiteX488" fmla="*/ 11543421 w 11875911"/>
              <a:gd name="connsiteY488" fmla="*/ 2661144 h 6581421"/>
              <a:gd name="connsiteX489" fmla="*/ 11554650 w 11875911"/>
              <a:gd name="connsiteY489" fmla="*/ 2659133 h 6581421"/>
              <a:gd name="connsiteX490" fmla="*/ 11566368 w 11875911"/>
              <a:gd name="connsiteY490" fmla="*/ 2655615 h 6581421"/>
              <a:gd name="connsiteX491" fmla="*/ 11591268 w 11875911"/>
              <a:gd name="connsiteY491" fmla="*/ 2648575 h 6581421"/>
              <a:gd name="connsiteX492" fmla="*/ 11603962 w 11875911"/>
              <a:gd name="connsiteY492" fmla="*/ 2645056 h 6581421"/>
              <a:gd name="connsiteX493" fmla="*/ 11616167 w 11875911"/>
              <a:gd name="connsiteY493" fmla="*/ 2642543 h 6581421"/>
              <a:gd name="connsiteX494" fmla="*/ 11604938 w 11875911"/>
              <a:gd name="connsiteY494" fmla="*/ 2648575 h 6581421"/>
              <a:gd name="connsiteX495" fmla="*/ 11594686 w 11875911"/>
              <a:gd name="connsiteY495" fmla="*/ 2654608 h 6581421"/>
              <a:gd name="connsiteX496" fmla="*/ 11585896 w 11875911"/>
              <a:gd name="connsiteY496" fmla="*/ 2660139 h 6581421"/>
              <a:gd name="connsiteX497" fmla="*/ 11577109 w 11875911"/>
              <a:gd name="connsiteY497" fmla="*/ 2666171 h 6581421"/>
              <a:gd name="connsiteX498" fmla="*/ 11569785 w 11875911"/>
              <a:gd name="connsiteY498" fmla="*/ 2671700 h 6581421"/>
              <a:gd name="connsiteX499" fmla="*/ 11563439 w 11875911"/>
              <a:gd name="connsiteY499" fmla="*/ 2677733 h 6581421"/>
              <a:gd name="connsiteX500" fmla="*/ 11558067 w 11875911"/>
              <a:gd name="connsiteY500" fmla="*/ 2683765 h 6581421"/>
              <a:gd name="connsiteX501" fmla="*/ 11553186 w 11875911"/>
              <a:gd name="connsiteY501" fmla="*/ 2688793 h 6581421"/>
              <a:gd name="connsiteX502" fmla="*/ 11549280 w 11875911"/>
              <a:gd name="connsiteY502" fmla="*/ 2694825 h 6581421"/>
              <a:gd name="connsiteX503" fmla="*/ 11545861 w 11875911"/>
              <a:gd name="connsiteY503" fmla="*/ 2700356 h 6581421"/>
              <a:gd name="connsiteX504" fmla="*/ 11543908 w 11875911"/>
              <a:gd name="connsiteY504" fmla="*/ 2705885 h 6581421"/>
              <a:gd name="connsiteX505" fmla="*/ 11541956 w 11875911"/>
              <a:gd name="connsiteY505" fmla="*/ 2711414 h 6581421"/>
              <a:gd name="connsiteX506" fmla="*/ 11540980 w 11875911"/>
              <a:gd name="connsiteY506" fmla="*/ 2716945 h 6581421"/>
              <a:gd name="connsiteX507" fmla="*/ 11540491 w 11875911"/>
              <a:gd name="connsiteY507" fmla="*/ 2722474 h 6581421"/>
              <a:gd name="connsiteX508" fmla="*/ 11540491 w 11875911"/>
              <a:gd name="connsiteY508" fmla="*/ 2728005 h 6581421"/>
              <a:gd name="connsiteX509" fmla="*/ 11540980 w 11875911"/>
              <a:gd name="connsiteY509" fmla="*/ 2733534 h 6581421"/>
              <a:gd name="connsiteX510" fmla="*/ 11541956 w 11875911"/>
              <a:gd name="connsiteY510" fmla="*/ 2739063 h 6581421"/>
              <a:gd name="connsiteX511" fmla="*/ 11543908 w 11875911"/>
              <a:gd name="connsiteY511" fmla="*/ 2744594 h 6581421"/>
              <a:gd name="connsiteX512" fmla="*/ 11545861 w 11875911"/>
              <a:gd name="connsiteY512" fmla="*/ 2750123 h 6581421"/>
              <a:gd name="connsiteX513" fmla="*/ 11548791 w 11875911"/>
              <a:gd name="connsiteY513" fmla="*/ 2755150 h 6581421"/>
              <a:gd name="connsiteX514" fmla="*/ 11555139 w 11875911"/>
              <a:gd name="connsiteY514" fmla="*/ 2766210 h 6581421"/>
              <a:gd name="connsiteX515" fmla="*/ 11562461 w 11875911"/>
              <a:gd name="connsiteY515" fmla="*/ 2777270 h 6581421"/>
              <a:gd name="connsiteX516" fmla="*/ 11570761 w 11875911"/>
              <a:gd name="connsiteY516" fmla="*/ 2788832 h 6581421"/>
              <a:gd name="connsiteX517" fmla="*/ 11580039 w 11875911"/>
              <a:gd name="connsiteY517" fmla="*/ 2798887 h 6581421"/>
              <a:gd name="connsiteX518" fmla="*/ 11600057 w 11875911"/>
              <a:gd name="connsiteY518" fmla="*/ 2821508 h 6581421"/>
              <a:gd name="connsiteX519" fmla="*/ 11605427 w 11875911"/>
              <a:gd name="connsiteY519" fmla="*/ 2828044 h 6581421"/>
              <a:gd name="connsiteX520" fmla="*/ 11610310 w 11875911"/>
              <a:gd name="connsiteY520" fmla="*/ 2835082 h 6581421"/>
              <a:gd name="connsiteX521" fmla="*/ 11613727 w 11875911"/>
              <a:gd name="connsiteY521" fmla="*/ 2842119 h 6581421"/>
              <a:gd name="connsiteX522" fmla="*/ 11615680 w 11875911"/>
              <a:gd name="connsiteY522" fmla="*/ 2849157 h 6581421"/>
              <a:gd name="connsiteX523" fmla="*/ 11617145 w 11875911"/>
              <a:gd name="connsiteY523" fmla="*/ 2855693 h 6581421"/>
              <a:gd name="connsiteX524" fmla="*/ 11617145 w 11875911"/>
              <a:gd name="connsiteY524" fmla="*/ 2862227 h 6581421"/>
              <a:gd name="connsiteX525" fmla="*/ 11616167 w 11875911"/>
              <a:gd name="connsiteY525" fmla="*/ 2868763 h 6581421"/>
              <a:gd name="connsiteX526" fmla="*/ 11615193 w 11875911"/>
              <a:gd name="connsiteY526" fmla="*/ 2874796 h 6581421"/>
              <a:gd name="connsiteX527" fmla="*/ 11612749 w 11875911"/>
              <a:gd name="connsiteY527" fmla="*/ 2881332 h 6581421"/>
              <a:gd name="connsiteX528" fmla="*/ 11610797 w 11875911"/>
              <a:gd name="connsiteY528" fmla="*/ 2887866 h 6581421"/>
              <a:gd name="connsiteX529" fmla="*/ 11607380 w 11875911"/>
              <a:gd name="connsiteY529" fmla="*/ 2894402 h 6581421"/>
              <a:gd name="connsiteX530" fmla="*/ 11603962 w 11875911"/>
              <a:gd name="connsiteY530" fmla="*/ 2900434 h 6581421"/>
              <a:gd name="connsiteX531" fmla="*/ 11595175 w 11875911"/>
              <a:gd name="connsiteY531" fmla="*/ 2913504 h 6581421"/>
              <a:gd name="connsiteX532" fmla="*/ 11585896 w 11875911"/>
              <a:gd name="connsiteY532" fmla="*/ 2926071 h 6581421"/>
              <a:gd name="connsiteX533" fmla="*/ 11576133 w 11875911"/>
              <a:gd name="connsiteY533" fmla="*/ 2940148 h 6581421"/>
              <a:gd name="connsiteX534" fmla="*/ 11572226 w 11875911"/>
              <a:gd name="connsiteY534" fmla="*/ 2946682 h 6581421"/>
              <a:gd name="connsiteX535" fmla="*/ 11568322 w 11875911"/>
              <a:gd name="connsiteY535" fmla="*/ 2953722 h 6581421"/>
              <a:gd name="connsiteX536" fmla="*/ 11564904 w 11875911"/>
              <a:gd name="connsiteY536" fmla="*/ 2960760 h 6581421"/>
              <a:gd name="connsiteX537" fmla="*/ 11561974 w 11875911"/>
              <a:gd name="connsiteY537" fmla="*/ 2967294 h 6581421"/>
              <a:gd name="connsiteX538" fmla="*/ 11560998 w 11875911"/>
              <a:gd name="connsiteY538" fmla="*/ 2974331 h 6581421"/>
              <a:gd name="connsiteX539" fmla="*/ 11559533 w 11875911"/>
              <a:gd name="connsiteY539" fmla="*/ 2980364 h 6581421"/>
              <a:gd name="connsiteX540" fmla="*/ 11560998 w 11875911"/>
              <a:gd name="connsiteY540" fmla="*/ 2986396 h 6581421"/>
              <a:gd name="connsiteX541" fmla="*/ 11561487 w 11875911"/>
              <a:gd name="connsiteY541" fmla="*/ 2989414 h 6581421"/>
              <a:gd name="connsiteX542" fmla="*/ 11562461 w 11875911"/>
              <a:gd name="connsiteY542" fmla="*/ 2992429 h 6581421"/>
              <a:gd name="connsiteX543" fmla="*/ 11563439 w 11875911"/>
              <a:gd name="connsiteY543" fmla="*/ 2994943 h 6581421"/>
              <a:gd name="connsiteX544" fmla="*/ 11565879 w 11875911"/>
              <a:gd name="connsiteY544" fmla="*/ 2997960 h 6581421"/>
              <a:gd name="connsiteX545" fmla="*/ 11568322 w 11875911"/>
              <a:gd name="connsiteY545" fmla="*/ 3000975 h 6581421"/>
              <a:gd name="connsiteX546" fmla="*/ 11570274 w 11875911"/>
              <a:gd name="connsiteY546" fmla="*/ 3003489 h 6581421"/>
              <a:gd name="connsiteX547" fmla="*/ 11573692 w 11875911"/>
              <a:gd name="connsiteY547" fmla="*/ 3005501 h 6581421"/>
              <a:gd name="connsiteX548" fmla="*/ 11577109 w 11875911"/>
              <a:gd name="connsiteY548" fmla="*/ 3008015 h 6581421"/>
              <a:gd name="connsiteX549" fmla="*/ 11585896 w 11875911"/>
              <a:gd name="connsiteY549" fmla="*/ 3012538 h 6581421"/>
              <a:gd name="connsiteX550" fmla="*/ 11596640 w 11875911"/>
              <a:gd name="connsiteY550" fmla="*/ 3016057 h 6581421"/>
              <a:gd name="connsiteX551" fmla="*/ 11609332 w 11875911"/>
              <a:gd name="connsiteY551" fmla="*/ 3019576 h 6581421"/>
              <a:gd name="connsiteX552" fmla="*/ 11617145 w 11875911"/>
              <a:gd name="connsiteY552" fmla="*/ 3021586 h 6581421"/>
              <a:gd name="connsiteX553" fmla="*/ 11623493 w 11875911"/>
              <a:gd name="connsiteY553" fmla="*/ 3024100 h 6581421"/>
              <a:gd name="connsiteX554" fmla="*/ 11629350 w 11875911"/>
              <a:gd name="connsiteY554" fmla="*/ 3027117 h 6581421"/>
              <a:gd name="connsiteX555" fmla="*/ 11634233 w 11875911"/>
              <a:gd name="connsiteY555" fmla="*/ 3030636 h 6581421"/>
              <a:gd name="connsiteX556" fmla="*/ 11637650 w 11875911"/>
              <a:gd name="connsiteY556" fmla="*/ 3034155 h 6581421"/>
              <a:gd name="connsiteX557" fmla="*/ 11640580 w 11875911"/>
              <a:gd name="connsiteY557" fmla="*/ 3039182 h 6581421"/>
              <a:gd name="connsiteX558" fmla="*/ 11643022 w 11875911"/>
              <a:gd name="connsiteY558" fmla="*/ 3043203 h 6581421"/>
              <a:gd name="connsiteX559" fmla="*/ 11643998 w 11875911"/>
              <a:gd name="connsiteY559" fmla="*/ 3048230 h 6581421"/>
              <a:gd name="connsiteX560" fmla="*/ 11643998 w 11875911"/>
              <a:gd name="connsiteY560" fmla="*/ 3052754 h 6581421"/>
              <a:gd name="connsiteX561" fmla="*/ 11643998 w 11875911"/>
              <a:gd name="connsiteY561" fmla="*/ 3058787 h 6581421"/>
              <a:gd name="connsiteX562" fmla="*/ 11643022 w 11875911"/>
              <a:gd name="connsiteY562" fmla="*/ 3063814 h 6581421"/>
              <a:gd name="connsiteX563" fmla="*/ 11640580 w 11875911"/>
              <a:gd name="connsiteY563" fmla="*/ 3069847 h 6581421"/>
              <a:gd name="connsiteX564" fmla="*/ 11638628 w 11875911"/>
              <a:gd name="connsiteY564" fmla="*/ 3075879 h 6581421"/>
              <a:gd name="connsiteX565" fmla="*/ 11635698 w 11875911"/>
              <a:gd name="connsiteY565" fmla="*/ 3081410 h 6581421"/>
              <a:gd name="connsiteX566" fmla="*/ 11631793 w 11875911"/>
              <a:gd name="connsiteY566" fmla="*/ 3087944 h 6581421"/>
              <a:gd name="connsiteX567" fmla="*/ 11627885 w 11875911"/>
              <a:gd name="connsiteY567" fmla="*/ 3093977 h 6581421"/>
              <a:gd name="connsiteX568" fmla="*/ 11623004 w 11875911"/>
              <a:gd name="connsiteY568" fmla="*/ 3100009 h 6581421"/>
              <a:gd name="connsiteX569" fmla="*/ 11618610 w 11875911"/>
              <a:gd name="connsiteY569" fmla="*/ 3107047 h 6581421"/>
              <a:gd name="connsiteX570" fmla="*/ 11610310 w 11875911"/>
              <a:gd name="connsiteY570" fmla="*/ 3121124 h 6581421"/>
              <a:gd name="connsiteX571" fmla="*/ 11605427 w 11875911"/>
              <a:gd name="connsiteY571" fmla="*/ 3128162 h 6581421"/>
              <a:gd name="connsiteX572" fmla="*/ 11601032 w 11875911"/>
              <a:gd name="connsiteY572" fmla="*/ 3134698 h 6581421"/>
              <a:gd name="connsiteX573" fmla="*/ 11596151 w 11875911"/>
              <a:gd name="connsiteY573" fmla="*/ 3139723 h 6581421"/>
              <a:gd name="connsiteX574" fmla="*/ 11590292 w 11875911"/>
              <a:gd name="connsiteY574" fmla="*/ 3145254 h 6581421"/>
              <a:gd name="connsiteX575" fmla="*/ 11568809 w 11875911"/>
              <a:gd name="connsiteY575" fmla="*/ 3161339 h 6581421"/>
              <a:gd name="connsiteX576" fmla="*/ 11548791 w 11875911"/>
              <a:gd name="connsiteY576" fmla="*/ 3178432 h 6581421"/>
              <a:gd name="connsiteX577" fmla="*/ 11529262 w 11875911"/>
              <a:gd name="connsiteY577" fmla="*/ 3196028 h 6581421"/>
              <a:gd name="connsiteX578" fmla="*/ 11510707 w 11875911"/>
              <a:gd name="connsiteY578" fmla="*/ 3214125 h 6581421"/>
              <a:gd name="connsiteX579" fmla="*/ 11494109 w 11875911"/>
              <a:gd name="connsiteY579" fmla="*/ 3232725 h 6581421"/>
              <a:gd name="connsiteX580" fmla="*/ 11485320 w 11875911"/>
              <a:gd name="connsiteY580" fmla="*/ 3241774 h 6581421"/>
              <a:gd name="connsiteX581" fmla="*/ 11477508 w 11875911"/>
              <a:gd name="connsiteY581" fmla="*/ 3251827 h 6581421"/>
              <a:gd name="connsiteX582" fmla="*/ 11470184 w 11875911"/>
              <a:gd name="connsiteY582" fmla="*/ 3261882 h 6581421"/>
              <a:gd name="connsiteX583" fmla="*/ 11462862 w 11875911"/>
              <a:gd name="connsiteY583" fmla="*/ 3271937 h 6581421"/>
              <a:gd name="connsiteX584" fmla="*/ 11456027 w 11875911"/>
              <a:gd name="connsiteY584" fmla="*/ 3282493 h 6581421"/>
              <a:gd name="connsiteX585" fmla="*/ 11449190 w 11875911"/>
              <a:gd name="connsiteY585" fmla="*/ 3292548 h 6581421"/>
              <a:gd name="connsiteX586" fmla="*/ 11442844 w 11875911"/>
              <a:gd name="connsiteY586" fmla="*/ 3303105 h 6581421"/>
              <a:gd name="connsiteX587" fmla="*/ 11437473 w 11875911"/>
              <a:gd name="connsiteY587" fmla="*/ 3314165 h 6581421"/>
              <a:gd name="connsiteX588" fmla="*/ 11432103 w 11875911"/>
              <a:gd name="connsiteY588" fmla="*/ 3325225 h 6581421"/>
              <a:gd name="connsiteX589" fmla="*/ 11427220 w 11875911"/>
              <a:gd name="connsiteY589" fmla="*/ 3337290 h 6581421"/>
              <a:gd name="connsiteX590" fmla="*/ 11421848 w 11875911"/>
              <a:gd name="connsiteY590" fmla="*/ 3348348 h 6581421"/>
              <a:gd name="connsiteX591" fmla="*/ 11417944 w 11875911"/>
              <a:gd name="connsiteY591" fmla="*/ 3360413 h 6581421"/>
              <a:gd name="connsiteX592" fmla="*/ 11414037 w 11875911"/>
              <a:gd name="connsiteY592" fmla="*/ 3371976 h 6581421"/>
              <a:gd name="connsiteX593" fmla="*/ 11410620 w 11875911"/>
              <a:gd name="connsiteY593" fmla="*/ 3385046 h 6581421"/>
              <a:gd name="connsiteX594" fmla="*/ 11407691 w 11875911"/>
              <a:gd name="connsiteY594" fmla="*/ 3397111 h 6581421"/>
              <a:gd name="connsiteX595" fmla="*/ 11405737 w 11875911"/>
              <a:gd name="connsiteY595" fmla="*/ 3410181 h 6581421"/>
              <a:gd name="connsiteX596" fmla="*/ 11403296 w 11875911"/>
              <a:gd name="connsiteY596" fmla="*/ 3423252 h 6581421"/>
              <a:gd name="connsiteX597" fmla="*/ 11401343 w 11875911"/>
              <a:gd name="connsiteY597" fmla="*/ 3436825 h 6581421"/>
              <a:gd name="connsiteX598" fmla="*/ 11400367 w 11875911"/>
              <a:gd name="connsiteY598" fmla="*/ 3450399 h 6581421"/>
              <a:gd name="connsiteX599" fmla="*/ 11399878 w 11875911"/>
              <a:gd name="connsiteY599" fmla="*/ 3464474 h 6581421"/>
              <a:gd name="connsiteX600" fmla="*/ 11399878 w 11875911"/>
              <a:gd name="connsiteY600" fmla="*/ 3478551 h 6581421"/>
              <a:gd name="connsiteX601" fmla="*/ 11400367 w 11875911"/>
              <a:gd name="connsiteY601" fmla="*/ 3493128 h 6581421"/>
              <a:gd name="connsiteX602" fmla="*/ 11399391 w 11875911"/>
              <a:gd name="connsiteY602" fmla="*/ 3520779 h 6581421"/>
              <a:gd name="connsiteX603" fmla="*/ 11401343 w 11875911"/>
              <a:gd name="connsiteY603" fmla="*/ 3528318 h 6581421"/>
              <a:gd name="connsiteX604" fmla="*/ 11404274 w 11875911"/>
              <a:gd name="connsiteY604" fmla="*/ 3536363 h 6581421"/>
              <a:gd name="connsiteX605" fmla="*/ 11411109 w 11875911"/>
              <a:gd name="connsiteY605" fmla="*/ 3551947 h 6581421"/>
              <a:gd name="connsiteX606" fmla="*/ 11418431 w 11875911"/>
              <a:gd name="connsiteY606" fmla="*/ 3568032 h 6581421"/>
              <a:gd name="connsiteX607" fmla="*/ 11420874 w 11875911"/>
              <a:gd name="connsiteY607" fmla="*/ 3575573 h 6581421"/>
              <a:gd name="connsiteX608" fmla="*/ 11422826 w 11875911"/>
              <a:gd name="connsiteY608" fmla="*/ 3582611 h 6581421"/>
              <a:gd name="connsiteX609" fmla="*/ 11422826 w 11875911"/>
              <a:gd name="connsiteY609" fmla="*/ 3587137 h 6581421"/>
              <a:gd name="connsiteX610" fmla="*/ 11423803 w 11875911"/>
              <a:gd name="connsiteY610" fmla="*/ 3590152 h 6581421"/>
              <a:gd name="connsiteX611" fmla="*/ 11422826 w 11875911"/>
              <a:gd name="connsiteY611" fmla="*/ 3593671 h 6581421"/>
              <a:gd name="connsiteX612" fmla="*/ 11422337 w 11875911"/>
              <a:gd name="connsiteY612" fmla="*/ 3596688 h 6581421"/>
              <a:gd name="connsiteX613" fmla="*/ 11421361 w 11875911"/>
              <a:gd name="connsiteY613" fmla="*/ 3600207 h 6581421"/>
              <a:gd name="connsiteX614" fmla="*/ 11419896 w 11875911"/>
              <a:gd name="connsiteY614" fmla="*/ 3603222 h 6581421"/>
              <a:gd name="connsiteX615" fmla="*/ 11417455 w 11875911"/>
              <a:gd name="connsiteY615" fmla="*/ 3606239 h 6581421"/>
              <a:gd name="connsiteX616" fmla="*/ 11415013 w 11875911"/>
              <a:gd name="connsiteY616" fmla="*/ 3609255 h 6581421"/>
              <a:gd name="connsiteX617" fmla="*/ 11411596 w 11875911"/>
              <a:gd name="connsiteY617" fmla="*/ 3611768 h 6581421"/>
              <a:gd name="connsiteX618" fmla="*/ 11407691 w 11875911"/>
              <a:gd name="connsiteY618" fmla="*/ 3614282 h 6581421"/>
              <a:gd name="connsiteX619" fmla="*/ 11402808 w 11875911"/>
              <a:gd name="connsiteY619" fmla="*/ 3616796 h 6581421"/>
              <a:gd name="connsiteX620" fmla="*/ 11397439 w 11875911"/>
              <a:gd name="connsiteY620" fmla="*/ 3618806 h 6581421"/>
              <a:gd name="connsiteX621" fmla="*/ 11391091 w 11875911"/>
              <a:gd name="connsiteY621" fmla="*/ 3620818 h 6581421"/>
              <a:gd name="connsiteX622" fmla="*/ 11384743 w 11875911"/>
              <a:gd name="connsiteY622" fmla="*/ 3622325 h 6581421"/>
              <a:gd name="connsiteX623" fmla="*/ 11376443 w 11875911"/>
              <a:gd name="connsiteY623" fmla="*/ 3624337 h 6581421"/>
              <a:gd name="connsiteX624" fmla="*/ 11368142 w 11875911"/>
              <a:gd name="connsiteY624" fmla="*/ 3625342 h 6581421"/>
              <a:gd name="connsiteX625" fmla="*/ 11363749 w 11875911"/>
              <a:gd name="connsiteY625" fmla="*/ 3626347 h 6581421"/>
              <a:gd name="connsiteX626" fmla="*/ 11359355 w 11875911"/>
              <a:gd name="connsiteY626" fmla="*/ 3627856 h 6581421"/>
              <a:gd name="connsiteX627" fmla="*/ 11356425 w 11875911"/>
              <a:gd name="connsiteY627" fmla="*/ 3629364 h 6581421"/>
              <a:gd name="connsiteX628" fmla="*/ 11353007 w 11875911"/>
              <a:gd name="connsiteY628" fmla="*/ 3631375 h 6581421"/>
              <a:gd name="connsiteX629" fmla="*/ 11350079 w 11875911"/>
              <a:gd name="connsiteY629" fmla="*/ 3633385 h 6581421"/>
              <a:gd name="connsiteX630" fmla="*/ 11347637 w 11875911"/>
              <a:gd name="connsiteY630" fmla="*/ 3635898 h 6581421"/>
              <a:gd name="connsiteX631" fmla="*/ 11346172 w 11875911"/>
              <a:gd name="connsiteY631" fmla="*/ 3638916 h 6581421"/>
              <a:gd name="connsiteX632" fmla="*/ 11344220 w 11875911"/>
              <a:gd name="connsiteY632" fmla="*/ 3641931 h 6581421"/>
              <a:gd name="connsiteX633" fmla="*/ 11341778 w 11875911"/>
              <a:gd name="connsiteY633" fmla="*/ 3647963 h 6581421"/>
              <a:gd name="connsiteX634" fmla="*/ 11340313 w 11875911"/>
              <a:gd name="connsiteY634" fmla="*/ 3655505 h 6581421"/>
              <a:gd name="connsiteX635" fmla="*/ 11339824 w 11875911"/>
              <a:gd name="connsiteY635" fmla="*/ 3663547 h 6581421"/>
              <a:gd name="connsiteX636" fmla="*/ 11339337 w 11875911"/>
              <a:gd name="connsiteY636" fmla="*/ 3671592 h 6581421"/>
              <a:gd name="connsiteX637" fmla="*/ 11338850 w 11875911"/>
              <a:gd name="connsiteY637" fmla="*/ 3689186 h 6581421"/>
              <a:gd name="connsiteX638" fmla="*/ 11337385 w 11875911"/>
              <a:gd name="connsiteY638" fmla="*/ 3697229 h 6581421"/>
              <a:gd name="connsiteX639" fmla="*/ 11336407 w 11875911"/>
              <a:gd name="connsiteY639" fmla="*/ 3705273 h 6581421"/>
              <a:gd name="connsiteX640" fmla="*/ 11333967 w 11875911"/>
              <a:gd name="connsiteY640" fmla="*/ 3713316 h 6581421"/>
              <a:gd name="connsiteX641" fmla="*/ 11332502 w 11875911"/>
              <a:gd name="connsiteY641" fmla="*/ 3716835 h 6581421"/>
              <a:gd name="connsiteX642" fmla="*/ 11330061 w 11875911"/>
              <a:gd name="connsiteY642" fmla="*/ 3720354 h 6581421"/>
              <a:gd name="connsiteX643" fmla="*/ 11327619 w 11875911"/>
              <a:gd name="connsiteY643" fmla="*/ 3723873 h 6581421"/>
              <a:gd name="connsiteX644" fmla="*/ 11325667 w 11875911"/>
              <a:gd name="connsiteY644" fmla="*/ 3726890 h 6581421"/>
              <a:gd name="connsiteX645" fmla="*/ 11322250 w 11875911"/>
              <a:gd name="connsiteY645" fmla="*/ 3729905 h 6581421"/>
              <a:gd name="connsiteX646" fmla="*/ 11318832 w 11875911"/>
              <a:gd name="connsiteY646" fmla="*/ 3732922 h 6581421"/>
              <a:gd name="connsiteX647" fmla="*/ 11311506 w 11875911"/>
              <a:gd name="connsiteY647" fmla="*/ 3729905 h 6581421"/>
              <a:gd name="connsiteX648" fmla="*/ 11305649 w 11875911"/>
              <a:gd name="connsiteY648" fmla="*/ 3726890 h 6581421"/>
              <a:gd name="connsiteX649" fmla="*/ 11301254 w 11875911"/>
              <a:gd name="connsiteY649" fmla="*/ 3722867 h 6581421"/>
              <a:gd name="connsiteX650" fmla="*/ 11297836 w 11875911"/>
              <a:gd name="connsiteY650" fmla="*/ 3718845 h 6581421"/>
              <a:gd name="connsiteX651" fmla="*/ 11295397 w 11875911"/>
              <a:gd name="connsiteY651" fmla="*/ 3714321 h 6581421"/>
              <a:gd name="connsiteX652" fmla="*/ 11294419 w 11875911"/>
              <a:gd name="connsiteY652" fmla="*/ 3708792 h 6581421"/>
              <a:gd name="connsiteX653" fmla="*/ 11293442 w 11875911"/>
              <a:gd name="connsiteY653" fmla="*/ 3703765 h 6581421"/>
              <a:gd name="connsiteX654" fmla="*/ 11293442 w 11875911"/>
              <a:gd name="connsiteY654" fmla="*/ 3697732 h 6581421"/>
              <a:gd name="connsiteX655" fmla="*/ 11293931 w 11875911"/>
              <a:gd name="connsiteY655" fmla="*/ 3686169 h 6581421"/>
              <a:gd name="connsiteX656" fmla="*/ 11293931 w 11875911"/>
              <a:gd name="connsiteY656" fmla="*/ 3674607 h 6581421"/>
              <a:gd name="connsiteX657" fmla="*/ 11293931 w 11875911"/>
              <a:gd name="connsiteY657" fmla="*/ 3669078 h 6581421"/>
              <a:gd name="connsiteX658" fmla="*/ 11292953 w 11875911"/>
              <a:gd name="connsiteY658" fmla="*/ 3664051 h 6581421"/>
              <a:gd name="connsiteX659" fmla="*/ 11291490 w 11875911"/>
              <a:gd name="connsiteY659" fmla="*/ 3658520 h 6581421"/>
              <a:gd name="connsiteX660" fmla="*/ 11289536 w 11875911"/>
              <a:gd name="connsiteY660" fmla="*/ 3653996 h 6581421"/>
              <a:gd name="connsiteX661" fmla="*/ 11277331 w 11875911"/>
              <a:gd name="connsiteY661" fmla="*/ 3652991 h 6581421"/>
              <a:gd name="connsiteX662" fmla="*/ 11265613 w 11875911"/>
              <a:gd name="connsiteY662" fmla="*/ 3649974 h 6581421"/>
              <a:gd name="connsiteX663" fmla="*/ 11253407 w 11875911"/>
              <a:gd name="connsiteY663" fmla="*/ 3646958 h 6581421"/>
              <a:gd name="connsiteX664" fmla="*/ 11241689 w 11875911"/>
              <a:gd name="connsiteY664" fmla="*/ 3642936 h 6581421"/>
              <a:gd name="connsiteX665" fmla="*/ 11217764 w 11875911"/>
              <a:gd name="connsiteY665" fmla="*/ 3634390 h 6581421"/>
              <a:gd name="connsiteX666" fmla="*/ 11206047 w 11875911"/>
              <a:gd name="connsiteY666" fmla="*/ 3630871 h 6581421"/>
              <a:gd name="connsiteX667" fmla="*/ 11194329 w 11875911"/>
              <a:gd name="connsiteY667" fmla="*/ 3627352 h 6581421"/>
              <a:gd name="connsiteX668" fmla="*/ 11182124 w 11875911"/>
              <a:gd name="connsiteY668" fmla="*/ 3624838 h 6581421"/>
              <a:gd name="connsiteX669" fmla="*/ 11170406 w 11875911"/>
              <a:gd name="connsiteY669" fmla="*/ 3622828 h 6581421"/>
              <a:gd name="connsiteX670" fmla="*/ 11164547 w 11875911"/>
              <a:gd name="connsiteY670" fmla="*/ 3622828 h 6581421"/>
              <a:gd name="connsiteX671" fmla="*/ 11158201 w 11875911"/>
              <a:gd name="connsiteY671" fmla="*/ 3623833 h 6581421"/>
              <a:gd name="connsiteX672" fmla="*/ 11152830 w 11875911"/>
              <a:gd name="connsiteY672" fmla="*/ 3624337 h 6581421"/>
              <a:gd name="connsiteX673" fmla="*/ 11146971 w 11875911"/>
              <a:gd name="connsiteY673" fmla="*/ 3625342 h 6581421"/>
              <a:gd name="connsiteX674" fmla="*/ 11140623 w 11875911"/>
              <a:gd name="connsiteY674" fmla="*/ 3627352 h 6581421"/>
              <a:gd name="connsiteX675" fmla="*/ 11135253 w 11875911"/>
              <a:gd name="connsiteY675" fmla="*/ 3629364 h 6581421"/>
              <a:gd name="connsiteX676" fmla="*/ 11128905 w 11875911"/>
              <a:gd name="connsiteY676" fmla="*/ 3632380 h 6581421"/>
              <a:gd name="connsiteX677" fmla="*/ 11123048 w 11875911"/>
              <a:gd name="connsiteY677" fmla="*/ 3635898 h 6581421"/>
              <a:gd name="connsiteX678" fmla="*/ 11117677 w 11875911"/>
              <a:gd name="connsiteY678" fmla="*/ 3639921 h 6581421"/>
              <a:gd name="connsiteX679" fmla="*/ 11111331 w 11875911"/>
              <a:gd name="connsiteY679" fmla="*/ 3644445 h 6581421"/>
              <a:gd name="connsiteX680" fmla="*/ 11105470 w 11875911"/>
              <a:gd name="connsiteY680" fmla="*/ 3650477 h 6581421"/>
              <a:gd name="connsiteX681" fmla="*/ 11100100 w 11875911"/>
              <a:gd name="connsiteY681" fmla="*/ 3656510 h 6581421"/>
              <a:gd name="connsiteX682" fmla="*/ 11090335 w 11875911"/>
              <a:gd name="connsiteY682" fmla="*/ 3653996 h 6581421"/>
              <a:gd name="connsiteX683" fmla="*/ 11089847 w 11875911"/>
              <a:gd name="connsiteY683" fmla="*/ 3655001 h 6581421"/>
              <a:gd name="connsiteX684" fmla="*/ 11100100 w 11875911"/>
              <a:gd name="connsiteY684" fmla="*/ 3656510 h 6581421"/>
              <a:gd name="connsiteX685" fmla="*/ 11096195 w 11875911"/>
              <a:gd name="connsiteY685" fmla="*/ 3673099 h 6581421"/>
              <a:gd name="connsiteX686" fmla="*/ 11092778 w 11875911"/>
              <a:gd name="connsiteY686" fmla="*/ 3689690 h 6581421"/>
              <a:gd name="connsiteX687" fmla="*/ 11090335 w 11875911"/>
              <a:gd name="connsiteY687" fmla="*/ 3705775 h 6581421"/>
              <a:gd name="connsiteX688" fmla="*/ 11088869 w 11875911"/>
              <a:gd name="connsiteY688" fmla="*/ 3722364 h 6581421"/>
              <a:gd name="connsiteX689" fmla="*/ 11087406 w 11875911"/>
              <a:gd name="connsiteY689" fmla="*/ 3738451 h 6581421"/>
              <a:gd name="connsiteX690" fmla="*/ 11086917 w 11875911"/>
              <a:gd name="connsiteY690" fmla="*/ 3755040 h 6581421"/>
              <a:gd name="connsiteX691" fmla="*/ 11086917 w 11875911"/>
              <a:gd name="connsiteY691" fmla="*/ 3771128 h 6581421"/>
              <a:gd name="connsiteX692" fmla="*/ 11087406 w 11875911"/>
              <a:gd name="connsiteY692" fmla="*/ 3787717 h 6581421"/>
              <a:gd name="connsiteX693" fmla="*/ 11089358 w 11875911"/>
              <a:gd name="connsiteY693" fmla="*/ 3820896 h 6581421"/>
              <a:gd name="connsiteX694" fmla="*/ 11092778 w 11875911"/>
              <a:gd name="connsiteY694" fmla="*/ 3853573 h 6581421"/>
              <a:gd name="connsiteX695" fmla="*/ 11099613 w 11875911"/>
              <a:gd name="connsiteY695" fmla="*/ 3918925 h 6581421"/>
              <a:gd name="connsiteX696" fmla="*/ 11087406 w 11875911"/>
              <a:gd name="connsiteY696" fmla="*/ 3917918 h 6581421"/>
              <a:gd name="connsiteX697" fmla="*/ 11087895 w 11875911"/>
              <a:gd name="connsiteY697" fmla="*/ 3919427 h 6581421"/>
              <a:gd name="connsiteX698" fmla="*/ 11099613 w 11875911"/>
              <a:gd name="connsiteY698" fmla="*/ 3918925 h 6581421"/>
              <a:gd name="connsiteX699" fmla="*/ 11109865 w 11875911"/>
              <a:gd name="connsiteY699" fmla="*/ 3940038 h 6581421"/>
              <a:gd name="connsiteX700" fmla="*/ 11114259 w 11875911"/>
              <a:gd name="connsiteY700" fmla="*/ 3950595 h 6581421"/>
              <a:gd name="connsiteX701" fmla="*/ 11118166 w 11875911"/>
              <a:gd name="connsiteY701" fmla="*/ 3961153 h 6581421"/>
              <a:gd name="connsiteX702" fmla="*/ 11121583 w 11875911"/>
              <a:gd name="connsiteY702" fmla="*/ 3972211 h 6581421"/>
              <a:gd name="connsiteX703" fmla="*/ 11125001 w 11875911"/>
              <a:gd name="connsiteY703" fmla="*/ 3982769 h 6581421"/>
              <a:gd name="connsiteX704" fmla="*/ 11127931 w 11875911"/>
              <a:gd name="connsiteY704" fmla="*/ 3992822 h 6581421"/>
              <a:gd name="connsiteX705" fmla="*/ 11129883 w 11875911"/>
              <a:gd name="connsiteY705" fmla="*/ 4004386 h 6581421"/>
              <a:gd name="connsiteX706" fmla="*/ 11131349 w 11875911"/>
              <a:gd name="connsiteY706" fmla="*/ 4015446 h 6581421"/>
              <a:gd name="connsiteX707" fmla="*/ 11132323 w 11875911"/>
              <a:gd name="connsiteY707" fmla="*/ 4026504 h 6581421"/>
              <a:gd name="connsiteX708" fmla="*/ 11132323 w 11875911"/>
              <a:gd name="connsiteY708" fmla="*/ 4037564 h 6581421"/>
              <a:gd name="connsiteX709" fmla="*/ 11131836 w 11875911"/>
              <a:gd name="connsiteY709" fmla="*/ 4048624 h 6581421"/>
              <a:gd name="connsiteX710" fmla="*/ 11130859 w 11875911"/>
              <a:gd name="connsiteY710" fmla="*/ 4059684 h 6581421"/>
              <a:gd name="connsiteX711" fmla="*/ 11128418 w 11875911"/>
              <a:gd name="connsiteY711" fmla="*/ 4071245 h 6581421"/>
              <a:gd name="connsiteX712" fmla="*/ 11125001 w 11875911"/>
              <a:gd name="connsiteY712" fmla="*/ 4082809 h 6581421"/>
              <a:gd name="connsiteX713" fmla="*/ 11121094 w 11875911"/>
              <a:gd name="connsiteY713" fmla="*/ 4094370 h 6581421"/>
              <a:gd name="connsiteX714" fmla="*/ 11119142 w 11875911"/>
              <a:gd name="connsiteY714" fmla="*/ 4099899 h 6581421"/>
              <a:gd name="connsiteX715" fmla="*/ 11118653 w 11875911"/>
              <a:gd name="connsiteY715" fmla="*/ 4104425 h 6581421"/>
              <a:gd name="connsiteX716" fmla="*/ 11118653 w 11875911"/>
              <a:gd name="connsiteY716" fmla="*/ 4108949 h 6581421"/>
              <a:gd name="connsiteX717" fmla="*/ 11119142 w 11875911"/>
              <a:gd name="connsiteY717" fmla="*/ 4113473 h 6581421"/>
              <a:gd name="connsiteX718" fmla="*/ 11120605 w 11875911"/>
              <a:gd name="connsiteY718" fmla="*/ 4117495 h 6581421"/>
              <a:gd name="connsiteX719" fmla="*/ 11122070 w 11875911"/>
              <a:gd name="connsiteY719" fmla="*/ 4121517 h 6581421"/>
              <a:gd name="connsiteX720" fmla="*/ 11124512 w 11875911"/>
              <a:gd name="connsiteY720" fmla="*/ 4125036 h 6581421"/>
              <a:gd name="connsiteX721" fmla="*/ 11126466 w 11875911"/>
              <a:gd name="connsiteY721" fmla="*/ 4128555 h 6581421"/>
              <a:gd name="connsiteX722" fmla="*/ 11132323 w 11875911"/>
              <a:gd name="connsiteY722" fmla="*/ 4135089 h 6581421"/>
              <a:gd name="connsiteX723" fmla="*/ 11138184 w 11875911"/>
              <a:gd name="connsiteY723" fmla="*/ 4141122 h 6581421"/>
              <a:gd name="connsiteX724" fmla="*/ 11143553 w 11875911"/>
              <a:gd name="connsiteY724" fmla="*/ 4147658 h 6581421"/>
              <a:gd name="connsiteX725" fmla="*/ 11145995 w 11875911"/>
              <a:gd name="connsiteY725" fmla="*/ 4151176 h 6581421"/>
              <a:gd name="connsiteX726" fmla="*/ 11147947 w 11875911"/>
              <a:gd name="connsiteY726" fmla="*/ 4154695 h 6581421"/>
              <a:gd name="connsiteX727" fmla="*/ 11156736 w 11875911"/>
              <a:gd name="connsiteY727" fmla="*/ 4165252 h 6581421"/>
              <a:gd name="connsiteX728" fmla="*/ 11164058 w 11875911"/>
              <a:gd name="connsiteY728" fmla="*/ 4176312 h 6581421"/>
              <a:gd name="connsiteX729" fmla="*/ 11166989 w 11875911"/>
              <a:gd name="connsiteY729" fmla="*/ 4182344 h 6581421"/>
              <a:gd name="connsiteX730" fmla="*/ 11169919 w 11875911"/>
              <a:gd name="connsiteY730" fmla="*/ 4187372 h 6581421"/>
              <a:gd name="connsiteX731" fmla="*/ 11172359 w 11875911"/>
              <a:gd name="connsiteY731" fmla="*/ 4193404 h 6581421"/>
              <a:gd name="connsiteX732" fmla="*/ 11174313 w 11875911"/>
              <a:gd name="connsiteY732" fmla="*/ 4198933 h 6581421"/>
              <a:gd name="connsiteX733" fmla="*/ 11175776 w 11875911"/>
              <a:gd name="connsiteY733" fmla="*/ 4205469 h 6581421"/>
              <a:gd name="connsiteX734" fmla="*/ 11177241 w 11875911"/>
              <a:gd name="connsiteY734" fmla="*/ 4211502 h 6581421"/>
              <a:gd name="connsiteX735" fmla="*/ 11177730 w 11875911"/>
              <a:gd name="connsiteY735" fmla="*/ 4217534 h 6581421"/>
              <a:gd name="connsiteX736" fmla="*/ 11178219 w 11875911"/>
              <a:gd name="connsiteY736" fmla="*/ 4224070 h 6581421"/>
              <a:gd name="connsiteX737" fmla="*/ 11177730 w 11875911"/>
              <a:gd name="connsiteY737" fmla="*/ 4230604 h 6581421"/>
              <a:gd name="connsiteX738" fmla="*/ 11177241 w 11875911"/>
              <a:gd name="connsiteY738" fmla="*/ 4237642 h 6581421"/>
              <a:gd name="connsiteX739" fmla="*/ 11175289 w 11875911"/>
              <a:gd name="connsiteY739" fmla="*/ 4244178 h 6581421"/>
              <a:gd name="connsiteX740" fmla="*/ 11173337 w 11875911"/>
              <a:gd name="connsiteY740" fmla="*/ 4251216 h 6581421"/>
              <a:gd name="connsiteX741" fmla="*/ 11184076 w 11875911"/>
              <a:gd name="connsiteY741" fmla="*/ 4261270 h 6581421"/>
              <a:gd name="connsiteX742" fmla="*/ 11188472 w 11875911"/>
              <a:gd name="connsiteY742" fmla="*/ 4266800 h 6581421"/>
              <a:gd name="connsiteX743" fmla="*/ 11192866 w 11875911"/>
              <a:gd name="connsiteY743" fmla="*/ 4271827 h 6581421"/>
              <a:gd name="connsiteX744" fmla="*/ 11196772 w 11875911"/>
              <a:gd name="connsiteY744" fmla="*/ 4277356 h 6581421"/>
              <a:gd name="connsiteX745" fmla="*/ 11200190 w 11875911"/>
              <a:gd name="connsiteY745" fmla="*/ 4282887 h 6581421"/>
              <a:gd name="connsiteX746" fmla="*/ 11203118 w 11875911"/>
              <a:gd name="connsiteY746" fmla="*/ 4288416 h 6581421"/>
              <a:gd name="connsiteX747" fmla="*/ 11205560 w 11875911"/>
              <a:gd name="connsiteY747" fmla="*/ 4293947 h 6581421"/>
              <a:gd name="connsiteX748" fmla="*/ 11206536 w 11875911"/>
              <a:gd name="connsiteY748" fmla="*/ 4299979 h 6581421"/>
              <a:gd name="connsiteX749" fmla="*/ 11207512 w 11875911"/>
              <a:gd name="connsiteY749" fmla="*/ 4306513 h 6581421"/>
              <a:gd name="connsiteX750" fmla="*/ 11207512 w 11875911"/>
              <a:gd name="connsiteY750" fmla="*/ 4313049 h 6581421"/>
              <a:gd name="connsiteX751" fmla="*/ 11207025 w 11875911"/>
              <a:gd name="connsiteY751" fmla="*/ 4319082 h 6581421"/>
              <a:gd name="connsiteX752" fmla="*/ 11205560 w 11875911"/>
              <a:gd name="connsiteY752" fmla="*/ 4326120 h 6581421"/>
              <a:gd name="connsiteX753" fmla="*/ 11203118 w 11875911"/>
              <a:gd name="connsiteY753" fmla="*/ 4333157 h 6581421"/>
              <a:gd name="connsiteX754" fmla="*/ 11199212 w 11875911"/>
              <a:gd name="connsiteY754" fmla="*/ 4340195 h 6581421"/>
              <a:gd name="connsiteX755" fmla="*/ 11195307 w 11875911"/>
              <a:gd name="connsiteY755" fmla="*/ 4347736 h 6581421"/>
              <a:gd name="connsiteX756" fmla="*/ 11195307 w 11875911"/>
              <a:gd name="connsiteY756" fmla="*/ 4375888 h 6581421"/>
              <a:gd name="connsiteX757" fmla="*/ 11203607 w 11875911"/>
              <a:gd name="connsiteY757" fmla="*/ 4388455 h 6581421"/>
              <a:gd name="connsiteX758" fmla="*/ 11211907 w 11875911"/>
              <a:gd name="connsiteY758" fmla="*/ 4402532 h 6581421"/>
              <a:gd name="connsiteX759" fmla="*/ 11218253 w 11875911"/>
              <a:gd name="connsiteY759" fmla="*/ 4416607 h 6581421"/>
              <a:gd name="connsiteX760" fmla="*/ 11225090 w 11875911"/>
              <a:gd name="connsiteY760" fmla="*/ 4431186 h 6581421"/>
              <a:gd name="connsiteX761" fmla="*/ 11230460 w 11875911"/>
              <a:gd name="connsiteY761" fmla="*/ 4446267 h 6581421"/>
              <a:gd name="connsiteX762" fmla="*/ 11235343 w 11875911"/>
              <a:gd name="connsiteY762" fmla="*/ 4461850 h 6581421"/>
              <a:gd name="connsiteX763" fmla="*/ 11239248 w 11875911"/>
              <a:gd name="connsiteY763" fmla="*/ 4477938 h 6581421"/>
              <a:gd name="connsiteX764" fmla="*/ 11242665 w 11875911"/>
              <a:gd name="connsiteY764" fmla="*/ 4495030 h 6581421"/>
              <a:gd name="connsiteX765" fmla="*/ 11234365 w 11875911"/>
              <a:gd name="connsiteY765" fmla="*/ 4489501 h 6581421"/>
              <a:gd name="connsiteX766" fmla="*/ 11226554 w 11875911"/>
              <a:gd name="connsiteY766" fmla="*/ 4485479 h 6581421"/>
              <a:gd name="connsiteX767" fmla="*/ 11219230 w 11875911"/>
              <a:gd name="connsiteY767" fmla="*/ 4483970 h 6581421"/>
              <a:gd name="connsiteX768" fmla="*/ 11211907 w 11875911"/>
              <a:gd name="connsiteY768" fmla="*/ 4483468 h 6581421"/>
              <a:gd name="connsiteX769" fmla="*/ 11205072 w 11875911"/>
              <a:gd name="connsiteY769" fmla="*/ 4483468 h 6581421"/>
              <a:gd name="connsiteX770" fmla="*/ 11198237 w 11875911"/>
              <a:gd name="connsiteY770" fmla="*/ 4484975 h 6581421"/>
              <a:gd name="connsiteX771" fmla="*/ 11191400 w 11875911"/>
              <a:gd name="connsiteY771" fmla="*/ 4487489 h 6581421"/>
              <a:gd name="connsiteX772" fmla="*/ 11185054 w 11875911"/>
              <a:gd name="connsiteY772" fmla="*/ 4490003 h 6581421"/>
              <a:gd name="connsiteX773" fmla="*/ 11172359 w 11875911"/>
              <a:gd name="connsiteY773" fmla="*/ 4497040 h 6581421"/>
              <a:gd name="connsiteX774" fmla="*/ 11160641 w 11875911"/>
              <a:gd name="connsiteY774" fmla="*/ 4504581 h 6581421"/>
              <a:gd name="connsiteX775" fmla="*/ 11154295 w 11875911"/>
              <a:gd name="connsiteY775" fmla="*/ 4508100 h 6581421"/>
              <a:gd name="connsiteX776" fmla="*/ 11147947 w 11875911"/>
              <a:gd name="connsiteY776" fmla="*/ 4511117 h 6581421"/>
              <a:gd name="connsiteX777" fmla="*/ 11142088 w 11875911"/>
              <a:gd name="connsiteY777" fmla="*/ 4513631 h 6581421"/>
              <a:gd name="connsiteX778" fmla="*/ 11135253 w 11875911"/>
              <a:gd name="connsiteY778" fmla="*/ 4515138 h 6581421"/>
              <a:gd name="connsiteX779" fmla="*/ 11128905 w 11875911"/>
              <a:gd name="connsiteY779" fmla="*/ 4520165 h 6581421"/>
              <a:gd name="connsiteX780" fmla="*/ 11128418 w 11875911"/>
              <a:gd name="connsiteY780" fmla="*/ 4528208 h 6581421"/>
              <a:gd name="connsiteX781" fmla="*/ 11134766 w 11875911"/>
              <a:gd name="connsiteY781" fmla="*/ 4550328 h 6581421"/>
              <a:gd name="connsiteX782" fmla="*/ 11136229 w 11875911"/>
              <a:gd name="connsiteY782" fmla="*/ 4561891 h 6581421"/>
              <a:gd name="connsiteX783" fmla="*/ 11138184 w 11875911"/>
              <a:gd name="connsiteY783" fmla="*/ 4572949 h 6581421"/>
              <a:gd name="connsiteX784" fmla="*/ 11138184 w 11875911"/>
              <a:gd name="connsiteY784" fmla="*/ 4578982 h 6581421"/>
              <a:gd name="connsiteX785" fmla="*/ 11137206 w 11875911"/>
              <a:gd name="connsiteY785" fmla="*/ 4584009 h 6581421"/>
              <a:gd name="connsiteX786" fmla="*/ 11136718 w 11875911"/>
              <a:gd name="connsiteY786" fmla="*/ 4590042 h 6581421"/>
              <a:gd name="connsiteX787" fmla="*/ 11136229 w 11875911"/>
              <a:gd name="connsiteY787" fmla="*/ 4596074 h 6581421"/>
              <a:gd name="connsiteX788" fmla="*/ 11134766 w 11875911"/>
              <a:gd name="connsiteY788" fmla="*/ 4601605 h 6581421"/>
              <a:gd name="connsiteX789" fmla="*/ 11132323 w 11875911"/>
              <a:gd name="connsiteY789" fmla="*/ 4607638 h 6581421"/>
              <a:gd name="connsiteX790" fmla="*/ 11129883 w 11875911"/>
              <a:gd name="connsiteY790" fmla="*/ 4614172 h 6581421"/>
              <a:gd name="connsiteX791" fmla="*/ 11126466 w 11875911"/>
              <a:gd name="connsiteY791" fmla="*/ 4619703 h 6581421"/>
              <a:gd name="connsiteX792" fmla="*/ 11119142 w 11875911"/>
              <a:gd name="connsiteY792" fmla="*/ 4634281 h 6581421"/>
              <a:gd name="connsiteX793" fmla="*/ 11114259 w 11875911"/>
              <a:gd name="connsiteY793" fmla="*/ 4646848 h 6581421"/>
              <a:gd name="connsiteX794" fmla="*/ 11110842 w 11875911"/>
              <a:gd name="connsiteY794" fmla="*/ 4658412 h 6581421"/>
              <a:gd name="connsiteX795" fmla="*/ 11109865 w 11875911"/>
              <a:gd name="connsiteY795" fmla="*/ 4662935 h 6581421"/>
              <a:gd name="connsiteX796" fmla="*/ 11108400 w 11875911"/>
              <a:gd name="connsiteY796" fmla="*/ 4668464 h 6581421"/>
              <a:gd name="connsiteX797" fmla="*/ 11108400 w 11875911"/>
              <a:gd name="connsiteY797" fmla="*/ 4672988 h 6581421"/>
              <a:gd name="connsiteX798" fmla="*/ 11108400 w 11875911"/>
              <a:gd name="connsiteY798" fmla="*/ 4677011 h 6581421"/>
              <a:gd name="connsiteX799" fmla="*/ 11108887 w 11875911"/>
              <a:gd name="connsiteY799" fmla="*/ 4681033 h 6581421"/>
              <a:gd name="connsiteX800" fmla="*/ 11110353 w 11875911"/>
              <a:gd name="connsiteY800" fmla="*/ 4684552 h 6581421"/>
              <a:gd name="connsiteX801" fmla="*/ 11111331 w 11875911"/>
              <a:gd name="connsiteY801" fmla="*/ 4688071 h 6581421"/>
              <a:gd name="connsiteX802" fmla="*/ 11113283 w 11875911"/>
              <a:gd name="connsiteY802" fmla="*/ 4691086 h 6581421"/>
              <a:gd name="connsiteX803" fmla="*/ 11114748 w 11875911"/>
              <a:gd name="connsiteY803" fmla="*/ 4694103 h 6581421"/>
              <a:gd name="connsiteX804" fmla="*/ 11117677 w 11875911"/>
              <a:gd name="connsiteY804" fmla="*/ 4696113 h 6581421"/>
              <a:gd name="connsiteX805" fmla="*/ 11119631 w 11875911"/>
              <a:gd name="connsiteY805" fmla="*/ 4698627 h 6581421"/>
              <a:gd name="connsiteX806" fmla="*/ 11123048 w 11875911"/>
              <a:gd name="connsiteY806" fmla="*/ 4700136 h 6581421"/>
              <a:gd name="connsiteX807" fmla="*/ 11125977 w 11875911"/>
              <a:gd name="connsiteY807" fmla="*/ 4702649 h 6581421"/>
              <a:gd name="connsiteX808" fmla="*/ 11129883 w 11875911"/>
              <a:gd name="connsiteY808" fmla="*/ 4703655 h 6581421"/>
              <a:gd name="connsiteX809" fmla="*/ 11138184 w 11875911"/>
              <a:gd name="connsiteY809" fmla="*/ 4706168 h 6581421"/>
              <a:gd name="connsiteX810" fmla="*/ 11146971 w 11875911"/>
              <a:gd name="connsiteY810" fmla="*/ 4707677 h 6581421"/>
              <a:gd name="connsiteX811" fmla="*/ 11157223 w 11875911"/>
              <a:gd name="connsiteY811" fmla="*/ 4708682 h 6581421"/>
              <a:gd name="connsiteX812" fmla="*/ 11167965 w 11875911"/>
              <a:gd name="connsiteY812" fmla="*/ 4708682 h 6581421"/>
              <a:gd name="connsiteX813" fmla="*/ 11180172 w 11875911"/>
              <a:gd name="connsiteY813" fmla="*/ 4707677 h 6581421"/>
              <a:gd name="connsiteX814" fmla="*/ 11192866 w 11875911"/>
              <a:gd name="connsiteY814" fmla="*/ 4706672 h 6581421"/>
              <a:gd name="connsiteX815" fmla="*/ 11264148 w 11875911"/>
              <a:gd name="connsiteY815" fmla="*/ 4746887 h 6581421"/>
              <a:gd name="connsiteX816" fmla="*/ 11262683 w 11875911"/>
              <a:gd name="connsiteY816" fmla="*/ 4749401 h 6581421"/>
              <a:gd name="connsiteX817" fmla="*/ 11266589 w 11875911"/>
              <a:gd name="connsiteY817" fmla="*/ 4750910 h 6581421"/>
              <a:gd name="connsiteX818" fmla="*/ 11270007 w 11875911"/>
              <a:gd name="connsiteY818" fmla="*/ 4750910 h 6581421"/>
              <a:gd name="connsiteX819" fmla="*/ 11273424 w 11875911"/>
              <a:gd name="connsiteY819" fmla="*/ 4750910 h 6581421"/>
              <a:gd name="connsiteX820" fmla="*/ 11276842 w 11875911"/>
              <a:gd name="connsiteY820" fmla="*/ 4750406 h 6581421"/>
              <a:gd name="connsiteX821" fmla="*/ 11269518 w 11875911"/>
              <a:gd name="connsiteY821" fmla="*/ 4749904 h 6581421"/>
              <a:gd name="connsiteX822" fmla="*/ 11262683 w 11875911"/>
              <a:gd name="connsiteY822" fmla="*/ 4749401 h 6581421"/>
              <a:gd name="connsiteX823" fmla="*/ 11266589 w 11875911"/>
              <a:gd name="connsiteY823" fmla="*/ 4745882 h 6581421"/>
              <a:gd name="connsiteX824" fmla="*/ 11270983 w 11875911"/>
              <a:gd name="connsiteY824" fmla="*/ 4742363 h 6581421"/>
              <a:gd name="connsiteX825" fmla="*/ 11280261 w 11875911"/>
              <a:gd name="connsiteY825" fmla="*/ 4735827 h 6581421"/>
              <a:gd name="connsiteX826" fmla="*/ 11289536 w 11875911"/>
              <a:gd name="connsiteY826" fmla="*/ 4729293 h 6581421"/>
              <a:gd name="connsiteX827" fmla="*/ 11298325 w 11875911"/>
              <a:gd name="connsiteY827" fmla="*/ 4722256 h 6581421"/>
              <a:gd name="connsiteX828" fmla="*/ 11302719 w 11875911"/>
              <a:gd name="connsiteY828" fmla="*/ 4719238 h 6581421"/>
              <a:gd name="connsiteX829" fmla="*/ 11306136 w 11875911"/>
              <a:gd name="connsiteY829" fmla="*/ 4714714 h 6581421"/>
              <a:gd name="connsiteX830" fmla="*/ 11310043 w 11875911"/>
              <a:gd name="connsiteY830" fmla="*/ 4710191 h 6581421"/>
              <a:gd name="connsiteX831" fmla="*/ 11312971 w 11875911"/>
              <a:gd name="connsiteY831" fmla="*/ 4705665 h 6581421"/>
              <a:gd name="connsiteX832" fmla="*/ 11315415 w 11875911"/>
              <a:gd name="connsiteY832" fmla="*/ 4700136 h 6581421"/>
              <a:gd name="connsiteX833" fmla="*/ 11317854 w 11875911"/>
              <a:gd name="connsiteY833" fmla="*/ 4695108 h 6581421"/>
              <a:gd name="connsiteX834" fmla="*/ 11318832 w 11875911"/>
              <a:gd name="connsiteY834" fmla="*/ 4688574 h 6581421"/>
              <a:gd name="connsiteX835" fmla="*/ 11319319 w 11875911"/>
              <a:gd name="connsiteY835" fmla="*/ 4681535 h 6581421"/>
              <a:gd name="connsiteX836" fmla="*/ 11318343 w 11875911"/>
              <a:gd name="connsiteY836" fmla="*/ 4670477 h 6581421"/>
              <a:gd name="connsiteX837" fmla="*/ 11316389 w 11875911"/>
              <a:gd name="connsiteY837" fmla="*/ 4658913 h 6581421"/>
              <a:gd name="connsiteX838" fmla="*/ 11315415 w 11875911"/>
              <a:gd name="connsiteY838" fmla="*/ 4646848 h 6581421"/>
              <a:gd name="connsiteX839" fmla="*/ 11314926 w 11875911"/>
              <a:gd name="connsiteY839" fmla="*/ 4635788 h 6581421"/>
              <a:gd name="connsiteX840" fmla="*/ 11315415 w 11875911"/>
              <a:gd name="connsiteY840" fmla="*/ 4629756 h 6581421"/>
              <a:gd name="connsiteX841" fmla="*/ 11315902 w 11875911"/>
              <a:gd name="connsiteY841" fmla="*/ 4624227 h 6581421"/>
              <a:gd name="connsiteX842" fmla="*/ 11317854 w 11875911"/>
              <a:gd name="connsiteY842" fmla="*/ 4619703 h 6581421"/>
              <a:gd name="connsiteX843" fmla="*/ 11319319 w 11875911"/>
              <a:gd name="connsiteY843" fmla="*/ 4615177 h 6581421"/>
              <a:gd name="connsiteX844" fmla="*/ 11322250 w 11875911"/>
              <a:gd name="connsiteY844" fmla="*/ 4611156 h 6581421"/>
              <a:gd name="connsiteX845" fmla="*/ 11325667 w 11875911"/>
              <a:gd name="connsiteY845" fmla="*/ 4607638 h 6581421"/>
              <a:gd name="connsiteX846" fmla="*/ 11330061 w 11875911"/>
              <a:gd name="connsiteY846" fmla="*/ 4604620 h 6581421"/>
              <a:gd name="connsiteX847" fmla="*/ 11335920 w 11875911"/>
              <a:gd name="connsiteY847" fmla="*/ 4601605 h 6581421"/>
              <a:gd name="connsiteX848" fmla="*/ 11340313 w 11875911"/>
              <a:gd name="connsiteY848" fmla="*/ 4600598 h 6581421"/>
              <a:gd name="connsiteX849" fmla="*/ 11345196 w 11875911"/>
              <a:gd name="connsiteY849" fmla="*/ 4600097 h 6581421"/>
              <a:gd name="connsiteX850" fmla="*/ 11350079 w 11875911"/>
              <a:gd name="connsiteY850" fmla="*/ 4600598 h 6581421"/>
              <a:gd name="connsiteX851" fmla="*/ 11354472 w 11875911"/>
              <a:gd name="connsiteY851" fmla="*/ 4601605 h 6581421"/>
              <a:gd name="connsiteX852" fmla="*/ 11358866 w 11875911"/>
              <a:gd name="connsiteY852" fmla="*/ 4603112 h 6581421"/>
              <a:gd name="connsiteX853" fmla="*/ 11363749 w 11875911"/>
              <a:gd name="connsiteY853" fmla="*/ 4605124 h 6581421"/>
              <a:gd name="connsiteX854" fmla="*/ 11368142 w 11875911"/>
              <a:gd name="connsiteY854" fmla="*/ 4608139 h 6581421"/>
              <a:gd name="connsiteX855" fmla="*/ 11372538 w 11875911"/>
              <a:gd name="connsiteY855" fmla="*/ 4611658 h 6581421"/>
              <a:gd name="connsiteX856" fmla="*/ 11380349 w 11875911"/>
              <a:gd name="connsiteY856" fmla="*/ 4619199 h 6581421"/>
              <a:gd name="connsiteX857" fmla="*/ 11388649 w 11875911"/>
              <a:gd name="connsiteY857" fmla="*/ 4627745 h 6581421"/>
              <a:gd name="connsiteX858" fmla="*/ 11395484 w 11875911"/>
              <a:gd name="connsiteY858" fmla="*/ 4636793 h 6581421"/>
              <a:gd name="connsiteX859" fmla="*/ 11400856 w 11875911"/>
              <a:gd name="connsiteY859" fmla="*/ 4645843 h 6581421"/>
              <a:gd name="connsiteX860" fmla="*/ 11407691 w 11875911"/>
              <a:gd name="connsiteY860" fmla="*/ 4655394 h 6581421"/>
              <a:gd name="connsiteX861" fmla="*/ 11414526 w 11875911"/>
              <a:gd name="connsiteY861" fmla="*/ 4664946 h 6581421"/>
              <a:gd name="connsiteX862" fmla="*/ 11421848 w 11875911"/>
              <a:gd name="connsiteY862" fmla="*/ 4673995 h 6581421"/>
              <a:gd name="connsiteX863" fmla="*/ 11429661 w 11875911"/>
              <a:gd name="connsiteY863" fmla="*/ 4682038 h 6581421"/>
              <a:gd name="connsiteX864" fmla="*/ 11445773 w 11875911"/>
              <a:gd name="connsiteY864" fmla="*/ 4699632 h 6581421"/>
              <a:gd name="connsiteX865" fmla="*/ 11461397 w 11875911"/>
              <a:gd name="connsiteY865" fmla="*/ 4717228 h 6581421"/>
              <a:gd name="connsiteX866" fmla="*/ 11469208 w 11875911"/>
              <a:gd name="connsiteY866" fmla="*/ 4725774 h 6581421"/>
              <a:gd name="connsiteX867" fmla="*/ 11475554 w 11875911"/>
              <a:gd name="connsiteY867" fmla="*/ 4735326 h 6581421"/>
              <a:gd name="connsiteX868" fmla="*/ 11481902 w 11875911"/>
              <a:gd name="connsiteY868" fmla="*/ 4744877 h 6581421"/>
              <a:gd name="connsiteX869" fmla="*/ 11487761 w 11875911"/>
              <a:gd name="connsiteY869" fmla="*/ 4754932 h 6581421"/>
              <a:gd name="connsiteX870" fmla="*/ 11492644 w 11875911"/>
              <a:gd name="connsiteY870" fmla="*/ 4765488 h 6581421"/>
              <a:gd name="connsiteX871" fmla="*/ 11496061 w 11875911"/>
              <a:gd name="connsiteY871" fmla="*/ 4777553 h 6581421"/>
              <a:gd name="connsiteX872" fmla="*/ 11498990 w 11875911"/>
              <a:gd name="connsiteY872" fmla="*/ 4789115 h 6581421"/>
              <a:gd name="connsiteX873" fmla="*/ 11499968 w 11875911"/>
              <a:gd name="connsiteY873" fmla="*/ 4795651 h 6581421"/>
              <a:gd name="connsiteX874" fmla="*/ 11500944 w 11875911"/>
              <a:gd name="connsiteY874" fmla="*/ 4801683 h 6581421"/>
              <a:gd name="connsiteX875" fmla="*/ 11501433 w 11875911"/>
              <a:gd name="connsiteY875" fmla="*/ 4808218 h 6581421"/>
              <a:gd name="connsiteX876" fmla="*/ 11501920 w 11875911"/>
              <a:gd name="connsiteY876" fmla="*/ 4814250 h 6581421"/>
              <a:gd name="connsiteX877" fmla="*/ 11503385 w 11875911"/>
              <a:gd name="connsiteY877" fmla="*/ 4819781 h 6581421"/>
              <a:gd name="connsiteX878" fmla="*/ 11505338 w 11875911"/>
              <a:gd name="connsiteY878" fmla="*/ 4825814 h 6581421"/>
              <a:gd name="connsiteX879" fmla="*/ 11506803 w 11875911"/>
              <a:gd name="connsiteY879" fmla="*/ 4830841 h 6581421"/>
              <a:gd name="connsiteX880" fmla="*/ 11509244 w 11875911"/>
              <a:gd name="connsiteY880" fmla="*/ 4836370 h 6581421"/>
              <a:gd name="connsiteX881" fmla="*/ 11514127 w 11875911"/>
              <a:gd name="connsiteY881" fmla="*/ 4846926 h 6581421"/>
              <a:gd name="connsiteX882" fmla="*/ 11520473 w 11875911"/>
              <a:gd name="connsiteY882" fmla="*/ 4855976 h 6581421"/>
              <a:gd name="connsiteX883" fmla="*/ 11527308 w 11875911"/>
              <a:gd name="connsiteY883" fmla="*/ 4865528 h 6581421"/>
              <a:gd name="connsiteX884" fmla="*/ 11534632 w 11875911"/>
              <a:gd name="connsiteY884" fmla="*/ 4874575 h 6581421"/>
              <a:gd name="connsiteX885" fmla="*/ 11541956 w 11875911"/>
              <a:gd name="connsiteY885" fmla="*/ 4883625 h 6581421"/>
              <a:gd name="connsiteX886" fmla="*/ 11556604 w 11875911"/>
              <a:gd name="connsiteY886" fmla="*/ 4901219 h 6581421"/>
              <a:gd name="connsiteX887" fmla="*/ 11563439 w 11875911"/>
              <a:gd name="connsiteY887" fmla="*/ 4910269 h 6581421"/>
              <a:gd name="connsiteX888" fmla="*/ 11569785 w 11875911"/>
              <a:gd name="connsiteY888" fmla="*/ 4919820 h 6581421"/>
              <a:gd name="connsiteX889" fmla="*/ 11575644 w 11875911"/>
              <a:gd name="connsiteY889" fmla="*/ 4929875 h 6581421"/>
              <a:gd name="connsiteX890" fmla="*/ 11580039 w 11875911"/>
              <a:gd name="connsiteY890" fmla="*/ 4940933 h 6581421"/>
              <a:gd name="connsiteX891" fmla="*/ 11581992 w 11875911"/>
              <a:gd name="connsiteY891" fmla="*/ 4945960 h 6581421"/>
              <a:gd name="connsiteX892" fmla="*/ 11583457 w 11875911"/>
              <a:gd name="connsiteY892" fmla="*/ 4951993 h 6581421"/>
              <a:gd name="connsiteX893" fmla="*/ 11584433 w 11875911"/>
              <a:gd name="connsiteY893" fmla="*/ 4957524 h 6581421"/>
              <a:gd name="connsiteX894" fmla="*/ 11584922 w 11875911"/>
              <a:gd name="connsiteY894" fmla="*/ 4963556 h 6581421"/>
              <a:gd name="connsiteX895" fmla="*/ 11679151 w 11875911"/>
              <a:gd name="connsiteY895" fmla="*/ 5108337 h 6581421"/>
              <a:gd name="connsiteX896" fmla="*/ 11734322 w 11875911"/>
              <a:gd name="connsiteY896" fmla="*/ 5170672 h 6581421"/>
              <a:gd name="connsiteX897" fmla="*/ 11744575 w 11875911"/>
              <a:gd name="connsiteY897" fmla="*/ 5173186 h 6581421"/>
              <a:gd name="connsiteX898" fmla="*/ 11753362 w 11875911"/>
              <a:gd name="connsiteY898" fmla="*/ 5176705 h 6581421"/>
              <a:gd name="connsiteX899" fmla="*/ 11762640 w 11875911"/>
              <a:gd name="connsiteY899" fmla="*/ 5180727 h 6581421"/>
              <a:gd name="connsiteX900" fmla="*/ 11771428 w 11875911"/>
              <a:gd name="connsiteY900" fmla="*/ 5185753 h 6581421"/>
              <a:gd name="connsiteX901" fmla="*/ 11779728 w 11875911"/>
              <a:gd name="connsiteY901" fmla="*/ 5191284 h 6581421"/>
              <a:gd name="connsiteX902" fmla="*/ 11788028 w 11875911"/>
              <a:gd name="connsiteY902" fmla="*/ 5197316 h 6581421"/>
              <a:gd name="connsiteX903" fmla="*/ 11804139 w 11875911"/>
              <a:gd name="connsiteY903" fmla="*/ 5209883 h 6581421"/>
              <a:gd name="connsiteX904" fmla="*/ 11820251 w 11875911"/>
              <a:gd name="connsiteY904" fmla="*/ 5221948 h 6581421"/>
              <a:gd name="connsiteX905" fmla="*/ 11828064 w 11875911"/>
              <a:gd name="connsiteY905" fmla="*/ 5227980 h 6581421"/>
              <a:gd name="connsiteX906" fmla="*/ 11837340 w 11875911"/>
              <a:gd name="connsiteY906" fmla="*/ 5232506 h 6581421"/>
              <a:gd name="connsiteX907" fmla="*/ 11845641 w 11875911"/>
              <a:gd name="connsiteY907" fmla="*/ 5237030 h 6581421"/>
              <a:gd name="connsiteX908" fmla="*/ 11855404 w 11875911"/>
              <a:gd name="connsiteY908" fmla="*/ 5240549 h 6581421"/>
              <a:gd name="connsiteX909" fmla="*/ 11865169 w 11875911"/>
              <a:gd name="connsiteY909" fmla="*/ 5243566 h 6581421"/>
              <a:gd name="connsiteX910" fmla="*/ 11875911 w 11875911"/>
              <a:gd name="connsiteY910" fmla="*/ 5244571 h 6581421"/>
              <a:gd name="connsiteX911" fmla="*/ 11875911 w 11875911"/>
              <a:gd name="connsiteY911" fmla="*/ 5251105 h 6581421"/>
              <a:gd name="connsiteX912" fmla="*/ 11875911 w 11875911"/>
              <a:gd name="connsiteY912" fmla="*/ 5258143 h 6581421"/>
              <a:gd name="connsiteX913" fmla="*/ 11874935 w 11875911"/>
              <a:gd name="connsiteY913" fmla="*/ 5265183 h 6581421"/>
              <a:gd name="connsiteX914" fmla="*/ 11873470 w 11875911"/>
              <a:gd name="connsiteY914" fmla="*/ 5272220 h 6581421"/>
              <a:gd name="connsiteX915" fmla="*/ 11872493 w 11875911"/>
              <a:gd name="connsiteY915" fmla="*/ 5279258 h 6581421"/>
              <a:gd name="connsiteX916" fmla="*/ 11871028 w 11875911"/>
              <a:gd name="connsiteY916" fmla="*/ 5286295 h 6581421"/>
              <a:gd name="connsiteX917" fmla="*/ 11865658 w 11875911"/>
              <a:gd name="connsiteY917" fmla="*/ 5300371 h 6581421"/>
              <a:gd name="connsiteX918" fmla="*/ 11859311 w 11875911"/>
              <a:gd name="connsiteY918" fmla="*/ 5314949 h 6581421"/>
              <a:gd name="connsiteX919" fmla="*/ 11852476 w 11875911"/>
              <a:gd name="connsiteY919" fmla="*/ 5329027 h 6581421"/>
              <a:gd name="connsiteX920" fmla="*/ 11844175 w 11875911"/>
              <a:gd name="connsiteY920" fmla="*/ 5342097 h 6581421"/>
              <a:gd name="connsiteX921" fmla="*/ 11834899 w 11875911"/>
              <a:gd name="connsiteY921" fmla="*/ 5355167 h 6581421"/>
              <a:gd name="connsiteX922" fmla="*/ 11825623 w 11875911"/>
              <a:gd name="connsiteY922" fmla="*/ 5367232 h 6581421"/>
              <a:gd name="connsiteX923" fmla="*/ 11814881 w 11875911"/>
              <a:gd name="connsiteY923" fmla="*/ 5378292 h 6581421"/>
              <a:gd name="connsiteX924" fmla="*/ 11804139 w 11875911"/>
              <a:gd name="connsiteY924" fmla="*/ 5388347 h 6581421"/>
              <a:gd name="connsiteX925" fmla="*/ 11793398 w 11875911"/>
              <a:gd name="connsiteY925" fmla="*/ 5396891 h 6581421"/>
              <a:gd name="connsiteX926" fmla="*/ 11787541 w 11875911"/>
              <a:gd name="connsiteY926" fmla="*/ 5400412 h 6581421"/>
              <a:gd name="connsiteX927" fmla="*/ 11781680 w 11875911"/>
              <a:gd name="connsiteY927" fmla="*/ 5403427 h 6581421"/>
              <a:gd name="connsiteX928" fmla="*/ 11776310 w 11875911"/>
              <a:gd name="connsiteY928" fmla="*/ 5406444 h 6581421"/>
              <a:gd name="connsiteX929" fmla="*/ 11770452 w 11875911"/>
              <a:gd name="connsiteY929" fmla="*/ 5408956 h 6581421"/>
              <a:gd name="connsiteX930" fmla="*/ 11764593 w 11875911"/>
              <a:gd name="connsiteY930" fmla="*/ 5410968 h 6581421"/>
              <a:gd name="connsiteX931" fmla="*/ 11759223 w 11875911"/>
              <a:gd name="connsiteY931" fmla="*/ 5412477 h 6581421"/>
              <a:gd name="connsiteX932" fmla="*/ 11753851 w 11875911"/>
              <a:gd name="connsiteY932" fmla="*/ 5412978 h 6581421"/>
              <a:gd name="connsiteX933" fmla="*/ 11748481 w 11875911"/>
              <a:gd name="connsiteY933" fmla="*/ 5413482 h 6581421"/>
              <a:gd name="connsiteX934" fmla="*/ 11735298 w 11875911"/>
              <a:gd name="connsiteY934" fmla="*/ 5412978 h 6581421"/>
              <a:gd name="connsiteX935" fmla="*/ 11722115 w 11875911"/>
              <a:gd name="connsiteY935" fmla="*/ 5411470 h 6581421"/>
              <a:gd name="connsiteX936" fmla="*/ 11716257 w 11875911"/>
              <a:gd name="connsiteY936" fmla="*/ 5411470 h 6581421"/>
              <a:gd name="connsiteX937" fmla="*/ 11709909 w 11875911"/>
              <a:gd name="connsiteY937" fmla="*/ 5412477 h 6581421"/>
              <a:gd name="connsiteX938" fmla="*/ 11703563 w 11875911"/>
              <a:gd name="connsiteY938" fmla="*/ 5412978 h 6581421"/>
              <a:gd name="connsiteX939" fmla="*/ 11697704 w 11875911"/>
              <a:gd name="connsiteY939" fmla="*/ 5414487 h 6581421"/>
              <a:gd name="connsiteX940" fmla="*/ 11692334 w 11875911"/>
              <a:gd name="connsiteY940" fmla="*/ 5417502 h 6581421"/>
              <a:gd name="connsiteX941" fmla="*/ 11686473 w 11875911"/>
              <a:gd name="connsiteY941" fmla="*/ 5421525 h 6581421"/>
              <a:gd name="connsiteX942" fmla="*/ 11680616 w 11875911"/>
              <a:gd name="connsiteY942" fmla="*/ 5427054 h 6581421"/>
              <a:gd name="connsiteX943" fmla="*/ 11674268 w 11875911"/>
              <a:gd name="connsiteY943" fmla="*/ 5433086 h 6581421"/>
              <a:gd name="connsiteX944" fmla="*/ 11667433 w 11875911"/>
              <a:gd name="connsiteY944" fmla="*/ 5440627 h 6581421"/>
              <a:gd name="connsiteX945" fmla="*/ 11660598 w 11875911"/>
              <a:gd name="connsiteY945" fmla="*/ 5449677 h 6581421"/>
              <a:gd name="connsiteX946" fmla="*/ 11653274 w 11875911"/>
              <a:gd name="connsiteY946" fmla="*/ 5459730 h 6581421"/>
              <a:gd name="connsiteX947" fmla="*/ 11645950 w 11875911"/>
              <a:gd name="connsiteY947" fmla="*/ 5469281 h 6581421"/>
              <a:gd name="connsiteX948" fmla="*/ 11631304 w 11875911"/>
              <a:gd name="connsiteY948" fmla="*/ 5492910 h 6581421"/>
              <a:gd name="connsiteX949" fmla="*/ 11615680 w 11875911"/>
              <a:gd name="connsiteY949" fmla="*/ 5518548 h 6581421"/>
              <a:gd name="connsiteX950" fmla="*/ 11600545 w 11875911"/>
              <a:gd name="connsiteY950" fmla="*/ 5545694 h 6581421"/>
              <a:gd name="connsiteX951" fmla="*/ 11586385 w 11875911"/>
              <a:gd name="connsiteY951" fmla="*/ 5574348 h 6581421"/>
              <a:gd name="connsiteX952" fmla="*/ 11572715 w 11875911"/>
              <a:gd name="connsiteY952" fmla="*/ 5603004 h 6581421"/>
              <a:gd name="connsiteX953" fmla="*/ 11559533 w 11875911"/>
              <a:gd name="connsiteY953" fmla="*/ 5631658 h 6581421"/>
              <a:gd name="connsiteX954" fmla="*/ 11548304 w 11875911"/>
              <a:gd name="connsiteY954" fmla="*/ 5659810 h 6581421"/>
              <a:gd name="connsiteX955" fmla="*/ 11539026 w 11875911"/>
              <a:gd name="connsiteY955" fmla="*/ 5685950 h 6581421"/>
              <a:gd name="connsiteX956" fmla="*/ 11534632 w 11875911"/>
              <a:gd name="connsiteY956" fmla="*/ 5698015 h 6581421"/>
              <a:gd name="connsiteX957" fmla="*/ 11531214 w 11875911"/>
              <a:gd name="connsiteY957" fmla="*/ 5710081 h 6581421"/>
              <a:gd name="connsiteX958" fmla="*/ 11528286 w 11875911"/>
              <a:gd name="connsiteY958" fmla="*/ 5721140 h 6581421"/>
              <a:gd name="connsiteX959" fmla="*/ 11526334 w 11875911"/>
              <a:gd name="connsiteY959" fmla="*/ 5731697 h 6581421"/>
              <a:gd name="connsiteX960" fmla="*/ 11524868 w 11875911"/>
              <a:gd name="connsiteY960" fmla="*/ 5740747 h 6581421"/>
              <a:gd name="connsiteX961" fmla="*/ 11523890 w 11875911"/>
              <a:gd name="connsiteY961" fmla="*/ 5748789 h 6581421"/>
              <a:gd name="connsiteX962" fmla="*/ 11523890 w 11875911"/>
              <a:gd name="connsiteY962" fmla="*/ 5756331 h 6581421"/>
              <a:gd name="connsiteX963" fmla="*/ 11524379 w 11875911"/>
              <a:gd name="connsiteY963" fmla="*/ 5762363 h 6581421"/>
              <a:gd name="connsiteX964" fmla="*/ 11529751 w 11875911"/>
              <a:gd name="connsiteY964" fmla="*/ 5790515 h 6581421"/>
              <a:gd name="connsiteX965" fmla="*/ 11531703 w 11875911"/>
              <a:gd name="connsiteY965" fmla="*/ 5804591 h 6581421"/>
              <a:gd name="connsiteX966" fmla="*/ 11533169 w 11875911"/>
              <a:gd name="connsiteY966" fmla="*/ 5817661 h 6581421"/>
              <a:gd name="connsiteX967" fmla="*/ 11533656 w 11875911"/>
              <a:gd name="connsiteY967" fmla="*/ 5830731 h 6581421"/>
              <a:gd name="connsiteX968" fmla="*/ 11533656 w 11875911"/>
              <a:gd name="connsiteY968" fmla="*/ 5843300 h 6581421"/>
              <a:gd name="connsiteX969" fmla="*/ 11531703 w 11875911"/>
              <a:gd name="connsiteY969" fmla="*/ 5855866 h 6581421"/>
              <a:gd name="connsiteX970" fmla="*/ 11530725 w 11875911"/>
              <a:gd name="connsiteY970" fmla="*/ 5861397 h 6581421"/>
              <a:gd name="connsiteX971" fmla="*/ 11529262 w 11875911"/>
              <a:gd name="connsiteY971" fmla="*/ 5866926 h 6581421"/>
              <a:gd name="connsiteX972" fmla="*/ 11527308 w 11875911"/>
              <a:gd name="connsiteY972" fmla="*/ 5872457 h 6581421"/>
              <a:gd name="connsiteX973" fmla="*/ 11524868 w 11875911"/>
              <a:gd name="connsiteY973" fmla="*/ 5877986 h 6581421"/>
              <a:gd name="connsiteX974" fmla="*/ 11522425 w 11875911"/>
              <a:gd name="connsiteY974" fmla="*/ 5882510 h 6581421"/>
              <a:gd name="connsiteX975" fmla="*/ 11519497 w 11875911"/>
              <a:gd name="connsiteY975" fmla="*/ 5887036 h 6581421"/>
              <a:gd name="connsiteX976" fmla="*/ 11516079 w 11875911"/>
              <a:gd name="connsiteY976" fmla="*/ 5892061 h 6581421"/>
              <a:gd name="connsiteX977" fmla="*/ 11512173 w 11875911"/>
              <a:gd name="connsiteY977" fmla="*/ 5896587 h 6581421"/>
              <a:gd name="connsiteX978" fmla="*/ 11507290 w 11875911"/>
              <a:gd name="connsiteY978" fmla="*/ 5900608 h 6581421"/>
              <a:gd name="connsiteX979" fmla="*/ 11502898 w 11875911"/>
              <a:gd name="connsiteY979" fmla="*/ 5904126 h 6581421"/>
              <a:gd name="connsiteX980" fmla="*/ 11497526 w 11875911"/>
              <a:gd name="connsiteY980" fmla="*/ 5908149 h 6581421"/>
              <a:gd name="connsiteX981" fmla="*/ 11491668 w 11875911"/>
              <a:gd name="connsiteY981" fmla="*/ 5911166 h 6581421"/>
              <a:gd name="connsiteX982" fmla="*/ 11484832 w 11875911"/>
              <a:gd name="connsiteY982" fmla="*/ 5914181 h 6581421"/>
              <a:gd name="connsiteX983" fmla="*/ 11477997 w 11875911"/>
              <a:gd name="connsiteY983" fmla="*/ 5917198 h 6581421"/>
              <a:gd name="connsiteX984" fmla="*/ 11470184 w 11875911"/>
              <a:gd name="connsiteY984" fmla="*/ 5919209 h 6581421"/>
              <a:gd name="connsiteX985" fmla="*/ 11462373 w 11875911"/>
              <a:gd name="connsiteY985" fmla="*/ 5921722 h 6581421"/>
              <a:gd name="connsiteX986" fmla="*/ 11453097 w 11875911"/>
              <a:gd name="connsiteY986" fmla="*/ 5923231 h 6581421"/>
              <a:gd name="connsiteX987" fmla="*/ 11443331 w 11875911"/>
              <a:gd name="connsiteY987" fmla="*/ 5924738 h 6581421"/>
              <a:gd name="connsiteX988" fmla="*/ 11439914 w 11875911"/>
              <a:gd name="connsiteY988" fmla="*/ 5925241 h 6581421"/>
              <a:gd name="connsiteX989" fmla="*/ 11436496 w 11875911"/>
              <a:gd name="connsiteY989" fmla="*/ 5926246 h 6581421"/>
              <a:gd name="connsiteX990" fmla="*/ 11434055 w 11875911"/>
              <a:gd name="connsiteY990" fmla="*/ 5928256 h 6581421"/>
              <a:gd name="connsiteX991" fmla="*/ 11431127 w 11875911"/>
              <a:gd name="connsiteY991" fmla="*/ 5929263 h 6581421"/>
              <a:gd name="connsiteX992" fmla="*/ 11425755 w 11875911"/>
              <a:gd name="connsiteY992" fmla="*/ 5933284 h 6581421"/>
              <a:gd name="connsiteX993" fmla="*/ 11421848 w 11875911"/>
              <a:gd name="connsiteY993" fmla="*/ 5938815 h 6581421"/>
              <a:gd name="connsiteX994" fmla="*/ 11418431 w 11875911"/>
              <a:gd name="connsiteY994" fmla="*/ 5944344 h 6581421"/>
              <a:gd name="connsiteX995" fmla="*/ 11415013 w 11875911"/>
              <a:gd name="connsiteY995" fmla="*/ 5950376 h 6581421"/>
              <a:gd name="connsiteX996" fmla="*/ 11410131 w 11875911"/>
              <a:gd name="connsiteY996" fmla="*/ 5962945 h 6581421"/>
              <a:gd name="connsiteX997" fmla="*/ 11404274 w 11875911"/>
              <a:gd name="connsiteY997" fmla="*/ 5976015 h 6581421"/>
              <a:gd name="connsiteX998" fmla="*/ 11398902 w 11875911"/>
              <a:gd name="connsiteY998" fmla="*/ 5987577 h 6581421"/>
              <a:gd name="connsiteX999" fmla="*/ 11393043 w 11875911"/>
              <a:gd name="connsiteY999" fmla="*/ 5998135 h 6581421"/>
              <a:gd name="connsiteX1000" fmla="*/ 11386695 w 11875911"/>
              <a:gd name="connsiteY1000" fmla="*/ 6006679 h 6581421"/>
              <a:gd name="connsiteX1001" fmla="*/ 11381325 w 11875911"/>
              <a:gd name="connsiteY1001" fmla="*/ 6015225 h 6581421"/>
              <a:gd name="connsiteX1002" fmla="*/ 11374977 w 11875911"/>
              <a:gd name="connsiteY1002" fmla="*/ 6020756 h 6581421"/>
              <a:gd name="connsiteX1003" fmla="*/ 11372049 w 11875911"/>
              <a:gd name="connsiteY1003" fmla="*/ 6023270 h 6581421"/>
              <a:gd name="connsiteX1004" fmla="*/ 11368631 w 11875911"/>
              <a:gd name="connsiteY1004" fmla="*/ 6025784 h 6581421"/>
              <a:gd name="connsiteX1005" fmla="*/ 11365703 w 11875911"/>
              <a:gd name="connsiteY1005" fmla="*/ 6027290 h 6581421"/>
              <a:gd name="connsiteX1006" fmla="*/ 11362285 w 11875911"/>
              <a:gd name="connsiteY1006" fmla="*/ 6027794 h 6581421"/>
              <a:gd name="connsiteX1007" fmla="*/ 11359355 w 11875911"/>
              <a:gd name="connsiteY1007" fmla="*/ 6029303 h 6581421"/>
              <a:gd name="connsiteX1008" fmla="*/ 11356425 w 11875911"/>
              <a:gd name="connsiteY1008" fmla="*/ 6029303 h 6581421"/>
              <a:gd name="connsiteX1009" fmla="*/ 11353007 w 11875911"/>
              <a:gd name="connsiteY1009" fmla="*/ 6028297 h 6581421"/>
              <a:gd name="connsiteX1010" fmla="*/ 11349590 w 11875911"/>
              <a:gd name="connsiteY1010" fmla="*/ 6027794 h 6581421"/>
              <a:gd name="connsiteX1011" fmla="*/ 11346172 w 11875911"/>
              <a:gd name="connsiteY1011" fmla="*/ 6026285 h 6581421"/>
              <a:gd name="connsiteX1012" fmla="*/ 11342755 w 11875911"/>
              <a:gd name="connsiteY1012" fmla="*/ 6024275 h 6581421"/>
              <a:gd name="connsiteX1013" fmla="*/ 11339337 w 11875911"/>
              <a:gd name="connsiteY1013" fmla="*/ 6021258 h 6581421"/>
              <a:gd name="connsiteX1014" fmla="*/ 11335920 w 11875911"/>
              <a:gd name="connsiteY1014" fmla="*/ 6018744 h 6581421"/>
              <a:gd name="connsiteX1015" fmla="*/ 11332502 w 11875911"/>
              <a:gd name="connsiteY1015" fmla="*/ 6015225 h 6581421"/>
              <a:gd name="connsiteX1016" fmla="*/ 11328596 w 11875911"/>
              <a:gd name="connsiteY1016" fmla="*/ 6010200 h 6581421"/>
              <a:gd name="connsiteX1017" fmla="*/ 11321272 w 11875911"/>
              <a:gd name="connsiteY1017" fmla="*/ 6000145 h 6581421"/>
              <a:gd name="connsiteX1018" fmla="*/ 11313460 w 11875911"/>
              <a:gd name="connsiteY1018" fmla="*/ 5986571 h 6581421"/>
              <a:gd name="connsiteX1019" fmla="*/ 11305160 w 11875911"/>
              <a:gd name="connsiteY1019" fmla="*/ 5970484 h 6581421"/>
              <a:gd name="connsiteX1020" fmla="*/ 11304184 w 11875911"/>
              <a:gd name="connsiteY1020" fmla="*/ 5967972 h 6581421"/>
              <a:gd name="connsiteX1021" fmla="*/ 11302232 w 11875911"/>
              <a:gd name="connsiteY1021" fmla="*/ 5965459 h 6581421"/>
              <a:gd name="connsiteX1022" fmla="*/ 11299301 w 11875911"/>
              <a:gd name="connsiteY1022" fmla="*/ 5962945 h 6581421"/>
              <a:gd name="connsiteX1023" fmla="*/ 11297349 w 11875911"/>
              <a:gd name="connsiteY1023" fmla="*/ 5961436 h 6581421"/>
              <a:gd name="connsiteX1024" fmla="*/ 11291001 w 11875911"/>
              <a:gd name="connsiteY1024" fmla="*/ 5957917 h 6581421"/>
              <a:gd name="connsiteX1025" fmla="*/ 11283190 w 11875911"/>
              <a:gd name="connsiteY1025" fmla="*/ 5955404 h 6581421"/>
              <a:gd name="connsiteX1026" fmla="*/ 11274401 w 11875911"/>
              <a:gd name="connsiteY1026" fmla="*/ 5953895 h 6581421"/>
              <a:gd name="connsiteX1027" fmla="*/ 11265613 w 11875911"/>
              <a:gd name="connsiteY1027" fmla="*/ 5952387 h 6581421"/>
              <a:gd name="connsiteX1028" fmla="*/ 11255361 w 11875911"/>
              <a:gd name="connsiteY1028" fmla="*/ 5951885 h 6581421"/>
              <a:gd name="connsiteX1029" fmla="*/ 11245108 w 11875911"/>
              <a:gd name="connsiteY1029" fmla="*/ 5952387 h 6581421"/>
              <a:gd name="connsiteX1030" fmla="*/ 11234854 w 11875911"/>
              <a:gd name="connsiteY1030" fmla="*/ 5953895 h 6581421"/>
              <a:gd name="connsiteX1031" fmla="*/ 11224601 w 11875911"/>
              <a:gd name="connsiteY1031" fmla="*/ 5955907 h 6581421"/>
              <a:gd name="connsiteX1032" fmla="*/ 11214347 w 11875911"/>
              <a:gd name="connsiteY1032" fmla="*/ 5958419 h 6581421"/>
              <a:gd name="connsiteX1033" fmla="*/ 11205072 w 11875911"/>
              <a:gd name="connsiteY1033" fmla="*/ 5962441 h 6581421"/>
              <a:gd name="connsiteX1034" fmla="*/ 11195794 w 11875911"/>
              <a:gd name="connsiteY1034" fmla="*/ 5966464 h 6581421"/>
              <a:gd name="connsiteX1035" fmla="*/ 11187983 w 11875911"/>
              <a:gd name="connsiteY1035" fmla="*/ 5971993 h 6581421"/>
              <a:gd name="connsiteX1036" fmla="*/ 11184565 w 11875911"/>
              <a:gd name="connsiteY1036" fmla="*/ 5975010 h 6581421"/>
              <a:gd name="connsiteX1037" fmla="*/ 11181148 w 11875911"/>
              <a:gd name="connsiteY1037" fmla="*/ 5977524 h 6581421"/>
              <a:gd name="connsiteX1038" fmla="*/ 11177730 w 11875911"/>
              <a:gd name="connsiteY1038" fmla="*/ 5980539 h 6581421"/>
              <a:gd name="connsiteX1039" fmla="*/ 11175289 w 11875911"/>
              <a:gd name="connsiteY1039" fmla="*/ 5984058 h 6581421"/>
              <a:gd name="connsiteX1040" fmla="*/ 11161130 w 11875911"/>
              <a:gd name="connsiteY1040" fmla="*/ 6003160 h 6581421"/>
              <a:gd name="connsiteX1041" fmla="*/ 11146971 w 11875911"/>
              <a:gd name="connsiteY1041" fmla="*/ 6020756 h 6581421"/>
              <a:gd name="connsiteX1042" fmla="*/ 11132323 w 11875911"/>
              <a:gd name="connsiteY1042" fmla="*/ 6036842 h 6581421"/>
              <a:gd name="connsiteX1043" fmla="*/ 11125488 w 11875911"/>
              <a:gd name="connsiteY1043" fmla="*/ 6044383 h 6581421"/>
              <a:gd name="connsiteX1044" fmla="*/ 11117677 w 11875911"/>
              <a:gd name="connsiteY1044" fmla="*/ 6050919 h 6581421"/>
              <a:gd name="connsiteX1045" fmla="*/ 11110353 w 11875911"/>
              <a:gd name="connsiteY1045" fmla="*/ 6057453 h 6581421"/>
              <a:gd name="connsiteX1046" fmla="*/ 11103030 w 11875911"/>
              <a:gd name="connsiteY1046" fmla="*/ 6063486 h 6581421"/>
              <a:gd name="connsiteX1047" fmla="*/ 11094730 w 11875911"/>
              <a:gd name="connsiteY1047" fmla="*/ 6069518 h 6581421"/>
              <a:gd name="connsiteX1048" fmla="*/ 11086917 w 11875911"/>
              <a:gd name="connsiteY1048" fmla="*/ 6074546 h 6581421"/>
              <a:gd name="connsiteX1049" fmla="*/ 11079106 w 11875911"/>
              <a:gd name="connsiteY1049" fmla="*/ 6079069 h 6581421"/>
              <a:gd name="connsiteX1050" fmla="*/ 11071295 w 11875911"/>
              <a:gd name="connsiteY1050" fmla="*/ 6083595 h 6581421"/>
              <a:gd name="connsiteX1051" fmla="*/ 11062506 w 11875911"/>
              <a:gd name="connsiteY1051" fmla="*/ 6087616 h 6581421"/>
              <a:gd name="connsiteX1052" fmla="*/ 11054694 w 11875911"/>
              <a:gd name="connsiteY1052" fmla="*/ 6091135 h 6581421"/>
              <a:gd name="connsiteX1053" fmla="*/ 11045418 w 11875911"/>
              <a:gd name="connsiteY1053" fmla="*/ 6093648 h 6581421"/>
              <a:gd name="connsiteX1054" fmla="*/ 11037118 w 11875911"/>
              <a:gd name="connsiteY1054" fmla="*/ 6096162 h 6581421"/>
              <a:gd name="connsiteX1055" fmla="*/ 11027841 w 11875911"/>
              <a:gd name="connsiteY1055" fmla="*/ 6098676 h 6581421"/>
              <a:gd name="connsiteX1056" fmla="*/ 11019052 w 11875911"/>
              <a:gd name="connsiteY1056" fmla="*/ 6099681 h 6581421"/>
              <a:gd name="connsiteX1057" fmla="*/ 11009289 w 11875911"/>
              <a:gd name="connsiteY1057" fmla="*/ 6100688 h 6581421"/>
              <a:gd name="connsiteX1058" fmla="*/ 11000499 w 11875911"/>
              <a:gd name="connsiteY1058" fmla="*/ 6101189 h 6581421"/>
              <a:gd name="connsiteX1059" fmla="*/ 10990247 w 11875911"/>
              <a:gd name="connsiteY1059" fmla="*/ 6101189 h 6581421"/>
              <a:gd name="connsiteX1060" fmla="*/ 10980481 w 11875911"/>
              <a:gd name="connsiteY1060" fmla="*/ 6100688 h 6581421"/>
              <a:gd name="connsiteX1061" fmla="*/ 10969740 w 11875911"/>
              <a:gd name="connsiteY1061" fmla="*/ 6099681 h 6581421"/>
              <a:gd name="connsiteX1062" fmla="*/ 10959487 w 11875911"/>
              <a:gd name="connsiteY1062" fmla="*/ 6098676 h 6581421"/>
              <a:gd name="connsiteX1063" fmla="*/ 10948746 w 11875911"/>
              <a:gd name="connsiteY1063" fmla="*/ 6096162 h 6581421"/>
              <a:gd name="connsiteX1064" fmla="*/ 10937517 w 11875911"/>
              <a:gd name="connsiteY1064" fmla="*/ 6093648 h 6581421"/>
              <a:gd name="connsiteX1065" fmla="*/ 10925799 w 11875911"/>
              <a:gd name="connsiteY1065" fmla="*/ 6090129 h 6581421"/>
              <a:gd name="connsiteX1066" fmla="*/ 10914569 w 11875911"/>
              <a:gd name="connsiteY1066" fmla="*/ 6086611 h 6581421"/>
              <a:gd name="connsiteX1067" fmla="*/ 10902851 w 11875911"/>
              <a:gd name="connsiteY1067" fmla="*/ 6082087 h 6581421"/>
              <a:gd name="connsiteX1068" fmla="*/ 10890157 w 11875911"/>
              <a:gd name="connsiteY1068" fmla="*/ 6077563 h 6581421"/>
              <a:gd name="connsiteX1069" fmla="*/ 10884298 w 11875911"/>
              <a:gd name="connsiteY1069" fmla="*/ 6075049 h 6581421"/>
              <a:gd name="connsiteX1070" fmla="*/ 10877950 w 11875911"/>
              <a:gd name="connsiteY1070" fmla="*/ 6073540 h 6581421"/>
              <a:gd name="connsiteX1071" fmla="*/ 10871604 w 11875911"/>
              <a:gd name="connsiteY1071" fmla="*/ 6071530 h 6581421"/>
              <a:gd name="connsiteX1072" fmla="*/ 10864769 w 11875911"/>
              <a:gd name="connsiteY1072" fmla="*/ 6071027 h 6581421"/>
              <a:gd name="connsiteX1073" fmla="*/ 10858423 w 11875911"/>
              <a:gd name="connsiteY1073" fmla="*/ 6070525 h 6581421"/>
              <a:gd name="connsiteX1074" fmla="*/ 10852563 w 11875911"/>
              <a:gd name="connsiteY1074" fmla="*/ 6070022 h 6581421"/>
              <a:gd name="connsiteX1075" fmla="*/ 10846217 w 11875911"/>
              <a:gd name="connsiteY1075" fmla="*/ 6070525 h 6581421"/>
              <a:gd name="connsiteX1076" fmla="*/ 10839380 w 11875911"/>
              <a:gd name="connsiteY1076" fmla="*/ 6071027 h 6581421"/>
              <a:gd name="connsiteX1077" fmla="*/ 10833034 w 11875911"/>
              <a:gd name="connsiteY1077" fmla="*/ 6072032 h 6581421"/>
              <a:gd name="connsiteX1078" fmla="*/ 10826688 w 11875911"/>
              <a:gd name="connsiteY1078" fmla="*/ 6073540 h 6581421"/>
              <a:gd name="connsiteX1079" fmla="*/ 10821316 w 11875911"/>
              <a:gd name="connsiteY1079" fmla="*/ 6075049 h 6581421"/>
              <a:gd name="connsiteX1080" fmla="*/ 10814970 w 11875911"/>
              <a:gd name="connsiteY1080" fmla="*/ 6077563 h 6581421"/>
              <a:gd name="connsiteX1081" fmla="*/ 10808622 w 11875911"/>
              <a:gd name="connsiteY1081" fmla="*/ 6080578 h 6581421"/>
              <a:gd name="connsiteX1082" fmla="*/ 10803252 w 11875911"/>
              <a:gd name="connsiteY1082" fmla="*/ 6083595 h 6581421"/>
              <a:gd name="connsiteX1083" fmla="*/ 10797392 w 11875911"/>
              <a:gd name="connsiteY1083" fmla="*/ 6086611 h 6581421"/>
              <a:gd name="connsiteX1084" fmla="*/ 10791046 w 11875911"/>
              <a:gd name="connsiteY1084" fmla="*/ 6090129 h 6581421"/>
              <a:gd name="connsiteX1085" fmla="*/ 10786163 w 11875911"/>
              <a:gd name="connsiteY1085" fmla="*/ 6094655 h 6581421"/>
              <a:gd name="connsiteX1086" fmla="*/ 10780304 w 11875911"/>
              <a:gd name="connsiteY1086" fmla="*/ 6099179 h 6581421"/>
              <a:gd name="connsiteX1087" fmla="*/ 10770051 w 11875911"/>
              <a:gd name="connsiteY1087" fmla="*/ 6108227 h 6581421"/>
              <a:gd name="connsiteX1088" fmla="*/ 10759799 w 11875911"/>
              <a:gd name="connsiteY1088" fmla="*/ 6119287 h 6581421"/>
              <a:gd name="connsiteX1089" fmla="*/ 10751010 w 11875911"/>
              <a:gd name="connsiteY1089" fmla="*/ 6131855 h 6581421"/>
              <a:gd name="connsiteX1090" fmla="*/ 10743199 w 11875911"/>
              <a:gd name="connsiteY1090" fmla="*/ 6145427 h 6581421"/>
              <a:gd name="connsiteX1091" fmla="*/ 10735385 w 11875911"/>
              <a:gd name="connsiteY1091" fmla="*/ 6160006 h 6581421"/>
              <a:gd name="connsiteX1092" fmla="*/ 10729528 w 11875911"/>
              <a:gd name="connsiteY1092" fmla="*/ 6175088 h 6581421"/>
              <a:gd name="connsiteX1093" fmla="*/ 10723668 w 11875911"/>
              <a:gd name="connsiteY1093" fmla="*/ 6191176 h 6581421"/>
              <a:gd name="connsiteX1094" fmla="*/ 10719763 w 11875911"/>
              <a:gd name="connsiteY1094" fmla="*/ 6207765 h 6581421"/>
              <a:gd name="connsiteX1095" fmla="*/ 10716346 w 11875911"/>
              <a:gd name="connsiteY1095" fmla="*/ 6225359 h 6581421"/>
              <a:gd name="connsiteX1096" fmla="*/ 10713902 w 11875911"/>
              <a:gd name="connsiteY1096" fmla="*/ 6233403 h 6581421"/>
              <a:gd name="connsiteX1097" fmla="*/ 10710974 w 11875911"/>
              <a:gd name="connsiteY1097" fmla="*/ 6241446 h 6581421"/>
              <a:gd name="connsiteX1098" fmla="*/ 10708045 w 11875911"/>
              <a:gd name="connsiteY1098" fmla="*/ 6248484 h 6581421"/>
              <a:gd name="connsiteX1099" fmla="*/ 10704628 w 11875911"/>
              <a:gd name="connsiteY1099" fmla="*/ 6255521 h 6581421"/>
              <a:gd name="connsiteX1100" fmla="*/ 10702185 w 11875911"/>
              <a:gd name="connsiteY1100" fmla="*/ 6258538 h 6581421"/>
              <a:gd name="connsiteX1101" fmla="*/ 10699256 w 11875911"/>
              <a:gd name="connsiteY1101" fmla="*/ 6260549 h 6581421"/>
              <a:gd name="connsiteX1102" fmla="*/ 10696815 w 11875911"/>
              <a:gd name="connsiteY1102" fmla="*/ 6263062 h 6581421"/>
              <a:gd name="connsiteX1103" fmla="*/ 10693886 w 11875911"/>
              <a:gd name="connsiteY1103" fmla="*/ 6265576 h 6581421"/>
              <a:gd name="connsiteX1104" fmla="*/ 10690956 w 11875911"/>
              <a:gd name="connsiteY1104" fmla="*/ 6267085 h 6581421"/>
              <a:gd name="connsiteX1105" fmla="*/ 10687049 w 11875911"/>
              <a:gd name="connsiteY1105" fmla="*/ 6268090 h 6581421"/>
              <a:gd name="connsiteX1106" fmla="*/ 10683632 w 11875911"/>
              <a:gd name="connsiteY1106" fmla="*/ 6269598 h 6581421"/>
              <a:gd name="connsiteX1107" fmla="*/ 10678749 w 11875911"/>
              <a:gd name="connsiteY1107" fmla="*/ 6269598 h 6581421"/>
              <a:gd name="connsiteX1108" fmla="*/ 10674357 w 11875911"/>
              <a:gd name="connsiteY1108" fmla="*/ 6269598 h 6581421"/>
              <a:gd name="connsiteX1109" fmla="*/ 10669962 w 11875911"/>
              <a:gd name="connsiteY1109" fmla="*/ 6269598 h 6581421"/>
              <a:gd name="connsiteX1110" fmla="*/ 10664592 w 11875911"/>
              <a:gd name="connsiteY1110" fmla="*/ 6268090 h 6581421"/>
              <a:gd name="connsiteX1111" fmla="*/ 10659222 w 11875911"/>
              <a:gd name="connsiteY1111" fmla="*/ 6266581 h 6581421"/>
              <a:gd name="connsiteX1112" fmla="*/ 10652874 w 11875911"/>
              <a:gd name="connsiteY1112" fmla="*/ 6265073 h 6581421"/>
              <a:gd name="connsiteX1113" fmla="*/ 10646039 w 11875911"/>
              <a:gd name="connsiteY1113" fmla="*/ 6262057 h 6581421"/>
              <a:gd name="connsiteX1114" fmla="*/ 10639204 w 11875911"/>
              <a:gd name="connsiteY1114" fmla="*/ 6259040 h 6581421"/>
              <a:gd name="connsiteX1115" fmla="*/ 10631878 w 11875911"/>
              <a:gd name="connsiteY1115" fmla="*/ 6255020 h 6581421"/>
              <a:gd name="connsiteX1116" fmla="*/ 10627974 w 11875911"/>
              <a:gd name="connsiteY1116" fmla="*/ 6253511 h 6581421"/>
              <a:gd name="connsiteX1117" fmla="*/ 10624069 w 11875911"/>
              <a:gd name="connsiteY1117" fmla="*/ 6253511 h 6581421"/>
              <a:gd name="connsiteX1118" fmla="*/ 10618697 w 11875911"/>
              <a:gd name="connsiteY1118" fmla="*/ 6254516 h 6581421"/>
              <a:gd name="connsiteX1119" fmla="*/ 10613326 w 11875911"/>
              <a:gd name="connsiteY1119" fmla="*/ 6256025 h 6581421"/>
              <a:gd name="connsiteX1120" fmla="*/ 10607469 w 11875911"/>
              <a:gd name="connsiteY1120" fmla="*/ 6258538 h 6581421"/>
              <a:gd name="connsiteX1121" fmla="*/ 10601121 w 11875911"/>
              <a:gd name="connsiteY1121" fmla="*/ 6262057 h 6581421"/>
              <a:gd name="connsiteX1122" fmla="*/ 10594286 w 11875911"/>
              <a:gd name="connsiteY1122" fmla="*/ 6266581 h 6581421"/>
              <a:gd name="connsiteX1123" fmla="*/ 10587451 w 11875911"/>
              <a:gd name="connsiteY1123" fmla="*/ 6271105 h 6581421"/>
              <a:gd name="connsiteX1124" fmla="*/ 10581103 w 11875911"/>
              <a:gd name="connsiteY1124" fmla="*/ 6277138 h 6581421"/>
              <a:gd name="connsiteX1125" fmla="*/ 10573290 w 11875911"/>
              <a:gd name="connsiteY1125" fmla="*/ 6283674 h 6581421"/>
              <a:gd name="connsiteX1126" fmla="*/ 10558154 w 11875911"/>
              <a:gd name="connsiteY1126" fmla="*/ 6297749 h 6581421"/>
              <a:gd name="connsiteX1127" fmla="*/ 10543508 w 11875911"/>
              <a:gd name="connsiteY1127" fmla="*/ 6313836 h 6581421"/>
              <a:gd name="connsiteX1128" fmla="*/ 10528373 w 11875911"/>
              <a:gd name="connsiteY1128" fmla="*/ 6330929 h 6581421"/>
              <a:gd name="connsiteX1129" fmla="*/ 10513238 w 11875911"/>
              <a:gd name="connsiteY1129" fmla="*/ 6349026 h 6581421"/>
              <a:gd name="connsiteX1130" fmla="*/ 10500055 w 11875911"/>
              <a:gd name="connsiteY1130" fmla="*/ 6367625 h 6581421"/>
              <a:gd name="connsiteX1131" fmla="*/ 10487361 w 11875911"/>
              <a:gd name="connsiteY1131" fmla="*/ 6385723 h 6581421"/>
              <a:gd name="connsiteX1132" fmla="*/ 10476619 w 11875911"/>
              <a:gd name="connsiteY1132" fmla="*/ 6403319 h 6581421"/>
              <a:gd name="connsiteX1133" fmla="*/ 10467343 w 11875911"/>
              <a:gd name="connsiteY1133" fmla="*/ 6419404 h 6581421"/>
              <a:gd name="connsiteX1134" fmla="*/ 10463926 w 11875911"/>
              <a:gd name="connsiteY1134" fmla="*/ 6426946 h 6581421"/>
              <a:gd name="connsiteX1135" fmla="*/ 10460508 w 11875911"/>
              <a:gd name="connsiteY1135" fmla="*/ 6434487 h 6581421"/>
              <a:gd name="connsiteX1136" fmla="*/ 10458556 w 11875911"/>
              <a:gd name="connsiteY1136" fmla="*/ 6441021 h 6581421"/>
              <a:gd name="connsiteX1137" fmla="*/ 10457090 w 11875911"/>
              <a:gd name="connsiteY1137" fmla="*/ 6447557 h 6581421"/>
              <a:gd name="connsiteX1138" fmla="*/ 10456112 w 11875911"/>
              <a:gd name="connsiteY1138" fmla="*/ 6452584 h 6581421"/>
              <a:gd name="connsiteX1139" fmla="*/ 10456112 w 11875911"/>
              <a:gd name="connsiteY1139" fmla="*/ 6458113 h 6581421"/>
              <a:gd name="connsiteX1140" fmla="*/ 10458067 w 11875911"/>
              <a:gd name="connsiteY1140" fmla="*/ 6472190 h 6581421"/>
              <a:gd name="connsiteX1141" fmla="*/ 10460021 w 11875911"/>
              <a:gd name="connsiteY1141" fmla="*/ 6485762 h 6581421"/>
              <a:gd name="connsiteX1142" fmla="*/ 10463926 w 11875911"/>
              <a:gd name="connsiteY1142" fmla="*/ 6515423 h 6581421"/>
              <a:gd name="connsiteX1143" fmla="*/ 10465878 w 11875911"/>
              <a:gd name="connsiteY1143" fmla="*/ 6528997 h 6581421"/>
              <a:gd name="connsiteX1144" fmla="*/ 10466367 w 11875911"/>
              <a:gd name="connsiteY1144" fmla="*/ 6542569 h 6581421"/>
              <a:gd name="connsiteX1145" fmla="*/ 10465878 w 11875911"/>
              <a:gd name="connsiteY1145" fmla="*/ 6555639 h 6581421"/>
              <a:gd name="connsiteX1146" fmla="*/ 10465391 w 11875911"/>
              <a:gd name="connsiteY1146" fmla="*/ 6561671 h 6581421"/>
              <a:gd name="connsiteX1147" fmla="*/ 10463926 w 11875911"/>
              <a:gd name="connsiteY1147" fmla="*/ 6567704 h 6581421"/>
              <a:gd name="connsiteX1148" fmla="*/ 10462460 w 11875911"/>
              <a:gd name="connsiteY1148" fmla="*/ 6572731 h 6581421"/>
              <a:gd name="connsiteX1149" fmla="*/ 10460021 w 11875911"/>
              <a:gd name="connsiteY1149" fmla="*/ 6578262 h 6581421"/>
              <a:gd name="connsiteX1150" fmla="*/ 10458793 w 11875911"/>
              <a:gd name="connsiteY1150" fmla="*/ 6581421 h 6581421"/>
              <a:gd name="connsiteX1151" fmla="*/ 10145817 w 11875911"/>
              <a:gd name="connsiteY1151" fmla="*/ 6581421 h 6581421"/>
              <a:gd name="connsiteX1152" fmla="*/ 10142664 w 11875911"/>
              <a:gd name="connsiteY1152" fmla="*/ 6578764 h 6581421"/>
              <a:gd name="connsiteX1153" fmla="*/ 10138271 w 11875911"/>
              <a:gd name="connsiteY1153" fmla="*/ 6575748 h 6581421"/>
              <a:gd name="connsiteX1154" fmla="*/ 10134364 w 11875911"/>
              <a:gd name="connsiteY1154" fmla="*/ 6574240 h 6581421"/>
              <a:gd name="connsiteX1155" fmla="*/ 10130458 w 11875911"/>
              <a:gd name="connsiteY1155" fmla="*/ 6574240 h 6581421"/>
              <a:gd name="connsiteX1156" fmla="*/ 10126553 w 11875911"/>
              <a:gd name="connsiteY1156" fmla="*/ 6575245 h 6581421"/>
              <a:gd name="connsiteX1157" fmla="*/ 10122157 w 11875911"/>
              <a:gd name="connsiteY1157" fmla="*/ 6577759 h 6581421"/>
              <a:gd name="connsiteX1158" fmla="*/ 10118253 w 11875911"/>
              <a:gd name="connsiteY1158" fmla="*/ 6580776 h 6581421"/>
              <a:gd name="connsiteX1159" fmla="*/ 10117313 w 11875911"/>
              <a:gd name="connsiteY1159" fmla="*/ 6581421 h 6581421"/>
              <a:gd name="connsiteX1160" fmla="*/ 9654783 w 11875911"/>
              <a:gd name="connsiteY1160" fmla="*/ 6581421 h 6581421"/>
              <a:gd name="connsiteX1161" fmla="*/ 9653449 w 11875911"/>
              <a:gd name="connsiteY1161" fmla="*/ 6577759 h 6581421"/>
              <a:gd name="connsiteX1162" fmla="*/ 9652961 w 11875911"/>
              <a:gd name="connsiteY1162" fmla="*/ 6572230 h 6581421"/>
              <a:gd name="connsiteX1163" fmla="*/ 9651985 w 11875911"/>
              <a:gd name="connsiteY1163" fmla="*/ 6560164 h 6581421"/>
              <a:gd name="connsiteX1164" fmla="*/ 9651496 w 11875911"/>
              <a:gd name="connsiteY1164" fmla="*/ 6544581 h 6581421"/>
              <a:gd name="connsiteX1165" fmla="*/ 9651009 w 11875911"/>
              <a:gd name="connsiteY1165" fmla="*/ 6532012 h 6581421"/>
              <a:gd name="connsiteX1166" fmla="*/ 9648568 w 11875911"/>
              <a:gd name="connsiteY1166" fmla="*/ 6519947 h 6581421"/>
              <a:gd name="connsiteX1167" fmla="*/ 9645637 w 11875911"/>
              <a:gd name="connsiteY1167" fmla="*/ 6508386 h 6581421"/>
              <a:gd name="connsiteX1168" fmla="*/ 9641731 w 11875911"/>
              <a:gd name="connsiteY1168" fmla="*/ 6496320 h 6581421"/>
              <a:gd name="connsiteX1169" fmla="*/ 9637337 w 11875911"/>
              <a:gd name="connsiteY1169" fmla="*/ 6485762 h 6581421"/>
              <a:gd name="connsiteX1170" fmla="*/ 9631478 w 11875911"/>
              <a:gd name="connsiteY1170" fmla="*/ 6474704 h 6581421"/>
              <a:gd name="connsiteX1171" fmla="*/ 9625132 w 11875911"/>
              <a:gd name="connsiteY1171" fmla="*/ 6465151 h 6581421"/>
              <a:gd name="connsiteX1172" fmla="*/ 9618295 w 11875911"/>
              <a:gd name="connsiteY1172" fmla="*/ 6455098 h 6581421"/>
              <a:gd name="connsiteX1173" fmla="*/ 9610973 w 11875911"/>
              <a:gd name="connsiteY1173" fmla="*/ 6445043 h 6581421"/>
              <a:gd name="connsiteX1174" fmla="*/ 9603160 w 11875911"/>
              <a:gd name="connsiteY1174" fmla="*/ 6435995 h 6581421"/>
              <a:gd name="connsiteX1175" fmla="*/ 9594860 w 11875911"/>
              <a:gd name="connsiteY1175" fmla="*/ 6426444 h 6581421"/>
              <a:gd name="connsiteX1176" fmla="*/ 9586073 w 11875911"/>
              <a:gd name="connsiteY1176" fmla="*/ 6417898 h 6581421"/>
              <a:gd name="connsiteX1177" fmla="*/ 9568007 w 11875911"/>
              <a:gd name="connsiteY1177" fmla="*/ 6400302 h 6581421"/>
              <a:gd name="connsiteX1178" fmla="*/ 9548967 w 11875911"/>
              <a:gd name="connsiteY1178" fmla="*/ 6383713 h 6581421"/>
              <a:gd name="connsiteX1179" fmla="*/ 9545061 w 11875911"/>
              <a:gd name="connsiteY1179" fmla="*/ 6389745 h 6581421"/>
              <a:gd name="connsiteX1180" fmla="*/ 9540178 w 11875911"/>
              <a:gd name="connsiteY1180" fmla="*/ 6394269 h 6581421"/>
              <a:gd name="connsiteX1181" fmla="*/ 9535295 w 11875911"/>
              <a:gd name="connsiteY1181" fmla="*/ 6398292 h 6581421"/>
              <a:gd name="connsiteX1182" fmla="*/ 9530412 w 11875911"/>
              <a:gd name="connsiteY1182" fmla="*/ 6401307 h 6581421"/>
              <a:gd name="connsiteX1183" fmla="*/ 9525532 w 11875911"/>
              <a:gd name="connsiteY1183" fmla="*/ 6403821 h 6581421"/>
              <a:gd name="connsiteX1184" fmla="*/ 9521136 w 11875911"/>
              <a:gd name="connsiteY1184" fmla="*/ 6405833 h 6581421"/>
              <a:gd name="connsiteX1185" fmla="*/ 9515766 w 11875911"/>
              <a:gd name="connsiteY1185" fmla="*/ 6407339 h 6581421"/>
              <a:gd name="connsiteX1186" fmla="*/ 9510396 w 11875911"/>
              <a:gd name="connsiteY1186" fmla="*/ 6408346 h 6581421"/>
              <a:gd name="connsiteX1187" fmla="*/ 9505025 w 11875911"/>
              <a:gd name="connsiteY1187" fmla="*/ 6408346 h 6581421"/>
              <a:gd name="connsiteX1188" fmla="*/ 9500142 w 11875911"/>
              <a:gd name="connsiteY1188" fmla="*/ 6408346 h 6581421"/>
              <a:gd name="connsiteX1189" fmla="*/ 9489400 w 11875911"/>
              <a:gd name="connsiteY1189" fmla="*/ 6407843 h 6581421"/>
              <a:gd name="connsiteX1190" fmla="*/ 9478172 w 11875911"/>
              <a:gd name="connsiteY1190" fmla="*/ 6405833 h 6581421"/>
              <a:gd name="connsiteX1191" fmla="*/ 9466943 w 11875911"/>
              <a:gd name="connsiteY1191" fmla="*/ 6403821 h 6581421"/>
              <a:gd name="connsiteX1192" fmla="*/ 9455712 w 11875911"/>
              <a:gd name="connsiteY1192" fmla="*/ 6401307 h 6581421"/>
              <a:gd name="connsiteX1193" fmla="*/ 9444484 w 11875911"/>
              <a:gd name="connsiteY1193" fmla="*/ 6399800 h 6581421"/>
              <a:gd name="connsiteX1194" fmla="*/ 9433253 w 11875911"/>
              <a:gd name="connsiteY1194" fmla="*/ 6399297 h 6581421"/>
              <a:gd name="connsiteX1195" fmla="*/ 9427883 w 11875911"/>
              <a:gd name="connsiteY1195" fmla="*/ 6399297 h 6581421"/>
              <a:gd name="connsiteX1196" fmla="*/ 9422513 w 11875911"/>
              <a:gd name="connsiteY1196" fmla="*/ 6399800 h 6581421"/>
              <a:gd name="connsiteX1197" fmla="*/ 9416655 w 11875911"/>
              <a:gd name="connsiteY1197" fmla="*/ 6400302 h 6581421"/>
              <a:gd name="connsiteX1198" fmla="*/ 9411283 w 11875911"/>
              <a:gd name="connsiteY1198" fmla="*/ 6401810 h 6581421"/>
              <a:gd name="connsiteX1199" fmla="*/ 9405913 w 11875911"/>
              <a:gd name="connsiteY1199" fmla="*/ 6403821 h 6581421"/>
              <a:gd name="connsiteX1200" fmla="*/ 9400541 w 11875911"/>
              <a:gd name="connsiteY1200" fmla="*/ 6406838 h 6581421"/>
              <a:gd name="connsiteX1201" fmla="*/ 9395172 w 11875911"/>
              <a:gd name="connsiteY1201" fmla="*/ 6409351 h 6581421"/>
              <a:gd name="connsiteX1202" fmla="*/ 9390289 w 11875911"/>
              <a:gd name="connsiteY1202" fmla="*/ 6413875 h 6581421"/>
              <a:gd name="connsiteX1203" fmla="*/ 9384919 w 11875911"/>
              <a:gd name="connsiteY1203" fmla="*/ 6418903 h 6581421"/>
              <a:gd name="connsiteX1204" fmla="*/ 9380036 w 11875911"/>
              <a:gd name="connsiteY1204" fmla="*/ 6423930 h 6581421"/>
              <a:gd name="connsiteX1205" fmla="*/ 9386871 w 11875911"/>
              <a:gd name="connsiteY1205" fmla="*/ 6405833 h 6581421"/>
              <a:gd name="connsiteX1206" fmla="*/ 9391754 w 11875911"/>
              <a:gd name="connsiteY1206" fmla="*/ 6387735 h 6581421"/>
              <a:gd name="connsiteX1207" fmla="*/ 9395659 w 11875911"/>
              <a:gd name="connsiteY1207" fmla="*/ 6371144 h 6581421"/>
              <a:gd name="connsiteX1208" fmla="*/ 9398589 w 11875911"/>
              <a:gd name="connsiteY1208" fmla="*/ 6354054 h 6581421"/>
              <a:gd name="connsiteX1209" fmla="*/ 9399565 w 11875911"/>
              <a:gd name="connsiteY1209" fmla="*/ 6336961 h 6581421"/>
              <a:gd name="connsiteX1210" fmla="*/ 9399565 w 11875911"/>
              <a:gd name="connsiteY1210" fmla="*/ 6321377 h 6581421"/>
              <a:gd name="connsiteX1211" fmla="*/ 9398589 w 11875911"/>
              <a:gd name="connsiteY1211" fmla="*/ 6306295 h 6581421"/>
              <a:gd name="connsiteX1212" fmla="*/ 9395659 w 11875911"/>
              <a:gd name="connsiteY1212" fmla="*/ 6291215 h 6581421"/>
              <a:gd name="connsiteX1213" fmla="*/ 9392241 w 11875911"/>
              <a:gd name="connsiteY1213" fmla="*/ 6277138 h 6581421"/>
              <a:gd name="connsiteX1214" fmla="*/ 9387360 w 11875911"/>
              <a:gd name="connsiteY1214" fmla="*/ 6263062 h 6581421"/>
              <a:gd name="connsiteX1215" fmla="*/ 9381012 w 11875911"/>
              <a:gd name="connsiteY1215" fmla="*/ 6250494 h 6581421"/>
              <a:gd name="connsiteX1216" fmla="*/ 9374177 w 11875911"/>
              <a:gd name="connsiteY1216" fmla="*/ 6237927 h 6581421"/>
              <a:gd name="connsiteX1217" fmla="*/ 9365877 w 11875911"/>
              <a:gd name="connsiteY1217" fmla="*/ 6226364 h 6581421"/>
              <a:gd name="connsiteX1218" fmla="*/ 9356112 w 11875911"/>
              <a:gd name="connsiteY1218" fmla="*/ 6215306 h 6581421"/>
              <a:gd name="connsiteX1219" fmla="*/ 9345859 w 11875911"/>
              <a:gd name="connsiteY1219" fmla="*/ 6204747 h 6581421"/>
              <a:gd name="connsiteX1220" fmla="*/ 9334142 w 11875911"/>
              <a:gd name="connsiteY1220" fmla="*/ 6194694 h 6581421"/>
              <a:gd name="connsiteX1221" fmla="*/ 9321448 w 11875911"/>
              <a:gd name="connsiteY1221" fmla="*/ 6186148 h 6581421"/>
              <a:gd name="connsiteX1222" fmla="*/ 9308265 w 11875911"/>
              <a:gd name="connsiteY1222" fmla="*/ 6178104 h 6581421"/>
              <a:gd name="connsiteX1223" fmla="*/ 9295571 w 11875911"/>
              <a:gd name="connsiteY1223" fmla="*/ 6171066 h 6581421"/>
              <a:gd name="connsiteX1224" fmla="*/ 9281901 w 11875911"/>
              <a:gd name="connsiteY1224" fmla="*/ 6165033 h 6581421"/>
              <a:gd name="connsiteX1225" fmla="*/ 9267742 w 11875911"/>
              <a:gd name="connsiteY1225" fmla="*/ 6160509 h 6581421"/>
              <a:gd name="connsiteX1226" fmla="*/ 9253094 w 11875911"/>
              <a:gd name="connsiteY1226" fmla="*/ 6156991 h 6581421"/>
              <a:gd name="connsiteX1227" fmla="*/ 9238447 w 11875911"/>
              <a:gd name="connsiteY1227" fmla="*/ 6153973 h 6581421"/>
              <a:gd name="connsiteX1228" fmla="*/ 9223312 w 11875911"/>
              <a:gd name="connsiteY1228" fmla="*/ 6152968 h 6581421"/>
              <a:gd name="connsiteX1229" fmla="*/ 9207688 w 11875911"/>
              <a:gd name="connsiteY1229" fmla="*/ 6152968 h 6581421"/>
              <a:gd name="connsiteX1230" fmla="*/ 9191577 w 11875911"/>
              <a:gd name="connsiteY1230" fmla="*/ 6153973 h 6581421"/>
              <a:gd name="connsiteX1231" fmla="*/ 9175952 w 11875911"/>
              <a:gd name="connsiteY1231" fmla="*/ 6156991 h 6581421"/>
              <a:gd name="connsiteX1232" fmla="*/ 9159352 w 11875911"/>
              <a:gd name="connsiteY1232" fmla="*/ 6161013 h 6581421"/>
              <a:gd name="connsiteX1233" fmla="*/ 9142264 w 11875911"/>
              <a:gd name="connsiteY1233" fmla="*/ 6167045 h 6581421"/>
              <a:gd name="connsiteX1234" fmla="*/ 9125175 w 11875911"/>
              <a:gd name="connsiteY1234" fmla="*/ 6173580 h 6581421"/>
              <a:gd name="connsiteX1235" fmla="*/ 9108087 w 11875911"/>
              <a:gd name="connsiteY1235" fmla="*/ 6182126 h 6581421"/>
              <a:gd name="connsiteX1236" fmla="*/ 9090511 w 11875911"/>
              <a:gd name="connsiteY1236" fmla="*/ 6191677 h 6581421"/>
              <a:gd name="connsiteX1237" fmla="*/ 9147634 w 11875911"/>
              <a:gd name="connsiteY1237" fmla="*/ 6211283 h 6581421"/>
              <a:gd name="connsiteX1238" fmla="*/ 9174000 w 11875911"/>
              <a:gd name="connsiteY1238" fmla="*/ 6219830 h 6581421"/>
              <a:gd name="connsiteX1239" fmla="*/ 9200853 w 11875911"/>
              <a:gd name="connsiteY1239" fmla="*/ 6228877 h 6581421"/>
              <a:gd name="connsiteX1240" fmla="*/ 9226730 w 11875911"/>
              <a:gd name="connsiteY1240" fmla="*/ 6236419 h 6581421"/>
              <a:gd name="connsiteX1241" fmla="*/ 9252607 w 11875911"/>
              <a:gd name="connsiteY1241" fmla="*/ 6242451 h 6581421"/>
              <a:gd name="connsiteX1242" fmla="*/ 9265300 w 11875911"/>
              <a:gd name="connsiteY1242" fmla="*/ 6245468 h 6581421"/>
              <a:gd name="connsiteX1243" fmla="*/ 9278970 w 11875911"/>
              <a:gd name="connsiteY1243" fmla="*/ 6248484 h 6581421"/>
              <a:gd name="connsiteX1244" fmla="*/ 9292153 w 11875911"/>
              <a:gd name="connsiteY1244" fmla="*/ 6250494 h 6581421"/>
              <a:gd name="connsiteX1245" fmla="*/ 9305823 w 11875911"/>
              <a:gd name="connsiteY1245" fmla="*/ 6252506 h 6581421"/>
              <a:gd name="connsiteX1246" fmla="*/ 9301917 w 11875911"/>
              <a:gd name="connsiteY1246" fmla="*/ 6252506 h 6581421"/>
              <a:gd name="connsiteX1247" fmla="*/ 9298499 w 11875911"/>
              <a:gd name="connsiteY1247" fmla="*/ 6253511 h 6581421"/>
              <a:gd name="connsiteX1248" fmla="*/ 9295571 w 11875911"/>
              <a:gd name="connsiteY1248" fmla="*/ 6255521 h 6581421"/>
              <a:gd name="connsiteX1249" fmla="*/ 9292641 w 11875911"/>
              <a:gd name="connsiteY1249" fmla="*/ 6257030 h 6581421"/>
              <a:gd name="connsiteX1250" fmla="*/ 9290199 w 11875911"/>
              <a:gd name="connsiteY1250" fmla="*/ 6259544 h 6581421"/>
              <a:gd name="connsiteX1251" fmla="*/ 9288736 w 11875911"/>
              <a:gd name="connsiteY1251" fmla="*/ 6262559 h 6581421"/>
              <a:gd name="connsiteX1252" fmla="*/ 9287271 w 11875911"/>
              <a:gd name="connsiteY1252" fmla="*/ 6265576 h 6581421"/>
              <a:gd name="connsiteX1253" fmla="*/ 9286294 w 11875911"/>
              <a:gd name="connsiteY1253" fmla="*/ 6269095 h 6581421"/>
              <a:gd name="connsiteX1254" fmla="*/ 9284829 w 11875911"/>
              <a:gd name="connsiteY1254" fmla="*/ 6276636 h 6581421"/>
              <a:gd name="connsiteX1255" fmla="*/ 9284340 w 11875911"/>
              <a:gd name="connsiteY1255" fmla="*/ 6284679 h 6581421"/>
              <a:gd name="connsiteX1256" fmla="*/ 9282877 w 11875911"/>
              <a:gd name="connsiteY1256" fmla="*/ 6301771 h 6581421"/>
              <a:gd name="connsiteX1257" fmla="*/ 9281901 w 11875911"/>
              <a:gd name="connsiteY1257" fmla="*/ 6309312 h 6581421"/>
              <a:gd name="connsiteX1258" fmla="*/ 9279947 w 11875911"/>
              <a:gd name="connsiteY1258" fmla="*/ 6316350 h 6581421"/>
              <a:gd name="connsiteX1259" fmla="*/ 9278481 w 11875911"/>
              <a:gd name="connsiteY1259" fmla="*/ 6319869 h 6581421"/>
              <a:gd name="connsiteX1260" fmla="*/ 9276529 w 11875911"/>
              <a:gd name="connsiteY1260" fmla="*/ 6321879 h 6581421"/>
              <a:gd name="connsiteX1261" fmla="*/ 9275064 w 11875911"/>
              <a:gd name="connsiteY1261" fmla="*/ 6324393 h 6581421"/>
              <a:gd name="connsiteX1262" fmla="*/ 9272135 w 11875911"/>
              <a:gd name="connsiteY1262" fmla="*/ 6326906 h 6581421"/>
              <a:gd name="connsiteX1263" fmla="*/ 9269205 w 11875911"/>
              <a:gd name="connsiteY1263" fmla="*/ 6327911 h 6581421"/>
              <a:gd name="connsiteX1264" fmla="*/ 9265788 w 11875911"/>
              <a:gd name="connsiteY1264" fmla="*/ 6328917 h 6581421"/>
              <a:gd name="connsiteX1265" fmla="*/ 9261883 w 11875911"/>
              <a:gd name="connsiteY1265" fmla="*/ 6328917 h 6581421"/>
              <a:gd name="connsiteX1266" fmla="*/ 9257487 w 11875911"/>
              <a:gd name="connsiteY1266" fmla="*/ 6328917 h 6581421"/>
              <a:gd name="connsiteX1267" fmla="*/ 9251628 w 11875911"/>
              <a:gd name="connsiteY1267" fmla="*/ 6327911 h 6581421"/>
              <a:gd name="connsiteX1268" fmla="*/ 9246259 w 11875911"/>
              <a:gd name="connsiteY1268" fmla="*/ 6325901 h 6581421"/>
              <a:gd name="connsiteX1269" fmla="*/ 9239424 w 11875911"/>
              <a:gd name="connsiteY1269" fmla="*/ 6323891 h 6581421"/>
              <a:gd name="connsiteX1270" fmla="*/ 9232100 w 11875911"/>
              <a:gd name="connsiteY1270" fmla="*/ 6320370 h 6581421"/>
              <a:gd name="connsiteX1271" fmla="*/ 9226730 w 11875911"/>
              <a:gd name="connsiteY1271" fmla="*/ 6317859 h 6581421"/>
              <a:gd name="connsiteX1272" fmla="*/ 9221358 w 11875911"/>
              <a:gd name="connsiteY1272" fmla="*/ 6315846 h 6581421"/>
              <a:gd name="connsiteX1273" fmla="*/ 9209640 w 11875911"/>
              <a:gd name="connsiteY1273" fmla="*/ 6312328 h 6581421"/>
              <a:gd name="connsiteX1274" fmla="*/ 9198412 w 11875911"/>
              <a:gd name="connsiteY1274" fmla="*/ 6309312 h 6581421"/>
              <a:gd name="connsiteX1275" fmla="*/ 9187181 w 11875911"/>
              <a:gd name="connsiteY1275" fmla="*/ 6305793 h 6581421"/>
              <a:gd name="connsiteX1276" fmla="*/ 9182300 w 11875911"/>
              <a:gd name="connsiteY1276" fmla="*/ 6303280 h 6581421"/>
              <a:gd name="connsiteX1277" fmla="*/ 9176928 w 11875911"/>
              <a:gd name="connsiteY1277" fmla="*/ 6300263 h 6581421"/>
              <a:gd name="connsiteX1278" fmla="*/ 9172535 w 11875911"/>
              <a:gd name="connsiteY1278" fmla="*/ 6296744 h 6581421"/>
              <a:gd name="connsiteX1279" fmla="*/ 9168628 w 11875911"/>
              <a:gd name="connsiteY1279" fmla="*/ 6292721 h 6581421"/>
              <a:gd name="connsiteX1280" fmla="*/ 9165211 w 11875911"/>
              <a:gd name="connsiteY1280" fmla="*/ 6288198 h 6581421"/>
              <a:gd name="connsiteX1281" fmla="*/ 9162282 w 11875911"/>
              <a:gd name="connsiteY1281" fmla="*/ 6282165 h 6581421"/>
              <a:gd name="connsiteX1282" fmla="*/ 9159841 w 11875911"/>
              <a:gd name="connsiteY1282" fmla="*/ 6275127 h 6581421"/>
              <a:gd name="connsiteX1283" fmla="*/ 9158865 w 11875911"/>
              <a:gd name="connsiteY1283" fmla="*/ 6267586 h 6581421"/>
              <a:gd name="connsiteX1284" fmla="*/ 9120292 w 11875911"/>
              <a:gd name="connsiteY1284" fmla="*/ 6254516 h 6581421"/>
              <a:gd name="connsiteX1285" fmla="*/ 9113946 w 11875911"/>
              <a:gd name="connsiteY1285" fmla="*/ 6258538 h 6581421"/>
              <a:gd name="connsiteX1286" fmla="*/ 9108087 w 11875911"/>
              <a:gd name="connsiteY1286" fmla="*/ 6262057 h 6581421"/>
              <a:gd name="connsiteX1287" fmla="*/ 9101739 w 11875911"/>
              <a:gd name="connsiteY1287" fmla="*/ 6264067 h 6581421"/>
              <a:gd name="connsiteX1288" fmla="*/ 9095881 w 11875911"/>
              <a:gd name="connsiteY1288" fmla="*/ 6265576 h 6581421"/>
              <a:gd name="connsiteX1289" fmla="*/ 9089535 w 11875911"/>
              <a:gd name="connsiteY1289" fmla="*/ 6266078 h 6581421"/>
              <a:gd name="connsiteX1290" fmla="*/ 9084163 w 11875911"/>
              <a:gd name="connsiteY1290" fmla="*/ 6265576 h 6581421"/>
              <a:gd name="connsiteX1291" fmla="*/ 9077817 w 11875911"/>
              <a:gd name="connsiteY1291" fmla="*/ 6264067 h 6581421"/>
              <a:gd name="connsiteX1292" fmla="*/ 9071958 w 11875911"/>
              <a:gd name="connsiteY1292" fmla="*/ 6263062 h 6581421"/>
              <a:gd name="connsiteX1293" fmla="*/ 9060240 w 11875911"/>
              <a:gd name="connsiteY1293" fmla="*/ 6259040 h 6581421"/>
              <a:gd name="connsiteX1294" fmla="*/ 9049010 w 11875911"/>
              <a:gd name="connsiteY1294" fmla="*/ 6254516 h 6581421"/>
              <a:gd name="connsiteX1295" fmla="*/ 9037781 w 11875911"/>
              <a:gd name="connsiteY1295" fmla="*/ 6249489 h 6581421"/>
              <a:gd name="connsiteX1296" fmla="*/ 9031433 w 11875911"/>
              <a:gd name="connsiteY1296" fmla="*/ 6247980 h 6581421"/>
              <a:gd name="connsiteX1297" fmla="*/ 9025574 w 11875911"/>
              <a:gd name="connsiteY1297" fmla="*/ 6246975 h 6581421"/>
              <a:gd name="connsiteX1298" fmla="*/ 8908886 w 11875911"/>
              <a:gd name="connsiteY1298" fmla="*/ 6205251 h 6581421"/>
              <a:gd name="connsiteX1299" fmla="*/ 8904003 w 11875911"/>
              <a:gd name="connsiteY1299" fmla="*/ 6201229 h 6581421"/>
              <a:gd name="connsiteX1300" fmla="*/ 8898144 w 11875911"/>
              <a:gd name="connsiteY1300" fmla="*/ 6197208 h 6581421"/>
              <a:gd name="connsiteX1301" fmla="*/ 8893262 w 11875911"/>
              <a:gd name="connsiteY1301" fmla="*/ 6193687 h 6581421"/>
              <a:gd name="connsiteX1302" fmla="*/ 8887403 w 11875911"/>
              <a:gd name="connsiteY1302" fmla="*/ 6191176 h 6581421"/>
              <a:gd name="connsiteX1303" fmla="*/ 8881057 w 11875911"/>
              <a:gd name="connsiteY1303" fmla="*/ 6189163 h 6581421"/>
              <a:gd name="connsiteX1304" fmla="*/ 8874709 w 11875911"/>
              <a:gd name="connsiteY1304" fmla="*/ 6187655 h 6581421"/>
              <a:gd name="connsiteX1305" fmla="*/ 8868850 w 11875911"/>
              <a:gd name="connsiteY1305" fmla="*/ 6187655 h 6581421"/>
              <a:gd name="connsiteX1306" fmla="*/ 8861526 w 11875911"/>
              <a:gd name="connsiteY1306" fmla="*/ 6189163 h 6581421"/>
              <a:gd name="connsiteX1307" fmla="*/ 8854691 w 11875911"/>
              <a:gd name="connsiteY1307" fmla="*/ 6190672 h 6581421"/>
              <a:gd name="connsiteX1308" fmla="*/ 8847856 w 11875911"/>
              <a:gd name="connsiteY1308" fmla="*/ 6193186 h 6581421"/>
              <a:gd name="connsiteX1309" fmla="*/ 8840532 w 11875911"/>
              <a:gd name="connsiteY1309" fmla="*/ 6196201 h 6581421"/>
              <a:gd name="connsiteX1310" fmla="*/ 8833697 w 11875911"/>
              <a:gd name="connsiteY1310" fmla="*/ 6200223 h 6581421"/>
              <a:gd name="connsiteX1311" fmla="*/ 8826373 w 11875911"/>
              <a:gd name="connsiteY1311" fmla="*/ 6204246 h 6581421"/>
              <a:gd name="connsiteX1312" fmla="*/ 8818562 w 11875911"/>
              <a:gd name="connsiteY1312" fmla="*/ 6209273 h 6581421"/>
              <a:gd name="connsiteX1313" fmla="*/ 8811238 w 11875911"/>
              <a:gd name="connsiteY1313" fmla="*/ 6215306 h 6581421"/>
              <a:gd name="connsiteX1314" fmla="*/ 8803914 w 11875911"/>
              <a:gd name="connsiteY1314" fmla="*/ 6221840 h 6581421"/>
              <a:gd name="connsiteX1315" fmla="*/ 8796103 w 11875911"/>
              <a:gd name="connsiteY1315" fmla="*/ 6227872 h 6581421"/>
              <a:gd name="connsiteX1316" fmla="*/ 8788778 w 11875911"/>
              <a:gd name="connsiteY1316" fmla="*/ 6235413 h 6581421"/>
              <a:gd name="connsiteX1317" fmla="*/ 8774619 w 11875911"/>
              <a:gd name="connsiteY1317" fmla="*/ 6251501 h 6581421"/>
              <a:gd name="connsiteX1318" fmla="*/ 8760462 w 11875911"/>
              <a:gd name="connsiteY1318" fmla="*/ 6268090 h 6581421"/>
              <a:gd name="connsiteX1319" fmla="*/ 8746790 w 11875911"/>
              <a:gd name="connsiteY1319" fmla="*/ 6287192 h 6581421"/>
              <a:gd name="connsiteX1320" fmla="*/ 8735073 w 11875911"/>
              <a:gd name="connsiteY1320" fmla="*/ 6305793 h 6581421"/>
              <a:gd name="connsiteX1321" fmla="*/ 8723355 w 11875911"/>
              <a:gd name="connsiteY1321" fmla="*/ 6324896 h 6581421"/>
              <a:gd name="connsiteX1322" fmla="*/ 8713591 w 11875911"/>
              <a:gd name="connsiteY1322" fmla="*/ 6345004 h 6581421"/>
              <a:gd name="connsiteX1323" fmla="*/ 8709196 w 11875911"/>
              <a:gd name="connsiteY1323" fmla="*/ 6354555 h 6581421"/>
              <a:gd name="connsiteX1324" fmla="*/ 8705291 w 11875911"/>
              <a:gd name="connsiteY1324" fmla="*/ 6364610 h 6581421"/>
              <a:gd name="connsiteX1325" fmla="*/ 8701874 w 11875911"/>
              <a:gd name="connsiteY1325" fmla="*/ 6374161 h 6581421"/>
              <a:gd name="connsiteX1326" fmla="*/ 8699432 w 11875911"/>
              <a:gd name="connsiteY1326" fmla="*/ 6383209 h 6581421"/>
              <a:gd name="connsiteX1327" fmla="*/ 8696502 w 11875911"/>
              <a:gd name="connsiteY1327" fmla="*/ 6392761 h 6581421"/>
              <a:gd name="connsiteX1328" fmla="*/ 8694550 w 11875911"/>
              <a:gd name="connsiteY1328" fmla="*/ 6401307 h 6581421"/>
              <a:gd name="connsiteX1329" fmla="*/ 8693084 w 11875911"/>
              <a:gd name="connsiteY1329" fmla="*/ 6410357 h 6581421"/>
              <a:gd name="connsiteX1330" fmla="*/ 8692595 w 11875911"/>
              <a:gd name="connsiteY1330" fmla="*/ 6418903 h 6581421"/>
              <a:gd name="connsiteX1331" fmla="*/ 8692595 w 11875911"/>
              <a:gd name="connsiteY1331" fmla="*/ 6426946 h 6581421"/>
              <a:gd name="connsiteX1332" fmla="*/ 8693084 w 11875911"/>
              <a:gd name="connsiteY1332" fmla="*/ 6434487 h 6581421"/>
              <a:gd name="connsiteX1333" fmla="*/ 8696991 w 11875911"/>
              <a:gd name="connsiteY1333" fmla="*/ 6434487 h 6581421"/>
              <a:gd name="connsiteX1334" fmla="*/ 8700896 w 11875911"/>
              <a:gd name="connsiteY1334" fmla="*/ 6434487 h 6581421"/>
              <a:gd name="connsiteX1335" fmla="*/ 8705291 w 11875911"/>
              <a:gd name="connsiteY1335" fmla="*/ 6433983 h 6581421"/>
              <a:gd name="connsiteX1336" fmla="*/ 8709196 w 11875911"/>
              <a:gd name="connsiteY1336" fmla="*/ 6432978 h 6581421"/>
              <a:gd name="connsiteX1337" fmla="*/ 8717496 w 11875911"/>
              <a:gd name="connsiteY1337" fmla="*/ 6429963 h 6581421"/>
              <a:gd name="connsiteX1338" fmla="*/ 8724820 w 11875911"/>
              <a:gd name="connsiteY1338" fmla="*/ 6425940 h 6581421"/>
              <a:gd name="connsiteX1339" fmla="*/ 8732631 w 11875911"/>
              <a:gd name="connsiteY1339" fmla="*/ 6421416 h 6581421"/>
              <a:gd name="connsiteX1340" fmla="*/ 8739955 w 11875911"/>
              <a:gd name="connsiteY1340" fmla="*/ 6415886 h 6581421"/>
              <a:gd name="connsiteX1341" fmla="*/ 8755090 w 11875911"/>
              <a:gd name="connsiteY1341" fmla="*/ 6405329 h 6581421"/>
              <a:gd name="connsiteX1342" fmla="*/ 8762902 w 11875911"/>
              <a:gd name="connsiteY1342" fmla="*/ 6400805 h 6581421"/>
              <a:gd name="connsiteX1343" fmla="*/ 8770715 w 11875911"/>
              <a:gd name="connsiteY1343" fmla="*/ 6397286 h 6581421"/>
              <a:gd name="connsiteX1344" fmla="*/ 8778526 w 11875911"/>
              <a:gd name="connsiteY1344" fmla="*/ 6394269 h 6581421"/>
              <a:gd name="connsiteX1345" fmla="*/ 8782432 w 11875911"/>
              <a:gd name="connsiteY1345" fmla="*/ 6393264 h 6581421"/>
              <a:gd name="connsiteX1346" fmla="*/ 8786337 w 11875911"/>
              <a:gd name="connsiteY1346" fmla="*/ 6393264 h 6581421"/>
              <a:gd name="connsiteX1347" fmla="*/ 8791220 w 11875911"/>
              <a:gd name="connsiteY1347" fmla="*/ 6393264 h 6581421"/>
              <a:gd name="connsiteX1348" fmla="*/ 8795126 w 11875911"/>
              <a:gd name="connsiteY1348" fmla="*/ 6393264 h 6581421"/>
              <a:gd name="connsiteX1349" fmla="*/ 8799520 w 11875911"/>
              <a:gd name="connsiteY1349" fmla="*/ 6394269 h 6581421"/>
              <a:gd name="connsiteX1350" fmla="*/ 8803914 w 11875911"/>
              <a:gd name="connsiteY1350" fmla="*/ 6396281 h 6581421"/>
              <a:gd name="connsiteX1351" fmla="*/ 8808796 w 11875911"/>
              <a:gd name="connsiteY1351" fmla="*/ 6397788 h 6581421"/>
              <a:gd name="connsiteX1352" fmla="*/ 8813192 w 11875911"/>
              <a:gd name="connsiteY1352" fmla="*/ 6400805 h 6581421"/>
              <a:gd name="connsiteX1353" fmla="*/ 8817586 w 11875911"/>
              <a:gd name="connsiteY1353" fmla="*/ 6404324 h 6581421"/>
              <a:gd name="connsiteX1354" fmla="*/ 8822955 w 11875911"/>
              <a:gd name="connsiteY1354" fmla="*/ 6408346 h 6581421"/>
              <a:gd name="connsiteX1355" fmla="*/ 8847367 w 11875911"/>
              <a:gd name="connsiteY1355" fmla="*/ 6408848 h 6581421"/>
              <a:gd name="connsiteX1356" fmla="*/ 8895703 w 11875911"/>
              <a:gd name="connsiteY1356" fmla="*/ 6346009 h 6581421"/>
              <a:gd name="connsiteX1357" fmla="*/ 8893751 w 11875911"/>
              <a:gd name="connsiteY1357" fmla="*/ 6354555 h 6581421"/>
              <a:gd name="connsiteX1358" fmla="*/ 8891309 w 11875911"/>
              <a:gd name="connsiteY1358" fmla="*/ 6363101 h 6581421"/>
              <a:gd name="connsiteX1359" fmla="*/ 8890333 w 11875911"/>
              <a:gd name="connsiteY1359" fmla="*/ 6371144 h 6581421"/>
              <a:gd name="connsiteX1360" fmla="*/ 8889844 w 11875911"/>
              <a:gd name="connsiteY1360" fmla="*/ 6378184 h 6581421"/>
              <a:gd name="connsiteX1361" fmla="*/ 8888868 w 11875911"/>
              <a:gd name="connsiteY1361" fmla="*/ 6385723 h 6581421"/>
              <a:gd name="connsiteX1362" fmla="*/ 8889844 w 11875911"/>
              <a:gd name="connsiteY1362" fmla="*/ 6392259 h 6581421"/>
              <a:gd name="connsiteX1363" fmla="*/ 8890333 w 11875911"/>
              <a:gd name="connsiteY1363" fmla="*/ 6398292 h 6581421"/>
              <a:gd name="connsiteX1364" fmla="*/ 8891309 w 11875911"/>
              <a:gd name="connsiteY1364" fmla="*/ 6404826 h 6581421"/>
              <a:gd name="connsiteX1365" fmla="*/ 8893262 w 11875911"/>
              <a:gd name="connsiteY1365" fmla="*/ 6410858 h 6581421"/>
              <a:gd name="connsiteX1366" fmla="*/ 8894727 w 11875911"/>
              <a:gd name="connsiteY1366" fmla="*/ 6416389 h 6581421"/>
              <a:gd name="connsiteX1367" fmla="*/ 8897168 w 11875911"/>
              <a:gd name="connsiteY1367" fmla="*/ 6422422 h 6581421"/>
              <a:gd name="connsiteX1368" fmla="*/ 8899121 w 11875911"/>
              <a:gd name="connsiteY1368" fmla="*/ 6427449 h 6581421"/>
              <a:gd name="connsiteX1369" fmla="*/ 8904980 w 11875911"/>
              <a:gd name="connsiteY1369" fmla="*/ 6438005 h 6581421"/>
              <a:gd name="connsiteX1370" fmla="*/ 8911815 w 11875911"/>
              <a:gd name="connsiteY1370" fmla="*/ 6448060 h 6581421"/>
              <a:gd name="connsiteX1371" fmla="*/ 8918651 w 11875911"/>
              <a:gd name="connsiteY1371" fmla="*/ 6457612 h 6581421"/>
              <a:gd name="connsiteX1372" fmla="*/ 8925974 w 11875911"/>
              <a:gd name="connsiteY1372" fmla="*/ 6467163 h 6581421"/>
              <a:gd name="connsiteX1373" fmla="*/ 8933298 w 11875911"/>
              <a:gd name="connsiteY1373" fmla="*/ 6476714 h 6581421"/>
              <a:gd name="connsiteX1374" fmla="*/ 8940133 w 11875911"/>
              <a:gd name="connsiteY1374" fmla="*/ 6486769 h 6581421"/>
              <a:gd name="connsiteX1375" fmla="*/ 8946481 w 11875911"/>
              <a:gd name="connsiteY1375" fmla="*/ 6496320 h 6581421"/>
              <a:gd name="connsiteX1376" fmla="*/ 8951850 w 11875911"/>
              <a:gd name="connsiteY1376" fmla="*/ 6507378 h 6581421"/>
              <a:gd name="connsiteX1377" fmla="*/ 8954292 w 11875911"/>
              <a:gd name="connsiteY1377" fmla="*/ 6513411 h 6581421"/>
              <a:gd name="connsiteX1378" fmla="*/ 8955757 w 11875911"/>
              <a:gd name="connsiteY1378" fmla="*/ 6519444 h 6581421"/>
              <a:gd name="connsiteX1379" fmla="*/ 8957709 w 11875911"/>
              <a:gd name="connsiteY1379" fmla="*/ 6524974 h 6581421"/>
              <a:gd name="connsiteX1380" fmla="*/ 8959174 w 11875911"/>
              <a:gd name="connsiteY1380" fmla="*/ 6531509 h 6581421"/>
              <a:gd name="connsiteX1381" fmla="*/ 8961127 w 11875911"/>
              <a:gd name="connsiteY1381" fmla="*/ 6546087 h 6581421"/>
              <a:gd name="connsiteX1382" fmla="*/ 8962103 w 11875911"/>
              <a:gd name="connsiteY1382" fmla="*/ 6559661 h 6581421"/>
              <a:gd name="connsiteX1383" fmla="*/ 8962103 w 11875911"/>
              <a:gd name="connsiteY1383" fmla="*/ 6571726 h 6581421"/>
              <a:gd name="connsiteX1384" fmla="*/ 8961695 w 11875911"/>
              <a:gd name="connsiteY1384" fmla="*/ 6581421 h 6581421"/>
              <a:gd name="connsiteX1385" fmla="*/ 1469598 w 11875911"/>
              <a:gd name="connsiteY1385" fmla="*/ 6581421 h 6581421"/>
              <a:gd name="connsiteX1386" fmla="*/ 1469598 w 11875911"/>
              <a:gd name="connsiteY1386" fmla="*/ 6580776 h 6581421"/>
              <a:gd name="connsiteX1387" fmla="*/ 1470085 w 11875911"/>
              <a:gd name="connsiteY1387" fmla="*/ 6578262 h 6581421"/>
              <a:gd name="connsiteX1388" fmla="*/ 1471550 w 11875911"/>
              <a:gd name="connsiteY1388" fmla="*/ 6575748 h 6581421"/>
              <a:gd name="connsiteX1389" fmla="*/ 1472527 w 11875911"/>
              <a:gd name="connsiteY1389" fmla="*/ 6572731 h 6581421"/>
              <a:gd name="connsiteX1390" fmla="*/ 1473992 w 11875911"/>
              <a:gd name="connsiteY1390" fmla="*/ 6570721 h 6581421"/>
              <a:gd name="connsiteX1391" fmla="*/ 1476433 w 11875911"/>
              <a:gd name="connsiteY1391" fmla="*/ 6568207 h 6581421"/>
              <a:gd name="connsiteX1392" fmla="*/ 1479851 w 11875911"/>
              <a:gd name="connsiteY1392" fmla="*/ 6564688 h 6581421"/>
              <a:gd name="connsiteX1393" fmla="*/ 1483268 w 11875911"/>
              <a:gd name="connsiteY1393" fmla="*/ 6562678 h 6581421"/>
              <a:gd name="connsiteX1394" fmla="*/ 1487175 w 11875911"/>
              <a:gd name="connsiteY1394" fmla="*/ 6560666 h 6581421"/>
              <a:gd name="connsiteX1395" fmla="*/ 1490592 w 11875911"/>
              <a:gd name="connsiteY1395" fmla="*/ 6559159 h 6581421"/>
              <a:gd name="connsiteX1396" fmla="*/ 1494497 w 11875911"/>
              <a:gd name="connsiteY1396" fmla="*/ 6557651 h 6581421"/>
              <a:gd name="connsiteX1397" fmla="*/ 1497916 w 11875911"/>
              <a:gd name="connsiteY1397" fmla="*/ 6557147 h 6581421"/>
              <a:gd name="connsiteX1398" fmla="*/ 1501821 w 11875911"/>
              <a:gd name="connsiteY1398" fmla="*/ 6557147 h 6581421"/>
              <a:gd name="connsiteX1399" fmla="*/ 1505238 w 11875911"/>
              <a:gd name="connsiteY1399" fmla="*/ 6557651 h 6581421"/>
              <a:gd name="connsiteX1400" fmla="*/ 1512563 w 11875911"/>
              <a:gd name="connsiteY1400" fmla="*/ 6559159 h 6581421"/>
              <a:gd name="connsiteX1401" fmla="*/ 1519887 w 11875911"/>
              <a:gd name="connsiteY1401" fmla="*/ 6561170 h 6581421"/>
              <a:gd name="connsiteX1402" fmla="*/ 1527211 w 11875911"/>
              <a:gd name="connsiteY1402" fmla="*/ 6564185 h 6581421"/>
              <a:gd name="connsiteX1403" fmla="*/ 1534046 w 11875911"/>
              <a:gd name="connsiteY1403" fmla="*/ 6567704 h 6581421"/>
              <a:gd name="connsiteX1404" fmla="*/ 1539905 w 11875911"/>
              <a:gd name="connsiteY1404" fmla="*/ 6569212 h 6581421"/>
              <a:gd name="connsiteX1405" fmla="*/ 1544298 w 11875911"/>
              <a:gd name="connsiteY1405" fmla="*/ 6571224 h 6581421"/>
              <a:gd name="connsiteX1406" fmla="*/ 1549668 w 11875911"/>
              <a:gd name="connsiteY1406" fmla="*/ 6572230 h 6581421"/>
              <a:gd name="connsiteX1407" fmla="*/ 1554064 w 11875911"/>
              <a:gd name="connsiteY1407" fmla="*/ 6573736 h 6581421"/>
              <a:gd name="connsiteX1408" fmla="*/ 1558457 w 11875911"/>
              <a:gd name="connsiteY1408" fmla="*/ 6573736 h 6581421"/>
              <a:gd name="connsiteX1409" fmla="*/ 1563340 w 11875911"/>
              <a:gd name="connsiteY1409" fmla="*/ 6572731 h 6581421"/>
              <a:gd name="connsiteX1410" fmla="*/ 1567734 w 11875911"/>
              <a:gd name="connsiteY1410" fmla="*/ 6572230 h 6581421"/>
              <a:gd name="connsiteX1411" fmla="*/ 1571640 w 11875911"/>
              <a:gd name="connsiteY1411" fmla="*/ 6571726 h 6581421"/>
              <a:gd name="connsiteX1412" fmla="*/ 1579940 w 11875911"/>
              <a:gd name="connsiteY1412" fmla="*/ 6568207 h 6581421"/>
              <a:gd name="connsiteX1413" fmla="*/ 1588239 w 11875911"/>
              <a:gd name="connsiteY1413" fmla="*/ 6564185 h 6581421"/>
              <a:gd name="connsiteX1414" fmla="*/ 1595563 w 11875911"/>
              <a:gd name="connsiteY1414" fmla="*/ 6559661 h 6581421"/>
              <a:gd name="connsiteX1415" fmla="*/ 1603376 w 11875911"/>
              <a:gd name="connsiteY1415" fmla="*/ 6554132 h 6581421"/>
              <a:gd name="connsiteX1416" fmla="*/ 1618022 w 11875911"/>
              <a:gd name="connsiteY1416" fmla="*/ 6543072 h 6581421"/>
              <a:gd name="connsiteX1417" fmla="*/ 1625346 w 11875911"/>
              <a:gd name="connsiteY1417" fmla="*/ 6538548 h 6581421"/>
              <a:gd name="connsiteX1418" fmla="*/ 1633646 w 11875911"/>
              <a:gd name="connsiteY1418" fmla="*/ 6534022 h 6581421"/>
              <a:gd name="connsiteX1419" fmla="*/ 1641458 w 11875911"/>
              <a:gd name="connsiteY1419" fmla="*/ 6530503 h 6581421"/>
              <a:gd name="connsiteX1420" fmla="*/ 1645364 w 11875911"/>
              <a:gd name="connsiteY1420" fmla="*/ 6528997 h 6581421"/>
              <a:gd name="connsiteX1421" fmla="*/ 1649758 w 11875911"/>
              <a:gd name="connsiteY1421" fmla="*/ 6527990 h 6581421"/>
              <a:gd name="connsiteX1422" fmla="*/ 1653664 w 11875911"/>
              <a:gd name="connsiteY1422" fmla="*/ 6527488 h 6581421"/>
              <a:gd name="connsiteX1423" fmla="*/ 1658545 w 11875911"/>
              <a:gd name="connsiteY1423" fmla="*/ 6527488 h 6581421"/>
              <a:gd name="connsiteX1424" fmla="*/ 1662941 w 11875911"/>
              <a:gd name="connsiteY1424" fmla="*/ 6527990 h 6581421"/>
              <a:gd name="connsiteX1425" fmla="*/ 1667334 w 11875911"/>
              <a:gd name="connsiteY1425" fmla="*/ 6528493 h 6581421"/>
              <a:gd name="connsiteX1426" fmla="*/ 1744476 w 11875911"/>
              <a:gd name="connsiteY1426" fmla="*/ 6490790 h 6581421"/>
              <a:gd name="connsiteX1427" fmla="*/ 1759611 w 11875911"/>
              <a:gd name="connsiteY1427" fmla="*/ 6462639 h 6581421"/>
              <a:gd name="connsiteX1428" fmla="*/ 1750823 w 11875911"/>
              <a:gd name="connsiteY1428" fmla="*/ 6458113 h 6581421"/>
              <a:gd name="connsiteX1429" fmla="*/ 1742034 w 11875911"/>
              <a:gd name="connsiteY1429" fmla="*/ 6454093 h 6581421"/>
              <a:gd name="connsiteX1430" fmla="*/ 1734710 w 11875911"/>
              <a:gd name="connsiteY1430" fmla="*/ 6449065 h 6581421"/>
              <a:gd name="connsiteX1431" fmla="*/ 1729340 w 11875911"/>
              <a:gd name="connsiteY1431" fmla="*/ 6444541 h 6581421"/>
              <a:gd name="connsiteX1432" fmla="*/ 1723481 w 11875911"/>
              <a:gd name="connsiteY1432" fmla="*/ 6440016 h 6581421"/>
              <a:gd name="connsiteX1433" fmla="*/ 1719575 w 11875911"/>
              <a:gd name="connsiteY1433" fmla="*/ 6434988 h 6581421"/>
              <a:gd name="connsiteX1434" fmla="*/ 1715670 w 11875911"/>
              <a:gd name="connsiteY1434" fmla="*/ 6430464 h 6581421"/>
              <a:gd name="connsiteX1435" fmla="*/ 1713229 w 11875911"/>
              <a:gd name="connsiteY1435" fmla="*/ 6425437 h 6581421"/>
              <a:gd name="connsiteX1436" fmla="*/ 1711275 w 11875911"/>
              <a:gd name="connsiteY1436" fmla="*/ 6420411 h 6581421"/>
              <a:gd name="connsiteX1437" fmla="*/ 1709812 w 11875911"/>
              <a:gd name="connsiteY1437" fmla="*/ 6415384 h 6581421"/>
              <a:gd name="connsiteX1438" fmla="*/ 1709323 w 11875911"/>
              <a:gd name="connsiteY1438" fmla="*/ 6410858 h 6581421"/>
              <a:gd name="connsiteX1439" fmla="*/ 1709323 w 11875911"/>
              <a:gd name="connsiteY1439" fmla="*/ 6405329 h 6581421"/>
              <a:gd name="connsiteX1440" fmla="*/ 1709323 w 11875911"/>
              <a:gd name="connsiteY1440" fmla="*/ 6400302 h 6581421"/>
              <a:gd name="connsiteX1441" fmla="*/ 1710299 w 11875911"/>
              <a:gd name="connsiteY1441" fmla="*/ 6395778 h 6581421"/>
              <a:gd name="connsiteX1442" fmla="*/ 1711764 w 11875911"/>
              <a:gd name="connsiteY1442" fmla="*/ 6390249 h 6581421"/>
              <a:gd name="connsiteX1443" fmla="*/ 1713229 w 11875911"/>
              <a:gd name="connsiteY1443" fmla="*/ 6385221 h 6581421"/>
              <a:gd name="connsiteX1444" fmla="*/ 1717623 w 11875911"/>
              <a:gd name="connsiteY1444" fmla="*/ 6374663 h 6581421"/>
              <a:gd name="connsiteX1445" fmla="*/ 1722993 w 11875911"/>
              <a:gd name="connsiteY1445" fmla="*/ 6364107 h 6581421"/>
              <a:gd name="connsiteX1446" fmla="*/ 1734223 w 11875911"/>
              <a:gd name="connsiteY1446" fmla="*/ 6342994 h 6581421"/>
              <a:gd name="connsiteX1447" fmla="*/ 1739595 w 11875911"/>
              <a:gd name="connsiteY1447" fmla="*/ 6332435 h 6581421"/>
              <a:gd name="connsiteX1448" fmla="*/ 1743500 w 11875911"/>
              <a:gd name="connsiteY1448" fmla="*/ 6321879 h 6581421"/>
              <a:gd name="connsiteX1449" fmla="*/ 1745452 w 11875911"/>
              <a:gd name="connsiteY1449" fmla="*/ 6316852 h 6581421"/>
              <a:gd name="connsiteX1450" fmla="*/ 1746917 w 11875911"/>
              <a:gd name="connsiteY1450" fmla="*/ 6311322 h 6581421"/>
              <a:gd name="connsiteX1451" fmla="*/ 1747893 w 11875911"/>
              <a:gd name="connsiteY1451" fmla="*/ 6306295 h 6581421"/>
              <a:gd name="connsiteX1452" fmla="*/ 1747893 w 11875911"/>
              <a:gd name="connsiteY1452" fmla="*/ 6301268 h 6581421"/>
              <a:gd name="connsiteX1453" fmla="*/ 1748382 w 11875911"/>
              <a:gd name="connsiteY1453" fmla="*/ 6299257 h 6581421"/>
              <a:gd name="connsiteX1454" fmla="*/ 1748382 w 11875911"/>
              <a:gd name="connsiteY1454" fmla="*/ 6296744 h 6581421"/>
              <a:gd name="connsiteX1455" fmla="*/ 1747893 w 11875911"/>
              <a:gd name="connsiteY1455" fmla="*/ 6294734 h 6581421"/>
              <a:gd name="connsiteX1456" fmla="*/ 1747406 w 11875911"/>
              <a:gd name="connsiteY1456" fmla="*/ 6292220 h 6581421"/>
              <a:gd name="connsiteX1457" fmla="*/ 1744476 w 11875911"/>
              <a:gd name="connsiteY1457" fmla="*/ 6287696 h 6581421"/>
              <a:gd name="connsiteX1458" fmla="*/ 1740571 w 11875911"/>
              <a:gd name="connsiteY1458" fmla="*/ 6283170 h 6581421"/>
              <a:gd name="connsiteX1459" fmla="*/ 1731293 w 11875911"/>
              <a:gd name="connsiteY1459" fmla="*/ 6273619 h 6581421"/>
              <a:gd name="connsiteX1460" fmla="*/ 1726899 w 11875911"/>
              <a:gd name="connsiteY1460" fmla="*/ 6269095 h 6581421"/>
              <a:gd name="connsiteX1461" fmla="*/ 1722993 w 11875911"/>
              <a:gd name="connsiteY1461" fmla="*/ 6264067 h 6581421"/>
              <a:gd name="connsiteX1462" fmla="*/ 1719575 w 11875911"/>
              <a:gd name="connsiteY1462" fmla="*/ 6259544 h 6581421"/>
              <a:gd name="connsiteX1463" fmla="*/ 1717134 w 11875911"/>
              <a:gd name="connsiteY1463" fmla="*/ 6255020 h 6581421"/>
              <a:gd name="connsiteX1464" fmla="*/ 1716646 w 11875911"/>
              <a:gd name="connsiteY1464" fmla="*/ 6252506 h 6581421"/>
              <a:gd name="connsiteX1465" fmla="*/ 1716646 w 11875911"/>
              <a:gd name="connsiteY1465" fmla="*/ 6250494 h 6581421"/>
              <a:gd name="connsiteX1466" fmla="*/ 1717134 w 11875911"/>
              <a:gd name="connsiteY1466" fmla="*/ 6247980 h 6581421"/>
              <a:gd name="connsiteX1467" fmla="*/ 1718599 w 11875911"/>
              <a:gd name="connsiteY1467" fmla="*/ 6245970 h 6581421"/>
              <a:gd name="connsiteX1468" fmla="*/ 1720064 w 11875911"/>
              <a:gd name="connsiteY1468" fmla="*/ 6243960 h 6581421"/>
              <a:gd name="connsiteX1469" fmla="*/ 1722505 w 11875911"/>
              <a:gd name="connsiteY1469" fmla="*/ 6241446 h 6581421"/>
              <a:gd name="connsiteX1470" fmla="*/ 1725434 w 11875911"/>
              <a:gd name="connsiteY1470" fmla="*/ 6239937 h 6581421"/>
              <a:gd name="connsiteX1471" fmla="*/ 1729340 w 11875911"/>
              <a:gd name="connsiteY1471" fmla="*/ 6237927 h 6581421"/>
              <a:gd name="connsiteX1472" fmla="*/ 1733734 w 11875911"/>
              <a:gd name="connsiteY1472" fmla="*/ 6235413 h 6581421"/>
              <a:gd name="connsiteX1473" fmla="*/ 1738617 w 11875911"/>
              <a:gd name="connsiteY1473" fmla="*/ 6233905 h 6581421"/>
              <a:gd name="connsiteX1474" fmla="*/ 1752289 w 11875911"/>
              <a:gd name="connsiteY1474" fmla="*/ 6230386 h 6581421"/>
              <a:gd name="connsiteX1475" fmla="*/ 1762541 w 11875911"/>
              <a:gd name="connsiteY1475" fmla="*/ 6227371 h 6581421"/>
              <a:gd name="connsiteX1476" fmla="*/ 1766935 w 11875911"/>
              <a:gd name="connsiteY1476" fmla="*/ 6225862 h 6581421"/>
              <a:gd name="connsiteX1477" fmla="*/ 1770352 w 11875911"/>
              <a:gd name="connsiteY1477" fmla="*/ 6223348 h 6581421"/>
              <a:gd name="connsiteX1478" fmla="*/ 1772305 w 11875911"/>
              <a:gd name="connsiteY1478" fmla="*/ 6222343 h 6581421"/>
              <a:gd name="connsiteX1479" fmla="*/ 1772794 w 11875911"/>
              <a:gd name="connsiteY1479" fmla="*/ 6220331 h 6581421"/>
              <a:gd name="connsiteX1480" fmla="*/ 1773770 w 11875911"/>
              <a:gd name="connsiteY1480" fmla="*/ 6218824 h 6581421"/>
              <a:gd name="connsiteX1481" fmla="*/ 1773770 w 11875911"/>
              <a:gd name="connsiteY1481" fmla="*/ 6216812 h 6581421"/>
              <a:gd name="connsiteX1482" fmla="*/ 1773283 w 11875911"/>
              <a:gd name="connsiteY1482" fmla="*/ 6214802 h 6581421"/>
              <a:gd name="connsiteX1483" fmla="*/ 1772305 w 11875911"/>
              <a:gd name="connsiteY1483" fmla="*/ 6211785 h 6581421"/>
              <a:gd name="connsiteX1484" fmla="*/ 1771329 w 11875911"/>
              <a:gd name="connsiteY1484" fmla="*/ 6208770 h 6581421"/>
              <a:gd name="connsiteX1485" fmla="*/ 1768887 w 11875911"/>
              <a:gd name="connsiteY1485" fmla="*/ 6205251 h 6581421"/>
              <a:gd name="connsiteX1486" fmla="*/ 1765470 w 11875911"/>
              <a:gd name="connsiteY1486" fmla="*/ 6201732 h 6581421"/>
              <a:gd name="connsiteX1487" fmla="*/ 1761565 w 11875911"/>
              <a:gd name="connsiteY1487" fmla="*/ 6198715 h 6581421"/>
              <a:gd name="connsiteX1488" fmla="*/ 1757659 w 11875911"/>
              <a:gd name="connsiteY1488" fmla="*/ 6196201 h 6581421"/>
              <a:gd name="connsiteX1489" fmla="*/ 1752776 w 11875911"/>
              <a:gd name="connsiteY1489" fmla="*/ 6193186 h 6581421"/>
              <a:gd name="connsiteX1490" fmla="*/ 1743500 w 11875911"/>
              <a:gd name="connsiteY1490" fmla="*/ 6188158 h 6581421"/>
              <a:gd name="connsiteX1491" fmla="*/ 1733734 w 11875911"/>
              <a:gd name="connsiteY1491" fmla="*/ 6183131 h 6581421"/>
              <a:gd name="connsiteX1492" fmla="*/ 1706881 w 11875911"/>
              <a:gd name="connsiteY1492" fmla="*/ 6182126 h 6581421"/>
              <a:gd name="connsiteX1493" fmla="*/ 1693698 w 11875911"/>
              <a:gd name="connsiteY1493" fmla="*/ 6181622 h 6581421"/>
              <a:gd name="connsiteX1494" fmla="*/ 1680517 w 11875911"/>
              <a:gd name="connsiteY1494" fmla="*/ 6179612 h 6581421"/>
              <a:gd name="connsiteX1495" fmla="*/ 1673682 w 11875911"/>
              <a:gd name="connsiteY1495" fmla="*/ 6178607 h 6581421"/>
              <a:gd name="connsiteX1496" fmla="*/ 1667334 w 11875911"/>
              <a:gd name="connsiteY1496" fmla="*/ 6176597 h 6581421"/>
              <a:gd name="connsiteX1497" fmla="*/ 1660988 w 11875911"/>
              <a:gd name="connsiteY1497" fmla="*/ 6175088 h 6581421"/>
              <a:gd name="connsiteX1498" fmla="*/ 1655128 w 11875911"/>
              <a:gd name="connsiteY1498" fmla="*/ 6172574 h 6581421"/>
              <a:gd name="connsiteX1499" fmla="*/ 1648781 w 11875911"/>
              <a:gd name="connsiteY1499" fmla="*/ 6169557 h 6581421"/>
              <a:gd name="connsiteX1500" fmla="*/ 1642434 w 11875911"/>
              <a:gd name="connsiteY1500" fmla="*/ 6166038 h 6581421"/>
              <a:gd name="connsiteX1501" fmla="*/ 1636575 w 11875911"/>
              <a:gd name="connsiteY1501" fmla="*/ 6162018 h 6581421"/>
              <a:gd name="connsiteX1502" fmla="*/ 1631205 w 11875911"/>
              <a:gd name="connsiteY1502" fmla="*/ 6157492 h 6581421"/>
              <a:gd name="connsiteX1503" fmla="*/ 1584821 w 11875911"/>
              <a:gd name="connsiteY1503" fmla="*/ 6189667 h 6581421"/>
              <a:gd name="connsiteX1504" fmla="*/ 1573103 w 11875911"/>
              <a:gd name="connsiteY1504" fmla="*/ 6184136 h 6581421"/>
              <a:gd name="connsiteX1505" fmla="*/ 1562364 w 11875911"/>
              <a:gd name="connsiteY1505" fmla="*/ 6178607 h 6581421"/>
              <a:gd name="connsiteX1506" fmla="*/ 1552598 w 11875911"/>
              <a:gd name="connsiteY1506" fmla="*/ 6172071 h 6581421"/>
              <a:gd name="connsiteX1507" fmla="*/ 1542833 w 11875911"/>
              <a:gd name="connsiteY1507" fmla="*/ 6165033 h 6581421"/>
              <a:gd name="connsiteX1508" fmla="*/ 1533557 w 11875911"/>
              <a:gd name="connsiteY1508" fmla="*/ 6157492 h 6581421"/>
              <a:gd name="connsiteX1509" fmla="*/ 1524769 w 11875911"/>
              <a:gd name="connsiteY1509" fmla="*/ 6149450 h 6581421"/>
              <a:gd name="connsiteX1510" fmla="*/ 1515980 w 11875911"/>
              <a:gd name="connsiteY1510" fmla="*/ 6140402 h 6581421"/>
              <a:gd name="connsiteX1511" fmla="*/ 1507680 w 11875911"/>
              <a:gd name="connsiteY1511" fmla="*/ 6131855 h 6581421"/>
              <a:gd name="connsiteX1512" fmla="*/ 1491568 w 11875911"/>
              <a:gd name="connsiteY1512" fmla="*/ 6113758 h 6581421"/>
              <a:gd name="connsiteX1513" fmla="*/ 1475457 w 11875911"/>
              <a:gd name="connsiteY1513" fmla="*/ 6095660 h 6581421"/>
              <a:gd name="connsiteX1514" fmla="*/ 1467157 w 11875911"/>
              <a:gd name="connsiteY1514" fmla="*/ 6086611 h 6581421"/>
              <a:gd name="connsiteX1515" fmla="*/ 1458857 w 11875911"/>
              <a:gd name="connsiteY1515" fmla="*/ 6078064 h 6581421"/>
              <a:gd name="connsiteX1516" fmla="*/ 1449580 w 11875911"/>
              <a:gd name="connsiteY1516" fmla="*/ 6070022 h 6581421"/>
              <a:gd name="connsiteX1517" fmla="*/ 1440791 w 11875911"/>
              <a:gd name="connsiteY1517" fmla="*/ 6061979 h 6581421"/>
              <a:gd name="connsiteX1518" fmla="*/ 1445186 w 11875911"/>
              <a:gd name="connsiteY1518" fmla="*/ 6059465 h 6581421"/>
              <a:gd name="connsiteX1519" fmla="*/ 1449091 w 11875911"/>
              <a:gd name="connsiteY1519" fmla="*/ 6056448 h 6581421"/>
              <a:gd name="connsiteX1520" fmla="*/ 1452998 w 11875911"/>
              <a:gd name="connsiteY1520" fmla="*/ 6052929 h 6581421"/>
              <a:gd name="connsiteX1521" fmla="*/ 1456415 w 11875911"/>
              <a:gd name="connsiteY1521" fmla="*/ 6049410 h 6581421"/>
              <a:gd name="connsiteX1522" fmla="*/ 1460322 w 11875911"/>
              <a:gd name="connsiteY1522" fmla="*/ 5986070 h 6581421"/>
              <a:gd name="connsiteX1523" fmla="*/ 1461785 w 11875911"/>
              <a:gd name="connsiteY1523" fmla="*/ 5979534 h 6581421"/>
              <a:gd name="connsiteX1524" fmla="*/ 1462763 w 11875911"/>
              <a:gd name="connsiteY1524" fmla="*/ 5973501 h 6581421"/>
              <a:gd name="connsiteX1525" fmla="*/ 1463739 w 11875911"/>
              <a:gd name="connsiteY1525" fmla="*/ 5968474 h 6581421"/>
              <a:gd name="connsiteX1526" fmla="*/ 1466181 w 11875911"/>
              <a:gd name="connsiteY1526" fmla="*/ 5963950 h 6581421"/>
              <a:gd name="connsiteX1527" fmla="*/ 1468622 w 11875911"/>
              <a:gd name="connsiteY1527" fmla="*/ 5959426 h 6581421"/>
              <a:gd name="connsiteX1528" fmla="*/ 1471550 w 11875911"/>
              <a:gd name="connsiteY1528" fmla="*/ 5955404 h 6581421"/>
              <a:gd name="connsiteX1529" fmla="*/ 1473992 w 11875911"/>
              <a:gd name="connsiteY1529" fmla="*/ 5951885 h 6581421"/>
              <a:gd name="connsiteX1530" fmla="*/ 1476920 w 11875911"/>
              <a:gd name="connsiteY1530" fmla="*/ 5949371 h 6581421"/>
              <a:gd name="connsiteX1531" fmla="*/ 1480340 w 11875911"/>
              <a:gd name="connsiteY1531" fmla="*/ 5946354 h 6581421"/>
              <a:gd name="connsiteX1532" fmla="*/ 1484244 w 11875911"/>
              <a:gd name="connsiteY1532" fmla="*/ 5943339 h 6581421"/>
              <a:gd name="connsiteX1533" fmla="*/ 1492057 w 11875911"/>
              <a:gd name="connsiteY1533" fmla="*/ 5938815 h 6581421"/>
              <a:gd name="connsiteX1534" fmla="*/ 1500845 w 11875911"/>
              <a:gd name="connsiteY1534" fmla="*/ 5935296 h 6581421"/>
              <a:gd name="connsiteX1535" fmla="*/ 1509145 w 11875911"/>
              <a:gd name="connsiteY1535" fmla="*/ 5931777 h 6581421"/>
              <a:gd name="connsiteX1536" fmla="*/ 1527211 w 11875911"/>
              <a:gd name="connsiteY1536" fmla="*/ 5925241 h 6581421"/>
              <a:gd name="connsiteX1537" fmla="*/ 1536487 w 11875911"/>
              <a:gd name="connsiteY1537" fmla="*/ 5921722 h 6581421"/>
              <a:gd name="connsiteX1538" fmla="*/ 1544787 w 11875911"/>
              <a:gd name="connsiteY1538" fmla="*/ 5918203 h 6581421"/>
              <a:gd name="connsiteX1539" fmla="*/ 1553086 w 11875911"/>
              <a:gd name="connsiteY1539" fmla="*/ 5913680 h 6581421"/>
              <a:gd name="connsiteX1540" fmla="*/ 1556505 w 11875911"/>
              <a:gd name="connsiteY1540" fmla="*/ 5910662 h 6581421"/>
              <a:gd name="connsiteX1541" fmla="*/ 1559922 w 11875911"/>
              <a:gd name="connsiteY1541" fmla="*/ 5907647 h 6581421"/>
              <a:gd name="connsiteX1542" fmla="*/ 1563340 w 11875911"/>
              <a:gd name="connsiteY1542" fmla="*/ 5904630 h 6581421"/>
              <a:gd name="connsiteX1543" fmla="*/ 1565781 w 11875911"/>
              <a:gd name="connsiteY1543" fmla="*/ 5901111 h 6581421"/>
              <a:gd name="connsiteX1544" fmla="*/ 1568710 w 11875911"/>
              <a:gd name="connsiteY1544" fmla="*/ 5897089 h 6581421"/>
              <a:gd name="connsiteX1545" fmla="*/ 1571151 w 11875911"/>
              <a:gd name="connsiteY1545" fmla="*/ 5893068 h 6581421"/>
              <a:gd name="connsiteX1546" fmla="*/ 1539905 w 11875911"/>
              <a:gd name="connsiteY1546" fmla="*/ 5896587 h 6581421"/>
              <a:gd name="connsiteX1547" fmla="*/ 1509145 w 11875911"/>
              <a:gd name="connsiteY1547" fmla="*/ 5901111 h 6581421"/>
              <a:gd name="connsiteX1548" fmla="*/ 1494010 w 11875911"/>
              <a:gd name="connsiteY1548" fmla="*/ 5903625 h 6581421"/>
              <a:gd name="connsiteX1549" fmla="*/ 1479362 w 11875911"/>
              <a:gd name="connsiteY1549" fmla="*/ 5906640 h 6581421"/>
              <a:gd name="connsiteX1550" fmla="*/ 1463739 w 11875911"/>
              <a:gd name="connsiteY1550" fmla="*/ 5910159 h 6581421"/>
              <a:gd name="connsiteX1551" fmla="*/ 1449091 w 11875911"/>
              <a:gd name="connsiteY1551" fmla="*/ 5914181 h 6581421"/>
              <a:gd name="connsiteX1552" fmla="*/ 1434445 w 11875911"/>
              <a:gd name="connsiteY1552" fmla="*/ 5918203 h 6581421"/>
              <a:gd name="connsiteX1553" fmla="*/ 1420286 w 11875911"/>
              <a:gd name="connsiteY1553" fmla="*/ 5922727 h 6581421"/>
              <a:gd name="connsiteX1554" fmla="*/ 1405638 w 11875911"/>
              <a:gd name="connsiteY1554" fmla="*/ 5928760 h 6581421"/>
              <a:gd name="connsiteX1555" fmla="*/ 1391479 w 11875911"/>
              <a:gd name="connsiteY1555" fmla="*/ 5935296 h 6581421"/>
              <a:gd name="connsiteX1556" fmla="*/ 1377809 w 11875911"/>
              <a:gd name="connsiteY1556" fmla="*/ 5941328 h 6581421"/>
              <a:gd name="connsiteX1557" fmla="*/ 1364139 w 11875911"/>
              <a:gd name="connsiteY1557" fmla="*/ 5949875 h 6581421"/>
              <a:gd name="connsiteX1558" fmla="*/ 1350467 w 11875911"/>
              <a:gd name="connsiteY1558" fmla="*/ 5957917 h 6581421"/>
              <a:gd name="connsiteX1559" fmla="*/ 1337773 w 11875911"/>
              <a:gd name="connsiteY1559" fmla="*/ 5967972 h 6581421"/>
              <a:gd name="connsiteX1560" fmla="*/ 1335820 w 11875911"/>
              <a:gd name="connsiteY1560" fmla="*/ 5967972 h 6581421"/>
              <a:gd name="connsiteX1561" fmla="*/ 1333379 w 11875911"/>
              <a:gd name="connsiteY1561" fmla="*/ 5967972 h 6581421"/>
              <a:gd name="connsiteX1562" fmla="*/ 1329962 w 11875911"/>
              <a:gd name="connsiteY1562" fmla="*/ 5967469 h 6581421"/>
              <a:gd name="connsiteX1563" fmla="*/ 1321662 w 11875911"/>
              <a:gd name="connsiteY1563" fmla="*/ 5936803 h 6581421"/>
              <a:gd name="connsiteX1564" fmla="*/ 1311896 w 11875911"/>
              <a:gd name="connsiteY1564" fmla="*/ 5907144 h 6581421"/>
              <a:gd name="connsiteX1565" fmla="*/ 1301156 w 11875911"/>
              <a:gd name="connsiteY1565" fmla="*/ 5877986 h 6581421"/>
              <a:gd name="connsiteX1566" fmla="*/ 1295785 w 11875911"/>
              <a:gd name="connsiteY1566" fmla="*/ 5863407 h 6581421"/>
              <a:gd name="connsiteX1567" fmla="*/ 1289439 w 11875911"/>
              <a:gd name="connsiteY1567" fmla="*/ 5848829 h 6581421"/>
              <a:gd name="connsiteX1568" fmla="*/ 1349980 w 11875911"/>
              <a:gd name="connsiteY1568" fmla="*/ 5839277 h 6581421"/>
              <a:gd name="connsiteX1569" fmla="*/ 1410521 w 11875911"/>
              <a:gd name="connsiteY1569" fmla="*/ 5830731 h 6581421"/>
              <a:gd name="connsiteX1570" fmla="*/ 1441280 w 11875911"/>
              <a:gd name="connsiteY1570" fmla="*/ 5826711 h 6581421"/>
              <a:gd name="connsiteX1571" fmla="*/ 1471550 w 11875911"/>
              <a:gd name="connsiteY1571" fmla="*/ 5822688 h 6581421"/>
              <a:gd name="connsiteX1572" fmla="*/ 1501821 w 11875911"/>
              <a:gd name="connsiteY1572" fmla="*/ 5819169 h 6581421"/>
              <a:gd name="connsiteX1573" fmla="*/ 1532580 w 11875911"/>
              <a:gd name="connsiteY1573" fmla="*/ 5816656 h 6581421"/>
              <a:gd name="connsiteX1574" fmla="*/ 1537952 w 11875911"/>
              <a:gd name="connsiteY1574" fmla="*/ 5815651 h 6581421"/>
              <a:gd name="connsiteX1575" fmla="*/ 1543322 w 11875911"/>
              <a:gd name="connsiteY1575" fmla="*/ 5814142 h 6581421"/>
              <a:gd name="connsiteX1576" fmla="*/ 1547716 w 11875911"/>
              <a:gd name="connsiteY1576" fmla="*/ 5813137 h 6581421"/>
              <a:gd name="connsiteX1577" fmla="*/ 1551133 w 11875911"/>
              <a:gd name="connsiteY1577" fmla="*/ 5811628 h 6581421"/>
              <a:gd name="connsiteX1578" fmla="*/ 1554064 w 11875911"/>
              <a:gd name="connsiteY1578" fmla="*/ 5809115 h 6581421"/>
              <a:gd name="connsiteX1579" fmla="*/ 1556505 w 11875911"/>
              <a:gd name="connsiteY1579" fmla="*/ 5806601 h 6581421"/>
              <a:gd name="connsiteX1580" fmla="*/ 1557970 w 11875911"/>
              <a:gd name="connsiteY1580" fmla="*/ 5804591 h 6581421"/>
              <a:gd name="connsiteX1581" fmla="*/ 1558944 w 11875911"/>
              <a:gd name="connsiteY1581" fmla="*/ 5801573 h 6581421"/>
              <a:gd name="connsiteX1582" fmla="*/ 1560899 w 11875911"/>
              <a:gd name="connsiteY1582" fmla="*/ 5795039 h 6581421"/>
              <a:gd name="connsiteX1583" fmla="*/ 1561875 w 11875911"/>
              <a:gd name="connsiteY1583" fmla="*/ 5788503 h 6581421"/>
              <a:gd name="connsiteX1584" fmla="*/ 1562364 w 11875911"/>
              <a:gd name="connsiteY1584" fmla="*/ 5781466 h 6581421"/>
              <a:gd name="connsiteX1585" fmla="*/ 1564316 w 11875911"/>
              <a:gd name="connsiteY1585" fmla="*/ 5775433 h 6581421"/>
              <a:gd name="connsiteX1586" fmla="*/ 1556505 w 11875911"/>
              <a:gd name="connsiteY1586" fmla="*/ 5765378 h 6581421"/>
              <a:gd name="connsiteX1587" fmla="*/ 1549181 w 11875911"/>
              <a:gd name="connsiteY1587" fmla="*/ 5755325 h 6581421"/>
              <a:gd name="connsiteX1588" fmla="*/ 1545763 w 11875911"/>
              <a:gd name="connsiteY1588" fmla="*/ 5750801 h 6581421"/>
              <a:gd name="connsiteX1589" fmla="*/ 1542833 w 11875911"/>
              <a:gd name="connsiteY1589" fmla="*/ 5745271 h 6581421"/>
              <a:gd name="connsiteX1590" fmla="*/ 1540392 w 11875911"/>
              <a:gd name="connsiteY1590" fmla="*/ 5740747 h 6581421"/>
              <a:gd name="connsiteX1591" fmla="*/ 1538928 w 11875911"/>
              <a:gd name="connsiteY1591" fmla="*/ 5735719 h 6581421"/>
              <a:gd name="connsiteX1592" fmla="*/ 1537952 w 11875911"/>
              <a:gd name="connsiteY1592" fmla="*/ 5730692 h 6581421"/>
              <a:gd name="connsiteX1593" fmla="*/ 1537952 w 11875911"/>
              <a:gd name="connsiteY1593" fmla="*/ 5725664 h 6581421"/>
              <a:gd name="connsiteX1594" fmla="*/ 1539415 w 11875911"/>
              <a:gd name="connsiteY1594" fmla="*/ 5721140 h 6581421"/>
              <a:gd name="connsiteX1595" fmla="*/ 1541368 w 11875911"/>
              <a:gd name="connsiteY1595" fmla="*/ 5716113 h 6581421"/>
              <a:gd name="connsiteX1596" fmla="*/ 1544298 w 11875911"/>
              <a:gd name="connsiteY1596" fmla="*/ 5711086 h 6581421"/>
              <a:gd name="connsiteX1597" fmla="*/ 1549668 w 11875911"/>
              <a:gd name="connsiteY1597" fmla="*/ 5706562 h 6581421"/>
              <a:gd name="connsiteX1598" fmla="*/ 1555040 w 11875911"/>
              <a:gd name="connsiteY1598" fmla="*/ 5701534 h 6581421"/>
              <a:gd name="connsiteX1599" fmla="*/ 1563340 w 11875911"/>
              <a:gd name="connsiteY1599" fmla="*/ 5697010 h 6581421"/>
              <a:gd name="connsiteX1600" fmla="*/ 1568710 w 11875911"/>
              <a:gd name="connsiteY1600" fmla="*/ 5693492 h 6581421"/>
              <a:gd name="connsiteX1601" fmla="*/ 1574569 w 11875911"/>
              <a:gd name="connsiteY1601" fmla="*/ 5689469 h 6581421"/>
              <a:gd name="connsiteX1602" fmla="*/ 1579940 w 11875911"/>
              <a:gd name="connsiteY1602" fmla="*/ 5685449 h 6581421"/>
              <a:gd name="connsiteX1603" fmla="*/ 1585310 w 11875911"/>
              <a:gd name="connsiteY1603" fmla="*/ 5681427 h 6581421"/>
              <a:gd name="connsiteX1604" fmla="*/ 1589704 w 11875911"/>
              <a:gd name="connsiteY1604" fmla="*/ 5676399 h 6581421"/>
              <a:gd name="connsiteX1605" fmla="*/ 1594099 w 11875911"/>
              <a:gd name="connsiteY1605" fmla="*/ 5671875 h 6581421"/>
              <a:gd name="connsiteX1606" fmla="*/ 1598493 w 11875911"/>
              <a:gd name="connsiteY1606" fmla="*/ 5667351 h 6581421"/>
              <a:gd name="connsiteX1607" fmla="*/ 1601911 w 11875911"/>
              <a:gd name="connsiteY1607" fmla="*/ 5661820 h 6581421"/>
              <a:gd name="connsiteX1608" fmla="*/ 1604352 w 11875911"/>
              <a:gd name="connsiteY1608" fmla="*/ 5656793 h 6581421"/>
              <a:gd name="connsiteX1609" fmla="*/ 1606793 w 11875911"/>
              <a:gd name="connsiteY1609" fmla="*/ 5651767 h 6581421"/>
              <a:gd name="connsiteX1610" fmla="*/ 1608257 w 11875911"/>
              <a:gd name="connsiteY1610" fmla="*/ 5646237 h 6581421"/>
              <a:gd name="connsiteX1611" fmla="*/ 1609722 w 11875911"/>
              <a:gd name="connsiteY1611" fmla="*/ 5641713 h 6581421"/>
              <a:gd name="connsiteX1612" fmla="*/ 1609722 w 11875911"/>
              <a:gd name="connsiteY1612" fmla="*/ 5636182 h 6581421"/>
              <a:gd name="connsiteX1613" fmla="*/ 1609235 w 11875911"/>
              <a:gd name="connsiteY1613" fmla="*/ 5631154 h 6581421"/>
              <a:gd name="connsiteX1614" fmla="*/ 1607280 w 11875911"/>
              <a:gd name="connsiteY1614" fmla="*/ 5625625 h 6581421"/>
              <a:gd name="connsiteX1615" fmla="*/ 1604352 w 11875911"/>
              <a:gd name="connsiteY1615" fmla="*/ 5621101 h 6581421"/>
              <a:gd name="connsiteX1616" fmla="*/ 1600935 w 11875911"/>
              <a:gd name="connsiteY1616" fmla="*/ 5616074 h 6581421"/>
              <a:gd name="connsiteX1617" fmla="*/ 1596539 w 11875911"/>
              <a:gd name="connsiteY1617" fmla="*/ 5612052 h 6581421"/>
              <a:gd name="connsiteX1618" fmla="*/ 1592145 w 11875911"/>
              <a:gd name="connsiteY1618" fmla="*/ 5608533 h 6581421"/>
              <a:gd name="connsiteX1619" fmla="*/ 1586775 w 11875911"/>
              <a:gd name="connsiteY1619" fmla="*/ 5605517 h 6581421"/>
              <a:gd name="connsiteX1620" fmla="*/ 1581893 w 11875911"/>
              <a:gd name="connsiteY1620" fmla="*/ 5603505 h 6581421"/>
              <a:gd name="connsiteX1621" fmla="*/ 1575545 w 11875911"/>
              <a:gd name="connsiteY1621" fmla="*/ 5601997 h 6581421"/>
              <a:gd name="connsiteX1622" fmla="*/ 1569688 w 11875911"/>
              <a:gd name="connsiteY1622" fmla="*/ 5601495 h 6581421"/>
              <a:gd name="connsiteX1623" fmla="*/ 1563340 w 11875911"/>
              <a:gd name="connsiteY1623" fmla="*/ 5600992 h 6581421"/>
              <a:gd name="connsiteX1624" fmla="*/ 1556992 w 11875911"/>
              <a:gd name="connsiteY1624" fmla="*/ 5601495 h 6581421"/>
              <a:gd name="connsiteX1625" fmla="*/ 1550157 w 11875911"/>
              <a:gd name="connsiteY1625" fmla="*/ 5601997 h 6581421"/>
              <a:gd name="connsiteX1626" fmla="*/ 1543809 w 11875911"/>
              <a:gd name="connsiteY1626" fmla="*/ 5603004 h 6581421"/>
              <a:gd name="connsiteX1627" fmla="*/ 1536974 w 11875911"/>
              <a:gd name="connsiteY1627" fmla="*/ 5605517 h 6581421"/>
              <a:gd name="connsiteX1628" fmla="*/ 1530139 w 11875911"/>
              <a:gd name="connsiteY1628" fmla="*/ 5607528 h 6581421"/>
              <a:gd name="connsiteX1629" fmla="*/ 1523791 w 11875911"/>
              <a:gd name="connsiteY1629" fmla="*/ 5610543 h 6581421"/>
              <a:gd name="connsiteX1630" fmla="*/ 1517932 w 11875911"/>
              <a:gd name="connsiteY1630" fmla="*/ 5614062 h 6581421"/>
              <a:gd name="connsiteX1631" fmla="*/ 1511586 w 11875911"/>
              <a:gd name="connsiteY1631" fmla="*/ 5617583 h 6581421"/>
              <a:gd name="connsiteX1632" fmla="*/ 1484733 w 11875911"/>
              <a:gd name="connsiteY1632" fmla="*/ 5641209 h 6581421"/>
              <a:gd name="connsiteX1633" fmla="*/ 1478875 w 11875911"/>
              <a:gd name="connsiteY1633" fmla="*/ 5646740 h 6581421"/>
              <a:gd name="connsiteX1634" fmla="*/ 1472527 w 11875911"/>
              <a:gd name="connsiteY1634" fmla="*/ 5651767 h 6581421"/>
              <a:gd name="connsiteX1635" fmla="*/ 1465692 w 11875911"/>
              <a:gd name="connsiteY1635" fmla="*/ 5655788 h 6581421"/>
              <a:gd name="connsiteX1636" fmla="*/ 1462274 w 11875911"/>
              <a:gd name="connsiteY1636" fmla="*/ 5657296 h 6581421"/>
              <a:gd name="connsiteX1637" fmla="*/ 1458857 w 11875911"/>
              <a:gd name="connsiteY1637" fmla="*/ 5657800 h 6581421"/>
              <a:gd name="connsiteX1638" fmla="*/ 1455439 w 11875911"/>
              <a:gd name="connsiteY1638" fmla="*/ 5658302 h 6581421"/>
              <a:gd name="connsiteX1639" fmla="*/ 1452022 w 11875911"/>
              <a:gd name="connsiteY1639" fmla="*/ 5659307 h 6581421"/>
              <a:gd name="connsiteX1640" fmla="*/ 1449091 w 11875911"/>
              <a:gd name="connsiteY1640" fmla="*/ 5658302 h 6581421"/>
              <a:gd name="connsiteX1641" fmla="*/ 1445674 w 11875911"/>
              <a:gd name="connsiteY1641" fmla="*/ 5657296 h 6581421"/>
              <a:gd name="connsiteX1642" fmla="*/ 1442256 w 11875911"/>
              <a:gd name="connsiteY1642" fmla="*/ 5656291 h 6581421"/>
              <a:gd name="connsiteX1643" fmla="*/ 1439815 w 11875911"/>
              <a:gd name="connsiteY1643" fmla="*/ 5653778 h 6581421"/>
              <a:gd name="connsiteX1644" fmla="*/ 1436397 w 11875911"/>
              <a:gd name="connsiteY1644" fmla="*/ 5650760 h 6581421"/>
              <a:gd name="connsiteX1645" fmla="*/ 1433469 w 11875911"/>
              <a:gd name="connsiteY1645" fmla="*/ 5646740 h 6581421"/>
              <a:gd name="connsiteX1646" fmla="*/ 1430050 w 11875911"/>
              <a:gd name="connsiteY1646" fmla="*/ 5641209 h 6581421"/>
              <a:gd name="connsiteX1647" fmla="*/ 1427121 w 11875911"/>
              <a:gd name="connsiteY1647" fmla="*/ 5635680 h 6581421"/>
              <a:gd name="connsiteX1648" fmla="*/ 1425169 w 11875911"/>
              <a:gd name="connsiteY1648" fmla="*/ 5630653 h 6581421"/>
              <a:gd name="connsiteX1649" fmla="*/ 1424680 w 11875911"/>
              <a:gd name="connsiteY1649" fmla="*/ 5625122 h 6581421"/>
              <a:gd name="connsiteX1650" fmla="*/ 1425169 w 11875911"/>
              <a:gd name="connsiteY1650" fmla="*/ 5620598 h 6581421"/>
              <a:gd name="connsiteX1651" fmla="*/ 1426632 w 11875911"/>
              <a:gd name="connsiteY1651" fmla="*/ 5616576 h 6581421"/>
              <a:gd name="connsiteX1652" fmla="*/ 1428097 w 11875911"/>
              <a:gd name="connsiteY1652" fmla="*/ 5612555 h 6581421"/>
              <a:gd name="connsiteX1653" fmla="*/ 1430539 w 11875911"/>
              <a:gd name="connsiteY1653" fmla="*/ 5608533 h 6581421"/>
              <a:gd name="connsiteX1654" fmla="*/ 1433469 w 11875911"/>
              <a:gd name="connsiteY1654" fmla="*/ 5605014 h 6581421"/>
              <a:gd name="connsiteX1655" fmla="*/ 1436886 w 11875911"/>
              <a:gd name="connsiteY1655" fmla="*/ 5601495 h 6581421"/>
              <a:gd name="connsiteX1656" fmla="*/ 1444209 w 11875911"/>
              <a:gd name="connsiteY1656" fmla="*/ 5594458 h 6581421"/>
              <a:gd name="connsiteX1657" fmla="*/ 1459833 w 11875911"/>
              <a:gd name="connsiteY1657" fmla="*/ 5581387 h 6581421"/>
              <a:gd name="connsiteX1658" fmla="*/ 1514028 w 11875911"/>
              <a:gd name="connsiteY1658" fmla="*/ 5523574 h 6581421"/>
              <a:gd name="connsiteX1659" fmla="*/ 1507680 w 11875911"/>
              <a:gd name="connsiteY1659" fmla="*/ 5517541 h 6581421"/>
              <a:gd name="connsiteX1660" fmla="*/ 1503286 w 11875911"/>
              <a:gd name="connsiteY1660" fmla="*/ 5511007 h 6581421"/>
              <a:gd name="connsiteX1661" fmla="*/ 1499869 w 11875911"/>
              <a:gd name="connsiteY1661" fmla="*/ 5504471 h 6581421"/>
              <a:gd name="connsiteX1662" fmla="*/ 1497916 w 11875911"/>
              <a:gd name="connsiteY1662" fmla="*/ 5497937 h 6581421"/>
              <a:gd name="connsiteX1663" fmla="*/ 1496938 w 11875911"/>
              <a:gd name="connsiteY1663" fmla="*/ 5492406 h 6581421"/>
              <a:gd name="connsiteX1664" fmla="*/ 1496938 w 11875911"/>
              <a:gd name="connsiteY1664" fmla="*/ 5486374 h 6581421"/>
              <a:gd name="connsiteX1665" fmla="*/ 1497916 w 11875911"/>
              <a:gd name="connsiteY1665" fmla="*/ 5480341 h 6581421"/>
              <a:gd name="connsiteX1666" fmla="*/ 1500356 w 11875911"/>
              <a:gd name="connsiteY1666" fmla="*/ 5474812 h 6581421"/>
              <a:gd name="connsiteX1667" fmla="*/ 1502310 w 11875911"/>
              <a:gd name="connsiteY1667" fmla="*/ 5469281 h 6581421"/>
              <a:gd name="connsiteX1668" fmla="*/ 1505238 w 11875911"/>
              <a:gd name="connsiteY1668" fmla="*/ 5463752 h 6581421"/>
              <a:gd name="connsiteX1669" fmla="*/ 1512074 w 11875911"/>
              <a:gd name="connsiteY1669" fmla="*/ 5453196 h 6581421"/>
              <a:gd name="connsiteX1670" fmla="*/ 1518910 w 11875911"/>
              <a:gd name="connsiteY1670" fmla="*/ 5442136 h 6581421"/>
              <a:gd name="connsiteX1671" fmla="*/ 1522328 w 11875911"/>
              <a:gd name="connsiteY1671" fmla="*/ 5436103 h 6581421"/>
              <a:gd name="connsiteX1672" fmla="*/ 1525257 w 11875911"/>
              <a:gd name="connsiteY1672" fmla="*/ 5431076 h 6581421"/>
              <a:gd name="connsiteX1673" fmla="*/ 1514028 w 11875911"/>
              <a:gd name="connsiteY1673" fmla="*/ 5422530 h 6581421"/>
              <a:gd name="connsiteX1674" fmla="*/ 1502310 w 11875911"/>
              <a:gd name="connsiteY1674" fmla="*/ 5416497 h 6581421"/>
              <a:gd name="connsiteX1675" fmla="*/ 1490592 w 11875911"/>
              <a:gd name="connsiteY1675" fmla="*/ 5409963 h 6581421"/>
              <a:gd name="connsiteX1676" fmla="*/ 1478875 w 11875911"/>
              <a:gd name="connsiteY1676" fmla="*/ 5404432 h 6581421"/>
              <a:gd name="connsiteX1677" fmla="*/ 1466181 w 11875911"/>
              <a:gd name="connsiteY1677" fmla="*/ 5399908 h 6581421"/>
              <a:gd name="connsiteX1678" fmla="*/ 1453974 w 11875911"/>
              <a:gd name="connsiteY1678" fmla="*/ 5396389 h 6581421"/>
              <a:gd name="connsiteX1679" fmla="*/ 1441280 w 11875911"/>
              <a:gd name="connsiteY1679" fmla="*/ 5392871 h 6581421"/>
              <a:gd name="connsiteX1680" fmla="*/ 1428586 w 11875911"/>
              <a:gd name="connsiteY1680" fmla="*/ 5389352 h 6581421"/>
              <a:gd name="connsiteX1681" fmla="*/ 1403197 w 11875911"/>
              <a:gd name="connsiteY1681" fmla="*/ 5384324 h 6581421"/>
              <a:gd name="connsiteX1682" fmla="*/ 1377809 w 11875911"/>
              <a:gd name="connsiteY1682" fmla="*/ 5378793 h 6581421"/>
              <a:gd name="connsiteX1683" fmla="*/ 1352421 w 11875911"/>
              <a:gd name="connsiteY1683" fmla="*/ 5373264 h 6581421"/>
              <a:gd name="connsiteX1684" fmla="*/ 1339238 w 11875911"/>
              <a:gd name="connsiteY1684" fmla="*/ 5369746 h 6581421"/>
              <a:gd name="connsiteX1685" fmla="*/ 1326544 w 11875911"/>
              <a:gd name="connsiteY1685" fmla="*/ 5365723 h 6581421"/>
              <a:gd name="connsiteX1686" fmla="*/ 1316779 w 11875911"/>
              <a:gd name="connsiteY1686" fmla="*/ 5362708 h 6581421"/>
              <a:gd name="connsiteX1687" fmla="*/ 1306526 w 11875911"/>
              <a:gd name="connsiteY1687" fmla="*/ 5361703 h 6581421"/>
              <a:gd name="connsiteX1688" fmla="*/ 1301643 w 11875911"/>
              <a:gd name="connsiteY1688" fmla="*/ 5361703 h 6581421"/>
              <a:gd name="connsiteX1689" fmla="*/ 1297737 w 11875911"/>
              <a:gd name="connsiteY1689" fmla="*/ 5361703 h 6581421"/>
              <a:gd name="connsiteX1690" fmla="*/ 1293343 w 11875911"/>
              <a:gd name="connsiteY1690" fmla="*/ 5362204 h 6581421"/>
              <a:gd name="connsiteX1691" fmla="*/ 1289439 w 11875911"/>
              <a:gd name="connsiteY1691" fmla="*/ 5363210 h 6581421"/>
              <a:gd name="connsiteX1692" fmla="*/ 1282602 w 11875911"/>
              <a:gd name="connsiteY1692" fmla="*/ 5365723 h 6581421"/>
              <a:gd name="connsiteX1693" fmla="*/ 1275767 w 11875911"/>
              <a:gd name="connsiteY1693" fmla="*/ 5369746 h 6581421"/>
              <a:gd name="connsiteX1694" fmla="*/ 1269908 w 11875911"/>
              <a:gd name="connsiteY1694" fmla="*/ 5374270 h 6581421"/>
              <a:gd name="connsiteX1695" fmla="*/ 1264538 w 11875911"/>
              <a:gd name="connsiteY1695" fmla="*/ 5380302 h 6581421"/>
              <a:gd name="connsiteX1696" fmla="*/ 1260142 w 11875911"/>
              <a:gd name="connsiteY1696" fmla="*/ 5386335 h 6581421"/>
              <a:gd name="connsiteX1697" fmla="*/ 1255262 w 11875911"/>
              <a:gd name="connsiteY1697" fmla="*/ 5394379 h 6581421"/>
              <a:gd name="connsiteX1698" fmla="*/ 1251355 w 11875911"/>
              <a:gd name="connsiteY1698" fmla="*/ 5401918 h 6581421"/>
              <a:gd name="connsiteX1699" fmla="*/ 1247449 w 11875911"/>
              <a:gd name="connsiteY1699" fmla="*/ 5410465 h 6581421"/>
              <a:gd name="connsiteX1700" fmla="*/ 1240614 w 11875911"/>
              <a:gd name="connsiteY1700" fmla="*/ 5428061 h 6581421"/>
              <a:gd name="connsiteX1701" fmla="*/ 1234268 w 11875911"/>
              <a:gd name="connsiteY1701" fmla="*/ 5446660 h 6581421"/>
              <a:gd name="connsiteX1702" fmla="*/ 1156148 w 11875911"/>
              <a:gd name="connsiteY1702" fmla="*/ 5363713 h 6581421"/>
              <a:gd name="connsiteX1703" fmla="*/ 1151266 w 11875911"/>
              <a:gd name="connsiteY1703" fmla="*/ 5359691 h 6581421"/>
              <a:gd name="connsiteX1704" fmla="*/ 1146385 w 11875911"/>
              <a:gd name="connsiteY1704" fmla="*/ 5356675 h 6581421"/>
              <a:gd name="connsiteX1705" fmla="*/ 1141502 w 11875911"/>
              <a:gd name="connsiteY1705" fmla="*/ 5353658 h 6581421"/>
              <a:gd name="connsiteX1706" fmla="*/ 1136130 w 11875911"/>
              <a:gd name="connsiteY1706" fmla="*/ 5351648 h 6581421"/>
              <a:gd name="connsiteX1707" fmla="*/ 1131737 w 11875911"/>
              <a:gd name="connsiteY1707" fmla="*/ 5349638 h 6581421"/>
              <a:gd name="connsiteX1708" fmla="*/ 1126854 w 11875911"/>
              <a:gd name="connsiteY1708" fmla="*/ 5348129 h 6581421"/>
              <a:gd name="connsiteX1709" fmla="*/ 1121484 w 11875911"/>
              <a:gd name="connsiteY1709" fmla="*/ 5347124 h 6581421"/>
              <a:gd name="connsiteX1710" fmla="*/ 1116601 w 11875911"/>
              <a:gd name="connsiteY1710" fmla="*/ 5346119 h 6581421"/>
              <a:gd name="connsiteX1711" fmla="*/ 1105860 w 11875911"/>
              <a:gd name="connsiteY1711" fmla="*/ 5345616 h 6581421"/>
              <a:gd name="connsiteX1712" fmla="*/ 1095120 w 11875911"/>
              <a:gd name="connsiteY1712" fmla="*/ 5345616 h 6581421"/>
              <a:gd name="connsiteX1713" fmla="*/ 1084866 w 11875911"/>
              <a:gd name="connsiteY1713" fmla="*/ 5347124 h 6581421"/>
              <a:gd name="connsiteX1714" fmla="*/ 1074124 w 11875911"/>
              <a:gd name="connsiteY1714" fmla="*/ 5348129 h 6581421"/>
              <a:gd name="connsiteX1715" fmla="*/ 1052643 w 11875911"/>
              <a:gd name="connsiteY1715" fmla="*/ 5351145 h 6581421"/>
              <a:gd name="connsiteX1716" fmla="*/ 1041901 w 11875911"/>
              <a:gd name="connsiteY1716" fmla="*/ 5352152 h 6581421"/>
              <a:gd name="connsiteX1717" fmla="*/ 1031647 w 11875911"/>
              <a:gd name="connsiteY1717" fmla="*/ 5352152 h 6581421"/>
              <a:gd name="connsiteX1718" fmla="*/ 1020907 w 11875911"/>
              <a:gd name="connsiteY1718" fmla="*/ 5351648 h 6581421"/>
              <a:gd name="connsiteX1719" fmla="*/ 1015536 w 11875911"/>
              <a:gd name="connsiteY1719" fmla="*/ 5351145 h 6581421"/>
              <a:gd name="connsiteX1720" fmla="*/ 1010653 w 11875911"/>
              <a:gd name="connsiteY1720" fmla="*/ 5349638 h 6581421"/>
              <a:gd name="connsiteX1721" fmla="*/ 1005283 w 11875911"/>
              <a:gd name="connsiteY1721" fmla="*/ 5348129 h 6581421"/>
              <a:gd name="connsiteX1722" fmla="*/ 1000400 w 11875911"/>
              <a:gd name="connsiteY1722" fmla="*/ 5346119 h 6581421"/>
              <a:gd name="connsiteX1723" fmla="*/ 996007 w 11875911"/>
              <a:gd name="connsiteY1723" fmla="*/ 5344107 h 6581421"/>
              <a:gd name="connsiteX1724" fmla="*/ 990635 w 11875911"/>
              <a:gd name="connsiteY1724" fmla="*/ 5341092 h 6581421"/>
              <a:gd name="connsiteX1725" fmla="*/ 984289 w 11875911"/>
              <a:gd name="connsiteY1725" fmla="*/ 5345112 h 6581421"/>
              <a:gd name="connsiteX1726" fmla="*/ 977454 w 11875911"/>
              <a:gd name="connsiteY1726" fmla="*/ 5350643 h 6581421"/>
              <a:gd name="connsiteX1727" fmla="*/ 970619 w 11875911"/>
              <a:gd name="connsiteY1727" fmla="*/ 5355167 h 6581421"/>
              <a:gd name="connsiteX1728" fmla="*/ 964271 w 11875911"/>
              <a:gd name="connsiteY1728" fmla="*/ 5359189 h 6581421"/>
              <a:gd name="connsiteX1729" fmla="*/ 960854 w 11875911"/>
              <a:gd name="connsiteY1729" fmla="*/ 5360696 h 6581421"/>
              <a:gd name="connsiteX1730" fmla="*/ 957436 w 11875911"/>
              <a:gd name="connsiteY1730" fmla="*/ 5362204 h 6581421"/>
              <a:gd name="connsiteX1731" fmla="*/ 954018 w 11875911"/>
              <a:gd name="connsiteY1731" fmla="*/ 5362708 h 6581421"/>
              <a:gd name="connsiteX1732" fmla="*/ 950601 w 11875911"/>
              <a:gd name="connsiteY1732" fmla="*/ 5362708 h 6581421"/>
              <a:gd name="connsiteX1733" fmla="*/ 947183 w 11875911"/>
              <a:gd name="connsiteY1733" fmla="*/ 5362204 h 6581421"/>
              <a:gd name="connsiteX1734" fmla="*/ 944253 w 11875911"/>
              <a:gd name="connsiteY1734" fmla="*/ 5360696 h 6581421"/>
              <a:gd name="connsiteX1735" fmla="*/ 940836 w 11875911"/>
              <a:gd name="connsiteY1735" fmla="*/ 5358686 h 6581421"/>
              <a:gd name="connsiteX1736" fmla="*/ 937418 w 11875911"/>
              <a:gd name="connsiteY1736" fmla="*/ 5355670 h 6581421"/>
              <a:gd name="connsiteX1737" fmla="*/ 934001 w 11875911"/>
              <a:gd name="connsiteY1737" fmla="*/ 5351145 h 6581421"/>
              <a:gd name="connsiteX1738" fmla="*/ 931070 w 11875911"/>
              <a:gd name="connsiteY1738" fmla="*/ 5345616 h 6581421"/>
              <a:gd name="connsiteX1739" fmla="*/ 928142 w 11875911"/>
              <a:gd name="connsiteY1739" fmla="*/ 5340588 h 6581421"/>
              <a:gd name="connsiteX1740" fmla="*/ 926677 w 11875911"/>
              <a:gd name="connsiteY1740" fmla="*/ 5335059 h 6581421"/>
              <a:gd name="connsiteX1741" fmla="*/ 924724 w 11875911"/>
              <a:gd name="connsiteY1741" fmla="*/ 5330032 h 6581421"/>
              <a:gd name="connsiteX1742" fmla="*/ 924235 w 11875911"/>
              <a:gd name="connsiteY1742" fmla="*/ 5323999 h 6581421"/>
              <a:gd name="connsiteX1743" fmla="*/ 923748 w 11875911"/>
              <a:gd name="connsiteY1743" fmla="*/ 5318468 h 6581421"/>
              <a:gd name="connsiteX1744" fmla="*/ 923748 w 11875911"/>
              <a:gd name="connsiteY1744" fmla="*/ 5312436 h 6581421"/>
              <a:gd name="connsiteX1745" fmla="*/ 923748 w 11875911"/>
              <a:gd name="connsiteY1745" fmla="*/ 5306403 h 6581421"/>
              <a:gd name="connsiteX1746" fmla="*/ 924724 w 11875911"/>
              <a:gd name="connsiteY1746" fmla="*/ 5300874 h 6581421"/>
              <a:gd name="connsiteX1747" fmla="*/ 926677 w 11875911"/>
              <a:gd name="connsiteY1747" fmla="*/ 5289313 h 6581421"/>
              <a:gd name="connsiteX1748" fmla="*/ 930094 w 11875911"/>
              <a:gd name="connsiteY1748" fmla="*/ 5276744 h 6581421"/>
              <a:gd name="connsiteX1749" fmla="*/ 933511 w 11875911"/>
              <a:gd name="connsiteY1749" fmla="*/ 5265183 h 6581421"/>
              <a:gd name="connsiteX1750" fmla="*/ 897382 w 11875911"/>
              <a:gd name="connsiteY1750" fmla="*/ 5191284 h 6581421"/>
              <a:gd name="connsiteX1751" fmla="*/ 883712 w 11875911"/>
              <a:gd name="connsiteY1751" fmla="*/ 5190279 h 6581421"/>
              <a:gd name="connsiteX1752" fmla="*/ 870042 w 11875911"/>
              <a:gd name="connsiteY1752" fmla="*/ 5189273 h 6581421"/>
              <a:gd name="connsiteX1753" fmla="*/ 863205 w 11875911"/>
              <a:gd name="connsiteY1753" fmla="*/ 5188266 h 6581421"/>
              <a:gd name="connsiteX1754" fmla="*/ 856859 w 11875911"/>
              <a:gd name="connsiteY1754" fmla="*/ 5186256 h 6581421"/>
              <a:gd name="connsiteX1755" fmla="*/ 850511 w 11875911"/>
              <a:gd name="connsiteY1755" fmla="*/ 5184748 h 6581421"/>
              <a:gd name="connsiteX1756" fmla="*/ 844652 w 11875911"/>
              <a:gd name="connsiteY1756" fmla="*/ 5182234 h 6581421"/>
              <a:gd name="connsiteX1757" fmla="*/ 838794 w 11875911"/>
              <a:gd name="connsiteY1757" fmla="*/ 5180224 h 6581421"/>
              <a:gd name="connsiteX1758" fmla="*/ 832935 w 11875911"/>
              <a:gd name="connsiteY1758" fmla="*/ 5176705 h 6581421"/>
              <a:gd name="connsiteX1759" fmla="*/ 827565 w 11875911"/>
              <a:gd name="connsiteY1759" fmla="*/ 5173186 h 6581421"/>
              <a:gd name="connsiteX1760" fmla="*/ 822193 w 11875911"/>
              <a:gd name="connsiteY1760" fmla="*/ 5169164 h 6581421"/>
              <a:gd name="connsiteX1761" fmla="*/ 817310 w 11875911"/>
              <a:gd name="connsiteY1761" fmla="*/ 5164136 h 6581421"/>
              <a:gd name="connsiteX1762" fmla="*/ 811941 w 11875911"/>
              <a:gd name="connsiteY1762" fmla="*/ 5159111 h 6581421"/>
              <a:gd name="connsiteX1763" fmla="*/ 807547 w 11875911"/>
              <a:gd name="connsiteY1763" fmla="*/ 5153580 h 6581421"/>
              <a:gd name="connsiteX1764" fmla="*/ 803640 w 11875911"/>
              <a:gd name="connsiteY1764" fmla="*/ 5147547 h 6581421"/>
              <a:gd name="connsiteX1765" fmla="*/ 795829 w 11875911"/>
              <a:gd name="connsiteY1765" fmla="*/ 5140510 h 6581421"/>
              <a:gd name="connsiteX1766" fmla="*/ 789481 w 11875911"/>
              <a:gd name="connsiteY1766" fmla="*/ 5133472 h 6581421"/>
              <a:gd name="connsiteX1767" fmla="*/ 783622 w 11875911"/>
              <a:gd name="connsiteY1767" fmla="*/ 5126435 h 6581421"/>
              <a:gd name="connsiteX1768" fmla="*/ 779229 w 11875911"/>
              <a:gd name="connsiteY1768" fmla="*/ 5119899 h 6581421"/>
              <a:gd name="connsiteX1769" fmla="*/ 775811 w 11875911"/>
              <a:gd name="connsiteY1769" fmla="*/ 5113866 h 6581421"/>
              <a:gd name="connsiteX1770" fmla="*/ 772881 w 11875911"/>
              <a:gd name="connsiteY1770" fmla="*/ 5107833 h 6581421"/>
              <a:gd name="connsiteX1771" fmla="*/ 771418 w 11875911"/>
              <a:gd name="connsiteY1771" fmla="*/ 5101801 h 6581421"/>
              <a:gd name="connsiteX1772" fmla="*/ 770440 w 11875911"/>
              <a:gd name="connsiteY1772" fmla="*/ 5095768 h 6581421"/>
              <a:gd name="connsiteX1773" fmla="*/ 769463 w 11875911"/>
              <a:gd name="connsiteY1773" fmla="*/ 5090741 h 6581421"/>
              <a:gd name="connsiteX1774" fmla="*/ 770440 w 11875911"/>
              <a:gd name="connsiteY1774" fmla="*/ 5084708 h 6581421"/>
              <a:gd name="connsiteX1775" fmla="*/ 770929 w 11875911"/>
              <a:gd name="connsiteY1775" fmla="*/ 5079681 h 6581421"/>
              <a:gd name="connsiteX1776" fmla="*/ 772394 w 11875911"/>
              <a:gd name="connsiteY1776" fmla="*/ 5074152 h 6581421"/>
              <a:gd name="connsiteX1777" fmla="*/ 774346 w 11875911"/>
              <a:gd name="connsiteY1777" fmla="*/ 5069628 h 6581421"/>
              <a:gd name="connsiteX1778" fmla="*/ 776298 w 11875911"/>
              <a:gd name="connsiteY1778" fmla="*/ 5064601 h 6581421"/>
              <a:gd name="connsiteX1779" fmla="*/ 779229 w 11875911"/>
              <a:gd name="connsiteY1779" fmla="*/ 5059573 h 6581421"/>
              <a:gd name="connsiteX1780" fmla="*/ 782646 w 11875911"/>
              <a:gd name="connsiteY1780" fmla="*/ 5055049 h 6581421"/>
              <a:gd name="connsiteX1781" fmla="*/ 789970 w 11875911"/>
              <a:gd name="connsiteY1781" fmla="*/ 5044995 h 6581421"/>
              <a:gd name="connsiteX1782" fmla="*/ 797781 w 11875911"/>
              <a:gd name="connsiteY1782" fmla="*/ 5035947 h 6581421"/>
              <a:gd name="connsiteX1783" fmla="*/ 814382 w 11875911"/>
              <a:gd name="connsiteY1783" fmla="*/ 5017849 h 6581421"/>
              <a:gd name="connsiteX1784" fmla="*/ 821706 w 11875911"/>
              <a:gd name="connsiteY1784" fmla="*/ 5008298 h 6581421"/>
              <a:gd name="connsiteX1785" fmla="*/ 828541 w 11875911"/>
              <a:gd name="connsiteY1785" fmla="*/ 4998745 h 6581421"/>
              <a:gd name="connsiteX1786" fmla="*/ 831958 w 11875911"/>
              <a:gd name="connsiteY1786" fmla="*/ 4993719 h 6581421"/>
              <a:gd name="connsiteX1787" fmla="*/ 834400 w 11875911"/>
              <a:gd name="connsiteY1787" fmla="*/ 4989193 h 6581421"/>
              <a:gd name="connsiteX1788" fmla="*/ 836352 w 11875911"/>
              <a:gd name="connsiteY1788" fmla="*/ 4984168 h 6581421"/>
              <a:gd name="connsiteX1789" fmla="*/ 838306 w 11875911"/>
              <a:gd name="connsiteY1789" fmla="*/ 4978637 h 6581421"/>
              <a:gd name="connsiteX1790" fmla="*/ 838306 w 11875911"/>
              <a:gd name="connsiteY1790" fmla="*/ 4971096 h 6581421"/>
              <a:gd name="connsiteX1791" fmla="*/ 838306 w 11875911"/>
              <a:gd name="connsiteY1791" fmla="*/ 4963053 h 6581421"/>
              <a:gd name="connsiteX1792" fmla="*/ 837817 w 11875911"/>
              <a:gd name="connsiteY1792" fmla="*/ 4955512 h 6581421"/>
              <a:gd name="connsiteX1793" fmla="*/ 837328 w 11875911"/>
              <a:gd name="connsiteY1793" fmla="*/ 4948474 h 6581421"/>
              <a:gd name="connsiteX1794" fmla="*/ 834400 w 11875911"/>
              <a:gd name="connsiteY1794" fmla="*/ 4933895 h 6581421"/>
              <a:gd name="connsiteX1795" fmla="*/ 830982 w 11875911"/>
              <a:gd name="connsiteY1795" fmla="*/ 4919317 h 6581421"/>
              <a:gd name="connsiteX1796" fmla="*/ 826100 w 11875911"/>
              <a:gd name="connsiteY1796" fmla="*/ 4905745 h 6581421"/>
              <a:gd name="connsiteX1797" fmla="*/ 820728 w 11875911"/>
              <a:gd name="connsiteY1797" fmla="*/ 4892171 h 6581421"/>
              <a:gd name="connsiteX1798" fmla="*/ 814382 w 11875911"/>
              <a:gd name="connsiteY1798" fmla="*/ 4879101 h 6581421"/>
              <a:gd name="connsiteX1799" fmla="*/ 808034 w 11875911"/>
              <a:gd name="connsiteY1799" fmla="*/ 4866029 h 6581421"/>
              <a:gd name="connsiteX1800" fmla="*/ 793875 w 11875911"/>
              <a:gd name="connsiteY1800" fmla="*/ 4839889 h 6581421"/>
              <a:gd name="connsiteX1801" fmla="*/ 788016 w 11875911"/>
              <a:gd name="connsiteY1801" fmla="*/ 4826819 h 6581421"/>
              <a:gd name="connsiteX1802" fmla="*/ 781181 w 11875911"/>
              <a:gd name="connsiteY1802" fmla="*/ 4814250 h 6581421"/>
              <a:gd name="connsiteX1803" fmla="*/ 774835 w 11875911"/>
              <a:gd name="connsiteY1803" fmla="*/ 4800678 h 6581421"/>
              <a:gd name="connsiteX1804" fmla="*/ 769463 w 11875911"/>
              <a:gd name="connsiteY1804" fmla="*/ 4787105 h 6581421"/>
              <a:gd name="connsiteX1805" fmla="*/ 764581 w 11875911"/>
              <a:gd name="connsiteY1805" fmla="*/ 4773029 h 6581421"/>
              <a:gd name="connsiteX1806" fmla="*/ 761163 w 11875911"/>
              <a:gd name="connsiteY1806" fmla="*/ 4759456 h 6581421"/>
              <a:gd name="connsiteX1807" fmla="*/ 704040 w 11875911"/>
              <a:gd name="connsiteY1807" fmla="*/ 4689076 h 6581421"/>
              <a:gd name="connsiteX1808" fmla="*/ 646916 w 11875911"/>
              <a:gd name="connsiteY1808" fmla="*/ 4619199 h 6581421"/>
              <a:gd name="connsiteX1809" fmla="*/ 618109 w 11875911"/>
              <a:gd name="connsiteY1809" fmla="*/ 4584009 h 6581421"/>
              <a:gd name="connsiteX1810" fmla="*/ 589793 w 11875911"/>
              <a:gd name="connsiteY1810" fmla="*/ 4549323 h 6581421"/>
              <a:gd name="connsiteX1811" fmla="*/ 562451 w 11875911"/>
              <a:gd name="connsiteY1811" fmla="*/ 4513631 h 6581421"/>
              <a:gd name="connsiteX1812" fmla="*/ 535109 w 11875911"/>
              <a:gd name="connsiteY1812" fmla="*/ 4477436 h 6581421"/>
              <a:gd name="connsiteX1813" fmla="*/ 528763 w 11875911"/>
              <a:gd name="connsiteY1813" fmla="*/ 4469391 h 6581421"/>
              <a:gd name="connsiteX1814" fmla="*/ 522904 w 11875911"/>
              <a:gd name="connsiteY1814" fmla="*/ 4460343 h 6581421"/>
              <a:gd name="connsiteX1815" fmla="*/ 518508 w 11875911"/>
              <a:gd name="connsiteY1815" fmla="*/ 4451797 h 6581421"/>
              <a:gd name="connsiteX1816" fmla="*/ 514604 w 11875911"/>
              <a:gd name="connsiteY1816" fmla="*/ 4442748 h 6581421"/>
              <a:gd name="connsiteX1817" fmla="*/ 511186 w 11875911"/>
              <a:gd name="connsiteY1817" fmla="*/ 4434202 h 6581421"/>
              <a:gd name="connsiteX1818" fmla="*/ 508256 w 11875911"/>
              <a:gd name="connsiteY1818" fmla="*/ 4425655 h 6581421"/>
              <a:gd name="connsiteX1819" fmla="*/ 506791 w 11875911"/>
              <a:gd name="connsiteY1819" fmla="*/ 4416104 h 6581421"/>
              <a:gd name="connsiteX1820" fmla="*/ 506304 w 11875911"/>
              <a:gd name="connsiteY1820" fmla="*/ 4407558 h 6581421"/>
              <a:gd name="connsiteX1821" fmla="*/ 506791 w 11875911"/>
              <a:gd name="connsiteY1821" fmla="*/ 4398510 h 6581421"/>
              <a:gd name="connsiteX1822" fmla="*/ 508256 w 11875911"/>
              <a:gd name="connsiteY1822" fmla="*/ 4389460 h 6581421"/>
              <a:gd name="connsiteX1823" fmla="*/ 511186 w 11875911"/>
              <a:gd name="connsiteY1823" fmla="*/ 4380412 h 6581421"/>
              <a:gd name="connsiteX1824" fmla="*/ 515091 w 11875911"/>
              <a:gd name="connsiteY1824" fmla="*/ 4372370 h 6581421"/>
              <a:gd name="connsiteX1825" fmla="*/ 520950 w 11875911"/>
              <a:gd name="connsiteY1825" fmla="*/ 4363823 h 6581421"/>
              <a:gd name="connsiteX1826" fmla="*/ 527785 w 11875911"/>
              <a:gd name="connsiteY1826" fmla="*/ 4355277 h 6581421"/>
              <a:gd name="connsiteX1827" fmla="*/ 536085 w 11875911"/>
              <a:gd name="connsiteY1827" fmla="*/ 4347232 h 6581421"/>
              <a:gd name="connsiteX1828" fmla="*/ 545850 w 11875911"/>
              <a:gd name="connsiteY1828" fmla="*/ 4339693 h 6581421"/>
              <a:gd name="connsiteX1829" fmla="*/ 535109 w 11875911"/>
              <a:gd name="connsiteY1829" fmla="*/ 4336676 h 6581421"/>
              <a:gd name="connsiteX1830" fmla="*/ 525345 w 11875911"/>
              <a:gd name="connsiteY1830" fmla="*/ 4333661 h 6581421"/>
              <a:gd name="connsiteX1831" fmla="*/ 516556 w 11875911"/>
              <a:gd name="connsiteY1831" fmla="*/ 4329638 h 6581421"/>
              <a:gd name="connsiteX1832" fmla="*/ 507769 w 11875911"/>
              <a:gd name="connsiteY1832" fmla="*/ 4326120 h 6581421"/>
              <a:gd name="connsiteX1833" fmla="*/ 500445 w 11875911"/>
              <a:gd name="connsiteY1833" fmla="*/ 4321596 h 6581421"/>
              <a:gd name="connsiteX1834" fmla="*/ 493610 w 11875911"/>
              <a:gd name="connsiteY1834" fmla="*/ 4317070 h 6581421"/>
              <a:gd name="connsiteX1835" fmla="*/ 487262 w 11875911"/>
              <a:gd name="connsiteY1835" fmla="*/ 4312044 h 6581421"/>
              <a:gd name="connsiteX1836" fmla="*/ 482379 w 11875911"/>
              <a:gd name="connsiteY1836" fmla="*/ 4306513 h 6581421"/>
              <a:gd name="connsiteX1837" fmla="*/ 477009 w 11875911"/>
              <a:gd name="connsiteY1837" fmla="*/ 4300984 h 6581421"/>
              <a:gd name="connsiteX1838" fmla="*/ 473103 w 11875911"/>
              <a:gd name="connsiteY1838" fmla="*/ 4295454 h 6581421"/>
              <a:gd name="connsiteX1839" fmla="*/ 469685 w 11875911"/>
              <a:gd name="connsiteY1839" fmla="*/ 4288919 h 6581421"/>
              <a:gd name="connsiteX1840" fmla="*/ 466268 w 11875911"/>
              <a:gd name="connsiteY1840" fmla="*/ 4282383 h 6581421"/>
              <a:gd name="connsiteX1841" fmla="*/ 463826 w 11875911"/>
              <a:gd name="connsiteY1841" fmla="*/ 4275849 h 6581421"/>
              <a:gd name="connsiteX1842" fmla="*/ 461874 w 11875911"/>
              <a:gd name="connsiteY1842" fmla="*/ 4269313 h 6581421"/>
              <a:gd name="connsiteX1843" fmla="*/ 459433 w 11875911"/>
              <a:gd name="connsiteY1843" fmla="*/ 4262276 h 6581421"/>
              <a:gd name="connsiteX1844" fmla="*/ 458457 w 11875911"/>
              <a:gd name="connsiteY1844" fmla="*/ 4254233 h 6581421"/>
              <a:gd name="connsiteX1845" fmla="*/ 456015 w 11875911"/>
              <a:gd name="connsiteY1845" fmla="*/ 4239654 h 6581421"/>
              <a:gd name="connsiteX1846" fmla="*/ 455039 w 11875911"/>
              <a:gd name="connsiteY1846" fmla="*/ 4224572 h 6581421"/>
              <a:gd name="connsiteX1847" fmla="*/ 455039 w 11875911"/>
              <a:gd name="connsiteY1847" fmla="*/ 4208988 h 6581421"/>
              <a:gd name="connsiteX1848" fmla="*/ 455039 w 11875911"/>
              <a:gd name="connsiteY1848" fmla="*/ 4193404 h 6581421"/>
              <a:gd name="connsiteX1849" fmla="*/ 455039 w 11875911"/>
              <a:gd name="connsiteY1849" fmla="*/ 4177317 h 6581421"/>
              <a:gd name="connsiteX1850" fmla="*/ 454550 w 11875911"/>
              <a:gd name="connsiteY1850" fmla="*/ 4161733 h 6581421"/>
              <a:gd name="connsiteX1851" fmla="*/ 454063 w 11875911"/>
              <a:gd name="connsiteY1851" fmla="*/ 4146149 h 6581421"/>
              <a:gd name="connsiteX1852" fmla="*/ 452109 w 11875911"/>
              <a:gd name="connsiteY1852" fmla="*/ 4130565 h 6581421"/>
              <a:gd name="connsiteX1853" fmla="*/ 456015 w 11875911"/>
              <a:gd name="connsiteY1853" fmla="*/ 4119505 h 6581421"/>
              <a:gd name="connsiteX1854" fmla="*/ 460898 w 11875911"/>
              <a:gd name="connsiteY1854" fmla="*/ 4107944 h 6581421"/>
              <a:gd name="connsiteX1855" fmla="*/ 464803 w 11875911"/>
              <a:gd name="connsiteY1855" fmla="*/ 4096380 h 6581421"/>
              <a:gd name="connsiteX1856" fmla="*/ 466268 w 11875911"/>
              <a:gd name="connsiteY1856" fmla="*/ 4090851 h 6581421"/>
              <a:gd name="connsiteX1857" fmla="*/ 468220 w 11875911"/>
              <a:gd name="connsiteY1857" fmla="*/ 4085322 h 6581421"/>
              <a:gd name="connsiteX1858" fmla="*/ 469196 w 11875911"/>
              <a:gd name="connsiteY1858" fmla="*/ 4079290 h 6581421"/>
              <a:gd name="connsiteX1859" fmla="*/ 469196 w 11875911"/>
              <a:gd name="connsiteY1859" fmla="*/ 4073759 h 6581421"/>
              <a:gd name="connsiteX1860" fmla="*/ 469196 w 11875911"/>
              <a:gd name="connsiteY1860" fmla="*/ 4067726 h 6581421"/>
              <a:gd name="connsiteX1861" fmla="*/ 468709 w 11875911"/>
              <a:gd name="connsiteY1861" fmla="*/ 4061694 h 6581421"/>
              <a:gd name="connsiteX1862" fmla="*/ 467733 w 11875911"/>
              <a:gd name="connsiteY1862" fmla="*/ 4056165 h 6581421"/>
              <a:gd name="connsiteX1863" fmla="*/ 465292 w 11875911"/>
              <a:gd name="connsiteY1863" fmla="*/ 4049629 h 6581421"/>
              <a:gd name="connsiteX1864" fmla="*/ 461874 w 11875911"/>
              <a:gd name="connsiteY1864" fmla="*/ 4043596 h 6581421"/>
              <a:gd name="connsiteX1865" fmla="*/ 457968 w 11875911"/>
              <a:gd name="connsiteY1865" fmla="*/ 4037564 h 6581421"/>
              <a:gd name="connsiteX1866" fmla="*/ 447715 w 11875911"/>
              <a:gd name="connsiteY1866" fmla="*/ 4045606 h 6581421"/>
              <a:gd name="connsiteX1867" fmla="*/ 437950 w 11875911"/>
              <a:gd name="connsiteY1867" fmla="*/ 4053651 h 6581421"/>
              <a:gd name="connsiteX1868" fmla="*/ 428673 w 11875911"/>
              <a:gd name="connsiteY1868" fmla="*/ 4062699 h 6581421"/>
              <a:gd name="connsiteX1869" fmla="*/ 419886 w 11875911"/>
              <a:gd name="connsiteY1869" fmla="*/ 4071749 h 6581421"/>
              <a:gd name="connsiteX1870" fmla="*/ 412073 w 11875911"/>
              <a:gd name="connsiteY1870" fmla="*/ 4080796 h 6581421"/>
              <a:gd name="connsiteX1871" fmla="*/ 404262 w 11875911"/>
              <a:gd name="connsiteY1871" fmla="*/ 4090348 h 6581421"/>
              <a:gd name="connsiteX1872" fmla="*/ 397427 w 11875911"/>
              <a:gd name="connsiteY1872" fmla="*/ 4100403 h 6581421"/>
              <a:gd name="connsiteX1873" fmla="*/ 391079 w 11875911"/>
              <a:gd name="connsiteY1873" fmla="*/ 4110457 h 6581421"/>
              <a:gd name="connsiteX1874" fmla="*/ 384733 w 11875911"/>
              <a:gd name="connsiteY1874" fmla="*/ 4121517 h 6581421"/>
              <a:gd name="connsiteX1875" fmla="*/ 379850 w 11875911"/>
              <a:gd name="connsiteY1875" fmla="*/ 4132575 h 6581421"/>
              <a:gd name="connsiteX1876" fmla="*/ 374967 w 11875911"/>
              <a:gd name="connsiteY1876" fmla="*/ 4143635 h 6581421"/>
              <a:gd name="connsiteX1877" fmla="*/ 371061 w 11875911"/>
              <a:gd name="connsiteY1877" fmla="*/ 4155700 h 6581421"/>
              <a:gd name="connsiteX1878" fmla="*/ 367643 w 11875911"/>
              <a:gd name="connsiteY1878" fmla="*/ 4168269 h 6581421"/>
              <a:gd name="connsiteX1879" fmla="*/ 365202 w 11875911"/>
              <a:gd name="connsiteY1879" fmla="*/ 4180836 h 6581421"/>
              <a:gd name="connsiteX1880" fmla="*/ 362761 w 11875911"/>
              <a:gd name="connsiteY1880" fmla="*/ 4193908 h 6581421"/>
              <a:gd name="connsiteX1881" fmla="*/ 361784 w 11875911"/>
              <a:gd name="connsiteY1881" fmla="*/ 4207983 h 6581421"/>
              <a:gd name="connsiteX1882" fmla="*/ 360319 w 11875911"/>
              <a:gd name="connsiteY1882" fmla="*/ 4216529 h 6581421"/>
              <a:gd name="connsiteX1883" fmla="*/ 358856 w 11875911"/>
              <a:gd name="connsiteY1883" fmla="*/ 4224572 h 6581421"/>
              <a:gd name="connsiteX1884" fmla="*/ 356415 w 11875911"/>
              <a:gd name="connsiteY1884" fmla="*/ 4233622 h 6581421"/>
              <a:gd name="connsiteX1885" fmla="*/ 354460 w 11875911"/>
              <a:gd name="connsiteY1885" fmla="*/ 4241664 h 6581421"/>
              <a:gd name="connsiteX1886" fmla="*/ 351532 w 11875911"/>
              <a:gd name="connsiteY1886" fmla="*/ 4249205 h 6581421"/>
              <a:gd name="connsiteX1887" fmla="*/ 347625 w 11875911"/>
              <a:gd name="connsiteY1887" fmla="*/ 4257248 h 6581421"/>
              <a:gd name="connsiteX1888" fmla="*/ 344208 w 11875911"/>
              <a:gd name="connsiteY1888" fmla="*/ 4264789 h 6581421"/>
              <a:gd name="connsiteX1889" fmla="*/ 339327 w 11875911"/>
              <a:gd name="connsiteY1889" fmla="*/ 4271827 h 6581421"/>
              <a:gd name="connsiteX1890" fmla="*/ 334931 w 11875911"/>
              <a:gd name="connsiteY1890" fmla="*/ 4279368 h 6581421"/>
              <a:gd name="connsiteX1891" fmla="*/ 330049 w 11875911"/>
              <a:gd name="connsiteY1891" fmla="*/ 4286406 h 6581421"/>
              <a:gd name="connsiteX1892" fmla="*/ 319307 w 11875911"/>
              <a:gd name="connsiteY1892" fmla="*/ 4299979 h 6581421"/>
              <a:gd name="connsiteX1893" fmla="*/ 307589 w 11875911"/>
              <a:gd name="connsiteY1893" fmla="*/ 4313551 h 6581421"/>
              <a:gd name="connsiteX1894" fmla="*/ 295385 w 11875911"/>
              <a:gd name="connsiteY1894" fmla="*/ 4325616 h 6581421"/>
              <a:gd name="connsiteX1895" fmla="*/ 291478 w 11875911"/>
              <a:gd name="connsiteY1895" fmla="*/ 4380916 h 6581421"/>
              <a:gd name="connsiteX1896" fmla="*/ 338349 w 11875911"/>
              <a:gd name="connsiteY1896" fmla="*/ 4386445 h 6581421"/>
              <a:gd name="connsiteX1897" fmla="*/ 357391 w 11875911"/>
              <a:gd name="connsiteY1897" fmla="*/ 4388455 h 6581421"/>
              <a:gd name="connsiteX1898" fmla="*/ 374478 w 11875911"/>
              <a:gd name="connsiteY1898" fmla="*/ 4391472 h 6581421"/>
              <a:gd name="connsiteX1899" fmla="*/ 388637 w 11875911"/>
              <a:gd name="connsiteY1899" fmla="*/ 4394488 h 6581421"/>
              <a:gd name="connsiteX1900" fmla="*/ 401820 w 11875911"/>
              <a:gd name="connsiteY1900" fmla="*/ 4398510 h 6581421"/>
              <a:gd name="connsiteX1901" fmla="*/ 406703 w 11875911"/>
              <a:gd name="connsiteY1901" fmla="*/ 4400520 h 6581421"/>
              <a:gd name="connsiteX1902" fmla="*/ 412073 w 11875911"/>
              <a:gd name="connsiteY1902" fmla="*/ 4402532 h 6581421"/>
              <a:gd name="connsiteX1903" fmla="*/ 416955 w 11875911"/>
              <a:gd name="connsiteY1903" fmla="*/ 4405548 h 6581421"/>
              <a:gd name="connsiteX1904" fmla="*/ 421838 w 11875911"/>
              <a:gd name="connsiteY1904" fmla="*/ 4408061 h 6581421"/>
              <a:gd name="connsiteX1905" fmla="*/ 425745 w 11875911"/>
              <a:gd name="connsiteY1905" fmla="*/ 4411580 h 6581421"/>
              <a:gd name="connsiteX1906" fmla="*/ 429649 w 11875911"/>
              <a:gd name="connsiteY1906" fmla="*/ 4415099 h 6581421"/>
              <a:gd name="connsiteX1907" fmla="*/ 433067 w 11875911"/>
              <a:gd name="connsiteY1907" fmla="*/ 4418618 h 6581421"/>
              <a:gd name="connsiteX1908" fmla="*/ 436974 w 11875911"/>
              <a:gd name="connsiteY1908" fmla="*/ 4422640 h 6581421"/>
              <a:gd name="connsiteX1909" fmla="*/ 443321 w 11875911"/>
              <a:gd name="connsiteY1909" fmla="*/ 4431688 h 6581421"/>
              <a:gd name="connsiteX1910" fmla="*/ 449667 w 11875911"/>
              <a:gd name="connsiteY1910" fmla="*/ 4442748 h 6581421"/>
              <a:gd name="connsiteX1911" fmla="*/ 455039 w 11875911"/>
              <a:gd name="connsiteY1911" fmla="*/ 4455818 h 6581421"/>
              <a:gd name="connsiteX1912" fmla="*/ 461385 w 11875911"/>
              <a:gd name="connsiteY1912" fmla="*/ 4470396 h 6581421"/>
              <a:gd name="connsiteX1913" fmla="*/ 475055 w 11875911"/>
              <a:gd name="connsiteY1913" fmla="*/ 4507095 h 6581421"/>
              <a:gd name="connsiteX1914" fmla="*/ 469196 w 11875911"/>
              <a:gd name="connsiteY1914" fmla="*/ 4500057 h 6581421"/>
              <a:gd name="connsiteX1915" fmla="*/ 463826 w 11875911"/>
              <a:gd name="connsiteY1915" fmla="*/ 4493521 h 6581421"/>
              <a:gd name="connsiteX1916" fmla="*/ 457968 w 11875911"/>
              <a:gd name="connsiteY1916" fmla="*/ 4487992 h 6581421"/>
              <a:gd name="connsiteX1917" fmla="*/ 452109 w 11875911"/>
              <a:gd name="connsiteY1917" fmla="*/ 4482461 h 6581421"/>
              <a:gd name="connsiteX1918" fmla="*/ 446739 w 11875911"/>
              <a:gd name="connsiteY1918" fmla="*/ 4477938 h 6581421"/>
              <a:gd name="connsiteX1919" fmla="*/ 440880 w 11875911"/>
              <a:gd name="connsiteY1919" fmla="*/ 4473414 h 6581421"/>
              <a:gd name="connsiteX1920" fmla="*/ 435997 w 11875911"/>
              <a:gd name="connsiteY1920" fmla="*/ 4469895 h 6581421"/>
              <a:gd name="connsiteX1921" fmla="*/ 430138 w 11875911"/>
              <a:gd name="connsiteY1921" fmla="*/ 4466376 h 6581421"/>
              <a:gd name="connsiteX1922" fmla="*/ 424280 w 11875911"/>
              <a:gd name="connsiteY1922" fmla="*/ 4463359 h 6581421"/>
              <a:gd name="connsiteX1923" fmla="*/ 418910 w 11875911"/>
              <a:gd name="connsiteY1923" fmla="*/ 4460845 h 6581421"/>
              <a:gd name="connsiteX1924" fmla="*/ 408168 w 11875911"/>
              <a:gd name="connsiteY1924" fmla="*/ 4456825 h 6581421"/>
              <a:gd name="connsiteX1925" fmla="*/ 397427 w 11875911"/>
              <a:gd name="connsiteY1925" fmla="*/ 4453808 h 6581421"/>
              <a:gd name="connsiteX1926" fmla="*/ 386685 w 11875911"/>
              <a:gd name="connsiteY1926" fmla="*/ 4452803 h 6581421"/>
              <a:gd name="connsiteX1927" fmla="*/ 375944 w 11875911"/>
              <a:gd name="connsiteY1927" fmla="*/ 4452299 h 6581421"/>
              <a:gd name="connsiteX1928" fmla="*/ 365202 w 11875911"/>
              <a:gd name="connsiteY1928" fmla="*/ 4452803 h 6581421"/>
              <a:gd name="connsiteX1929" fmla="*/ 354460 w 11875911"/>
              <a:gd name="connsiteY1929" fmla="*/ 4453808 h 6581421"/>
              <a:gd name="connsiteX1930" fmla="*/ 344208 w 11875911"/>
              <a:gd name="connsiteY1930" fmla="*/ 4455818 h 6581421"/>
              <a:gd name="connsiteX1931" fmla="*/ 322725 w 11875911"/>
              <a:gd name="connsiteY1931" fmla="*/ 4460343 h 6581421"/>
              <a:gd name="connsiteX1932" fmla="*/ 301731 w 11875911"/>
              <a:gd name="connsiteY1932" fmla="*/ 4465371 h 6581421"/>
              <a:gd name="connsiteX1933" fmla="*/ 293919 w 11875911"/>
              <a:gd name="connsiteY1933" fmla="*/ 4458835 h 6581421"/>
              <a:gd name="connsiteX1934" fmla="*/ 286108 w 11875911"/>
              <a:gd name="connsiteY1934" fmla="*/ 4452803 h 6581421"/>
              <a:gd name="connsiteX1935" fmla="*/ 282202 w 11875911"/>
              <a:gd name="connsiteY1935" fmla="*/ 4463862 h 6581421"/>
              <a:gd name="connsiteX1936" fmla="*/ 279760 w 11875911"/>
              <a:gd name="connsiteY1936" fmla="*/ 4469391 h 6581421"/>
              <a:gd name="connsiteX1937" fmla="*/ 277319 w 11875911"/>
              <a:gd name="connsiteY1937" fmla="*/ 4473915 h 6581421"/>
              <a:gd name="connsiteX1938" fmla="*/ 273902 w 11875911"/>
              <a:gd name="connsiteY1938" fmla="*/ 4477938 h 6581421"/>
              <a:gd name="connsiteX1939" fmla="*/ 269995 w 11875911"/>
              <a:gd name="connsiteY1939" fmla="*/ 4480955 h 6581421"/>
              <a:gd name="connsiteX1940" fmla="*/ 265114 w 11875911"/>
              <a:gd name="connsiteY1940" fmla="*/ 4483970 h 6581421"/>
              <a:gd name="connsiteX1941" fmla="*/ 260231 w 11875911"/>
              <a:gd name="connsiteY1941" fmla="*/ 4484975 h 6581421"/>
              <a:gd name="connsiteX1942" fmla="*/ 243631 w 11875911"/>
              <a:gd name="connsiteY1942" fmla="*/ 4446267 h 6581421"/>
              <a:gd name="connsiteX1943" fmla="*/ 228496 w 11875911"/>
              <a:gd name="connsiteY1943" fmla="*/ 4407558 h 6581421"/>
              <a:gd name="connsiteX1944" fmla="*/ 212872 w 11875911"/>
              <a:gd name="connsiteY1944" fmla="*/ 4368347 h 6581421"/>
              <a:gd name="connsiteX1945" fmla="*/ 198712 w 11875911"/>
              <a:gd name="connsiteY1945" fmla="*/ 4328633 h 6581421"/>
              <a:gd name="connsiteX1946" fmla="*/ 203595 w 11875911"/>
              <a:gd name="connsiteY1946" fmla="*/ 4305005 h 6581421"/>
              <a:gd name="connsiteX1947" fmla="*/ 207989 w 11875911"/>
              <a:gd name="connsiteY1947" fmla="*/ 4281882 h 6581421"/>
              <a:gd name="connsiteX1948" fmla="*/ 213848 w 11875911"/>
              <a:gd name="connsiteY1948" fmla="*/ 4259258 h 6581421"/>
              <a:gd name="connsiteX1949" fmla="*/ 219707 w 11875911"/>
              <a:gd name="connsiteY1949" fmla="*/ 4236637 h 6581421"/>
              <a:gd name="connsiteX1950" fmla="*/ 226055 w 11875911"/>
              <a:gd name="connsiteY1950" fmla="*/ 4213010 h 6581421"/>
              <a:gd name="connsiteX1951" fmla="*/ 232402 w 11875911"/>
              <a:gd name="connsiteY1951" fmla="*/ 4190387 h 6581421"/>
              <a:gd name="connsiteX1952" fmla="*/ 246560 w 11875911"/>
              <a:gd name="connsiteY1952" fmla="*/ 4145144 h 6581421"/>
              <a:gd name="connsiteX1953" fmla="*/ 261697 w 11875911"/>
              <a:gd name="connsiteY1953" fmla="*/ 4100403 h 6581421"/>
              <a:gd name="connsiteX1954" fmla="*/ 277319 w 11875911"/>
              <a:gd name="connsiteY1954" fmla="*/ 4055661 h 6581421"/>
              <a:gd name="connsiteX1955" fmla="*/ 309544 w 11875911"/>
              <a:gd name="connsiteY1955" fmla="*/ 3966179 h 6581421"/>
              <a:gd name="connsiteX1956" fmla="*/ 309055 w 11875911"/>
              <a:gd name="connsiteY1956" fmla="*/ 3958136 h 6581421"/>
              <a:gd name="connsiteX1957" fmla="*/ 307589 w 11875911"/>
              <a:gd name="connsiteY1957" fmla="*/ 3950595 h 6581421"/>
              <a:gd name="connsiteX1958" fmla="*/ 305637 w 11875911"/>
              <a:gd name="connsiteY1958" fmla="*/ 3942048 h 6581421"/>
              <a:gd name="connsiteX1959" fmla="*/ 302709 w 11875911"/>
              <a:gd name="connsiteY1959" fmla="*/ 3934006 h 6581421"/>
              <a:gd name="connsiteX1960" fmla="*/ 295874 w 11875911"/>
              <a:gd name="connsiteY1960" fmla="*/ 3918422 h 6581421"/>
              <a:gd name="connsiteX1961" fmla="*/ 292943 w 11875911"/>
              <a:gd name="connsiteY1961" fmla="*/ 3910379 h 6581421"/>
              <a:gd name="connsiteX1962" fmla="*/ 290013 w 11875911"/>
              <a:gd name="connsiteY1962" fmla="*/ 3901833 h 6581421"/>
              <a:gd name="connsiteX1963" fmla="*/ 288550 w 11875911"/>
              <a:gd name="connsiteY1963" fmla="*/ 3894292 h 6581421"/>
              <a:gd name="connsiteX1964" fmla="*/ 288060 w 11875911"/>
              <a:gd name="connsiteY1964" fmla="*/ 3886249 h 6581421"/>
              <a:gd name="connsiteX1965" fmla="*/ 288060 w 11875911"/>
              <a:gd name="connsiteY1965" fmla="*/ 3882227 h 6581421"/>
              <a:gd name="connsiteX1966" fmla="*/ 288550 w 11875911"/>
              <a:gd name="connsiteY1966" fmla="*/ 3878708 h 6581421"/>
              <a:gd name="connsiteX1967" fmla="*/ 289037 w 11875911"/>
              <a:gd name="connsiteY1967" fmla="*/ 3874686 h 6581421"/>
              <a:gd name="connsiteX1968" fmla="*/ 290013 w 11875911"/>
              <a:gd name="connsiteY1968" fmla="*/ 3871167 h 6581421"/>
              <a:gd name="connsiteX1969" fmla="*/ 291967 w 11875911"/>
              <a:gd name="connsiteY1969" fmla="*/ 3867144 h 6581421"/>
              <a:gd name="connsiteX1970" fmla="*/ 293919 w 11875911"/>
              <a:gd name="connsiteY1970" fmla="*/ 3863626 h 6581421"/>
              <a:gd name="connsiteX1971" fmla="*/ 296850 w 11875911"/>
              <a:gd name="connsiteY1971" fmla="*/ 3860107 h 6581421"/>
              <a:gd name="connsiteX1972" fmla="*/ 299778 w 11875911"/>
              <a:gd name="connsiteY1972" fmla="*/ 3856086 h 6581421"/>
              <a:gd name="connsiteX1973" fmla="*/ 303685 w 11875911"/>
              <a:gd name="connsiteY1973" fmla="*/ 3852568 h 6581421"/>
              <a:gd name="connsiteX1974" fmla="*/ 308079 w 11875911"/>
              <a:gd name="connsiteY1974" fmla="*/ 3849047 h 6581421"/>
              <a:gd name="connsiteX1975" fmla="*/ 313448 w 11875911"/>
              <a:gd name="connsiteY1975" fmla="*/ 3845528 h 6581421"/>
              <a:gd name="connsiteX1976" fmla="*/ 319307 w 11875911"/>
              <a:gd name="connsiteY1976" fmla="*/ 3842009 h 6581421"/>
              <a:gd name="connsiteX1977" fmla="*/ 331514 w 11875911"/>
              <a:gd name="connsiteY1977" fmla="*/ 3834972 h 6581421"/>
              <a:gd name="connsiteX1978" fmla="*/ 345184 w 11875911"/>
              <a:gd name="connsiteY1978" fmla="*/ 3826929 h 6581421"/>
              <a:gd name="connsiteX1979" fmla="*/ 355925 w 11875911"/>
              <a:gd name="connsiteY1979" fmla="*/ 3820896 h 6581421"/>
              <a:gd name="connsiteX1980" fmla="*/ 359832 w 11875911"/>
              <a:gd name="connsiteY1980" fmla="*/ 3819891 h 6581421"/>
              <a:gd name="connsiteX1981" fmla="*/ 360808 w 11875911"/>
              <a:gd name="connsiteY1981" fmla="*/ 3819891 h 6581421"/>
              <a:gd name="connsiteX1982" fmla="*/ 361784 w 11875911"/>
              <a:gd name="connsiteY1982" fmla="*/ 3819891 h 6581421"/>
              <a:gd name="connsiteX1983" fmla="*/ 364226 w 11875911"/>
              <a:gd name="connsiteY1983" fmla="*/ 3823912 h 6581421"/>
              <a:gd name="connsiteX1984" fmla="*/ 366667 w 11875911"/>
              <a:gd name="connsiteY1984" fmla="*/ 3827431 h 6581421"/>
              <a:gd name="connsiteX1985" fmla="*/ 368619 w 11875911"/>
              <a:gd name="connsiteY1985" fmla="*/ 3831453 h 6581421"/>
              <a:gd name="connsiteX1986" fmla="*/ 369596 w 11875911"/>
              <a:gd name="connsiteY1986" fmla="*/ 3834972 h 6581421"/>
              <a:gd name="connsiteX1987" fmla="*/ 369596 w 11875911"/>
              <a:gd name="connsiteY1987" fmla="*/ 3838490 h 6581421"/>
              <a:gd name="connsiteX1988" fmla="*/ 369596 w 11875911"/>
              <a:gd name="connsiteY1988" fmla="*/ 3842513 h 6581421"/>
              <a:gd name="connsiteX1989" fmla="*/ 369109 w 11875911"/>
              <a:gd name="connsiteY1989" fmla="*/ 3846032 h 6581421"/>
              <a:gd name="connsiteX1990" fmla="*/ 368619 w 11875911"/>
              <a:gd name="connsiteY1990" fmla="*/ 3849550 h 6581421"/>
              <a:gd name="connsiteX1991" fmla="*/ 366667 w 11875911"/>
              <a:gd name="connsiteY1991" fmla="*/ 3852568 h 6581421"/>
              <a:gd name="connsiteX1992" fmla="*/ 365202 w 11875911"/>
              <a:gd name="connsiteY1992" fmla="*/ 3856086 h 6581421"/>
              <a:gd name="connsiteX1993" fmla="*/ 360808 w 11875911"/>
              <a:gd name="connsiteY1993" fmla="*/ 3863124 h 6581421"/>
              <a:gd name="connsiteX1994" fmla="*/ 355925 w 11875911"/>
              <a:gd name="connsiteY1994" fmla="*/ 3869157 h 6581421"/>
              <a:gd name="connsiteX1995" fmla="*/ 350067 w 11875911"/>
              <a:gd name="connsiteY1995" fmla="*/ 3875189 h 6581421"/>
              <a:gd name="connsiteX1996" fmla="*/ 347625 w 11875911"/>
              <a:gd name="connsiteY1996" fmla="*/ 3880217 h 6581421"/>
              <a:gd name="connsiteX1997" fmla="*/ 345184 w 11875911"/>
              <a:gd name="connsiteY1997" fmla="*/ 3885746 h 6581421"/>
              <a:gd name="connsiteX1998" fmla="*/ 344208 w 11875911"/>
              <a:gd name="connsiteY1998" fmla="*/ 3890269 h 6581421"/>
              <a:gd name="connsiteX1999" fmla="*/ 343232 w 11875911"/>
              <a:gd name="connsiteY1999" fmla="*/ 3895800 h 6581421"/>
              <a:gd name="connsiteX2000" fmla="*/ 342743 w 11875911"/>
              <a:gd name="connsiteY2000" fmla="*/ 3900324 h 6581421"/>
              <a:gd name="connsiteX2001" fmla="*/ 343232 w 11875911"/>
              <a:gd name="connsiteY2001" fmla="*/ 3904848 h 6581421"/>
              <a:gd name="connsiteX2002" fmla="*/ 344697 w 11875911"/>
              <a:gd name="connsiteY2002" fmla="*/ 3909372 h 6581421"/>
              <a:gd name="connsiteX2003" fmla="*/ 345673 w 11875911"/>
              <a:gd name="connsiteY2003" fmla="*/ 3914400 h 6581421"/>
              <a:gd name="connsiteX2004" fmla="*/ 349090 w 11875911"/>
              <a:gd name="connsiteY2004" fmla="*/ 3922946 h 6581421"/>
              <a:gd name="connsiteX2005" fmla="*/ 352997 w 11875911"/>
              <a:gd name="connsiteY2005" fmla="*/ 3931995 h 6581421"/>
              <a:gd name="connsiteX2006" fmla="*/ 356902 w 11875911"/>
              <a:gd name="connsiteY2006" fmla="*/ 3941043 h 6581421"/>
              <a:gd name="connsiteX2007" fmla="*/ 360808 w 11875911"/>
              <a:gd name="connsiteY2007" fmla="*/ 3950093 h 6581421"/>
              <a:gd name="connsiteX2008" fmla="*/ 412073 w 11875911"/>
              <a:gd name="connsiteY2008" fmla="*/ 3958639 h 6581421"/>
              <a:gd name="connsiteX2009" fmla="*/ 380337 w 11875911"/>
              <a:gd name="connsiteY2009" fmla="*/ 3746998 h 6581421"/>
              <a:gd name="connsiteX2010" fmla="*/ 379361 w 11875911"/>
              <a:gd name="connsiteY2010" fmla="*/ 3745489 h 6581421"/>
              <a:gd name="connsiteX2011" fmla="*/ 377896 w 11875911"/>
              <a:gd name="connsiteY2011" fmla="*/ 3743982 h 6581421"/>
              <a:gd name="connsiteX2012" fmla="*/ 376920 w 11875911"/>
              <a:gd name="connsiteY2012" fmla="*/ 3741970 h 6581421"/>
              <a:gd name="connsiteX2013" fmla="*/ 376432 w 11875911"/>
              <a:gd name="connsiteY2013" fmla="*/ 3740462 h 6581421"/>
              <a:gd name="connsiteX2014" fmla="*/ 376432 w 11875911"/>
              <a:gd name="connsiteY2014" fmla="*/ 3734932 h 6581421"/>
              <a:gd name="connsiteX2015" fmla="*/ 377409 w 11875911"/>
              <a:gd name="connsiteY2015" fmla="*/ 3728900 h 6581421"/>
              <a:gd name="connsiteX2016" fmla="*/ 375944 w 11875911"/>
              <a:gd name="connsiteY2016" fmla="*/ 3714825 h 6581421"/>
              <a:gd name="connsiteX2017" fmla="*/ 371061 w 11875911"/>
              <a:gd name="connsiteY2017" fmla="*/ 3708792 h 6581421"/>
              <a:gd name="connsiteX2018" fmla="*/ 368619 w 11875911"/>
              <a:gd name="connsiteY2018" fmla="*/ 3702256 h 6581421"/>
              <a:gd name="connsiteX2019" fmla="*/ 366667 w 11875911"/>
              <a:gd name="connsiteY2019" fmla="*/ 3695219 h 6581421"/>
              <a:gd name="connsiteX2020" fmla="*/ 365691 w 11875911"/>
              <a:gd name="connsiteY2020" fmla="*/ 3688181 h 6581421"/>
              <a:gd name="connsiteX2021" fmla="*/ 365202 w 11875911"/>
              <a:gd name="connsiteY2021" fmla="*/ 3680640 h 6581421"/>
              <a:gd name="connsiteX2022" fmla="*/ 365691 w 11875911"/>
              <a:gd name="connsiteY2022" fmla="*/ 3673099 h 6581421"/>
              <a:gd name="connsiteX2023" fmla="*/ 367156 w 11875911"/>
              <a:gd name="connsiteY2023" fmla="*/ 3657515 h 6581421"/>
              <a:gd name="connsiteX2024" fmla="*/ 368619 w 11875911"/>
              <a:gd name="connsiteY2024" fmla="*/ 3650477 h 6581421"/>
              <a:gd name="connsiteX2025" fmla="*/ 368619 w 11875911"/>
              <a:gd name="connsiteY2025" fmla="*/ 3643440 h 6581421"/>
              <a:gd name="connsiteX2026" fmla="*/ 367643 w 11875911"/>
              <a:gd name="connsiteY2026" fmla="*/ 3638412 h 6581421"/>
              <a:gd name="connsiteX2027" fmla="*/ 366178 w 11875911"/>
              <a:gd name="connsiteY2027" fmla="*/ 3633385 h 6581421"/>
              <a:gd name="connsiteX2028" fmla="*/ 364226 w 11875911"/>
              <a:gd name="connsiteY2028" fmla="*/ 3629364 h 6581421"/>
              <a:gd name="connsiteX2029" fmla="*/ 361784 w 11875911"/>
              <a:gd name="connsiteY2029" fmla="*/ 3626347 h 6581421"/>
              <a:gd name="connsiteX2030" fmla="*/ 358856 w 11875911"/>
              <a:gd name="connsiteY2030" fmla="*/ 3623833 h 6581421"/>
              <a:gd name="connsiteX2031" fmla="*/ 354949 w 11875911"/>
              <a:gd name="connsiteY2031" fmla="*/ 3621320 h 6581421"/>
              <a:gd name="connsiteX2032" fmla="*/ 351045 w 11875911"/>
              <a:gd name="connsiteY2032" fmla="*/ 3619811 h 6581421"/>
              <a:gd name="connsiteX2033" fmla="*/ 346649 w 11875911"/>
              <a:gd name="connsiteY2033" fmla="*/ 3618304 h 6581421"/>
              <a:gd name="connsiteX2034" fmla="*/ 337373 w 11875911"/>
              <a:gd name="connsiteY2034" fmla="*/ 3616796 h 6581421"/>
              <a:gd name="connsiteX2035" fmla="*/ 328096 w 11875911"/>
              <a:gd name="connsiteY2035" fmla="*/ 3614786 h 6581421"/>
              <a:gd name="connsiteX2036" fmla="*/ 318331 w 11875911"/>
              <a:gd name="connsiteY2036" fmla="*/ 3612773 h 6581421"/>
              <a:gd name="connsiteX2037" fmla="*/ 298802 w 11875911"/>
              <a:gd name="connsiteY2037" fmla="*/ 3615287 h 6581421"/>
              <a:gd name="connsiteX2038" fmla="*/ 290013 w 11875911"/>
              <a:gd name="connsiteY2038" fmla="*/ 3616292 h 6581421"/>
              <a:gd name="connsiteX2039" fmla="*/ 283178 w 11875911"/>
              <a:gd name="connsiteY2039" fmla="*/ 3616292 h 6581421"/>
              <a:gd name="connsiteX2040" fmla="*/ 278295 w 11875911"/>
              <a:gd name="connsiteY2040" fmla="*/ 3616292 h 6581421"/>
              <a:gd name="connsiteX2041" fmla="*/ 273902 w 11875911"/>
              <a:gd name="connsiteY2041" fmla="*/ 3614282 h 6581421"/>
              <a:gd name="connsiteX2042" fmla="*/ 271460 w 11875911"/>
              <a:gd name="connsiteY2042" fmla="*/ 3613779 h 6581421"/>
              <a:gd name="connsiteX2043" fmla="*/ 270484 w 11875911"/>
              <a:gd name="connsiteY2043" fmla="*/ 3611768 h 6581421"/>
              <a:gd name="connsiteX2044" fmla="*/ 268532 w 11875911"/>
              <a:gd name="connsiteY2044" fmla="*/ 3610763 h 6581421"/>
              <a:gd name="connsiteX2045" fmla="*/ 268043 w 11875911"/>
              <a:gd name="connsiteY2045" fmla="*/ 3609255 h 6581421"/>
              <a:gd name="connsiteX2046" fmla="*/ 266577 w 11875911"/>
              <a:gd name="connsiteY2046" fmla="*/ 3604227 h 6581421"/>
              <a:gd name="connsiteX2047" fmla="*/ 265601 w 11875911"/>
              <a:gd name="connsiteY2047" fmla="*/ 3598698 h 6581421"/>
              <a:gd name="connsiteX2048" fmla="*/ 266577 w 11875911"/>
              <a:gd name="connsiteY2048" fmla="*/ 3591157 h 6581421"/>
              <a:gd name="connsiteX2049" fmla="*/ 267556 w 11875911"/>
              <a:gd name="connsiteY2049" fmla="*/ 3582109 h 6581421"/>
              <a:gd name="connsiteX2050" fmla="*/ 269995 w 11875911"/>
              <a:gd name="connsiteY2050" fmla="*/ 3571551 h 6581421"/>
              <a:gd name="connsiteX2051" fmla="*/ 271949 w 11875911"/>
              <a:gd name="connsiteY2051" fmla="*/ 3559486 h 6581421"/>
              <a:gd name="connsiteX2052" fmla="*/ 279273 w 11875911"/>
              <a:gd name="connsiteY2052" fmla="*/ 3529323 h 6581421"/>
              <a:gd name="connsiteX2053" fmla="*/ 271949 w 11875911"/>
              <a:gd name="connsiteY2053" fmla="*/ 3517258 h 6581421"/>
              <a:gd name="connsiteX2054" fmla="*/ 265114 w 11875911"/>
              <a:gd name="connsiteY2054" fmla="*/ 3505697 h 6581421"/>
              <a:gd name="connsiteX2055" fmla="*/ 258766 w 11875911"/>
              <a:gd name="connsiteY2055" fmla="*/ 3494135 h 6581421"/>
              <a:gd name="connsiteX2056" fmla="*/ 253396 w 11875911"/>
              <a:gd name="connsiteY2056" fmla="*/ 3482070 h 6581421"/>
              <a:gd name="connsiteX2057" fmla="*/ 248025 w 11875911"/>
              <a:gd name="connsiteY2057" fmla="*/ 3470005 h 6581421"/>
              <a:gd name="connsiteX2058" fmla="*/ 243142 w 11875911"/>
              <a:gd name="connsiteY2058" fmla="*/ 3457940 h 6581421"/>
              <a:gd name="connsiteX2059" fmla="*/ 239237 w 11875911"/>
              <a:gd name="connsiteY2059" fmla="*/ 3446377 h 6581421"/>
              <a:gd name="connsiteX2060" fmla="*/ 235331 w 11875911"/>
              <a:gd name="connsiteY2060" fmla="*/ 3433810 h 6581421"/>
              <a:gd name="connsiteX2061" fmla="*/ 232402 w 11875911"/>
              <a:gd name="connsiteY2061" fmla="*/ 3422246 h 6581421"/>
              <a:gd name="connsiteX2062" fmla="*/ 229472 w 11875911"/>
              <a:gd name="connsiteY2062" fmla="*/ 3410181 h 6581421"/>
              <a:gd name="connsiteX2063" fmla="*/ 227031 w 11875911"/>
              <a:gd name="connsiteY2063" fmla="*/ 3397615 h 6581421"/>
              <a:gd name="connsiteX2064" fmla="*/ 225078 w 11875911"/>
              <a:gd name="connsiteY2064" fmla="*/ 3386051 h 6581421"/>
              <a:gd name="connsiteX2065" fmla="*/ 224102 w 11875911"/>
              <a:gd name="connsiteY2065" fmla="*/ 3373986 h 6581421"/>
              <a:gd name="connsiteX2066" fmla="*/ 222637 w 11875911"/>
              <a:gd name="connsiteY2066" fmla="*/ 3361420 h 6581421"/>
              <a:gd name="connsiteX2067" fmla="*/ 222148 w 11875911"/>
              <a:gd name="connsiteY2067" fmla="*/ 3349856 h 6581421"/>
              <a:gd name="connsiteX2068" fmla="*/ 221661 w 11875911"/>
              <a:gd name="connsiteY2068" fmla="*/ 3337791 h 6581421"/>
              <a:gd name="connsiteX2069" fmla="*/ 221661 w 11875911"/>
              <a:gd name="connsiteY2069" fmla="*/ 3325225 h 6581421"/>
              <a:gd name="connsiteX2070" fmla="*/ 222148 w 11875911"/>
              <a:gd name="connsiteY2070" fmla="*/ 3313159 h 6581421"/>
              <a:gd name="connsiteX2071" fmla="*/ 223124 w 11875911"/>
              <a:gd name="connsiteY2071" fmla="*/ 3301094 h 6581421"/>
              <a:gd name="connsiteX2072" fmla="*/ 224589 w 11875911"/>
              <a:gd name="connsiteY2072" fmla="*/ 3288526 h 6581421"/>
              <a:gd name="connsiteX2073" fmla="*/ 227031 w 11875911"/>
              <a:gd name="connsiteY2073" fmla="*/ 3264396 h 6581421"/>
              <a:gd name="connsiteX2074" fmla="*/ 231913 w 11875911"/>
              <a:gd name="connsiteY2074" fmla="*/ 3239762 h 6581421"/>
              <a:gd name="connsiteX2075" fmla="*/ 237283 w 11875911"/>
              <a:gd name="connsiteY2075" fmla="*/ 3215131 h 6581421"/>
              <a:gd name="connsiteX2076" fmla="*/ 244120 w 11875911"/>
              <a:gd name="connsiteY2076" fmla="*/ 3189995 h 6581421"/>
              <a:gd name="connsiteX2077" fmla="*/ 252420 w 11875911"/>
              <a:gd name="connsiteY2077" fmla="*/ 3165362 h 6581421"/>
              <a:gd name="connsiteX2078" fmla="*/ 260720 w 11875911"/>
              <a:gd name="connsiteY2078" fmla="*/ 3141232 h 6581421"/>
              <a:gd name="connsiteX2079" fmla="*/ 256814 w 11875911"/>
              <a:gd name="connsiteY2079" fmla="*/ 3117605 h 6581421"/>
              <a:gd name="connsiteX2080" fmla="*/ 253884 w 11875911"/>
              <a:gd name="connsiteY2080" fmla="*/ 3094480 h 6581421"/>
              <a:gd name="connsiteX2081" fmla="*/ 252907 w 11875911"/>
              <a:gd name="connsiteY2081" fmla="*/ 3072360 h 6581421"/>
              <a:gd name="connsiteX2082" fmla="*/ 252420 w 11875911"/>
              <a:gd name="connsiteY2082" fmla="*/ 3049235 h 6581421"/>
              <a:gd name="connsiteX2083" fmla="*/ 252907 w 11875911"/>
              <a:gd name="connsiteY2083" fmla="*/ 3027117 h 6581421"/>
              <a:gd name="connsiteX2084" fmla="*/ 254373 w 11875911"/>
              <a:gd name="connsiteY2084" fmla="*/ 3005501 h 6581421"/>
              <a:gd name="connsiteX2085" fmla="*/ 257790 w 11875911"/>
              <a:gd name="connsiteY2085" fmla="*/ 2983884 h 6581421"/>
              <a:gd name="connsiteX2086" fmla="*/ 262184 w 11875911"/>
              <a:gd name="connsiteY2086" fmla="*/ 2963273 h 6581421"/>
              <a:gd name="connsiteX2087" fmla="*/ 267556 w 11875911"/>
              <a:gd name="connsiteY2087" fmla="*/ 2942158 h 6581421"/>
              <a:gd name="connsiteX2088" fmla="*/ 274391 w 11875911"/>
              <a:gd name="connsiteY2088" fmla="*/ 2921547 h 6581421"/>
              <a:gd name="connsiteX2089" fmla="*/ 282202 w 11875911"/>
              <a:gd name="connsiteY2089" fmla="*/ 2901439 h 6581421"/>
              <a:gd name="connsiteX2090" fmla="*/ 291478 w 11875911"/>
              <a:gd name="connsiteY2090" fmla="*/ 2881332 h 6581421"/>
              <a:gd name="connsiteX2091" fmla="*/ 302220 w 11875911"/>
              <a:gd name="connsiteY2091" fmla="*/ 2862227 h 6581421"/>
              <a:gd name="connsiteX2092" fmla="*/ 313448 w 11875911"/>
              <a:gd name="connsiteY2092" fmla="*/ 2842623 h 6581421"/>
              <a:gd name="connsiteX2093" fmla="*/ 326631 w 11875911"/>
              <a:gd name="connsiteY2093" fmla="*/ 2823518 h 6581421"/>
              <a:gd name="connsiteX2094" fmla="*/ 340790 w 11875911"/>
              <a:gd name="connsiteY2094" fmla="*/ 2804919 h 6581421"/>
              <a:gd name="connsiteX2095" fmla="*/ 340790 w 11875911"/>
              <a:gd name="connsiteY2095" fmla="*/ 2799892 h 6581421"/>
              <a:gd name="connsiteX2096" fmla="*/ 339327 w 11875911"/>
              <a:gd name="connsiteY2096" fmla="*/ 2794864 h 6581421"/>
              <a:gd name="connsiteX2097" fmla="*/ 337862 w 11875911"/>
              <a:gd name="connsiteY2097" fmla="*/ 2790844 h 6581421"/>
              <a:gd name="connsiteX2098" fmla="*/ 334931 w 11875911"/>
              <a:gd name="connsiteY2098" fmla="*/ 2787323 h 6581421"/>
              <a:gd name="connsiteX2099" fmla="*/ 332003 w 11875911"/>
              <a:gd name="connsiteY2099" fmla="*/ 2784308 h 6581421"/>
              <a:gd name="connsiteX2100" fmla="*/ 329073 w 11875911"/>
              <a:gd name="connsiteY2100" fmla="*/ 2781794 h 6581421"/>
              <a:gd name="connsiteX2101" fmla="*/ 321749 w 11875911"/>
              <a:gd name="connsiteY2101" fmla="*/ 2776767 h 6581421"/>
              <a:gd name="connsiteX2102" fmla="*/ 314426 w 11875911"/>
              <a:gd name="connsiteY2102" fmla="*/ 2772243 h 6581421"/>
              <a:gd name="connsiteX2103" fmla="*/ 307102 w 11875911"/>
              <a:gd name="connsiteY2103" fmla="*/ 2767719 h 6581421"/>
              <a:gd name="connsiteX2104" fmla="*/ 304174 w 11875911"/>
              <a:gd name="connsiteY2104" fmla="*/ 2764702 h 6581421"/>
              <a:gd name="connsiteX2105" fmla="*/ 301731 w 11875911"/>
              <a:gd name="connsiteY2105" fmla="*/ 2761183 h 6581421"/>
              <a:gd name="connsiteX2106" fmla="*/ 299289 w 11875911"/>
              <a:gd name="connsiteY2106" fmla="*/ 2757664 h 6581421"/>
              <a:gd name="connsiteX2107" fmla="*/ 297337 w 11875911"/>
              <a:gd name="connsiteY2107" fmla="*/ 2753642 h 6581421"/>
              <a:gd name="connsiteX2108" fmla="*/ 294896 w 11875911"/>
              <a:gd name="connsiteY2108" fmla="*/ 2749118 h 6581421"/>
              <a:gd name="connsiteX2109" fmla="*/ 291478 w 11875911"/>
              <a:gd name="connsiteY2109" fmla="*/ 2744090 h 6581421"/>
              <a:gd name="connsiteX2110" fmla="*/ 288060 w 11875911"/>
              <a:gd name="connsiteY2110" fmla="*/ 2740572 h 6581421"/>
              <a:gd name="connsiteX2111" fmla="*/ 283178 w 11875911"/>
              <a:gd name="connsiteY2111" fmla="*/ 2737053 h 6581421"/>
              <a:gd name="connsiteX2112" fmla="*/ 278784 w 11875911"/>
              <a:gd name="connsiteY2112" fmla="*/ 2734539 h 6581421"/>
              <a:gd name="connsiteX2113" fmla="*/ 274391 w 11875911"/>
              <a:gd name="connsiteY2113" fmla="*/ 2732025 h 6581421"/>
              <a:gd name="connsiteX2114" fmla="*/ 269019 w 11875911"/>
              <a:gd name="connsiteY2114" fmla="*/ 2729512 h 6581421"/>
              <a:gd name="connsiteX2115" fmla="*/ 263649 w 11875911"/>
              <a:gd name="connsiteY2115" fmla="*/ 2728005 h 6581421"/>
              <a:gd name="connsiteX2116" fmla="*/ 252907 w 11875911"/>
              <a:gd name="connsiteY2116" fmla="*/ 2724486 h 6581421"/>
              <a:gd name="connsiteX2117" fmla="*/ 240703 w 11875911"/>
              <a:gd name="connsiteY2117" fmla="*/ 2721469 h 6581421"/>
              <a:gd name="connsiteX2118" fmla="*/ 228985 w 11875911"/>
              <a:gd name="connsiteY2118" fmla="*/ 2718454 h 6581421"/>
              <a:gd name="connsiteX2119" fmla="*/ 217754 w 11875911"/>
              <a:gd name="connsiteY2119" fmla="*/ 2715436 h 6581421"/>
              <a:gd name="connsiteX2120" fmla="*/ 206526 w 11875911"/>
              <a:gd name="connsiteY2120" fmla="*/ 2711918 h 6581421"/>
              <a:gd name="connsiteX2121" fmla="*/ 201154 w 11875911"/>
              <a:gd name="connsiteY2121" fmla="*/ 2709907 h 6581421"/>
              <a:gd name="connsiteX2122" fmla="*/ 196271 w 11875911"/>
              <a:gd name="connsiteY2122" fmla="*/ 2707394 h 6581421"/>
              <a:gd name="connsiteX2123" fmla="*/ 191390 w 11875911"/>
              <a:gd name="connsiteY2123" fmla="*/ 2704376 h 6581421"/>
              <a:gd name="connsiteX2124" fmla="*/ 187484 w 11875911"/>
              <a:gd name="connsiteY2124" fmla="*/ 2700858 h 6581421"/>
              <a:gd name="connsiteX2125" fmla="*/ 183577 w 11875911"/>
              <a:gd name="connsiteY2125" fmla="*/ 2697339 h 6581421"/>
              <a:gd name="connsiteX2126" fmla="*/ 180160 w 11875911"/>
              <a:gd name="connsiteY2126" fmla="*/ 2693316 h 6581421"/>
              <a:gd name="connsiteX2127" fmla="*/ 177231 w 11875911"/>
              <a:gd name="connsiteY2127" fmla="*/ 2688793 h 6581421"/>
              <a:gd name="connsiteX2128" fmla="*/ 174790 w 11875911"/>
              <a:gd name="connsiteY2128" fmla="*/ 2683765 h 6581421"/>
              <a:gd name="connsiteX2129" fmla="*/ 172836 w 11875911"/>
              <a:gd name="connsiteY2129" fmla="*/ 2677733 h 6581421"/>
              <a:gd name="connsiteX2130" fmla="*/ 171859 w 11875911"/>
              <a:gd name="connsiteY2130" fmla="*/ 2670695 h 6581421"/>
              <a:gd name="connsiteX2131" fmla="*/ 171372 w 11875911"/>
              <a:gd name="connsiteY2131" fmla="*/ 2663657 h 6581421"/>
              <a:gd name="connsiteX2132" fmla="*/ 171372 w 11875911"/>
              <a:gd name="connsiteY2132" fmla="*/ 2655615 h 6581421"/>
              <a:gd name="connsiteX2133" fmla="*/ 171859 w 11875911"/>
              <a:gd name="connsiteY2133" fmla="*/ 2646565 h 6581421"/>
              <a:gd name="connsiteX2134" fmla="*/ 173325 w 11875911"/>
              <a:gd name="connsiteY2134" fmla="*/ 2637014 h 6581421"/>
              <a:gd name="connsiteX2135" fmla="*/ 168931 w 11875911"/>
              <a:gd name="connsiteY2135" fmla="*/ 2608360 h 6581421"/>
              <a:gd name="connsiteX2136" fmla="*/ 164536 w 11875911"/>
              <a:gd name="connsiteY2136" fmla="*/ 2579706 h 6581421"/>
              <a:gd name="connsiteX2137" fmla="*/ 161607 w 11875911"/>
              <a:gd name="connsiteY2137" fmla="*/ 2566132 h 6581421"/>
              <a:gd name="connsiteX2138" fmla="*/ 158190 w 11875911"/>
              <a:gd name="connsiteY2138" fmla="*/ 2553062 h 6581421"/>
              <a:gd name="connsiteX2139" fmla="*/ 154283 w 11875911"/>
              <a:gd name="connsiteY2139" fmla="*/ 2539488 h 6581421"/>
              <a:gd name="connsiteX2140" fmla="*/ 149402 w 11875911"/>
              <a:gd name="connsiteY2140" fmla="*/ 2526420 h 6581421"/>
              <a:gd name="connsiteX2141" fmla="*/ 144519 w 11875911"/>
              <a:gd name="connsiteY2141" fmla="*/ 2514353 h 6581421"/>
              <a:gd name="connsiteX2142" fmla="*/ 137684 w 11875911"/>
              <a:gd name="connsiteY2142" fmla="*/ 2502288 h 6581421"/>
              <a:gd name="connsiteX2143" fmla="*/ 130360 w 11875911"/>
              <a:gd name="connsiteY2143" fmla="*/ 2490225 h 6581421"/>
              <a:gd name="connsiteX2144" fmla="*/ 125967 w 11875911"/>
              <a:gd name="connsiteY2144" fmla="*/ 2485197 h 6581421"/>
              <a:gd name="connsiteX2145" fmla="*/ 121084 w 11875911"/>
              <a:gd name="connsiteY2145" fmla="*/ 2479163 h 6581421"/>
              <a:gd name="connsiteX2146" fmla="*/ 116201 w 11875911"/>
              <a:gd name="connsiteY2146" fmla="*/ 2474135 h 6581421"/>
              <a:gd name="connsiteX2147" fmla="*/ 111319 w 11875911"/>
              <a:gd name="connsiteY2147" fmla="*/ 2468608 h 6581421"/>
              <a:gd name="connsiteX2148" fmla="*/ 105460 w 11875911"/>
              <a:gd name="connsiteY2148" fmla="*/ 2464083 h 6581421"/>
              <a:gd name="connsiteX2149" fmla="*/ 99112 w 11875911"/>
              <a:gd name="connsiteY2149" fmla="*/ 2459557 h 6581421"/>
              <a:gd name="connsiteX2150" fmla="*/ 92766 w 11875911"/>
              <a:gd name="connsiteY2150" fmla="*/ 2455035 h 6581421"/>
              <a:gd name="connsiteX2151" fmla="*/ 85931 w 11875911"/>
              <a:gd name="connsiteY2151" fmla="*/ 2450007 h 6581421"/>
              <a:gd name="connsiteX2152" fmla="*/ 78607 w 11875911"/>
              <a:gd name="connsiteY2152" fmla="*/ 2445481 h 6581421"/>
              <a:gd name="connsiteX2153" fmla="*/ 70796 w 11875911"/>
              <a:gd name="connsiteY2153" fmla="*/ 2441461 h 6581421"/>
              <a:gd name="connsiteX2154" fmla="*/ 62495 w 11875911"/>
              <a:gd name="connsiteY2154" fmla="*/ 2436935 h 6581421"/>
              <a:gd name="connsiteX2155" fmla="*/ 56148 w 11875911"/>
              <a:gd name="connsiteY2155" fmla="*/ 2432413 h 6581421"/>
              <a:gd name="connsiteX2156" fmla="*/ 57124 w 11875911"/>
              <a:gd name="connsiteY2156" fmla="*/ 2418840 h 6581421"/>
              <a:gd name="connsiteX2157" fmla="*/ 58589 w 11875911"/>
              <a:gd name="connsiteY2157" fmla="*/ 2404762 h 6581421"/>
              <a:gd name="connsiteX2158" fmla="*/ 67376 w 11875911"/>
              <a:gd name="connsiteY2158" fmla="*/ 2399233 h 6581421"/>
              <a:gd name="connsiteX2159" fmla="*/ 77631 w 11875911"/>
              <a:gd name="connsiteY2159" fmla="*/ 2393702 h 6581421"/>
              <a:gd name="connsiteX2160" fmla="*/ 87394 w 11875911"/>
              <a:gd name="connsiteY2160" fmla="*/ 2387670 h 6581421"/>
              <a:gd name="connsiteX2161" fmla="*/ 90812 w 11875911"/>
              <a:gd name="connsiteY2161" fmla="*/ 2384655 h 6581421"/>
              <a:gd name="connsiteX2162" fmla="*/ 93742 w 11875911"/>
              <a:gd name="connsiteY2162" fmla="*/ 2381639 h 6581421"/>
              <a:gd name="connsiteX2163" fmla="*/ 99112 w 11875911"/>
              <a:gd name="connsiteY2163" fmla="*/ 2354492 h 6581421"/>
              <a:gd name="connsiteX2164" fmla="*/ 107901 w 11875911"/>
              <a:gd name="connsiteY2164" fmla="*/ 2345442 h 6581421"/>
              <a:gd name="connsiteX2165" fmla="*/ 115712 w 11875911"/>
              <a:gd name="connsiteY2165" fmla="*/ 2337400 h 6581421"/>
              <a:gd name="connsiteX2166" fmla="*/ 118643 w 11875911"/>
              <a:gd name="connsiteY2166" fmla="*/ 2333377 h 6581421"/>
              <a:gd name="connsiteX2167" fmla="*/ 121084 w 11875911"/>
              <a:gd name="connsiteY2167" fmla="*/ 2329355 h 6581421"/>
              <a:gd name="connsiteX2168" fmla="*/ 123036 w 11875911"/>
              <a:gd name="connsiteY2168" fmla="*/ 2324833 h 6581421"/>
              <a:gd name="connsiteX2169" fmla="*/ 124501 w 11875911"/>
              <a:gd name="connsiteY2169" fmla="*/ 2320811 h 6581421"/>
              <a:gd name="connsiteX2170" fmla="*/ 124501 w 11875911"/>
              <a:gd name="connsiteY2170" fmla="*/ 2316285 h 6581421"/>
              <a:gd name="connsiteX2171" fmla="*/ 124501 w 11875911"/>
              <a:gd name="connsiteY2171" fmla="*/ 2311761 h 6581421"/>
              <a:gd name="connsiteX2172" fmla="*/ 123523 w 11875911"/>
              <a:gd name="connsiteY2172" fmla="*/ 2307739 h 6581421"/>
              <a:gd name="connsiteX2173" fmla="*/ 120595 w 11875911"/>
              <a:gd name="connsiteY2173" fmla="*/ 2303217 h 6581421"/>
              <a:gd name="connsiteX2174" fmla="*/ 117665 w 11875911"/>
              <a:gd name="connsiteY2174" fmla="*/ 2298189 h 6581421"/>
              <a:gd name="connsiteX2175" fmla="*/ 113271 w 11875911"/>
              <a:gd name="connsiteY2175" fmla="*/ 2293162 h 6581421"/>
              <a:gd name="connsiteX2176" fmla="*/ 106925 w 11875911"/>
              <a:gd name="connsiteY2176" fmla="*/ 2288638 h 6581421"/>
              <a:gd name="connsiteX2177" fmla="*/ 100088 w 11875911"/>
              <a:gd name="connsiteY2177" fmla="*/ 2283107 h 6581421"/>
              <a:gd name="connsiteX2178" fmla="*/ 90324 w 11875911"/>
              <a:gd name="connsiteY2178" fmla="*/ 2275566 h 6581421"/>
              <a:gd name="connsiteX2179" fmla="*/ 84953 w 11875911"/>
              <a:gd name="connsiteY2179" fmla="*/ 2271543 h 6581421"/>
              <a:gd name="connsiteX2180" fmla="*/ 80559 w 11875911"/>
              <a:gd name="connsiteY2180" fmla="*/ 2267021 h 6581421"/>
              <a:gd name="connsiteX2181" fmla="*/ 76652 w 11875911"/>
              <a:gd name="connsiteY2181" fmla="*/ 2261994 h 6581421"/>
              <a:gd name="connsiteX2182" fmla="*/ 72748 w 11875911"/>
              <a:gd name="connsiteY2182" fmla="*/ 2257468 h 6581421"/>
              <a:gd name="connsiteX2183" fmla="*/ 69330 w 11875911"/>
              <a:gd name="connsiteY2183" fmla="*/ 2252942 h 6581421"/>
              <a:gd name="connsiteX2184" fmla="*/ 66889 w 11875911"/>
              <a:gd name="connsiteY2184" fmla="*/ 2247415 h 6581421"/>
              <a:gd name="connsiteX2185" fmla="*/ 64448 w 11875911"/>
              <a:gd name="connsiteY2185" fmla="*/ 2241884 h 6581421"/>
              <a:gd name="connsiteX2186" fmla="*/ 63471 w 11875911"/>
              <a:gd name="connsiteY2186" fmla="*/ 2235852 h 6581421"/>
              <a:gd name="connsiteX2187" fmla="*/ 63471 w 11875911"/>
              <a:gd name="connsiteY2187" fmla="*/ 2230321 h 6581421"/>
              <a:gd name="connsiteX2188" fmla="*/ 64448 w 11875911"/>
              <a:gd name="connsiteY2188" fmla="*/ 2223787 h 6581421"/>
              <a:gd name="connsiteX2189" fmla="*/ 66400 w 11875911"/>
              <a:gd name="connsiteY2189" fmla="*/ 2217253 h 6581421"/>
              <a:gd name="connsiteX2190" fmla="*/ 69817 w 11875911"/>
              <a:gd name="connsiteY2190" fmla="*/ 2210717 h 6581421"/>
              <a:gd name="connsiteX2191" fmla="*/ 74213 w 11875911"/>
              <a:gd name="connsiteY2191" fmla="*/ 2203679 h 6581421"/>
              <a:gd name="connsiteX2192" fmla="*/ 80072 w 11875911"/>
              <a:gd name="connsiteY2192" fmla="*/ 2196138 h 6581421"/>
              <a:gd name="connsiteX2193" fmla="*/ 78607 w 11875911"/>
              <a:gd name="connsiteY2193" fmla="*/ 2181561 h 6581421"/>
              <a:gd name="connsiteX2194" fmla="*/ 77631 w 11875911"/>
              <a:gd name="connsiteY2194" fmla="*/ 2166980 h 6581421"/>
              <a:gd name="connsiteX2195" fmla="*/ 77142 w 11875911"/>
              <a:gd name="connsiteY2195" fmla="*/ 2159943 h 6581421"/>
              <a:gd name="connsiteX2196" fmla="*/ 77631 w 11875911"/>
              <a:gd name="connsiteY2196" fmla="*/ 2153910 h 6581421"/>
              <a:gd name="connsiteX2197" fmla="*/ 78118 w 11875911"/>
              <a:gd name="connsiteY2197" fmla="*/ 2147376 h 6581421"/>
              <a:gd name="connsiteX2198" fmla="*/ 79583 w 11875911"/>
              <a:gd name="connsiteY2198" fmla="*/ 2141845 h 6581421"/>
              <a:gd name="connsiteX2199" fmla="*/ 81535 w 11875911"/>
              <a:gd name="connsiteY2199" fmla="*/ 2136818 h 6581421"/>
              <a:gd name="connsiteX2200" fmla="*/ 84953 w 11875911"/>
              <a:gd name="connsiteY2200" fmla="*/ 2132294 h 6581421"/>
              <a:gd name="connsiteX2201" fmla="*/ 86907 w 11875911"/>
              <a:gd name="connsiteY2201" fmla="*/ 2130282 h 6581421"/>
              <a:gd name="connsiteX2202" fmla="*/ 88859 w 11875911"/>
              <a:gd name="connsiteY2202" fmla="*/ 2128775 h 6581421"/>
              <a:gd name="connsiteX2203" fmla="*/ 91790 w 11875911"/>
              <a:gd name="connsiteY2203" fmla="*/ 2127266 h 6581421"/>
              <a:gd name="connsiteX2204" fmla="*/ 94718 w 11875911"/>
              <a:gd name="connsiteY2204" fmla="*/ 2126261 h 6581421"/>
              <a:gd name="connsiteX2205" fmla="*/ 101553 w 11875911"/>
              <a:gd name="connsiteY2205" fmla="*/ 2124251 h 6581421"/>
              <a:gd name="connsiteX2206" fmla="*/ 109366 w 11875911"/>
              <a:gd name="connsiteY2206" fmla="*/ 2123748 h 6581421"/>
              <a:gd name="connsiteX2207" fmla="*/ 119619 w 11875911"/>
              <a:gd name="connsiteY2207" fmla="*/ 2125256 h 6581421"/>
              <a:gd name="connsiteX2208" fmla="*/ 130848 w 11875911"/>
              <a:gd name="connsiteY2208" fmla="*/ 2126765 h 6581421"/>
              <a:gd name="connsiteX2209" fmla="*/ 157702 w 11875911"/>
              <a:gd name="connsiteY2209" fmla="*/ 2155920 h 6581421"/>
              <a:gd name="connsiteX2210" fmla="*/ 164536 w 11875911"/>
              <a:gd name="connsiteY2210" fmla="*/ 2160446 h 6581421"/>
              <a:gd name="connsiteX2211" fmla="*/ 171372 w 11875911"/>
              <a:gd name="connsiteY2211" fmla="*/ 2164970 h 6581421"/>
              <a:gd name="connsiteX2212" fmla="*/ 178207 w 11875911"/>
              <a:gd name="connsiteY2212" fmla="*/ 2168489 h 6581421"/>
              <a:gd name="connsiteX2213" fmla="*/ 184066 w 11875911"/>
              <a:gd name="connsiteY2213" fmla="*/ 2171003 h 6581421"/>
              <a:gd name="connsiteX2214" fmla="*/ 190901 w 11875911"/>
              <a:gd name="connsiteY2214" fmla="*/ 2173015 h 6581421"/>
              <a:gd name="connsiteX2215" fmla="*/ 197736 w 11875911"/>
              <a:gd name="connsiteY2215" fmla="*/ 2174020 h 6581421"/>
              <a:gd name="connsiteX2216" fmla="*/ 204084 w 11875911"/>
              <a:gd name="connsiteY2216" fmla="*/ 2174520 h 6581421"/>
              <a:gd name="connsiteX2217" fmla="*/ 210430 w 11875911"/>
              <a:gd name="connsiteY2217" fmla="*/ 2174520 h 6581421"/>
              <a:gd name="connsiteX2218" fmla="*/ 216289 w 11875911"/>
              <a:gd name="connsiteY2218" fmla="*/ 2173516 h 6581421"/>
              <a:gd name="connsiteX2219" fmla="*/ 222637 w 11875911"/>
              <a:gd name="connsiteY2219" fmla="*/ 2172511 h 6581421"/>
              <a:gd name="connsiteX2220" fmla="*/ 228985 w 11875911"/>
              <a:gd name="connsiteY2220" fmla="*/ 2169494 h 6581421"/>
              <a:gd name="connsiteX2221" fmla="*/ 234842 w 11875911"/>
              <a:gd name="connsiteY2221" fmla="*/ 2166479 h 6581421"/>
              <a:gd name="connsiteX2222" fmla="*/ 240703 w 11875911"/>
              <a:gd name="connsiteY2222" fmla="*/ 2161955 h 6581421"/>
              <a:gd name="connsiteX2223" fmla="*/ 246560 w 11875911"/>
              <a:gd name="connsiteY2223" fmla="*/ 2157429 h 6581421"/>
              <a:gd name="connsiteX2224" fmla="*/ 252420 w 11875911"/>
              <a:gd name="connsiteY2224" fmla="*/ 2151398 h 6581421"/>
              <a:gd name="connsiteX2225" fmla="*/ 257790 w 11875911"/>
              <a:gd name="connsiteY2225" fmla="*/ 2144359 h 6581421"/>
              <a:gd name="connsiteX2226" fmla="*/ 220685 w 11875911"/>
              <a:gd name="connsiteY2226" fmla="*/ 2098612 h 6581421"/>
              <a:gd name="connsiteX2227" fmla="*/ 215313 w 11875911"/>
              <a:gd name="connsiteY2227" fmla="*/ 2100119 h 6581421"/>
              <a:gd name="connsiteX2228" fmla="*/ 210430 w 11875911"/>
              <a:gd name="connsiteY2228" fmla="*/ 2100119 h 6581421"/>
              <a:gd name="connsiteX2229" fmla="*/ 205549 w 11875911"/>
              <a:gd name="connsiteY2229" fmla="*/ 2099618 h 6581421"/>
              <a:gd name="connsiteX2230" fmla="*/ 201154 w 11875911"/>
              <a:gd name="connsiteY2230" fmla="*/ 2098612 h 6581421"/>
              <a:gd name="connsiteX2231" fmla="*/ 197249 w 11875911"/>
              <a:gd name="connsiteY2231" fmla="*/ 2097607 h 6581421"/>
              <a:gd name="connsiteX2232" fmla="*/ 193343 w 11875911"/>
              <a:gd name="connsiteY2232" fmla="*/ 2096099 h 6581421"/>
              <a:gd name="connsiteX2233" fmla="*/ 189925 w 11875911"/>
              <a:gd name="connsiteY2233" fmla="*/ 2093585 h 6581421"/>
              <a:gd name="connsiteX2234" fmla="*/ 186508 w 11875911"/>
              <a:gd name="connsiteY2234" fmla="*/ 2091071 h 6581421"/>
              <a:gd name="connsiteX2235" fmla="*/ 180649 w 11875911"/>
              <a:gd name="connsiteY2235" fmla="*/ 2085542 h 6581421"/>
              <a:gd name="connsiteX2236" fmla="*/ 175277 w 11875911"/>
              <a:gd name="connsiteY2236" fmla="*/ 2078503 h 6581421"/>
              <a:gd name="connsiteX2237" fmla="*/ 169907 w 11875911"/>
              <a:gd name="connsiteY2237" fmla="*/ 2070964 h 6581421"/>
              <a:gd name="connsiteX2238" fmla="*/ 165514 w 11875911"/>
              <a:gd name="connsiteY2238" fmla="*/ 2062417 h 6581421"/>
              <a:gd name="connsiteX2239" fmla="*/ 178695 w 11875911"/>
              <a:gd name="connsiteY2239" fmla="*/ 2056385 h 6581421"/>
              <a:gd name="connsiteX2240" fmla="*/ 190901 w 11875911"/>
              <a:gd name="connsiteY2240" fmla="*/ 2049347 h 6581421"/>
              <a:gd name="connsiteX2241" fmla="*/ 203595 w 11875911"/>
              <a:gd name="connsiteY2241" fmla="*/ 2041806 h 6581421"/>
              <a:gd name="connsiteX2242" fmla="*/ 215802 w 11875911"/>
              <a:gd name="connsiteY2242" fmla="*/ 2034768 h 6581421"/>
              <a:gd name="connsiteX2243" fmla="*/ 222148 w 11875911"/>
              <a:gd name="connsiteY2243" fmla="*/ 2031250 h 6581421"/>
              <a:gd name="connsiteX2244" fmla="*/ 228985 w 11875911"/>
              <a:gd name="connsiteY2244" fmla="*/ 2028232 h 6581421"/>
              <a:gd name="connsiteX2245" fmla="*/ 235331 w 11875911"/>
              <a:gd name="connsiteY2245" fmla="*/ 2025719 h 6581421"/>
              <a:gd name="connsiteX2246" fmla="*/ 242166 w 11875911"/>
              <a:gd name="connsiteY2246" fmla="*/ 2023707 h 6581421"/>
              <a:gd name="connsiteX2247" fmla="*/ 249490 w 11875911"/>
              <a:gd name="connsiteY2247" fmla="*/ 2021698 h 6581421"/>
              <a:gd name="connsiteX2248" fmla="*/ 256814 w 11875911"/>
              <a:gd name="connsiteY2248" fmla="*/ 2021195 h 6581421"/>
              <a:gd name="connsiteX2249" fmla="*/ 264136 w 11875911"/>
              <a:gd name="connsiteY2249" fmla="*/ 2020693 h 6581421"/>
              <a:gd name="connsiteX2250" fmla="*/ 271949 w 11875911"/>
              <a:gd name="connsiteY2250" fmla="*/ 2021195 h 6581421"/>
              <a:gd name="connsiteX2251" fmla="*/ 275367 w 11875911"/>
              <a:gd name="connsiteY2251" fmla="*/ 2021195 h 6581421"/>
              <a:gd name="connsiteX2252" fmla="*/ 279273 w 11875911"/>
              <a:gd name="connsiteY2252" fmla="*/ 2020693 h 6581421"/>
              <a:gd name="connsiteX2253" fmla="*/ 282691 w 11875911"/>
              <a:gd name="connsiteY2253" fmla="*/ 2018681 h 6581421"/>
              <a:gd name="connsiteX2254" fmla="*/ 285619 w 11875911"/>
              <a:gd name="connsiteY2254" fmla="*/ 2016671 h 6581421"/>
              <a:gd name="connsiteX2255" fmla="*/ 290013 w 11875911"/>
              <a:gd name="connsiteY2255" fmla="*/ 2011643 h 6581421"/>
              <a:gd name="connsiteX2256" fmla="*/ 293919 w 11875911"/>
              <a:gd name="connsiteY2256" fmla="*/ 2007119 h 6581421"/>
              <a:gd name="connsiteX2257" fmla="*/ 297337 w 11875911"/>
              <a:gd name="connsiteY2257" fmla="*/ 2002596 h 6581421"/>
              <a:gd name="connsiteX2258" fmla="*/ 300754 w 11875911"/>
              <a:gd name="connsiteY2258" fmla="*/ 1997065 h 6581421"/>
              <a:gd name="connsiteX2259" fmla="*/ 303685 w 11875911"/>
              <a:gd name="connsiteY2259" fmla="*/ 1992037 h 6581421"/>
              <a:gd name="connsiteX2260" fmla="*/ 306126 w 11875911"/>
              <a:gd name="connsiteY2260" fmla="*/ 1986005 h 6581421"/>
              <a:gd name="connsiteX2261" fmla="*/ 310031 w 11875911"/>
              <a:gd name="connsiteY2261" fmla="*/ 1974945 h 6581421"/>
              <a:gd name="connsiteX2262" fmla="*/ 313448 w 11875911"/>
              <a:gd name="connsiteY2262" fmla="*/ 1962882 h 6581421"/>
              <a:gd name="connsiteX2263" fmla="*/ 315892 w 11875911"/>
              <a:gd name="connsiteY2263" fmla="*/ 1951318 h 6581421"/>
              <a:gd name="connsiteX2264" fmla="*/ 320285 w 11875911"/>
              <a:gd name="connsiteY2264" fmla="*/ 1926183 h 6581421"/>
              <a:gd name="connsiteX2265" fmla="*/ 322725 w 11875911"/>
              <a:gd name="connsiteY2265" fmla="*/ 1913616 h 6581421"/>
              <a:gd name="connsiteX2266" fmla="*/ 325655 w 11875911"/>
              <a:gd name="connsiteY2266" fmla="*/ 1902053 h 6581421"/>
              <a:gd name="connsiteX2267" fmla="*/ 329073 w 11875911"/>
              <a:gd name="connsiteY2267" fmla="*/ 1890491 h 6581421"/>
              <a:gd name="connsiteX2268" fmla="*/ 331514 w 11875911"/>
              <a:gd name="connsiteY2268" fmla="*/ 1884459 h 6581421"/>
              <a:gd name="connsiteX2269" fmla="*/ 334442 w 11875911"/>
              <a:gd name="connsiteY2269" fmla="*/ 1879430 h 6581421"/>
              <a:gd name="connsiteX2270" fmla="*/ 337373 w 11875911"/>
              <a:gd name="connsiteY2270" fmla="*/ 1874404 h 6581421"/>
              <a:gd name="connsiteX2271" fmla="*/ 340790 w 11875911"/>
              <a:gd name="connsiteY2271" fmla="*/ 1869377 h 6581421"/>
              <a:gd name="connsiteX2272" fmla="*/ 344697 w 11875911"/>
              <a:gd name="connsiteY2272" fmla="*/ 1864349 h 6581421"/>
              <a:gd name="connsiteX2273" fmla="*/ 348602 w 11875911"/>
              <a:gd name="connsiteY2273" fmla="*/ 1860329 h 6581421"/>
              <a:gd name="connsiteX2274" fmla="*/ 353484 w 11875911"/>
              <a:gd name="connsiteY2274" fmla="*/ 1855301 h 6581421"/>
              <a:gd name="connsiteX2275" fmla="*/ 358856 w 11875911"/>
              <a:gd name="connsiteY2275" fmla="*/ 1851783 h 6581421"/>
              <a:gd name="connsiteX2276" fmla="*/ 365202 w 11875911"/>
              <a:gd name="connsiteY2276" fmla="*/ 1847760 h 6581421"/>
              <a:gd name="connsiteX2277" fmla="*/ 371061 w 11875911"/>
              <a:gd name="connsiteY2277" fmla="*/ 1844743 h 6581421"/>
              <a:gd name="connsiteX2278" fmla="*/ 372037 w 11875911"/>
              <a:gd name="connsiteY2278" fmla="*/ 1843236 h 6581421"/>
              <a:gd name="connsiteX2279" fmla="*/ 359832 w 11875911"/>
              <a:gd name="connsiteY2279" fmla="*/ 1837202 h 6581421"/>
              <a:gd name="connsiteX2280" fmla="*/ 348602 w 11875911"/>
              <a:gd name="connsiteY2280" fmla="*/ 1831675 h 6581421"/>
              <a:gd name="connsiteX2281" fmla="*/ 338349 w 11875911"/>
              <a:gd name="connsiteY2281" fmla="*/ 1824637 h 6581421"/>
              <a:gd name="connsiteX2282" fmla="*/ 327609 w 11875911"/>
              <a:gd name="connsiteY2282" fmla="*/ 1817598 h 6581421"/>
              <a:gd name="connsiteX2283" fmla="*/ 317844 w 11875911"/>
              <a:gd name="connsiteY2283" fmla="*/ 1810560 h 6581421"/>
              <a:gd name="connsiteX2284" fmla="*/ 308079 w 11875911"/>
              <a:gd name="connsiteY2284" fmla="*/ 1803019 h 6581421"/>
              <a:gd name="connsiteX2285" fmla="*/ 298802 w 11875911"/>
              <a:gd name="connsiteY2285" fmla="*/ 1794974 h 6581421"/>
              <a:gd name="connsiteX2286" fmla="*/ 289526 w 11875911"/>
              <a:gd name="connsiteY2286" fmla="*/ 1786430 h 6581421"/>
              <a:gd name="connsiteX2287" fmla="*/ 281225 w 11875911"/>
              <a:gd name="connsiteY2287" fmla="*/ 1778385 h 6581421"/>
              <a:gd name="connsiteX2288" fmla="*/ 272438 w 11875911"/>
              <a:gd name="connsiteY2288" fmla="*/ 1769841 h 6581421"/>
              <a:gd name="connsiteX2289" fmla="*/ 256814 w 11875911"/>
              <a:gd name="connsiteY2289" fmla="*/ 1751743 h 6581421"/>
              <a:gd name="connsiteX2290" fmla="*/ 241679 w 11875911"/>
              <a:gd name="connsiteY2290" fmla="*/ 1733142 h 6581421"/>
              <a:gd name="connsiteX2291" fmla="*/ 227031 w 11875911"/>
              <a:gd name="connsiteY2291" fmla="*/ 1713035 h 6581421"/>
              <a:gd name="connsiteX2292" fmla="*/ 213848 w 11875911"/>
              <a:gd name="connsiteY2292" fmla="*/ 1693428 h 6581421"/>
              <a:gd name="connsiteX2293" fmla="*/ 200178 w 11875911"/>
              <a:gd name="connsiteY2293" fmla="*/ 1672817 h 6581421"/>
              <a:gd name="connsiteX2294" fmla="*/ 173814 w 11875911"/>
              <a:gd name="connsiteY2294" fmla="*/ 1630589 h 6581421"/>
              <a:gd name="connsiteX2295" fmla="*/ 147937 w 11875911"/>
              <a:gd name="connsiteY2295" fmla="*/ 1589367 h 6581421"/>
              <a:gd name="connsiteX2296" fmla="*/ 134265 w 11875911"/>
              <a:gd name="connsiteY2296" fmla="*/ 1568756 h 6581421"/>
              <a:gd name="connsiteX2297" fmla="*/ 120595 w 11875911"/>
              <a:gd name="connsiteY2297" fmla="*/ 1549149 h 6581421"/>
              <a:gd name="connsiteX2298" fmla="*/ 115225 w 11875911"/>
              <a:gd name="connsiteY2298" fmla="*/ 1546134 h 6581421"/>
              <a:gd name="connsiteX2299" fmla="*/ 108877 w 11875911"/>
              <a:gd name="connsiteY2299" fmla="*/ 1543620 h 6581421"/>
              <a:gd name="connsiteX2300" fmla="*/ 96183 w 11875911"/>
              <a:gd name="connsiteY2300" fmla="*/ 1539097 h 6581421"/>
              <a:gd name="connsiteX2301" fmla="*/ 90324 w 11875911"/>
              <a:gd name="connsiteY2301" fmla="*/ 1536079 h 6581421"/>
              <a:gd name="connsiteX2302" fmla="*/ 84953 w 11875911"/>
              <a:gd name="connsiteY2302" fmla="*/ 1533566 h 6581421"/>
              <a:gd name="connsiteX2303" fmla="*/ 80559 w 11875911"/>
              <a:gd name="connsiteY2303" fmla="*/ 1530049 h 6581421"/>
              <a:gd name="connsiteX2304" fmla="*/ 78607 w 11875911"/>
              <a:gd name="connsiteY2304" fmla="*/ 1527533 h 6581421"/>
              <a:gd name="connsiteX2305" fmla="*/ 77142 w 11875911"/>
              <a:gd name="connsiteY2305" fmla="*/ 1525021 h 6581421"/>
              <a:gd name="connsiteX2306" fmla="*/ 71283 w 11875911"/>
              <a:gd name="connsiteY2306" fmla="*/ 1517480 h 6581421"/>
              <a:gd name="connsiteX2307" fmla="*/ 64935 w 11875911"/>
              <a:gd name="connsiteY2307" fmla="*/ 1509939 h 6581421"/>
              <a:gd name="connsiteX2308" fmla="*/ 57613 w 11875911"/>
              <a:gd name="connsiteY2308" fmla="*/ 1502901 h 6581421"/>
              <a:gd name="connsiteX2309" fmla="*/ 49800 w 11875911"/>
              <a:gd name="connsiteY2309" fmla="*/ 1495360 h 6581421"/>
              <a:gd name="connsiteX2310" fmla="*/ 34177 w 11875911"/>
              <a:gd name="connsiteY2310" fmla="*/ 1480781 h 6581421"/>
              <a:gd name="connsiteX2311" fmla="*/ 25877 w 11875911"/>
              <a:gd name="connsiteY2311" fmla="*/ 1473744 h 6581421"/>
              <a:gd name="connsiteX2312" fmla="*/ 19042 w 11875911"/>
              <a:gd name="connsiteY2312" fmla="*/ 1466203 h 6581421"/>
              <a:gd name="connsiteX2313" fmla="*/ 12694 w 11875911"/>
              <a:gd name="connsiteY2313" fmla="*/ 1458662 h 6581421"/>
              <a:gd name="connsiteX2314" fmla="*/ 7324 w 11875911"/>
              <a:gd name="connsiteY2314" fmla="*/ 1451120 h 6581421"/>
              <a:gd name="connsiteX2315" fmla="*/ 4883 w 11875911"/>
              <a:gd name="connsiteY2315" fmla="*/ 1447604 h 6581421"/>
              <a:gd name="connsiteX2316" fmla="*/ 2929 w 11875911"/>
              <a:gd name="connsiteY2316" fmla="*/ 1443581 h 6581421"/>
              <a:gd name="connsiteX2317" fmla="*/ 1465 w 11875911"/>
              <a:gd name="connsiteY2317" fmla="*/ 1439559 h 6581421"/>
              <a:gd name="connsiteX2318" fmla="*/ 487 w 11875911"/>
              <a:gd name="connsiteY2318" fmla="*/ 1435537 h 6581421"/>
              <a:gd name="connsiteX2319" fmla="*/ 0 w 11875911"/>
              <a:gd name="connsiteY2319" fmla="*/ 1432020 h 6581421"/>
              <a:gd name="connsiteX2320" fmla="*/ 0 w 11875911"/>
              <a:gd name="connsiteY2320" fmla="*/ 1426992 h 6581421"/>
              <a:gd name="connsiteX2321" fmla="*/ 0 w 11875911"/>
              <a:gd name="connsiteY2321" fmla="*/ 1422970 h 6581421"/>
              <a:gd name="connsiteX2322" fmla="*/ 976 w 11875911"/>
              <a:gd name="connsiteY2322" fmla="*/ 1418948 h 6581421"/>
              <a:gd name="connsiteX2323" fmla="*/ 2929 w 11875911"/>
              <a:gd name="connsiteY2323" fmla="*/ 1414925 h 6581421"/>
              <a:gd name="connsiteX2324" fmla="*/ 4394 w 11875911"/>
              <a:gd name="connsiteY2324" fmla="*/ 1410401 h 6581421"/>
              <a:gd name="connsiteX2325" fmla="*/ 7324 w 11875911"/>
              <a:gd name="connsiteY2325" fmla="*/ 1405376 h 6581421"/>
              <a:gd name="connsiteX2326" fmla="*/ 10742 w 11875911"/>
              <a:gd name="connsiteY2326" fmla="*/ 1400850 h 6581421"/>
              <a:gd name="connsiteX2327" fmla="*/ 13670 w 11875911"/>
              <a:gd name="connsiteY2327" fmla="*/ 1397835 h 6581421"/>
              <a:gd name="connsiteX2328" fmla="*/ 17088 w 11875911"/>
              <a:gd name="connsiteY2328" fmla="*/ 1394818 h 6581421"/>
              <a:gd name="connsiteX2329" fmla="*/ 20018 w 11875911"/>
              <a:gd name="connsiteY2329" fmla="*/ 1393309 h 6581421"/>
              <a:gd name="connsiteX2330" fmla="*/ 23436 w 11875911"/>
              <a:gd name="connsiteY2330" fmla="*/ 1391802 h 6581421"/>
              <a:gd name="connsiteX2331" fmla="*/ 26853 w 11875911"/>
              <a:gd name="connsiteY2331" fmla="*/ 1390797 h 6581421"/>
              <a:gd name="connsiteX2332" fmla="*/ 30271 w 11875911"/>
              <a:gd name="connsiteY2332" fmla="*/ 1390294 h 6581421"/>
              <a:gd name="connsiteX2333" fmla="*/ 33201 w 11875911"/>
              <a:gd name="connsiteY2333" fmla="*/ 1390294 h 6581421"/>
              <a:gd name="connsiteX2334" fmla="*/ 36619 w 11875911"/>
              <a:gd name="connsiteY2334" fmla="*/ 1390797 h 6581421"/>
              <a:gd name="connsiteX2335" fmla="*/ 40036 w 11875911"/>
              <a:gd name="connsiteY2335" fmla="*/ 1391802 h 6581421"/>
              <a:gd name="connsiteX2336" fmla="*/ 43454 w 11875911"/>
              <a:gd name="connsiteY2336" fmla="*/ 1392807 h 6581421"/>
              <a:gd name="connsiteX2337" fmla="*/ 50778 w 11875911"/>
              <a:gd name="connsiteY2337" fmla="*/ 1396830 h 6581421"/>
              <a:gd name="connsiteX2338" fmla="*/ 58589 w 11875911"/>
              <a:gd name="connsiteY2338" fmla="*/ 1401354 h 6581421"/>
              <a:gd name="connsiteX2339" fmla="*/ 65913 w 11875911"/>
              <a:gd name="connsiteY2339" fmla="*/ 1406883 h 6581421"/>
              <a:gd name="connsiteX2340" fmla="*/ 81048 w 11875911"/>
              <a:gd name="connsiteY2340" fmla="*/ 1419451 h 6581421"/>
              <a:gd name="connsiteX2341" fmla="*/ 97159 w 11875911"/>
              <a:gd name="connsiteY2341" fmla="*/ 1433526 h 6581421"/>
              <a:gd name="connsiteX2342" fmla="*/ 104971 w 11875911"/>
              <a:gd name="connsiteY2342" fmla="*/ 1440062 h 6581421"/>
              <a:gd name="connsiteX2343" fmla="*/ 112784 w 11875911"/>
              <a:gd name="connsiteY2343" fmla="*/ 1445591 h 6581421"/>
              <a:gd name="connsiteX2344" fmla="*/ 120106 w 11875911"/>
              <a:gd name="connsiteY2344" fmla="*/ 1451120 h 6581421"/>
              <a:gd name="connsiteX2345" fmla="*/ 127919 w 11875911"/>
              <a:gd name="connsiteY2345" fmla="*/ 1455143 h 6581421"/>
              <a:gd name="connsiteX2346" fmla="*/ 143054 w 11875911"/>
              <a:gd name="connsiteY2346" fmla="*/ 1469722 h 6581421"/>
              <a:gd name="connsiteX2347" fmla="*/ 149402 w 11875911"/>
              <a:gd name="connsiteY2347" fmla="*/ 1465198 h 6581421"/>
              <a:gd name="connsiteX2348" fmla="*/ 156237 w 11875911"/>
              <a:gd name="connsiteY2348" fmla="*/ 1459669 h 6581421"/>
              <a:gd name="connsiteX2349" fmla="*/ 162583 w 11875911"/>
              <a:gd name="connsiteY2349" fmla="*/ 1454138 h 6581421"/>
              <a:gd name="connsiteX2350" fmla="*/ 168442 w 11875911"/>
              <a:gd name="connsiteY2350" fmla="*/ 1448105 h 6581421"/>
              <a:gd name="connsiteX2351" fmla="*/ 179184 w 11875911"/>
              <a:gd name="connsiteY2351" fmla="*/ 1434532 h 6581421"/>
              <a:gd name="connsiteX2352" fmla="*/ 189925 w 11875911"/>
              <a:gd name="connsiteY2352" fmla="*/ 1421461 h 6581421"/>
              <a:gd name="connsiteX2353" fmla="*/ 200667 w 11875911"/>
              <a:gd name="connsiteY2353" fmla="*/ 1408391 h 6581421"/>
              <a:gd name="connsiteX2354" fmla="*/ 206526 w 11875911"/>
              <a:gd name="connsiteY2354" fmla="*/ 1401857 h 6581421"/>
              <a:gd name="connsiteX2355" fmla="*/ 212384 w 11875911"/>
              <a:gd name="connsiteY2355" fmla="*/ 1396326 h 6581421"/>
              <a:gd name="connsiteX2356" fmla="*/ 219219 w 11875911"/>
              <a:gd name="connsiteY2356" fmla="*/ 1391802 h 6581421"/>
              <a:gd name="connsiteX2357" fmla="*/ 226055 w 11875911"/>
              <a:gd name="connsiteY2357" fmla="*/ 1386775 h 6581421"/>
              <a:gd name="connsiteX2358" fmla="*/ 233866 w 11875911"/>
              <a:gd name="connsiteY2358" fmla="*/ 1382753 h 6581421"/>
              <a:gd name="connsiteX2359" fmla="*/ 242166 w 11875911"/>
              <a:gd name="connsiteY2359" fmla="*/ 1379735 h 6581421"/>
              <a:gd name="connsiteX2360" fmla="*/ 249979 w 11875911"/>
              <a:gd name="connsiteY2360" fmla="*/ 1378229 h 6581421"/>
              <a:gd name="connsiteX2361" fmla="*/ 256814 w 11875911"/>
              <a:gd name="connsiteY2361" fmla="*/ 1376720 h 6581421"/>
              <a:gd name="connsiteX2362" fmla="*/ 262184 w 11875911"/>
              <a:gd name="connsiteY2362" fmla="*/ 1376720 h 6581421"/>
              <a:gd name="connsiteX2363" fmla="*/ 266577 w 11875911"/>
              <a:gd name="connsiteY2363" fmla="*/ 1377725 h 6581421"/>
              <a:gd name="connsiteX2364" fmla="*/ 269995 w 11875911"/>
              <a:gd name="connsiteY2364" fmla="*/ 1378732 h 6581421"/>
              <a:gd name="connsiteX2365" fmla="*/ 271949 w 11875911"/>
              <a:gd name="connsiteY2365" fmla="*/ 1380241 h 6581421"/>
              <a:gd name="connsiteX2366" fmla="*/ 273414 w 11875911"/>
              <a:gd name="connsiteY2366" fmla="*/ 1383256 h 6581421"/>
              <a:gd name="connsiteX2367" fmla="*/ 273902 w 11875911"/>
              <a:gd name="connsiteY2367" fmla="*/ 1386271 h 6581421"/>
              <a:gd name="connsiteX2368" fmla="*/ 273902 w 11875911"/>
              <a:gd name="connsiteY2368" fmla="*/ 1389289 h 6581421"/>
              <a:gd name="connsiteX2369" fmla="*/ 273902 w 11875911"/>
              <a:gd name="connsiteY2369" fmla="*/ 1393309 h 6581421"/>
              <a:gd name="connsiteX2370" fmla="*/ 271460 w 11875911"/>
              <a:gd name="connsiteY2370" fmla="*/ 1400850 h 6581421"/>
              <a:gd name="connsiteX2371" fmla="*/ 265601 w 11875911"/>
              <a:gd name="connsiteY2371" fmla="*/ 1418446 h 6581421"/>
              <a:gd name="connsiteX2372" fmla="*/ 342743 w 11875911"/>
              <a:gd name="connsiteY2372" fmla="*/ 1407888 h 6581421"/>
              <a:gd name="connsiteX2373" fmla="*/ 345184 w 11875911"/>
              <a:gd name="connsiteY2373" fmla="*/ 1408391 h 6581421"/>
              <a:gd name="connsiteX2374" fmla="*/ 347625 w 11875911"/>
              <a:gd name="connsiteY2374" fmla="*/ 1408391 h 6581421"/>
              <a:gd name="connsiteX2375" fmla="*/ 349580 w 11875911"/>
              <a:gd name="connsiteY2375" fmla="*/ 1407888 h 6581421"/>
              <a:gd name="connsiteX2376" fmla="*/ 351532 w 11875911"/>
              <a:gd name="connsiteY2376" fmla="*/ 1407386 h 6581421"/>
              <a:gd name="connsiteX2377" fmla="*/ 352508 w 11875911"/>
              <a:gd name="connsiteY2377" fmla="*/ 1406381 h 6581421"/>
              <a:gd name="connsiteX2378" fmla="*/ 353484 w 11875911"/>
              <a:gd name="connsiteY2378" fmla="*/ 1404369 h 6581421"/>
              <a:gd name="connsiteX2379" fmla="*/ 354949 w 11875911"/>
              <a:gd name="connsiteY2379" fmla="*/ 1401857 h 6581421"/>
              <a:gd name="connsiteX2380" fmla="*/ 355438 w 11875911"/>
              <a:gd name="connsiteY2380" fmla="*/ 1399845 h 6581421"/>
              <a:gd name="connsiteX2381" fmla="*/ 360319 w 11875911"/>
              <a:gd name="connsiteY2381" fmla="*/ 1385266 h 6581421"/>
              <a:gd name="connsiteX2382" fmla="*/ 366667 w 11875911"/>
              <a:gd name="connsiteY2382" fmla="*/ 1371191 h 6581421"/>
              <a:gd name="connsiteX2383" fmla="*/ 373991 w 11875911"/>
              <a:gd name="connsiteY2383" fmla="*/ 1357617 h 6581421"/>
              <a:gd name="connsiteX2384" fmla="*/ 382778 w 11875911"/>
              <a:gd name="connsiteY2384" fmla="*/ 1345552 h 6581421"/>
              <a:gd name="connsiteX2385" fmla="*/ 392055 w 11875911"/>
              <a:gd name="connsiteY2385" fmla="*/ 1334492 h 6581421"/>
              <a:gd name="connsiteX2386" fmla="*/ 402309 w 11875911"/>
              <a:gd name="connsiteY2386" fmla="*/ 1323936 h 6581421"/>
              <a:gd name="connsiteX2387" fmla="*/ 413538 w 11875911"/>
              <a:gd name="connsiteY2387" fmla="*/ 1313881 h 6581421"/>
              <a:gd name="connsiteX2388" fmla="*/ 426232 w 11875911"/>
              <a:gd name="connsiteY2388" fmla="*/ 1304833 h 6581421"/>
              <a:gd name="connsiteX2389" fmla="*/ 408168 w 11875911"/>
              <a:gd name="connsiteY2389" fmla="*/ 1284725 h 6581421"/>
              <a:gd name="connsiteX2390" fmla="*/ 398892 w 11875911"/>
              <a:gd name="connsiteY2390" fmla="*/ 1274671 h 6581421"/>
              <a:gd name="connsiteX2391" fmla="*/ 390592 w 11875911"/>
              <a:gd name="connsiteY2391" fmla="*/ 1265621 h 6581421"/>
              <a:gd name="connsiteX2392" fmla="*/ 383267 w 11875911"/>
              <a:gd name="connsiteY2392" fmla="*/ 1256070 h 6581421"/>
              <a:gd name="connsiteX2393" fmla="*/ 376920 w 11875911"/>
              <a:gd name="connsiteY2393" fmla="*/ 1247022 h 6581421"/>
              <a:gd name="connsiteX2394" fmla="*/ 373991 w 11875911"/>
              <a:gd name="connsiteY2394" fmla="*/ 1241994 h 6581421"/>
              <a:gd name="connsiteX2395" fmla="*/ 372037 w 11875911"/>
              <a:gd name="connsiteY2395" fmla="*/ 1237972 h 6581421"/>
              <a:gd name="connsiteX2396" fmla="*/ 370085 w 11875911"/>
              <a:gd name="connsiteY2396" fmla="*/ 1233448 h 6581421"/>
              <a:gd name="connsiteX2397" fmla="*/ 369109 w 11875911"/>
              <a:gd name="connsiteY2397" fmla="*/ 1228922 h 6581421"/>
              <a:gd name="connsiteX2398" fmla="*/ 367643 w 11875911"/>
              <a:gd name="connsiteY2398" fmla="*/ 1223897 h 6581421"/>
              <a:gd name="connsiteX2399" fmla="*/ 367643 w 11875911"/>
              <a:gd name="connsiteY2399" fmla="*/ 1219876 h 6581421"/>
              <a:gd name="connsiteX2400" fmla="*/ 367643 w 11875911"/>
              <a:gd name="connsiteY2400" fmla="*/ 1215351 h 6581421"/>
              <a:gd name="connsiteX2401" fmla="*/ 369109 w 11875911"/>
              <a:gd name="connsiteY2401" fmla="*/ 1210827 h 6581421"/>
              <a:gd name="connsiteX2402" fmla="*/ 370574 w 11875911"/>
              <a:gd name="connsiteY2402" fmla="*/ 1206804 h 6581421"/>
              <a:gd name="connsiteX2403" fmla="*/ 373015 w 11875911"/>
              <a:gd name="connsiteY2403" fmla="*/ 1201779 h 6581421"/>
              <a:gd name="connsiteX2404" fmla="*/ 375944 w 11875911"/>
              <a:gd name="connsiteY2404" fmla="*/ 1197253 h 6581421"/>
              <a:gd name="connsiteX2405" fmla="*/ 379850 w 11875911"/>
              <a:gd name="connsiteY2405" fmla="*/ 1192729 h 6581421"/>
              <a:gd name="connsiteX2406" fmla="*/ 384244 w 11875911"/>
              <a:gd name="connsiteY2406" fmla="*/ 1187702 h 6581421"/>
              <a:gd name="connsiteX2407" fmla="*/ 389126 w 11875911"/>
              <a:gd name="connsiteY2407" fmla="*/ 1183679 h 6581421"/>
              <a:gd name="connsiteX2408" fmla="*/ 395961 w 11875911"/>
              <a:gd name="connsiteY2408" fmla="*/ 1179155 h 6581421"/>
              <a:gd name="connsiteX2409" fmla="*/ 402796 w 11875911"/>
              <a:gd name="connsiteY2409" fmla="*/ 1174631 h 6581421"/>
              <a:gd name="connsiteX2410" fmla="*/ 411097 w 11875911"/>
              <a:gd name="connsiteY2410" fmla="*/ 1169101 h 6581421"/>
              <a:gd name="connsiteX2411" fmla="*/ 419886 w 11875911"/>
              <a:gd name="connsiteY2411" fmla="*/ 1164577 h 6581421"/>
              <a:gd name="connsiteX2412" fmla="*/ 430138 w 11875911"/>
              <a:gd name="connsiteY2412" fmla="*/ 1160053 h 6581421"/>
              <a:gd name="connsiteX2413" fmla="*/ 441367 w 11875911"/>
              <a:gd name="connsiteY2413" fmla="*/ 1155025 h 6581421"/>
              <a:gd name="connsiteX2414" fmla="*/ 451132 w 11875911"/>
              <a:gd name="connsiteY2414" fmla="*/ 1150500 h 6581421"/>
              <a:gd name="connsiteX2415" fmla="*/ 459433 w 11875911"/>
              <a:gd name="connsiteY2415" fmla="*/ 1145976 h 6581421"/>
              <a:gd name="connsiteX2416" fmla="*/ 468220 w 11875911"/>
              <a:gd name="connsiteY2416" fmla="*/ 1140447 h 6581421"/>
              <a:gd name="connsiteX2417" fmla="*/ 475544 w 11875911"/>
              <a:gd name="connsiteY2417" fmla="*/ 1134918 h 6581421"/>
              <a:gd name="connsiteX2418" fmla="*/ 482868 w 11875911"/>
              <a:gd name="connsiteY2418" fmla="*/ 1128885 h 6581421"/>
              <a:gd name="connsiteX2419" fmla="*/ 489214 w 11875911"/>
              <a:gd name="connsiteY2419" fmla="*/ 1122349 h 6581421"/>
              <a:gd name="connsiteX2420" fmla="*/ 494586 w 11875911"/>
              <a:gd name="connsiteY2420" fmla="*/ 1116316 h 6581421"/>
              <a:gd name="connsiteX2421" fmla="*/ 499956 w 11875911"/>
              <a:gd name="connsiteY2421" fmla="*/ 1109279 h 6581421"/>
              <a:gd name="connsiteX2422" fmla="*/ 504349 w 11875911"/>
              <a:gd name="connsiteY2422" fmla="*/ 1102241 h 6581421"/>
              <a:gd name="connsiteX2423" fmla="*/ 508256 w 11875911"/>
              <a:gd name="connsiteY2423" fmla="*/ 1094700 h 6581421"/>
              <a:gd name="connsiteX2424" fmla="*/ 511674 w 11875911"/>
              <a:gd name="connsiteY2424" fmla="*/ 1087159 h 6581421"/>
              <a:gd name="connsiteX2425" fmla="*/ 514115 w 11875911"/>
              <a:gd name="connsiteY2425" fmla="*/ 1079116 h 6581421"/>
              <a:gd name="connsiteX2426" fmla="*/ 516556 w 11875911"/>
              <a:gd name="connsiteY2426" fmla="*/ 1071074 h 6581421"/>
              <a:gd name="connsiteX2427" fmla="*/ 518021 w 11875911"/>
              <a:gd name="connsiteY2427" fmla="*/ 1063029 h 6581421"/>
              <a:gd name="connsiteX2428" fmla="*/ 518508 w 11875911"/>
              <a:gd name="connsiteY2428" fmla="*/ 1055488 h 6581421"/>
              <a:gd name="connsiteX2429" fmla="*/ 518997 w 11875911"/>
              <a:gd name="connsiteY2429" fmla="*/ 1047445 h 6581421"/>
              <a:gd name="connsiteX2430" fmla="*/ 518997 w 11875911"/>
              <a:gd name="connsiteY2430" fmla="*/ 1038899 h 6581421"/>
              <a:gd name="connsiteX2431" fmla="*/ 518021 w 11875911"/>
              <a:gd name="connsiteY2431" fmla="*/ 1030858 h 6581421"/>
              <a:gd name="connsiteX2432" fmla="*/ 517045 w 11875911"/>
              <a:gd name="connsiteY2432" fmla="*/ 1022811 h 6581421"/>
              <a:gd name="connsiteX2433" fmla="*/ 514604 w 11875911"/>
              <a:gd name="connsiteY2433" fmla="*/ 1014769 h 6581421"/>
              <a:gd name="connsiteX2434" fmla="*/ 512162 w 11875911"/>
              <a:gd name="connsiteY2434" fmla="*/ 1006224 h 6581421"/>
              <a:gd name="connsiteX2435" fmla="*/ 508745 w 11875911"/>
              <a:gd name="connsiteY2435" fmla="*/ 998683 h 6581421"/>
              <a:gd name="connsiteX2436" fmla="*/ 505328 w 11875911"/>
              <a:gd name="connsiteY2436" fmla="*/ 990641 h 6581421"/>
              <a:gd name="connsiteX2437" fmla="*/ 500932 w 11875911"/>
              <a:gd name="connsiteY2437" fmla="*/ 983099 h 6581421"/>
              <a:gd name="connsiteX2438" fmla="*/ 496538 w 11875911"/>
              <a:gd name="connsiteY2438" fmla="*/ 976062 h 6581421"/>
              <a:gd name="connsiteX2439" fmla="*/ 490679 w 11875911"/>
              <a:gd name="connsiteY2439" fmla="*/ 969022 h 6581421"/>
              <a:gd name="connsiteX2440" fmla="*/ 485310 w 11875911"/>
              <a:gd name="connsiteY2440" fmla="*/ 961985 h 6581421"/>
              <a:gd name="connsiteX2441" fmla="*/ 478962 w 11875911"/>
              <a:gd name="connsiteY2441" fmla="*/ 955451 h 6581421"/>
              <a:gd name="connsiteX2442" fmla="*/ 471638 w 11875911"/>
              <a:gd name="connsiteY2442" fmla="*/ 949416 h 6581421"/>
              <a:gd name="connsiteX2443" fmla="*/ 464316 w 11875911"/>
              <a:gd name="connsiteY2443" fmla="*/ 943385 h 6581421"/>
              <a:gd name="connsiteX2444" fmla="*/ 456015 w 11875911"/>
              <a:gd name="connsiteY2444" fmla="*/ 937353 h 6581421"/>
              <a:gd name="connsiteX2445" fmla="*/ 447715 w 11875911"/>
              <a:gd name="connsiteY2445" fmla="*/ 932326 h 6581421"/>
              <a:gd name="connsiteX2446" fmla="*/ 412562 w 11875911"/>
              <a:gd name="connsiteY2446" fmla="*/ 918250 h 6581421"/>
              <a:gd name="connsiteX2447" fmla="*/ 415490 w 11875911"/>
              <a:gd name="connsiteY2447" fmla="*/ 914226 h 6581421"/>
              <a:gd name="connsiteX2448" fmla="*/ 417932 w 11875911"/>
              <a:gd name="connsiteY2448" fmla="*/ 909704 h 6581421"/>
              <a:gd name="connsiteX2449" fmla="*/ 419397 w 11875911"/>
              <a:gd name="connsiteY2449" fmla="*/ 904175 h 6581421"/>
              <a:gd name="connsiteX2450" fmla="*/ 420862 w 11875911"/>
              <a:gd name="connsiteY2450" fmla="*/ 899146 h 6581421"/>
              <a:gd name="connsiteX2451" fmla="*/ 423791 w 11875911"/>
              <a:gd name="connsiteY2451" fmla="*/ 887584 h 6581421"/>
              <a:gd name="connsiteX2452" fmla="*/ 426721 w 11875911"/>
              <a:gd name="connsiteY2452" fmla="*/ 875018 h 6581421"/>
              <a:gd name="connsiteX2453" fmla="*/ 431115 w 11875911"/>
              <a:gd name="connsiteY2453" fmla="*/ 850384 h 6581421"/>
              <a:gd name="connsiteX2454" fmla="*/ 434043 w 11875911"/>
              <a:gd name="connsiteY2454" fmla="*/ 838820 h 6581421"/>
              <a:gd name="connsiteX2455" fmla="*/ 437463 w 11875911"/>
              <a:gd name="connsiteY2455" fmla="*/ 828264 h 6581421"/>
              <a:gd name="connsiteX2456" fmla="*/ 439902 w 11875911"/>
              <a:gd name="connsiteY2456" fmla="*/ 823237 h 6581421"/>
              <a:gd name="connsiteX2457" fmla="*/ 441856 w 11875911"/>
              <a:gd name="connsiteY2457" fmla="*/ 819216 h 6581421"/>
              <a:gd name="connsiteX2458" fmla="*/ 444785 w 11875911"/>
              <a:gd name="connsiteY2458" fmla="*/ 815194 h 6581421"/>
              <a:gd name="connsiteX2459" fmla="*/ 448202 w 11875911"/>
              <a:gd name="connsiteY2459" fmla="*/ 811675 h 6581421"/>
              <a:gd name="connsiteX2460" fmla="*/ 451620 w 11875911"/>
              <a:gd name="connsiteY2460" fmla="*/ 808154 h 6581421"/>
              <a:gd name="connsiteX2461" fmla="*/ 456015 w 11875911"/>
              <a:gd name="connsiteY2461" fmla="*/ 805643 h 6581421"/>
              <a:gd name="connsiteX2462" fmla="*/ 460898 w 11875911"/>
              <a:gd name="connsiteY2462" fmla="*/ 804134 h 6581421"/>
              <a:gd name="connsiteX2463" fmla="*/ 465779 w 11875911"/>
              <a:gd name="connsiteY2463" fmla="*/ 802625 h 6581421"/>
              <a:gd name="connsiteX2464" fmla="*/ 471638 w 11875911"/>
              <a:gd name="connsiteY2464" fmla="*/ 802124 h 6581421"/>
              <a:gd name="connsiteX2465" fmla="*/ 477985 w 11875911"/>
              <a:gd name="connsiteY2465" fmla="*/ 802124 h 6581421"/>
              <a:gd name="connsiteX2466" fmla="*/ 485310 w 11875911"/>
              <a:gd name="connsiteY2466" fmla="*/ 803129 h 6581421"/>
              <a:gd name="connsiteX2467" fmla="*/ 492632 w 11875911"/>
              <a:gd name="connsiteY2467" fmla="*/ 805139 h 6581421"/>
              <a:gd name="connsiteX2468" fmla="*/ 500932 w 11875911"/>
              <a:gd name="connsiteY2468" fmla="*/ 808154 h 6581421"/>
              <a:gd name="connsiteX2469" fmla="*/ 510697 w 11875911"/>
              <a:gd name="connsiteY2469" fmla="*/ 812179 h 6581421"/>
              <a:gd name="connsiteX2470" fmla="*/ 520950 w 11875911"/>
              <a:gd name="connsiteY2470" fmla="*/ 816703 h 6581421"/>
              <a:gd name="connsiteX2471" fmla="*/ 531691 w 11875911"/>
              <a:gd name="connsiteY2471" fmla="*/ 822735 h 6581421"/>
              <a:gd name="connsiteX2472" fmla="*/ 534622 w 11875911"/>
              <a:gd name="connsiteY2472" fmla="*/ 823740 h 6581421"/>
              <a:gd name="connsiteX2473" fmla="*/ 536574 w 11875911"/>
              <a:gd name="connsiteY2473" fmla="*/ 824745 h 6581421"/>
              <a:gd name="connsiteX2474" fmla="*/ 539503 w 11875911"/>
              <a:gd name="connsiteY2474" fmla="*/ 824745 h 6581421"/>
              <a:gd name="connsiteX2475" fmla="*/ 541944 w 11875911"/>
              <a:gd name="connsiteY2475" fmla="*/ 825750 h 6581421"/>
              <a:gd name="connsiteX2476" fmla="*/ 543898 w 11875911"/>
              <a:gd name="connsiteY2476" fmla="*/ 824745 h 6581421"/>
              <a:gd name="connsiteX2477" fmla="*/ 546339 w 11875911"/>
              <a:gd name="connsiteY2477" fmla="*/ 824244 h 6581421"/>
              <a:gd name="connsiteX2478" fmla="*/ 550733 w 11875911"/>
              <a:gd name="connsiteY2478" fmla="*/ 822232 h 6581421"/>
              <a:gd name="connsiteX2479" fmla="*/ 554151 w 11875911"/>
              <a:gd name="connsiteY2479" fmla="*/ 818713 h 6581421"/>
              <a:gd name="connsiteX2480" fmla="*/ 558057 w 11875911"/>
              <a:gd name="connsiteY2480" fmla="*/ 813685 h 6581421"/>
              <a:gd name="connsiteX2481" fmla="*/ 560986 w 11875911"/>
              <a:gd name="connsiteY2481" fmla="*/ 809161 h 6581421"/>
              <a:gd name="connsiteX2482" fmla="*/ 563916 w 11875911"/>
              <a:gd name="connsiteY2482" fmla="*/ 803129 h 6581421"/>
              <a:gd name="connsiteX2483" fmla="*/ 566358 w 11875911"/>
              <a:gd name="connsiteY2483" fmla="*/ 797600 h 6581421"/>
              <a:gd name="connsiteX2484" fmla="*/ 567821 w 11875911"/>
              <a:gd name="connsiteY2484" fmla="*/ 791565 h 6581421"/>
              <a:gd name="connsiteX2485" fmla="*/ 568797 w 11875911"/>
              <a:gd name="connsiteY2485" fmla="*/ 786038 h 6581421"/>
              <a:gd name="connsiteX2486" fmla="*/ 570262 w 11875911"/>
              <a:gd name="connsiteY2486" fmla="*/ 780507 h 6581421"/>
              <a:gd name="connsiteX2487" fmla="*/ 570262 w 11875911"/>
              <a:gd name="connsiteY2487" fmla="*/ 775480 h 6581421"/>
              <a:gd name="connsiteX2488" fmla="*/ 570262 w 11875911"/>
              <a:gd name="connsiteY2488" fmla="*/ 771458 h 6581421"/>
              <a:gd name="connsiteX2489" fmla="*/ 568797 w 11875911"/>
              <a:gd name="connsiteY2489" fmla="*/ 767939 h 6581421"/>
              <a:gd name="connsiteX2490" fmla="*/ 567334 w 11875911"/>
              <a:gd name="connsiteY2490" fmla="*/ 765929 h 6581421"/>
              <a:gd name="connsiteX2491" fmla="*/ 559521 w 11875911"/>
              <a:gd name="connsiteY2491" fmla="*/ 758388 h 6581421"/>
              <a:gd name="connsiteX2492" fmla="*/ 552198 w 11875911"/>
              <a:gd name="connsiteY2492" fmla="*/ 750848 h 6581421"/>
              <a:gd name="connsiteX2493" fmla="*/ 546339 w 11875911"/>
              <a:gd name="connsiteY2493" fmla="*/ 743305 h 6581421"/>
              <a:gd name="connsiteX2494" fmla="*/ 540481 w 11875911"/>
              <a:gd name="connsiteY2494" fmla="*/ 736268 h 6581421"/>
              <a:gd name="connsiteX2495" fmla="*/ 536574 w 11875911"/>
              <a:gd name="connsiteY2495" fmla="*/ 728728 h 6581421"/>
              <a:gd name="connsiteX2496" fmla="*/ 533156 w 11875911"/>
              <a:gd name="connsiteY2496" fmla="*/ 721691 h 6581421"/>
              <a:gd name="connsiteX2497" fmla="*/ 530715 w 11875911"/>
              <a:gd name="connsiteY2497" fmla="*/ 714148 h 6581421"/>
              <a:gd name="connsiteX2498" fmla="*/ 528274 w 11875911"/>
              <a:gd name="connsiteY2498" fmla="*/ 707112 h 6581421"/>
              <a:gd name="connsiteX2499" fmla="*/ 527298 w 11875911"/>
              <a:gd name="connsiteY2499" fmla="*/ 699569 h 6581421"/>
              <a:gd name="connsiteX2500" fmla="*/ 526322 w 11875911"/>
              <a:gd name="connsiteY2500" fmla="*/ 692531 h 6581421"/>
              <a:gd name="connsiteX2501" fmla="*/ 526322 w 11875911"/>
              <a:gd name="connsiteY2501" fmla="*/ 685494 h 6581421"/>
              <a:gd name="connsiteX2502" fmla="*/ 527298 w 11875911"/>
              <a:gd name="connsiteY2502" fmla="*/ 678456 h 6581421"/>
              <a:gd name="connsiteX2503" fmla="*/ 528274 w 11875911"/>
              <a:gd name="connsiteY2503" fmla="*/ 670917 h 6581421"/>
              <a:gd name="connsiteX2504" fmla="*/ 529250 w 11875911"/>
              <a:gd name="connsiteY2504" fmla="*/ 663877 h 6581421"/>
              <a:gd name="connsiteX2505" fmla="*/ 531204 w 11875911"/>
              <a:gd name="connsiteY2505" fmla="*/ 656840 h 6581421"/>
              <a:gd name="connsiteX2506" fmla="*/ 533156 w 11875911"/>
              <a:gd name="connsiteY2506" fmla="*/ 649802 h 6581421"/>
              <a:gd name="connsiteX2507" fmla="*/ 538526 w 11875911"/>
              <a:gd name="connsiteY2507" fmla="*/ 635727 h 6581421"/>
              <a:gd name="connsiteX2508" fmla="*/ 543898 w 11875911"/>
              <a:gd name="connsiteY2508" fmla="*/ 621650 h 6581421"/>
              <a:gd name="connsiteX2509" fmla="*/ 556592 w 11875911"/>
              <a:gd name="connsiteY2509" fmla="*/ 594001 h 6581421"/>
              <a:gd name="connsiteX2510" fmla="*/ 561475 w 11875911"/>
              <a:gd name="connsiteY2510" fmla="*/ 579926 h 6581421"/>
              <a:gd name="connsiteX2511" fmla="*/ 566845 w 11875911"/>
              <a:gd name="connsiteY2511" fmla="*/ 565850 h 6581421"/>
              <a:gd name="connsiteX2512" fmla="*/ 568310 w 11875911"/>
              <a:gd name="connsiteY2512" fmla="*/ 558811 h 6581421"/>
              <a:gd name="connsiteX2513" fmla="*/ 570262 w 11875911"/>
              <a:gd name="connsiteY2513" fmla="*/ 551773 h 6581421"/>
              <a:gd name="connsiteX2514" fmla="*/ 571238 w 11875911"/>
              <a:gd name="connsiteY2514" fmla="*/ 544234 h 6581421"/>
              <a:gd name="connsiteX2515" fmla="*/ 571727 w 11875911"/>
              <a:gd name="connsiteY2515" fmla="*/ 537194 h 6581421"/>
              <a:gd name="connsiteX2516" fmla="*/ 573192 w 11875911"/>
              <a:gd name="connsiteY2516" fmla="*/ 526638 h 6581421"/>
              <a:gd name="connsiteX2517" fmla="*/ 574656 w 11875911"/>
              <a:gd name="connsiteY2517" fmla="*/ 516080 h 6581421"/>
              <a:gd name="connsiteX2518" fmla="*/ 579051 w 11875911"/>
              <a:gd name="connsiteY2518" fmla="*/ 494965 h 6581421"/>
              <a:gd name="connsiteX2519" fmla="*/ 580027 w 11875911"/>
              <a:gd name="connsiteY2519" fmla="*/ 477874 h 6581421"/>
              <a:gd name="connsiteX2520" fmla="*/ 580027 w 11875911"/>
              <a:gd name="connsiteY2520" fmla="*/ 460782 h 6581421"/>
              <a:gd name="connsiteX2521" fmla="*/ 579051 w 11875911"/>
              <a:gd name="connsiteY2521" fmla="*/ 452739 h 6581421"/>
              <a:gd name="connsiteX2522" fmla="*/ 578562 w 11875911"/>
              <a:gd name="connsiteY2522" fmla="*/ 445198 h 6581421"/>
              <a:gd name="connsiteX2523" fmla="*/ 577099 w 11875911"/>
              <a:gd name="connsiteY2523" fmla="*/ 437659 h 6581421"/>
              <a:gd name="connsiteX2524" fmla="*/ 574656 w 11875911"/>
              <a:gd name="connsiteY2524" fmla="*/ 430621 h 6581421"/>
              <a:gd name="connsiteX2525" fmla="*/ 571727 w 11875911"/>
              <a:gd name="connsiteY2525" fmla="*/ 423583 h 6581421"/>
              <a:gd name="connsiteX2526" fmla="*/ 567821 w 11875911"/>
              <a:gd name="connsiteY2526" fmla="*/ 417549 h 6581421"/>
              <a:gd name="connsiteX2527" fmla="*/ 563427 w 11875911"/>
              <a:gd name="connsiteY2527" fmla="*/ 411517 h 6581421"/>
              <a:gd name="connsiteX2528" fmla="*/ 557568 w 11875911"/>
              <a:gd name="connsiteY2528" fmla="*/ 406993 h 6581421"/>
              <a:gd name="connsiteX2529" fmla="*/ 550733 w 11875911"/>
              <a:gd name="connsiteY2529" fmla="*/ 402970 h 6581421"/>
              <a:gd name="connsiteX2530" fmla="*/ 542922 w 11875911"/>
              <a:gd name="connsiteY2530" fmla="*/ 398948 h 6581421"/>
              <a:gd name="connsiteX2531" fmla="*/ 533156 w 11875911"/>
              <a:gd name="connsiteY2531" fmla="*/ 396436 h 6581421"/>
              <a:gd name="connsiteX2532" fmla="*/ 522415 w 11875911"/>
              <a:gd name="connsiteY2532" fmla="*/ 394928 h 6581421"/>
              <a:gd name="connsiteX2533" fmla="*/ 525833 w 11875911"/>
              <a:gd name="connsiteY2533" fmla="*/ 406993 h 6581421"/>
              <a:gd name="connsiteX2534" fmla="*/ 528274 w 11875911"/>
              <a:gd name="connsiteY2534" fmla="*/ 418554 h 6581421"/>
              <a:gd name="connsiteX2535" fmla="*/ 529250 w 11875911"/>
              <a:gd name="connsiteY2535" fmla="*/ 429113 h 6581421"/>
              <a:gd name="connsiteX2536" fmla="*/ 529250 w 11875911"/>
              <a:gd name="connsiteY2536" fmla="*/ 438662 h 6581421"/>
              <a:gd name="connsiteX2537" fmla="*/ 528274 w 11875911"/>
              <a:gd name="connsiteY2537" fmla="*/ 446705 h 6581421"/>
              <a:gd name="connsiteX2538" fmla="*/ 525833 w 11875911"/>
              <a:gd name="connsiteY2538" fmla="*/ 453744 h 6581421"/>
              <a:gd name="connsiteX2539" fmla="*/ 524367 w 11875911"/>
              <a:gd name="connsiteY2539" fmla="*/ 456760 h 6581421"/>
              <a:gd name="connsiteX2540" fmla="*/ 522415 w 11875911"/>
              <a:gd name="connsiteY2540" fmla="*/ 459777 h 6581421"/>
              <a:gd name="connsiteX2541" fmla="*/ 520950 w 11875911"/>
              <a:gd name="connsiteY2541" fmla="*/ 461789 h 6581421"/>
              <a:gd name="connsiteX2542" fmla="*/ 518508 w 11875911"/>
              <a:gd name="connsiteY2542" fmla="*/ 464303 h 6581421"/>
              <a:gd name="connsiteX2543" fmla="*/ 515580 w 11875911"/>
              <a:gd name="connsiteY2543" fmla="*/ 466814 h 6581421"/>
              <a:gd name="connsiteX2544" fmla="*/ 513139 w 11875911"/>
              <a:gd name="connsiteY2544" fmla="*/ 468323 h 6581421"/>
              <a:gd name="connsiteX2545" fmla="*/ 506791 w 11875911"/>
              <a:gd name="connsiteY2545" fmla="*/ 471340 h 6581421"/>
              <a:gd name="connsiteX2546" fmla="*/ 499469 w 11875911"/>
              <a:gd name="connsiteY2546" fmla="*/ 472849 h 6581421"/>
              <a:gd name="connsiteX2547" fmla="*/ 491168 w 11875911"/>
              <a:gd name="connsiteY2547" fmla="*/ 474357 h 6581421"/>
              <a:gd name="connsiteX2548" fmla="*/ 482379 w 11875911"/>
              <a:gd name="connsiteY2548" fmla="*/ 474357 h 6581421"/>
              <a:gd name="connsiteX2549" fmla="*/ 472616 w 11875911"/>
              <a:gd name="connsiteY2549" fmla="*/ 472849 h 6581421"/>
              <a:gd name="connsiteX2550" fmla="*/ 461874 w 11875911"/>
              <a:gd name="connsiteY2550" fmla="*/ 471340 h 6581421"/>
              <a:gd name="connsiteX2551" fmla="*/ 450645 w 11875911"/>
              <a:gd name="connsiteY2551" fmla="*/ 468826 h 6581421"/>
              <a:gd name="connsiteX2552" fmla="*/ 443809 w 11875911"/>
              <a:gd name="connsiteY2552" fmla="*/ 466814 h 6581421"/>
              <a:gd name="connsiteX2553" fmla="*/ 436974 w 11875911"/>
              <a:gd name="connsiteY2553" fmla="*/ 464303 h 6581421"/>
              <a:gd name="connsiteX2554" fmla="*/ 430628 w 11875911"/>
              <a:gd name="connsiteY2554" fmla="*/ 461789 h 6581421"/>
              <a:gd name="connsiteX2555" fmla="*/ 424280 w 11875911"/>
              <a:gd name="connsiteY2555" fmla="*/ 458268 h 6581421"/>
              <a:gd name="connsiteX2556" fmla="*/ 418421 w 11875911"/>
              <a:gd name="connsiteY2556" fmla="*/ 454751 h 6581421"/>
              <a:gd name="connsiteX2557" fmla="*/ 412562 w 11875911"/>
              <a:gd name="connsiteY2557" fmla="*/ 451230 h 6581421"/>
              <a:gd name="connsiteX2558" fmla="*/ 401331 w 11875911"/>
              <a:gd name="connsiteY2558" fmla="*/ 442684 h 6581421"/>
              <a:gd name="connsiteX2559" fmla="*/ 390592 w 11875911"/>
              <a:gd name="connsiteY2559" fmla="*/ 433133 h 6581421"/>
              <a:gd name="connsiteX2560" fmla="*/ 380826 w 11875911"/>
              <a:gd name="connsiteY2560" fmla="*/ 423078 h 6581421"/>
              <a:gd name="connsiteX2561" fmla="*/ 372037 w 11875911"/>
              <a:gd name="connsiteY2561" fmla="*/ 411517 h 6581421"/>
              <a:gd name="connsiteX2562" fmla="*/ 362761 w 11875911"/>
              <a:gd name="connsiteY2562" fmla="*/ 400457 h 6581421"/>
              <a:gd name="connsiteX2563" fmla="*/ 333955 w 11875911"/>
              <a:gd name="connsiteY2563" fmla="*/ 367780 h 6581421"/>
              <a:gd name="connsiteX2564" fmla="*/ 316379 w 11875911"/>
              <a:gd name="connsiteY2564" fmla="*/ 349683 h 6581421"/>
              <a:gd name="connsiteX2565" fmla="*/ 309544 w 11875911"/>
              <a:gd name="connsiteY2565" fmla="*/ 340133 h 6581421"/>
              <a:gd name="connsiteX2566" fmla="*/ 302709 w 11875911"/>
              <a:gd name="connsiteY2566" fmla="*/ 330077 h 6581421"/>
              <a:gd name="connsiteX2567" fmla="*/ 297337 w 11875911"/>
              <a:gd name="connsiteY2567" fmla="*/ 319522 h 6581421"/>
              <a:gd name="connsiteX2568" fmla="*/ 295874 w 11875911"/>
              <a:gd name="connsiteY2568" fmla="*/ 314495 h 6581421"/>
              <a:gd name="connsiteX2569" fmla="*/ 293919 w 11875911"/>
              <a:gd name="connsiteY2569" fmla="*/ 308964 h 6581421"/>
              <a:gd name="connsiteX2570" fmla="*/ 292454 w 11875911"/>
              <a:gd name="connsiteY2570" fmla="*/ 303435 h 6581421"/>
              <a:gd name="connsiteX2571" fmla="*/ 291967 w 11875911"/>
              <a:gd name="connsiteY2571" fmla="*/ 297402 h 6581421"/>
              <a:gd name="connsiteX2572" fmla="*/ 291478 w 11875911"/>
              <a:gd name="connsiteY2572" fmla="*/ 291370 h 6581421"/>
              <a:gd name="connsiteX2573" fmla="*/ 291967 w 11875911"/>
              <a:gd name="connsiteY2573" fmla="*/ 285841 h 6581421"/>
              <a:gd name="connsiteX2574" fmla="*/ 292454 w 11875911"/>
              <a:gd name="connsiteY2574" fmla="*/ 279305 h 6581421"/>
              <a:gd name="connsiteX2575" fmla="*/ 293431 w 11875911"/>
              <a:gd name="connsiteY2575" fmla="*/ 272770 h 6581421"/>
              <a:gd name="connsiteX2576" fmla="*/ 295385 w 11875911"/>
              <a:gd name="connsiteY2576" fmla="*/ 266234 h 6581421"/>
              <a:gd name="connsiteX2577" fmla="*/ 297337 w 11875911"/>
              <a:gd name="connsiteY2577" fmla="*/ 259698 h 6581421"/>
              <a:gd name="connsiteX2578" fmla="*/ 310520 w 11875911"/>
              <a:gd name="connsiteY2578" fmla="*/ 273272 h 6581421"/>
              <a:gd name="connsiteX2579" fmla="*/ 323703 w 11875911"/>
              <a:gd name="connsiteY2579" fmla="*/ 285841 h 6581421"/>
              <a:gd name="connsiteX2580" fmla="*/ 330049 w 11875911"/>
              <a:gd name="connsiteY2580" fmla="*/ 290866 h 6581421"/>
              <a:gd name="connsiteX2581" fmla="*/ 335421 w 11875911"/>
              <a:gd name="connsiteY2581" fmla="*/ 294888 h 6581421"/>
              <a:gd name="connsiteX2582" fmla="*/ 341279 w 11875911"/>
              <a:gd name="connsiteY2582" fmla="*/ 297906 h 6581421"/>
              <a:gd name="connsiteX2583" fmla="*/ 346160 w 11875911"/>
              <a:gd name="connsiteY2583" fmla="*/ 299916 h 6581421"/>
              <a:gd name="connsiteX2584" fmla="*/ 348602 w 11875911"/>
              <a:gd name="connsiteY2584" fmla="*/ 300417 h 6581421"/>
              <a:gd name="connsiteX2585" fmla="*/ 351532 w 11875911"/>
              <a:gd name="connsiteY2585" fmla="*/ 300417 h 6581421"/>
              <a:gd name="connsiteX2586" fmla="*/ 353484 w 11875911"/>
              <a:gd name="connsiteY2586" fmla="*/ 299916 h 6581421"/>
              <a:gd name="connsiteX2587" fmla="*/ 355438 w 11875911"/>
              <a:gd name="connsiteY2587" fmla="*/ 298407 h 6581421"/>
              <a:gd name="connsiteX2588" fmla="*/ 357391 w 11875911"/>
              <a:gd name="connsiteY2588" fmla="*/ 297402 h 6581421"/>
              <a:gd name="connsiteX2589" fmla="*/ 359832 w 11875911"/>
              <a:gd name="connsiteY2589" fmla="*/ 295392 h 6581421"/>
              <a:gd name="connsiteX2590" fmla="*/ 361784 w 11875911"/>
              <a:gd name="connsiteY2590" fmla="*/ 293380 h 6581421"/>
              <a:gd name="connsiteX2591" fmla="*/ 363250 w 11875911"/>
              <a:gd name="connsiteY2591" fmla="*/ 290365 h 6581421"/>
              <a:gd name="connsiteX2592" fmla="*/ 365202 w 11875911"/>
              <a:gd name="connsiteY2592" fmla="*/ 286846 h 6581421"/>
              <a:gd name="connsiteX2593" fmla="*/ 366667 w 11875911"/>
              <a:gd name="connsiteY2593" fmla="*/ 282823 h 6581421"/>
              <a:gd name="connsiteX2594" fmla="*/ 369109 w 11875911"/>
              <a:gd name="connsiteY2594" fmla="*/ 273272 h 6581421"/>
              <a:gd name="connsiteX2595" fmla="*/ 371061 w 11875911"/>
              <a:gd name="connsiteY2595" fmla="*/ 261207 h 6581421"/>
              <a:gd name="connsiteX2596" fmla="*/ 372526 w 11875911"/>
              <a:gd name="connsiteY2596" fmla="*/ 246127 h 6581421"/>
              <a:gd name="connsiteX2597" fmla="*/ 372037 w 11875911"/>
              <a:gd name="connsiteY2597" fmla="*/ 238585 h 6581421"/>
              <a:gd name="connsiteX2598" fmla="*/ 372037 w 11875911"/>
              <a:gd name="connsiteY2598" fmla="*/ 232050 h 6581421"/>
              <a:gd name="connsiteX2599" fmla="*/ 372037 w 11875911"/>
              <a:gd name="connsiteY2599" fmla="*/ 226017 h 6581421"/>
              <a:gd name="connsiteX2600" fmla="*/ 372526 w 11875911"/>
              <a:gd name="connsiteY2600" fmla="*/ 220991 h 6581421"/>
              <a:gd name="connsiteX2601" fmla="*/ 373502 w 11875911"/>
              <a:gd name="connsiteY2601" fmla="*/ 216969 h 6581421"/>
              <a:gd name="connsiteX2602" fmla="*/ 374478 w 11875911"/>
              <a:gd name="connsiteY2602" fmla="*/ 213450 h 6581421"/>
              <a:gd name="connsiteX2603" fmla="*/ 376432 w 11875911"/>
              <a:gd name="connsiteY2603" fmla="*/ 209931 h 6581421"/>
              <a:gd name="connsiteX2604" fmla="*/ 377896 w 11875911"/>
              <a:gd name="connsiteY2604" fmla="*/ 207416 h 6581421"/>
              <a:gd name="connsiteX2605" fmla="*/ 380337 w 11875911"/>
              <a:gd name="connsiteY2605" fmla="*/ 205909 h 6581421"/>
              <a:gd name="connsiteX2606" fmla="*/ 382778 w 11875911"/>
              <a:gd name="connsiteY2606" fmla="*/ 204400 h 6581421"/>
              <a:gd name="connsiteX2607" fmla="*/ 384733 w 11875911"/>
              <a:gd name="connsiteY2607" fmla="*/ 203395 h 6581421"/>
              <a:gd name="connsiteX2608" fmla="*/ 387661 w 11875911"/>
              <a:gd name="connsiteY2608" fmla="*/ 202894 h 6581421"/>
              <a:gd name="connsiteX2609" fmla="*/ 394009 w 11875911"/>
              <a:gd name="connsiteY2609" fmla="*/ 202894 h 6581421"/>
              <a:gd name="connsiteX2610" fmla="*/ 400844 w 11875911"/>
              <a:gd name="connsiteY2610" fmla="*/ 203395 h 6581421"/>
              <a:gd name="connsiteX2611" fmla="*/ 407679 w 11875911"/>
              <a:gd name="connsiteY2611" fmla="*/ 205406 h 6581421"/>
              <a:gd name="connsiteX2612" fmla="*/ 415003 w 11875911"/>
              <a:gd name="connsiteY2612" fmla="*/ 207416 h 6581421"/>
              <a:gd name="connsiteX2613" fmla="*/ 421838 w 11875911"/>
              <a:gd name="connsiteY2613" fmla="*/ 209428 h 6581421"/>
              <a:gd name="connsiteX2614" fmla="*/ 428673 w 11875911"/>
              <a:gd name="connsiteY2614" fmla="*/ 210435 h 6581421"/>
              <a:gd name="connsiteX2615" fmla="*/ 435508 w 11875911"/>
              <a:gd name="connsiteY2615" fmla="*/ 211438 h 6581421"/>
              <a:gd name="connsiteX2616" fmla="*/ 437950 w 11875911"/>
              <a:gd name="connsiteY2616" fmla="*/ 210937 h 6581421"/>
              <a:gd name="connsiteX2617" fmla="*/ 440880 w 11875911"/>
              <a:gd name="connsiteY2617" fmla="*/ 210937 h 6581421"/>
              <a:gd name="connsiteX2618" fmla="*/ 443809 w 11875911"/>
              <a:gd name="connsiteY2618" fmla="*/ 209931 h 6581421"/>
              <a:gd name="connsiteX2619" fmla="*/ 446250 w 11875911"/>
              <a:gd name="connsiteY2619" fmla="*/ 208924 h 6581421"/>
              <a:gd name="connsiteX2620" fmla="*/ 448202 w 11875911"/>
              <a:gd name="connsiteY2620" fmla="*/ 207416 h 6581421"/>
              <a:gd name="connsiteX2621" fmla="*/ 450645 w 11875911"/>
              <a:gd name="connsiteY2621" fmla="*/ 205406 h 6581421"/>
              <a:gd name="connsiteX2622" fmla="*/ 456015 w 11875911"/>
              <a:gd name="connsiteY2622" fmla="*/ 203395 h 6581421"/>
              <a:gd name="connsiteX2623" fmla="*/ 462363 w 11875911"/>
              <a:gd name="connsiteY2623" fmla="*/ 201887 h 6581421"/>
              <a:gd name="connsiteX2624" fmla="*/ 468220 w 11875911"/>
              <a:gd name="connsiteY2624" fmla="*/ 199877 h 6581421"/>
              <a:gd name="connsiteX2625" fmla="*/ 473103 w 11875911"/>
              <a:gd name="connsiteY2625" fmla="*/ 197363 h 6581421"/>
              <a:gd name="connsiteX2626" fmla="*/ 478474 w 11875911"/>
              <a:gd name="connsiteY2626" fmla="*/ 194849 h 6581421"/>
              <a:gd name="connsiteX2627" fmla="*/ 482868 w 11875911"/>
              <a:gd name="connsiteY2627" fmla="*/ 191834 h 6581421"/>
              <a:gd name="connsiteX2628" fmla="*/ 487262 w 11875911"/>
              <a:gd name="connsiteY2628" fmla="*/ 188815 h 6581421"/>
              <a:gd name="connsiteX2629" fmla="*/ 492145 w 11875911"/>
              <a:gd name="connsiteY2629" fmla="*/ 184795 h 6581421"/>
              <a:gd name="connsiteX2630" fmla="*/ 496051 w 11875911"/>
              <a:gd name="connsiteY2630" fmla="*/ 181278 h 6581421"/>
              <a:gd name="connsiteX2631" fmla="*/ 499956 w 11875911"/>
              <a:gd name="connsiteY2631" fmla="*/ 177253 h 6581421"/>
              <a:gd name="connsiteX2632" fmla="*/ 507280 w 11875911"/>
              <a:gd name="connsiteY2632" fmla="*/ 167704 h 6581421"/>
              <a:gd name="connsiteX2633" fmla="*/ 513628 w 11875911"/>
              <a:gd name="connsiteY2633" fmla="*/ 158152 h 6581421"/>
              <a:gd name="connsiteX2634" fmla="*/ 519487 w 11875911"/>
              <a:gd name="connsiteY2634" fmla="*/ 146087 h 6581421"/>
              <a:gd name="connsiteX2635" fmla="*/ 522415 w 11875911"/>
              <a:gd name="connsiteY2635" fmla="*/ 141060 h 6581421"/>
              <a:gd name="connsiteX2636" fmla="*/ 526322 w 11875911"/>
              <a:gd name="connsiteY2636" fmla="*/ 135028 h 6581421"/>
              <a:gd name="connsiteX2637" fmla="*/ 530715 w 11875911"/>
              <a:gd name="connsiteY2637" fmla="*/ 130000 h 6581421"/>
              <a:gd name="connsiteX2638" fmla="*/ 535598 w 11875911"/>
              <a:gd name="connsiteY2638" fmla="*/ 124469 h 6581421"/>
              <a:gd name="connsiteX2639" fmla="*/ 538526 w 11875911"/>
              <a:gd name="connsiteY2639" fmla="*/ 122962 h 6581421"/>
              <a:gd name="connsiteX2640" fmla="*/ 541457 w 11875911"/>
              <a:gd name="connsiteY2640" fmla="*/ 121955 h 6581421"/>
              <a:gd name="connsiteX2641" fmla="*/ 543898 w 11875911"/>
              <a:gd name="connsiteY2641" fmla="*/ 120449 h 6581421"/>
              <a:gd name="connsiteX2642" fmla="*/ 546827 w 11875911"/>
              <a:gd name="connsiteY2642" fmla="*/ 119945 h 6581421"/>
              <a:gd name="connsiteX2643" fmla="*/ 549757 w 11875911"/>
              <a:gd name="connsiteY2643" fmla="*/ 119945 h 6581421"/>
              <a:gd name="connsiteX2644" fmla="*/ 552685 w 11875911"/>
              <a:gd name="connsiteY2644" fmla="*/ 120951 h 6581421"/>
              <a:gd name="connsiteX2645" fmla="*/ 555616 w 11875911"/>
              <a:gd name="connsiteY2645" fmla="*/ 122962 h 6581421"/>
              <a:gd name="connsiteX2646" fmla="*/ 558057 w 11875911"/>
              <a:gd name="connsiteY2646" fmla="*/ 125476 h 6581421"/>
              <a:gd name="connsiteX2647" fmla="*/ 561475 w 11875911"/>
              <a:gd name="connsiteY2647" fmla="*/ 128491 h 6581421"/>
              <a:gd name="connsiteX2648" fmla="*/ 563916 w 11875911"/>
              <a:gd name="connsiteY2648" fmla="*/ 132010 h 6581421"/>
              <a:gd name="connsiteX2649" fmla="*/ 565868 w 11875911"/>
              <a:gd name="connsiteY2649" fmla="*/ 135531 h 6581421"/>
              <a:gd name="connsiteX2650" fmla="*/ 566358 w 11875911"/>
              <a:gd name="connsiteY2650" fmla="*/ 139048 h 6581421"/>
              <a:gd name="connsiteX2651" fmla="*/ 566358 w 11875911"/>
              <a:gd name="connsiteY2651" fmla="*/ 142567 h 6581421"/>
              <a:gd name="connsiteX2652" fmla="*/ 565868 w 11875911"/>
              <a:gd name="connsiteY2652" fmla="*/ 146087 h 6581421"/>
              <a:gd name="connsiteX2653" fmla="*/ 564403 w 11875911"/>
              <a:gd name="connsiteY2653" fmla="*/ 149604 h 6581421"/>
              <a:gd name="connsiteX2654" fmla="*/ 563427 w 11875911"/>
              <a:gd name="connsiteY2654" fmla="*/ 153123 h 6581421"/>
              <a:gd name="connsiteX2655" fmla="*/ 559033 w 11875911"/>
              <a:gd name="connsiteY2655" fmla="*/ 160161 h 6581421"/>
              <a:gd name="connsiteX2656" fmla="*/ 554151 w 11875911"/>
              <a:gd name="connsiteY2656" fmla="*/ 167201 h 6581421"/>
              <a:gd name="connsiteX2657" fmla="*/ 543409 w 11875911"/>
              <a:gd name="connsiteY2657" fmla="*/ 179265 h 6581421"/>
              <a:gd name="connsiteX2658" fmla="*/ 553662 w 11875911"/>
              <a:gd name="connsiteY2658" fmla="*/ 184291 h 6581421"/>
              <a:gd name="connsiteX2659" fmla="*/ 563427 w 11875911"/>
              <a:gd name="connsiteY2659" fmla="*/ 187310 h 6581421"/>
              <a:gd name="connsiteX2660" fmla="*/ 572216 w 11875911"/>
              <a:gd name="connsiteY2660" fmla="*/ 188313 h 6581421"/>
              <a:gd name="connsiteX2661" fmla="*/ 580515 w 11875911"/>
              <a:gd name="connsiteY2661" fmla="*/ 188313 h 6581421"/>
              <a:gd name="connsiteX2662" fmla="*/ 587839 w 11875911"/>
              <a:gd name="connsiteY2662" fmla="*/ 187310 h 6581421"/>
              <a:gd name="connsiteX2663" fmla="*/ 594187 w 11875911"/>
              <a:gd name="connsiteY2663" fmla="*/ 184795 h 6581421"/>
              <a:gd name="connsiteX2664" fmla="*/ 600045 w 11875911"/>
              <a:gd name="connsiteY2664" fmla="*/ 181278 h 6581421"/>
              <a:gd name="connsiteX2665" fmla="*/ 605904 w 11875911"/>
              <a:gd name="connsiteY2665" fmla="*/ 177253 h 6581421"/>
              <a:gd name="connsiteX2666" fmla="*/ 610787 w 11875911"/>
              <a:gd name="connsiteY2666" fmla="*/ 171724 h 6581421"/>
              <a:gd name="connsiteX2667" fmla="*/ 616157 w 11875911"/>
              <a:gd name="connsiteY2667" fmla="*/ 166193 h 6581421"/>
              <a:gd name="connsiteX2668" fmla="*/ 620063 w 11875911"/>
              <a:gd name="connsiteY2668" fmla="*/ 159659 h 6581421"/>
              <a:gd name="connsiteX2669" fmla="*/ 624457 w 11875911"/>
              <a:gd name="connsiteY2669" fmla="*/ 153123 h 6581421"/>
              <a:gd name="connsiteX2670" fmla="*/ 631781 w 11875911"/>
              <a:gd name="connsiteY2670" fmla="*/ 138043 h 6581421"/>
              <a:gd name="connsiteX2671" fmla="*/ 640081 w 11875911"/>
              <a:gd name="connsiteY2671" fmla="*/ 122962 h 6581421"/>
              <a:gd name="connsiteX2672" fmla="*/ 641544 w 11875911"/>
              <a:gd name="connsiteY2672" fmla="*/ 113913 h 6581421"/>
              <a:gd name="connsiteX2673" fmla="*/ 643499 w 11875911"/>
              <a:gd name="connsiteY2673" fmla="*/ 105870 h 6581421"/>
              <a:gd name="connsiteX2674" fmla="*/ 645940 w 11875911"/>
              <a:gd name="connsiteY2674" fmla="*/ 97825 h 6581421"/>
              <a:gd name="connsiteX2675" fmla="*/ 648869 w 11875911"/>
              <a:gd name="connsiteY2675" fmla="*/ 90286 h 6581421"/>
              <a:gd name="connsiteX2676" fmla="*/ 652775 w 11875911"/>
              <a:gd name="connsiteY2676" fmla="*/ 82745 h 6581421"/>
              <a:gd name="connsiteX2677" fmla="*/ 656193 w 11875911"/>
              <a:gd name="connsiteY2677" fmla="*/ 75204 h 6581421"/>
              <a:gd name="connsiteX2678" fmla="*/ 664980 w 11875911"/>
              <a:gd name="connsiteY2678" fmla="*/ 60625 h 6581421"/>
              <a:gd name="connsiteX2679" fmla="*/ 673769 w 11875911"/>
              <a:gd name="connsiteY2679" fmla="*/ 46550 h 6581421"/>
              <a:gd name="connsiteX2680" fmla="*/ 683046 w 11875911"/>
              <a:gd name="connsiteY2680" fmla="*/ 32976 h 6581421"/>
              <a:gd name="connsiteX2681" fmla="*/ 691835 w 11875911"/>
              <a:gd name="connsiteY2681" fmla="*/ 18901 h 6581421"/>
              <a:gd name="connsiteX2682" fmla="*/ 701111 w 11875911"/>
              <a:gd name="connsiteY2682" fmla="*/ 4322 h 658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</a:cxnLst>
            <a:rect l="l" t="t" r="r" b="b"/>
            <a:pathLst>
              <a:path w="11875911" h="6581421">
                <a:moveTo>
                  <a:pt x="11636102" y="5640204"/>
                </a:moveTo>
                <a:lnTo>
                  <a:pt x="11638628" y="5668451"/>
                </a:lnTo>
                <a:lnTo>
                  <a:pt x="11609334" y="5670367"/>
                </a:lnTo>
                <a:lnTo>
                  <a:pt x="11609334" y="5663663"/>
                </a:lnTo>
                <a:lnTo>
                  <a:pt x="11609334" y="5656483"/>
                </a:lnTo>
                <a:lnTo>
                  <a:pt x="11609334" y="5653132"/>
                </a:lnTo>
                <a:lnTo>
                  <a:pt x="11609839" y="5649780"/>
                </a:lnTo>
                <a:lnTo>
                  <a:pt x="11610343" y="5646907"/>
                </a:lnTo>
                <a:lnTo>
                  <a:pt x="11612364" y="5644034"/>
                </a:lnTo>
                <a:lnTo>
                  <a:pt x="11613375" y="5642598"/>
                </a:lnTo>
                <a:lnTo>
                  <a:pt x="11615899" y="5642119"/>
                </a:lnTo>
                <a:lnTo>
                  <a:pt x="11618426" y="5641640"/>
                </a:lnTo>
                <a:lnTo>
                  <a:pt x="11621961" y="5640683"/>
                </a:lnTo>
                <a:lnTo>
                  <a:pt x="11629536" y="5640683"/>
                </a:lnTo>
                <a:close/>
                <a:moveTo>
                  <a:pt x="813671" y="5211895"/>
                </a:moveTo>
                <a:lnTo>
                  <a:pt x="817600" y="5211895"/>
                </a:lnTo>
                <a:lnTo>
                  <a:pt x="821529" y="5212397"/>
                </a:lnTo>
                <a:lnTo>
                  <a:pt x="825948" y="5213905"/>
                </a:lnTo>
                <a:lnTo>
                  <a:pt x="829877" y="5216922"/>
                </a:lnTo>
                <a:lnTo>
                  <a:pt x="834787" y="5220441"/>
                </a:lnTo>
                <a:lnTo>
                  <a:pt x="839207" y="5224462"/>
                </a:lnTo>
                <a:lnTo>
                  <a:pt x="842645" y="5228484"/>
                </a:lnTo>
                <a:lnTo>
                  <a:pt x="846081" y="5233511"/>
                </a:lnTo>
                <a:lnTo>
                  <a:pt x="848046" y="5237534"/>
                </a:lnTo>
                <a:lnTo>
                  <a:pt x="850011" y="5242058"/>
                </a:lnTo>
                <a:lnTo>
                  <a:pt x="850993" y="5246581"/>
                </a:lnTo>
                <a:lnTo>
                  <a:pt x="852465" y="5250604"/>
                </a:lnTo>
                <a:lnTo>
                  <a:pt x="852465" y="5255631"/>
                </a:lnTo>
                <a:lnTo>
                  <a:pt x="851484" y="5260155"/>
                </a:lnTo>
                <a:lnTo>
                  <a:pt x="850993" y="5264679"/>
                </a:lnTo>
                <a:lnTo>
                  <a:pt x="849519" y="5269205"/>
                </a:lnTo>
                <a:lnTo>
                  <a:pt x="847555" y="5274230"/>
                </a:lnTo>
                <a:lnTo>
                  <a:pt x="845592" y="5278756"/>
                </a:lnTo>
                <a:lnTo>
                  <a:pt x="842645" y="5283280"/>
                </a:lnTo>
                <a:lnTo>
                  <a:pt x="839207" y="5288308"/>
                </a:lnTo>
                <a:lnTo>
                  <a:pt x="835278" y="5292831"/>
                </a:lnTo>
                <a:lnTo>
                  <a:pt x="829386" y="5296854"/>
                </a:lnTo>
                <a:lnTo>
                  <a:pt x="823983" y="5300874"/>
                </a:lnTo>
                <a:lnTo>
                  <a:pt x="818582" y="5303891"/>
                </a:lnTo>
                <a:lnTo>
                  <a:pt x="813671" y="5306907"/>
                </a:lnTo>
                <a:lnTo>
                  <a:pt x="808270" y="5308415"/>
                </a:lnTo>
                <a:lnTo>
                  <a:pt x="803360" y="5309924"/>
                </a:lnTo>
                <a:lnTo>
                  <a:pt x="797957" y="5310929"/>
                </a:lnTo>
                <a:lnTo>
                  <a:pt x="793537" y="5311433"/>
                </a:lnTo>
                <a:lnTo>
                  <a:pt x="788627" y="5311433"/>
                </a:lnTo>
                <a:lnTo>
                  <a:pt x="783716" y="5310929"/>
                </a:lnTo>
                <a:lnTo>
                  <a:pt x="774877" y="5308919"/>
                </a:lnTo>
                <a:lnTo>
                  <a:pt x="765548" y="5306405"/>
                </a:lnTo>
                <a:lnTo>
                  <a:pt x="756709" y="5302886"/>
                </a:lnTo>
                <a:lnTo>
                  <a:pt x="747870" y="5297859"/>
                </a:lnTo>
                <a:lnTo>
                  <a:pt x="739031" y="5293335"/>
                </a:lnTo>
                <a:lnTo>
                  <a:pt x="721352" y="5283280"/>
                </a:lnTo>
                <a:lnTo>
                  <a:pt x="711532" y="5279258"/>
                </a:lnTo>
                <a:lnTo>
                  <a:pt x="702202" y="5275739"/>
                </a:lnTo>
                <a:lnTo>
                  <a:pt x="691888" y="5273729"/>
                </a:lnTo>
                <a:lnTo>
                  <a:pt x="687469" y="5272724"/>
                </a:lnTo>
                <a:lnTo>
                  <a:pt x="682558" y="5272220"/>
                </a:lnTo>
                <a:lnTo>
                  <a:pt x="687469" y="5264177"/>
                </a:lnTo>
                <a:lnTo>
                  <a:pt x="692870" y="5257641"/>
                </a:lnTo>
                <a:lnTo>
                  <a:pt x="697782" y="5252614"/>
                </a:lnTo>
                <a:lnTo>
                  <a:pt x="703674" y="5248594"/>
                </a:lnTo>
                <a:lnTo>
                  <a:pt x="709076" y="5245576"/>
                </a:lnTo>
                <a:lnTo>
                  <a:pt x="715460" y="5243063"/>
                </a:lnTo>
                <a:lnTo>
                  <a:pt x="721352" y="5241554"/>
                </a:lnTo>
                <a:lnTo>
                  <a:pt x="727244" y="5240047"/>
                </a:lnTo>
                <a:lnTo>
                  <a:pt x="739521" y="5239040"/>
                </a:lnTo>
                <a:lnTo>
                  <a:pt x="751307" y="5239040"/>
                </a:lnTo>
                <a:lnTo>
                  <a:pt x="762601" y="5238035"/>
                </a:lnTo>
                <a:lnTo>
                  <a:pt x="768002" y="5236527"/>
                </a:lnTo>
                <a:lnTo>
                  <a:pt x="773405" y="5235522"/>
                </a:lnTo>
                <a:lnTo>
                  <a:pt x="780279" y="5230494"/>
                </a:lnTo>
                <a:lnTo>
                  <a:pt x="787154" y="5224462"/>
                </a:lnTo>
                <a:lnTo>
                  <a:pt x="794521" y="5219436"/>
                </a:lnTo>
                <a:lnTo>
                  <a:pt x="801885" y="5214409"/>
                </a:lnTo>
                <a:lnTo>
                  <a:pt x="805323" y="5212900"/>
                </a:lnTo>
                <a:lnTo>
                  <a:pt x="809743" y="5212397"/>
                </a:lnTo>
                <a:close/>
                <a:moveTo>
                  <a:pt x="701111" y="0"/>
                </a:moveTo>
                <a:lnTo>
                  <a:pt x="11073538" y="0"/>
                </a:lnTo>
                <a:lnTo>
                  <a:pt x="11073247" y="300"/>
                </a:lnTo>
                <a:lnTo>
                  <a:pt x="11069342" y="3821"/>
                </a:lnTo>
                <a:lnTo>
                  <a:pt x="11065434" y="6836"/>
                </a:lnTo>
                <a:lnTo>
                  <a:pt x="11061042" y="9853"/>
                </a:lnTo>
                <a:lnTo>
                  <a:pt x="11056159" y="11864"/>
                </a:lnTo>
                <a:lnTo>
                  <a:pt x="11046881" y="15884"/>
                </a:lnTo>
                <a:lnTo>
                  <a:pt x="11036142" y="19404"/>
                </a:lnTo>
                <a:lnTo>
                  <a:pt x="11024424" y="21916"/>
                </a:lnTo>
                <a:lnTo>
                  <a:pt x="11012706" y="23929"/>
                </a:lnTo>
                <a:lnTo>
                  <a:pt x="11000988" y="24934"/>
                </a:lnTo>
                <a:lnTo>
                  <a:pt x="10988293" y="25437"/>
                </a:lnTo>
                <a:lnTo>
                  <a:pt x="10976575" y="25437"/>
                </a:lnTo>
                <a:lnTo>
                  <a:pt x="10952165" y="24934"/>
                </a:lnTo>
                <a:lnTo>
                  <a:pt x="10949235" y="21415"/>
                </a:lnTo>
                <a:lnTo>
                  <a:pt x="10945817" y="18399"/>
                </a:lnTo>
                <a:lnTo>
                  <a:pt x="10941911" y="16891"/>
                </a:lnTo>
                <a:lnTo>
                  <a:pt x="10937517" y="15382"/>
                </a:lnTo>
                <a:lnTo>
                  <a:pt x="10875511" y="71182"/>
                </a:lnTo>
                <a:lnTo>
                  <a:pt x="10903829" y="104362"/>
                </a:lnTo>
                <a:lnTo>
                  <a:pt x="10963394" y="108885"/>
                </a:lnTo>
                <a:lnTo>
                  <a:pt x="11192866" y="60122"/>
                </a:lnTo>
                <a:lnTo>
                  <a:pt x="11195794" y="64647"/>
                </a:lnTo>
                <a:lnTo>
                  <a:pt x="11198237" y="68668"/>
                </a:lnTo>
                <a:lnTo>
                  <a:pt x="11199212" y="72690"/>
                </a:lnTo>
                <a:lnTo>
                  <a:pt x="11199701" y="76712"/>
                </a:lnTo>
                <a:lnTo>
                  <a:pt x="11199701" y="79728"/>
                </a:lnTo>
                <a:lnTo>
                  <a:pt x="11198724" y="83248"/>
                </a:lnTo>
                <a:lnTo>
                  <a:pt x="11196772" y="85760"/>
                </a:lnTo>
                <a:lnTo>
                  <a:pt x="11194818" y="88274"/>
                </a:lnTo>
                <a:lnTo>
                  <a:pt x="11191889" y="90286"/>
                </a:lnTo>
                <a:lnTo>
                  <a:pt x="11188959" y="92798"/>
                </a:lnTo>
                <a:lnTo>
                  <a:pt x="11182124" y="96820"/>
                </a:lnTo>
                <a:lnTo>
                  <a:pt x="11166989" y="102855"/>
                </a:lnTo>
                <a:lnTo>
                  <a:pt x="11159665" y="106372"/>
                </a:lnTo>
                <a:lnTo>
                  <a:pt x="11153319" y="110394"/>
                </a:lnTo>
                <a:lnTo>
                  <a:pt x="11150388" y="112404"/>
                </a:lnTo>
                <a:lnTo>
                  <a:pt x="11148923" y="114918"/>
                </a:lnTo>
                <a:lnTo>
                  <a:pt x="11146971" y="116930"/>
                </a:lnTo>
                <a:lnTo>
                  <a:pt x="11146484" y="119945"/>
                </a:lnTo>
                <a:lnTo>
                  <a:pt x="11145995" y="122962"/>
                </a:lnTo>
                <a:lnTo>
                  <a:pt x="11146971" y="125978"/>
                </a:lnTo>
                <a:lnTo>
                  <a:pt x="11147947" y="130000"/>
                </a:lnTo>
                <a:lnTo>
                  <a:pt x="11150877" y="133519"/>
                </a:lnTo>
                <a:lnTo>
                  <a:pt x="11154295" y="138043"/>
                </a:lnTo>
                <a:lnTo>
                  <a:pt x="11159176" y="142567"/>
                </a:lnTo>
                <a:lnTo>
                  <a:pt x="11164547" y="148098"/>
                </a:lnTo>
                <a:lnTo>
                  <a:pt x="11171383" y="153627"/>
                </a:lnTo>
                <a:lnTo>
                  <a:pt x="11215812" y="171724"/>
                </a:lnTo>
                <a:lnTo>
                  <a:pt x="11246572" y="173233"/>
                </a:lnTo>
                <a:lnTo>
                  <a:pt x="11262196" y="173736"/>
                </a:lnTo>
                <a:lnTo>
                  <a:pt x="11277818" y="174741"/>
                </a:lnTo>
                <a:lnTo>
                  <a:pt x="11287584" y="176250"/>
                </a:lnTo>
                <a:lnTo>
                  <a:pt x="11297349" y="177757"/>
                </a:lnTo>
                <a:lnTo>
                  <a:pt x="11316878" y="181779"/>
                </a:lnTo>
                <a:lnTo>
                  <a:pt x="11288071" y="223503"/>
                </a:lnTo>
                <a:lnTo>
                  <a:pt x="11332502" y="248137"/>
                </a:lnTo>
                <a:lnTo>
                  <a:pt x="11332013" y="249142"/>
                </a:lnTo>
                <a:lnTo>
                  <a:pt x="11357403" y="257185"/>
                </a:lnTo>
                <a:lnTo>
                  <a:pt x="11379860" y="264726"/>
                </a:lnTo>
                <a:lnTo>
                  <a:pt x="11399878" y="271763"/>
                </a:lnTo>
                <a:lnTo>
                  <a:pt x="11416479" y="278803"/>
                </a:lnTo>
                <a:lnTo>
                  <a:pt x="11423803" y="282320"/>
                </a:lnTo>
                <a:lnTo>
                  <a:pt x="11430638" y="285841"/>
                </a:lnTo>
                <a:lnTo>
                  <a:pt x="11436009" y="289861"/>
                </a:lnTo>
                <a:lnTo>
                  <a:pt x="11441866" y="293380"/>
                </a:lnTo>
                <a:lnTo>
                  <a:pt x="11446262" y="297402"/>
                </a:lnTo>
                <a:lnTo>
                  <a:pt x="11450166" y="300923"/>
                </a:lnTo>
                <a:lnTo>
                  <a:pt x="11453584" y="305447"/>
                </a:lnTo>
                <a:lnTo>
                  <a:pt x="11456514" y="309467"/>
                </a:lnTo>
                <a:lnTo>
                  <a:pt x="11458956" y="314996"/>
                </a:lnTo>
                <a:lnTo>
                  <a:pt x="11460419" y="319522"/>
                </a:lnTo>
                <a:lnTo>
                  <a:pt x="11461397" y="325051"/>
                </a:lnTo>
                <a:lnTo>
                  <a:pt x="11462373" y="330582"/>
                </a:lnTo>
                <a:lnTo>
                  <a:pt x="11462373" y="336614"/>
                </a:lnTo>
                <a:lnTo>
                  <a:pt x="11462373" y="343149"/>
                </a:lnTo>
                <a:lnTo>
                  <a:pt x="11460908" y="349683"/>
                </a:lnTo>
                <a:lnTo>
                  <a:pt x="11459932" y="357727"/>
                </a:lnTo>
                <a:lnTo>
                  <a:pt x="11456514" y="373813"/>
                </a:lnTo>
                <a:lnTo>
                  <a:pt x="11450656" y="392414"/>
                </a:lnTo>
                <a:lnTo>
                  <a:pt x="11443820" y="413529"/>
                </a:lnTo>
                <a:lnTo>
                  <a:pt x="11436009" y="436654"/>
                </a:lnTo>
                <a:lnTo>
                  <a:pt x="11437962" y="445701"/>
                </a:lnTo>
                <a:lnTo>
                  <a:pt x="11440401" y="453744"/>
                </a:lnTo>
                <a:lnTo>
                  <a:pt x="11443820" y="461789"/>
                </a:lnTo>
                <a:lnTo>
                  <a:pt x="11448214" y="468826"/>
                </a:lnTo>
                <a:lnTo>
                  <a:pt x="11452608" y="475864"/>
                </a:lnTo>
                <a:lnTo>
                  <a:pt x="11457002" y="482904"/>
                </a:lnTo>
                <a:lnTo>
                  <a:pt x="11467745" y="495972"/>
                </a:lnTo>
                <a:lnTo>
                  <a:pt x="11478974" y="508039"/>
                </a:lnTo>
                <a:lnTo>
                  <a:pt x="11489715" y="521109"/>
                </a:lnTo>
                <a:lnTo>
                  <a:pt x="11495085" y="527140"/>
                </a:lnTo>
                <a:lnTo>
                  <a:pt x="11499479" y="534179"/>
                </a:lnTo>
                <a:lnTo>
                  <a:pt x="11503385" y="541215"/>
                </a:lnTo>
                <a:lnTo>
                  <a:pt x="11506803" y="549259"/>
                </a:lnTo>
                <a:lnTo>
                  <a:pt x="11511685" y="558307"/>
                </a:lnTo>
                <a:lnTo>
                  <a:pt x="11515103" y="566855"/>
                </a:lnTo>
                <a:lnTo>
                  <a:pt x="11521451" y="584449"/>
                </a:lnTo>
                <a:lnTo>
                  <a:pt x="11526821" y="602547"/>
                </a:lnTo>
                <a:lnTo>
                  <a:pt x="11530238" y="620141"/>
                </a:lnTo>
                <a:lnTo>
                  <a:pt x="11533169" y="637737"/>
                </a:lnTo>
                <a:lnTo>
                  <a:pt x="11534143" y="655331"/>
                </a:lnTo>
                <a:lnTo>
                  <a:pt x="11534143" y="671418"/>
                </a:lnTo>
                <a:lnTo>
                  <a:pt x="11532680" y="688007"/>
                </a:lnTo>
                <a:lnTo>
                  <a:pt x="11531214" y="695549"/>
                </a:lnTo>
                <a:lnTo>
                  <a:pt x="11529751" y="703090"/>
                </a:lnTo>
                <a:lnTo>
                  <a:pt x="11527797" y="710629"/>
                </a:lnTo>
                <a:lnTo>
                  <a:pt x="11526334" y="717668"/>
                </a:lnTo>
                <a:lnTo>
                  <a:pt x="11523403" y="724704"/>
                </a:lnTo>
                <a:lnTo>
                  <a:pt x="11520962" y="730739"/>
                </a:lnTo>
                <a:lnTo>
                  <a:pt x="11517544" y="737273"/>
                </a:lnTo>
                <a:lnTo>
                  <a:pt x="11515103" y="743305"/>
                </a:lnTo>
                <a:lnTo>
                  <a:pt x="11510707" y="748836"/>
                </a:lnTo>
                <a:lnTo>
                  <a:pt x="11506803" y="754365"/>
                </a:lnTo>
                <a:lnTo>
                  <a:pt x="11502898" y="758889"/>
                </a:lnTo>
                <a:lnTo>
                  <a:pt x="11498503" y="763415"/>
                </a:lnTo>
                <a:lnTo>
                  <a:pt x="11494109" y="767939"/>
                </a:lnTo>
                <a:lnTo>
                  <a:pt x="11488737" y="771961"/>
                </a:lnTo>
                <a:lnTo>
                  <a:pt x="11483854" y="775480"/>
                </a:lnTo>
                <a:lnTo>
                  <a:pt x="11477997" y="777994"/>
                </a:lnTo>
                <a:lnTo>
                  <a:pt x="11447238" y="802124"/>
                </a:lnTo>
                <a:lnTo>
                  <a:pt x="11442844" y="808660"/>
                </a:lnTo>
                <a:lnTo>
                  <a:pt x="11438938" y="814187"/>
                </a:lnTo>
                <a:lnTo>
                  <a:pt x="11435031" y="820221"/>
                </a:lnTo>
                <a:lnTo>
                  <a:pt x="11431614" y="826755"/>
                </a:lnTo>
                <a:lnTo>
                  <a:pt x="11425755" y="840329"/>
                </a:lnTo>
                <a:lnTo>
                  <a:pt x="11420874" y="853399"/>
                </a:lnTo>
                <a:lnTo>
                  <a:pt x="11416966" y="866973"/>
                </a:lnTo>
                <a:lnTo>
                  <a:pt x="11413061" y="881048"/>
                </a:lnTo>
                <a:lnTo>
                  <a:pt x="11406713" y="909704"/>
                </a:lnTo>
                <a:lnTo>
                  <a:pt x="11403296" y="924283"/>
                </a:lnTo>
                <a:lnTo>
                  <a:pt x="11399878" y="938358"/>
                </a:lnTo>
                <a:lnTo>
                  <a:pt x="11395973" y="951930"/>
                </a:lnTo>
                <a:lnTo>
                  <a:pt x="11390602" y="966007"/>
                </a:lnTo>
                <a:lnTo>
                  <a:pt x="11385232" y="980084"/>
                </a:lnTo>
                <a:lnTo>
                  <a:pt x="11381813" y="986618"/>
                </a:lnTo>
                <a:lnTo>
                  <a:pt x="11378395" y="993154"/>
                </a:lnTo>
                <a:lnTo>
                  <a:pt x="11374490" y="999185"/>
                </a:lnTo>
                <a:lnTo>
                  <a:pt x="11369608" y="1005721"/>
                </a:lnTo>
                <a:lnTo>
                  <a:pt x="11364725" y="1012255"/>
                </a:lnTo>
                <a:lnTo>
                  <a:pt x="11359355" y="1018289"/>
                </a:lnTo>
                <a:lnTo>
                  <a:pt x="11353496" y="1025829"/>
                </a:lnTo>
                <a:lnTo>
                  <a:pt x="11349590" y="1031861"/>
                </a:lnTo>
                <a:lnTo>
                  <a:pt x="11348125" y="1034876"/>
                </a:lnTo>
                <a:lnTo>
                  <a:pt x="11347148" y="1037896"/>
                </a:lnTo>
                <a:lnTo>
                  <a:pt x="11347148" y="1040409"/>
                </a:lnTo>
                <a:lnTo>
                  <a:pt x="11347148" y="1042418"/>
                </a:lnTo>
                <a:lnTo>
                  <a:pt x="11347148" y="1044931"/>
                </a:lnTo>
                <a:lnTo>
                  <a:pt x="11348125" y="1047445"/>
                </a:lnTo>
                <a:lnTo>
                  <a:pt x="11349590" y="1048954"/>
                </a:lnTo>
                <a:lnTo>
                  <a:pt x="11350568" y="1050966"/>
                </a:lnTo>
                <a:lnTo>
                  <a:pt x="11353985" y="1053479"/>
                </a:lnTo>
                <a:lnTo>
                  <a:pt x="11358866" y="1056495"/>
                </a:lnTo>
                <a:lnTo>
                  <a:pt x="11364238" y="1058505"/>
                </a:lnTo>
                <a:lnTo>
                  <a:pt x="11370584" y="1060014"/>
                </a:lnTo>
                <a:lnTo>
                  <a:pt x="11376932" y="1061019"/>
                </a:lnTo>
                <a:lnTo>
                  <a:pt x="11383767" y="1062024"/>
                </a:lnTo>
                <a:lnTo>
                  <a:pt x="11397926" y="1062527"/>
                </a:lnTo>
                <a:lnTo>
                  <a:pt x="11411596" y="1062024"/>
                </a:lnTo>
                <a:lnTo>
                  <a:pt x="11408667" y="1067051"/>
                </a:lnTo>
                <a:lnTo>
                  <a:pt x="11406226" y="1071575"/>
                </a:lnTo>
                <a:lnTo>
                  <a:pt x="11402808" y="1076603"/>
                </a:lnTo>
                <a:lnTo>
                  <a:pt x="11399391" y="1081128"/>
                </a:lnTo>
                <a:lnTo>
                  <a:pt x="11391091" y="1089673"/>
                </a:lnTo>
                <a:lnTo>
                  <a:pt x="11382302" y="1098219"/>
                </a:lnTo>
                <a:lnTo>
                  <a:pt x="11364725" y="1113299"/>
                </a:lnTo>
                <a:lnTo>
                  <a:pt x="11355449" y="1120840"/>
                </a:lnTo>
                <a:lnTo>
                  <a:pt x="11347637" y="1128382"/>
                </a:lnTo>
                <a:lnTo>
                  <a:pt x="11340313" y="1136426"/>
                </a:lnTo>
                <a:lnTo>
                  <a:pt x="11337385" y="1141454"/>
                </a:lnTo>
                <a:lnTo>
                  <a:pt x="11334454" y="1145474"/>
                </a:lnTo>
                <a:lnTo>
                  <a:pt x="11332502" y="1149998"/>
                </a:lnTo>
                <a:lnTo>
                  <a:pt x="11330061" y="1154524"/>
                </a:lnTo>
                <a:lnTo>
                  <a:pt x="11329085" y="1159048"/>
                </a:lnTo>
                <a:lnTo>
                  <a:pt x="11327619" y="1164577"/>
                </a:lnTo>
                <a:lnTo>
                  <a:pt x="11327132" y="1169604"/>
                </a:lnTo>
                <a:lnTo>
                  <a:pt x="11327619" y="1175637"/>
                </a:lnTo>
                <a:lnTo>
                  <a:pt x="11328596" y="1181669"/>
                </a:lnTo>
                <a:lnTo>
                  <a:pt x="11330061" y="1187702"/>
                </a:lnTo>
                <a:lnTo>
                  <a:pt x="11332502" y="1194238"/>
                </a:lnTo>
                <a:lnTo>
                  <a:pt x="11335431" y="1201275"/>
                </a:lnTo>
                <a:lnTo>
                  <a:pt x="11339337" y="1208816"/>
                </a:lnTo>
                <a:lnTo>
                  <a:pt x="11343731" y="1216356"/>
                </a:lnTo>
                <a:lnTo>
                  <a:pt x="11374490" y="1220378"/>
                </a:lnTo>
                <a:lnTo>
                  <a:pt x="11383767" y="1216356"/>
                </a:lnTo>
                <a:lnTo>
                  <a:pt x="11393043" y="1214344"/>
                </a:lnTo>
                <a:lnTo>
                  <a:pt x="11401343" y="1212837"/>
                </a:lnTo>
                <a:lnTo>
                  <a:pt x="11409643" y="1212837"/>
                </a:lnTo>
                <a:lnTo>
                  <a:pt x="11417455" y="1214849"/>
                </a:lnTo>
                <a:lnTo>
                  <a:pt x="11424779" y="1216859"/>
                </a:lnTo>
                <a:lnTo>
                  <a:pt x="11431614" y="1219876"/>
                </a:lnTo>
                <a:lnTo>
                  <a:pt x="11438938" y="1223393"/>
                </a:lnTo>
                <a:lnTo>
                  <a:pt x="11445773" y="1227917"/>
                </a:lnTo>
                <a:lnTo>
                  <a:pt x="11452119" y="1232945"/>
                </a:lnTo>
                <a:lnTo>
                  <a:pt x="11464815" y="1243501"/>
                </a:lnTo>
                <a:lnTo>
                  <a:pt x="11477997" y="1253054"/>
                </a:lnTo>
                <a:lnTo>
                  <a:pt x="11484343" y="1258082"/>
                </a:lnTo>
                <a:lnTo>
                  <a:pt x="11491180" y="1262102"/>
                </a:lnTo>
                <a:lnTo>
                  <a:pt x="11494109" y="1262606"/>
                </a:lnTo>
                <a:lnTo>
                  <a:pt x="11496550" y="1263107"/>
                </a:lnTo>
                <a:lnTo>
                  <a:pt x="11499479" y="1263107"/>
                </a:lnTo>
                <a:lnTo>
                  <a:pt x="11501920" y="1262606"/>
                </a:lnTo>
                <a:lnTo>
                  <a:pt x="11506803" y="1260092"/>
                </a:lnTo>
                <a:lnTo>
                  <a:pt x="11511685" y="1257578"/>
                </a:lnTo>
                <a:lnTo>
                  <a:pt x="11502409" y="1259087"/>
                </a:lnTo>
                <a:lnTo>
                  <a:pt x="11491180" y="1262102"/>
                </a:lnTo>
                <a:lnTo>
                  <a:pt x="11499479" y="1258082"/>
                </a:lnTo>
                <a:lnTo>
                  <a:pt x="11507290" y="1254059"/>
                </a:lnTo>
                <a:lnTo>
                  <a:pt x="11515590" y="1249032"/>
                </a:lnTo>
                <a:lnTo>
                  <a:pt x="11522914" y="1244005"/>
                </a:lnTo>
                <a:lnTo>
                  <a:pt x="11537073" y="1233448"/>
                </a:lnTo>
                <a:lnTo>
                  <a:pt x="11551232" y="1221887"/>
                </a:lnTo>
                <a:lnTo>
                  <a:pt x="11564415" y="1209318"/>
                </a:lnTo>
                <a:lnTo>
                  <a:pt x="11577109" y="1196751"/>
                </a:lnTo>
                <a:lnTo>
                  <a:pt x="11602497" y="1170609"/>
                </a:lnTo>
                <a:lnTo>
                  <a:pt x="11615193" y="1157036"/>
                </a:lnTo>
                <a:lnTo>
                  <a:pt x="11628374" y="1143967"/>
                </a:lnTo>
                <a:lnTo>
                  <a:pt x="11642046" y="1131900"/>
                </a:lnTo>
                <a:lnTo>
                  <a:pt x="11656203" y="1120339"/>
                </a:lnTo>
                <a:lnTo>
                  <a:pt x="11670851" y="1109780"/>
                </a:lnTo>
                <a:lnTo>
                  <a:pt x="11678664" y="1105257"/>
                </a:lnTo>
                <a:lnTo>
                  <a:pt x="11686473" y="1100229"/>
                </a:lnTo>
                <a:lnTo>
                  <a:pt x="11694773" y="1096209"/>
                </a:lnTo>
                <a:lnTo>
                  <a:pt x="11703074" y="1092186"/>
                </a:lnTo>
                <a:lnTo>
                  <a:pt x="11712352" y="1088668"/>
                </a:lnTo>
                <a:lnTo>
                  <a:pt x="11721139" y="1085650"/>
                </a:lnTo>
                <a:lnTo>
                  <a:pt x="11713328" y="1103246"/>
                </a:lnTo>
                <a:lnTo>
                  <a:pt x="11705517" y="1120840"/>
                </a:lnTo>
                <a:lnTo>
                  <a:pt x="11696728" y="1136928"/>
                </a:lnTo>
                <a:lnTo>
                  <a:pt x="11687938" y="1154020"/>
                </a:lnTo>
                <a:lnTo>
                  <a:pt x="11678175" y="1169604"/>
                </a:lnTo>
                <a:lnTo>
                  <a:pt x="11667921" y="1185690"/>
                </a:lnTo>
                <a:lnTo>
                  <a:pt x="11657181" y="1200270"/>
                </a:lnTo>
                <a:lnTo>
                  <a:pt x="11645950" y="1214849"/>
                </a:lnTo>
                <a:lnTo>
                  <a:pt x="11633745" y="1228922"/>
                </a:lnTo>
                <a:lnTo>
                  <a:pt x="11622028" y="1242498"/>
                </a:lnTo>
                <a:lnTo>
                  <a:pt x="11608845" y="1255568"/>
                </a:lnTo>
                <a:lnTo>
                  <a:pt x="11594686" y="1267633"/>
                </a:lnTo>
                <a:lnTo>
                  <a:pt x="11580527" y="1279698"/>
                </a:lnTo>
                <a:lnTo>
                  <a:pt x="11565391" y="1290756"/>
                </a:lnTo>
                <a:lnTo>
                  <a:pt x="11549280" y="1301816"/>
                </a:lnTo>
                <a:lnTo>
                  <a:pt x="11533169" y="1311367"/>
                </a:lnTo>
                <a:lnTo>
                  <a:pt x="11545373" y="1319914"/>
                </a:lnTo>
                <a:lnTo>
                  <a:pt x="11556604" y="1327958"/>
                </a:lnTo>
                <a:lnTo>
                  <a:pt x="11568322" y="1336504"/>
                </a:lnTo>
                <a:lnTo>
                  <a:pt x="11579061" y="1345552"/>
                </a:lnTo>
                <a:lnTo>
                  <a:pt x="11589314" y="1354602"/>
                </a:lnTo>
                <a:lnTo>
                  <a:pt x="11599568" y="1363650"/>
                </a:lnTo>
                <a:lnTo>
                  <a:pt x="11608845" y="1373705"/>
                </a:lnTo>
                <a:lnTo>
                  <a:pt x="11618121" y="1382753"/>
                </a:lnTo>
                <a:lnTo>
                  <a:pt x="11626421" y="1392807"/>
                </a:lnTo>
                <a:lnTo>
                  <a:pt x="11634233" y="1403364"/>
                </a:lnTo>
                <a:lnTo>
                  <a:pt x="11642533" y="1412915"/>
                </a:lnTo>
                <a:lnTo>
                  <a:pt x="11649857" y="1423473"/>
                </a:lnTo>
                <a:lnTo>
                  <a:pt x="11656692" y="1434532"/>
                </a:lnTo>
                <a:lnTo>
                  <a:pt x="11663038" y="1445591"/>
                </a:lnTo>
                <a:lnTo>
                  <a:pt x="11668899" y="1457153"/>
                </a:lnTo>
                <a:lnTo>
                  <a:pt x="11674756" y="1468215"/>
                </a:lnTo>
                <a:lnTo>
                  <a:pt x="11679638" y="1479776"/>
                </a:lnTo>
                <a:lnTo>
                  <a:pt x="11684521" y="1491841"/>
                </a:lnTo>
                <a:lnTo>
                  <a:pt x="11688916" y="1503403"/>
                </a:lnTo>
                <a:lnTo>
                  <a:pt x="11692821" y="1515972"/>
                </a:lnTo>
                <a:lnTo>
                  <a:pt x="11696239" y="1528538"/>
                </a:lnTo>
                <a:lnTo>
                  <a:pt x="11699169" y="1541610"/>
                </a:lnTo>
                <a:lnTo>
                  <a:pt x="11702099" y="1554177"/>
                </a:lnTo>
                <a:lnTo>
                  <a:pt x="11703563" y="1567249"/>
                </a:lnTo>
                <a:lnTo>
                  <a:pt x="11705517" y="1580821"/>
                </a:lnTo>
                <a:lnTo>
                  <a:pt x="11706980" y="1593891"/>
                </a:lnTo>
                <a:lnTo>
                  <a:pt x="11707469" y="1607968"/>
                </a:lnTo>
                <a:lnTo>
                  <a:pt x="11707956" y="1622043"/>
                </a:lnTo>
                <a:lnTo>
                  <a:pt x="11707956" y="1636118"/>
                </a:lnTo>
                <a:lnTo>
                  <a:pt x="11707956" y="1650697"/>
                </a:lnTo>
                <a:lnTo>
                  <a:pt x="11706980" y="1665276"/>
                </a:lnTo>
                <a:lnTo>
                  <a:pt x="11706004" y="1679855"/>
                </a:lnTo>
                <a:lnTo>
                  <a:pt x="11706004" y="1682872"/>
                </a:lnTo>
                <a:lnTo>
                  <a:pt x="11706004" y="1684882"/>
                </a:lnTo>
                <a:lnTo>
                  <a:pt x="11706980" y="1687396"/>
                </a:lnTo>
                <a:lnTo>
                  <a:pt x="11707469" y="1689406"/>
                </a:lnTo>
                <a:lnTo>
                  <a:pt x="11709422" y="1690915"/>
                </a:lnTo>
                <a:lnTo>
                  <a:pt x="11710887" y="1692423"/>
                </a:lnTo>
                <a:lnTo>
                  <a:pt x="11712839" y="1693930"/>
                </a:lnTo>
                <a:lnTo>
                  <a:pt x="11714791" y="1694935"/>
                </a:lnTo>
                <a:lnTo>
                  <a:pt x="11740670" y="1708007"/>
                </a:lnTo>
                <a:lnTo>
                  <a:pt x="11762151" y="1719569"/>
                </a:lnTo>
                <a:lnTo>
                  <a:pt x="11780704" y="1730629"/>
                </a:lnTo>
                <a:lnTo>
                  <a:pt x="11795841" y="1740180"/>
                </a:lnTo>
                <a:lnTo>
                  <a:pt x="11802187" y="1744706"/>
                </a:lnTo>
                <a:lnTo>
                  <a:pt x="11808046" y="1749230"/>
                </a:lnTo>
                <a:lnTo>
                  <a:pt x="11812929" y="1753754"/>
                </a:lnTo>
                <a:lnTo>
                  <a:pt x="11816833" y="1758781"/>
                </a:lnTo>
                <a:lnTo>
                  <a:pt x="11820251" y="1762803"/>
                </a:lnTo>
                <a:lnTo>
                  <a:pt x="11823181" y="1767327"/>
                </a:lnTo>
                <a:lnTo>
                  <a:pt x="11825134" y="1771348"/>
                </a:lnTo>
                <a:lnTo>
                  <a:pt x="11826112" y="1775873"/>
                </a:lnTo>
                <a:lnTo>
                  <a:pt x="11826599" y="1780899"/>
                </a:lnTo>
                <a:lnTo>
                  <a:pt x="11826112" y="1785425"/>
                </a:lnTo>
                <a:lnTo>
                  <a:pt x="11825134" y="1789949"/>
                </a:lnTo>
                <a:lnTo>
                  <a:pt x="11823181" y="1795480"/>
                </a:lnTo>
                <a:lnTo>
                  <a:pt x="11820251" y="1800004"/>
                </a:lnTo>
                <a:lnTo>
                  <a:pt x="11816833" y="1806036"/>
                </a:lnTo>
                <a:lnTo>
                  <a:pt x="11812440" y="1811063"/>
                </a:lnTo>
                <a:lnTo>
                  <a:pt x="11808046" y="1817598"/>
                </a:lnTo>
                <a:lnTo>
                  <a:pt x="11795841" y="1830164"/>
                </a:lnTo>
                <a:lnTo>
                  <a:pt x="11780704" y="1844241"/>
                </a:lnTo>
                <a:lnTo>
                  <a:pt x="11763127" y="1860329"/>
                </a:lnTo>
                <a:lnTo>
                  <a:pt x="11742622" y="1878426"/>
                </a:lnTo>
                <a:lnTo>
                  <a:pt x="11720652" y="1897527"/>
                </a:lnTo>
                <a:lnTo>
                  <a:pt x="11699656" y="1918140"/>
                </a:lnTo>
                <a:lnTo>
                  <a:pt x="11689404" y="1927692"/>
                </a:lnTo>
                <a:lnTo>
                  <a:pt x="11679638" y="1938248"/>
                </a:lnTo>
                <a:lnTo>
                  <a:pt x="11670851" y="1949308"/>
                </a:lnTo>
                <a:lnTo>
                  <a:pt x="11661574" y="1960368"/>
                </a:lnTo>
                <a:lnTo>
                  <a:pt x="11653274" y="1971428"/>
                </a:lnTo>
                <a:lnTo>
                  <a:pt x="11645463" y="1983491"/>
                </a:lnTo>
                <a:lnTo>
                  <a:pt x="11637650" y="1995556"/>
                </a:lnTo>
                <a:lnTo>
                  <a:pt x="11630328" y="2007621"/>
                </a:lnTo>
                <a:lnTo>
                  <a:pt x="11624467" y="2020693"/>
                </a:lnTo>
                <a:lnTo>
                  <a:pt x="11618121" y="2034265"/>
                </a:lnTo>
                <a:lnTo>
                  <a:pt x="11612749" y="2047839"/>
                </a:lnTo>
                <a:lnTo>
                  <a:pt x="11608358" y="2062417"/>
                </a:lnTo>
                <a:lnTo>
                  <a:pt x="11600545" y="2060909"/>
                </a:lnTo>
                <a:lnTo>
                  <a:pt x="11600057" y="2060909"/>
                </a:lnTo>
                <a:lnTo>
                  <a:pt x="11608358" y="2062417"/>
                </a:lnTo>
                <a:lnTo>
                  <a:pt x="11601521" y="2076996"/>
                </a:lnTo>
                <a:lnTo>
                  <a:pt x="11594686" y="2091071"/>
                </a:lnTo>
                <a:lnTo>
                  <a:pt x="11580527" y="2119725"/>
                </a:lnTo>
                <a:lnTo>
                  <a:pt x="11565879" y="2148381"/>
                </a:lnTo>
                <a:lnTo>
                  <a:pt x="11559044" y="2162960"/>
                </a:lnTo>
                <a:lnTo>
                  <a:pt x="11552697" y="2177537"/>
                </a:lnTo>
                <a:lnTo>
                  <a:pt x="11547326" y="2192116"/>
                </a:lnTo>
                <a:lnTo>
                  <a:pt x="11541469" y="2207198"/>
                </a:lnTo>
                <a:lnTo>
                  <a:pt x="11537562" y="2222782"/>
                </a:lnTo>
                <a:lnTo>
                  <a:pt x="11534143" y="2238366"/>
                </a:lnTo>
                <a:lnTo>
                  <a:pt x="11531703" y="2253949"/>
                </a:lnTo>
                <a:lnTo>
                  <a:pt x="11531214" y="2261994"/>
                </a:lnTo>
                <a:lnTo>
                  <a:pt x="11530725" y="2270538"/>
                </a:lnTo>
                <a:lnTo>
                  <a:pt x="11531214" y="2278583"/>
                </a:lnTo>
                <a:lnTo>
                  <a:pt x="11531214" y="2287127"/>
                </a:lnTo>
                <a:lnTo>
                  <a:pt x="11532680" y="2295674"/>
                </a:lnTo>
                <a:lnTo>
                  <a:pt x="11533656" y="2304222"/>
                </a:lnTo>
                <a:lnTo>
                  <a:pt x="11519986" y="2302711"/>
                </a:lnTo>
                <a:lnTo>
                  <a:pt x="11520473" y="2304222"/>
                </a:lnTo>
                <a:lnTo>
                  <a:pt x="11533656" y="2304721"/>
                </a:lnTo>
                <a:lnTo>
                  <a:pt x="11540491" y="2311761"/>
                </a:lnTo>
                <a:lnTo>
                  <a:pt x="11545373" y="2318800"/>
                </a:lnTo>
                <a:lnTo>
                  <a:pt x="11550256" y="2326340"/>
                </a:lnTo>
                <a:lnTo>
                  <a:pt x="11552697" y="2333881"/>
                </a:lnTo>
                <a:lnTo>
                  <a:pt x="11555139" y="2341422"/>
                </a:lnTo>
                <a:lnTo>
                  <a:pt x="11556115" y="2348961"/>
                </a:lnTo>
                <a:lnTo>
                  <a:pt x="11556604" y="2357507"/>
                </a:lnTo>
                <a:lnTo>
                  <a:pt x="11556604" y="2365550"/>
                </a:lnTo>
                <a:lnTo>
                  <a:pt x="11556115" y="2373595"/>
                </a:lnTo>
                <a:lnTo>
                  <a:pt x="11555626" y="2381134"/>
                </a:lnTo>
                <a:lnTo>
                  <a:pt x="11553186" y="2397723"/>
                </a:lnTo>
                <a:lnTo>
                  <a:pt x="11551232" y="2413812"/>
                </a:lnTo>
                <a:lnTo>
                  <a:pt x="11550256" y="2422356"/>
                </a:lnTo>
                <a:lnTo>
                  <a:pt x="11549280" y="2430403"/>
                </a:lnTo>
                <a:lnTo>
                  <a:pt x="11548304" y="2433918"/>
                </a:lnTo>
                <a:lnTo>
                  <a:pt x="11547815" y="2437439"/>
                </a:lnTo>
                <a:lnTo>
                  <a:pt x="11547326" y="2440958"/>
                </a:lnTo>
                <a:lnTo>
                  <a:pt x="11547326" y="2444476"/>
                </a:lnTo>
                <a:lnTo>
                  <a:pt x="11548304" y="2450007"/>
                </a:lnTo>
                <a:lnTo>
                  <a:pt x="11550256" y="2456040"/>
                </a:lnTo>
                <a:lnTo>
                  <a:pt x="11552697" y="2461567"/>
                </a:lnTo>
                <a:lnTo>
                  <a:pt x="11556115" y="2467098"/>
                </a:lnTo>
                <a:lnTo>
                  <a:pt x="11563439" y="2477656"/>
                </a:lnTo>
                <a:lnTo>
                  <a:pt x="11568809" y="2484190"/>
                </a:lnTo>
                <a:lnTo>
                  <a:pt x="11573204" y="2489719"/>
                </a:lnTo>
                <a:lnTo>
                  <a:pt x="11577109" y="2495752"/>
                </a:lnTo>
                <a:lnTo>
                  <a:pt x="11580039" y="2500278"/>
                </a:lnTo>
                <a:lnTo>
                  <a:pt x="11581992" y="2504803"/>
                </a:lnTo>
                <a:lnTo>
                  <a:pt x="11583457" y="2509829"/>
                </a:lnTo>
                <a:lnTo>
                  <a:pt x="11583944" y="2513851"/>
                </a:lnTo>
                <a:lnTo>
                  <a:pt x="11584433" y="2517368"/>
                </a:lnTo>
                <a:lnTo>
                  <a:pt x="11583944" y="2520385"/>
                </a:lnTo>
                <a:lnTo>
                  <a:pt x="11582968" y="2523401"/>
                </a:lnTo>
                <a:lnTo>
                  <a:pt x="11581992" y="2525914"/>
                </a:lnTo>
                <a:lnTo>
                  <a:pt x="11579550" y="2528932"/>
                </a:lnTo>
                <a:lnTo>
                  <a:pt x="11577109" y="2531445"/>
                </a:lnTo>
                <a:lnTo>
                  <a:pt x="11574179" y="2532952"/>
                </a:lnTo>
                <a:lnTo>
                  <a:pt x="11568322" y="2536974"/>
                </a:lnTo>
                <a:lnTo>
                  <a:pt x="11561487" y="2539990"/>
                </a:lnTo>
                <a:lnTo>
                  <a:pt x="11553186" y="2543009"/>
                </a:lnTo>
                <a:lnTo>
                  <a:pt x="11537073" y="2548536"/>
                </a:lnTo>
                <a:lnTo>
                  <a:pt x="11529751" y="2551553"/>
                </a:lnTo>
                <a:lnTo>
                  <a:pt x="11522914" y="2555074"/>
                </a:lnTo>
                <a:lnTo>
                  <a:pt x="11517055" y="2559094"/>
                </a:lnTo>
                <a:lnTo>
                  <a:pt x="11515103" y="2561610"/>
                </a:lnTo>
                <a:lnTo>
                  <a:pt x="11512662" y="2564122"/>
                </a:lnTo>
                <a:lnTo>
                  <a:pt x="11512173" y="2568648"/>
                </a:lnTo>
                <a:lnTo>
                  <a:pt x="11511685" y="2572668"/>
                </a:lnTo>
                <a:lnTo>
                  <a:pt x="11510707" y="2577192"/>
                </a:lnTo>
                <a:lnTo>
                  <a:pt x="11510707" y="2582721"/>
                </a:lnTo>
                <a:lnTo>
                  <a:pt x="11507290" y="2593781"/>
                </a:lnTo>
                <a:lnTo>
                  <a:pt x="11504850" y="2604337"/>
                </a:lnTo>
                <a:lnTo>
                  <a:pt x="11502409" y="2612883"/>
                </a:lnTo>
                <a:lnTo>
                  <a:pt x="11501433" y="2620926"/>
                </a:lnTo>
                <a:lnTo>
                  <a:pt x="11499968" y="2628467"/>
                </a:lnTo>
                <a:lnTo>
                  <a:pt x="11499479" y="2635003"/>
                </a:lnTo>
                <a:lnTo>
                  <a:pt x="11499968" y="2641036"/>
                </a:lnTo>
                <a:lnTo>
                  <a:pt x="11500944" y="2646063"/>
                </a:lnTo>
                <a:lnTo>
                  <a:pt x="11502409" y="2650084"/>
                </a:lnTo>
                <a:lnTo>
                  <a:pt x="11503872" y="2653603"/>
                </a:lnTo>
                <a:lnTo>
                  <a:pt x="11506316" y="2656620"/>
                </a:lnTo>
                <a:lnTo>
                  <a:pt x="11509244" y="2659133"/>
                </a:lnTo>
                <a:lnTo>
                  <a:pt x="11512173" y="2660640"/>
                </a:lnTo>
                <a:lnTo>
                  <a:pt x="11515590" y="2662652"/>
                </a:lnTo>
                <a:lnTo>
                  <a:pt x="11519497" y="2663154"/>
                </a:lnTo>
                <a:lnTo>
                  <a:pt x="11523890" y="2663657"/>
                </a:lnTo>
                <a:lnTo>
                  <a:pt x="11528286" y="2663657"/>
                </a:lnTo>
                <a:lnTo>
                  <a:pt x="11533169" y="2663154"/>
                </a:lnTo>
                <a:lnTo>
                  <a:pt x="11543421" y="2661144"/>
                </a:lnTo>
                <a:lnTo>
                  <a:pt x="11554650" y="2659133"/>
                </a:lnTo>
                <a:lnTo>
                  <a:pt x="11566368" y="2655615"/>
                </a:lnTo>
                <a:lnTo>
                  <a:pt x="11591268" y="2648575"/>
                </a:lnTo>
                <a:lnTo>
                  <a:pt x="11603962" y="2645056"/>
                </a:lnTo>
                <a:lnTo>
                  <a:pt x="11616167" y="2642543"/>
                </a:lnTo>
                <a:lnTo>
                  <a:pt x="11604938" y="2648575"/>
                </a:lnTo>
                <a:lnTo>
                  <a:pt x="11594686" y="2654608"/>
                </a:lnTo>
                <a:lnTo>
                  <a:pt x="11585896" y="2660139"/>
                </a:lnTo>
                <a:lnTo>
                  <a:pt x="11577109" y="2666171"/>
                </a:lnTo>
                <a:lnTo>
                  <a:pt x="11569785" y="2671700"/>
                </a:lnTo>
                <a:lnTo>
                  <a:pt x="11563439" y="2677733"/>
                </a:lnTo>
                <a:lnTo>
                  <a:pt x="11558067" y="2683765"/>
                </a:lnTo>
                <a:lnTo>
                  <a:pt x="11553186" y="2688793"/>
                </a:lnTo>
                <a:lnTo>
                  <a:pt x="11549280" y="2694825"/>
                </a:lnTo>
                <a:lnTo>
                  <a:pt x="11545861" y="2700356"/>
                </a:lnTo>
                <a:lnTo>
                  <a:pt x="11543908" y="2705885"/>
                </a:lnTo>
                <a:lnTo>
                  <a:pt x="11541956" y="2711414"/>
                </a:lnTo>
                <a:lnTo>
                  <a:pt x="11540980" y="2716945"/>
                </a:lnTo>
                <a:lnTo>
                  <a:pt x="11540491" y="2722474"/>
                </a:lnTo>
                <a:lnTo>
                  <a:pt x="11540491" y="2728005"/>
                </a:lnTo>
                <a:lnTo>
                  <a:pt x="11540980" y="2733534"/>
                </a:lnTo>
                <a:lnTo>
                  <a:pt x="11541956" y="2739063"/>
                </a:lnTo>
                <a:lnTo>
                  <a:pt x="11543908" y="2744594"/>
                </a:lnTo>
                <a:lnTo>
                  <a:pt x="11545861" y="2750123"/>
                </a:lnTo>
                <a:lnTo>
                  <a:pt x="11548791" y="2755150"/>
                </a:lnTo>
                <a:lnTo>
                  <a:pt x="11555139" y="2766210"/>
                </a:lnTo>
                <a:lnTo>
                  <a:pt x="11562461" y="2777270"/>
                </a:lnTo>
                <a:lnTo>
                  <a:pt x="11570761" y="2788832"/>
                </a:lnTo>
                <a:lnTo>
                  <a:pt x="11580039" y="2798887"/>
                </a:lnTo>
                <a:lnTo>
                  <a:pt x="11600057" y="2821508"/>
                </a:lnTo>
                <a:lnTo>
                  <a:pt x="11605427" y="2828044"/>
                </a:lnTo>
                <a:lnTo>
                  <a:pt x="11610310" y="2835082"/>
                </a:lnTo>
                <a:lnTo>
                  <a:pt x="11613727" y="2842119"/>
                </a:lnTo>
                <a:lnTo>
                  <a:pt x="11615680" y="2849157"/>
                </a:lnTo>
                <a:lnTo>
                  <a:pt x="11617145" y="2855693"/>
                </a:lnTo>
                <a:lnTo>
                  <a:pt x="11617145" y="2862227"/>
                </a:lnTo>
                <a:lnTo>
                  <a:pt x="11616167" y="2868763"/>
                </a:lnTo>
                <a:lnTo>
                  <a:pt x="11615193" y="2874796"/>
                </a:lnTo>
                <a:lnTo>
                  <a:pt x="11612749" y="2881332"/>
                </a:lnTo>
                <a:lnTo>
                  <a:pt x="11610797" y="2887866"/>
                </a:lnTo>
                <a:lnTo>
                  <a:pt x="11607380" y="2894402"/>
                </a:lnTo>
                <a:lnTo>
                  <a:pt x="11603962" y="2900434"/>
                </a:lnTo>
                <a:lnTo>
                  <a:pt x="11595175" y="2913504"/>
                </a:lnTo>
                <a:lnTo>
                  <a:pt x="11585896" y="2926071"/>
                </a:lnTo>
                <a:lnTo>
                  <a:pt x="11576133" y="2940148"/>
                </a:lnTo>
                <a:lnTo>
                  <a:pt x="11572226" y="2946682"/>
                </a:lnTo>
                <a:lnTo>
                  <a:pt x="11568322" y="2953722"/>
                </a:lnTo>
                <a:lnTo>
                  <a:pt x="11564904" y="2960760"/>
                </a:lnTo>
                <a:lnTo>
                  <a:pt x="11561974" y="2967294"/>
                </a:lnTo>
                <a:lnTo>
                  <a:pt x="11560998" y="2974331"/>
                </a:lnTo>
                <a:lnTo>
                  <a:pt x="11559533" y="2980364"/>
                </a:lnTo>
                <a:lnTo>
                  <a:pt x="11560998" y="2986396"/>
                </a:lnTo>
                <a:lnTo>
                  <a:pt x="11561487" y="2989414"/>
                </a:lnTo>
                <a:lnTo>
                  <a:pt x="11562461" y="2992429"/>
                </a:lnTo>
                <a:lnTo>
                  <a:pt x="11563439" y="2994943"/>
                </a:lnTo>
                <a:lnTo>
                  <a:pt x="11565879" y="2997960"/>
                </a:lnTo>
                <a:lnTo>
                  <a:pt x="11568322" y="3000975"/>
                </a:lnTo>
                <a:lnTo>
                  <a:pt x="11570274" y="3003489"/>
                </a:lnTo>
                <a:lnTo>
                  <a:pt x="11573692" y="3005501"/>
                </a:lnTo>
                <a:lnTo>
                  <a:pt x="11577109" y="3008015"/>
                </a:lnTo>
                <a:lnTo>
                  <a:pt x="11585896" y="3012538"/>
                </a:lnTo>
                <a:lnTo>
                  <a:pt x="11596640" y="3016057"/>
                </a:lnTo>
                <a:lnTo>
                  <a:pt x="11609332" y="3019576"/>
                </a:lnTo>
                <a:lnTo>
                  <a:pt x="11617145" y="3021586"/>
                </a:lnTo>
                <a:lnTo>
                  <a:pt x="11623493" y="3024100"/>
                </a:lnTo>
                <a:lnTo>
                  <a:pt x="11629350" y="3027117"/>
                </a:lnTo>
                <a:lnTo>
                  <a:pt x="11634233" y="3030636"/>
                </a:lnTo>
                <a:lnTo>
                  <a:pt x="11637650" y="3034155"/>
                </a:lnTo>
                <a:lnTo>
                  <a:pt x="11640580" y="3039182"/>
                </a:lnTo>
                <a:lnTo>
                  <a:pt x="11643022" y="3043203"/>
                </a:lnTo>
                <a:lnTo>
                  <a:pt x="11643998" y="3048230"/>
                </a:lnTo>
                <a:lnTo>
                  <a:pt x="11643998" y="3052754"/>
                </a:lnTo>
                <a:lnTo>
                  <a:pt x="11643998" y="3058787"/>
                </a:lnTo>
                <a:lnTo>
                  <a:pt x="11643022" y="3063814"/>
                </a:lnTo>
                <a:lnTo>
                  <a:pt x="11640580" y="3069847"/>
                </a:lnTo>
                <a:lnTo>
                  <a:pt x="11638628" y="3075879"/>
                </a:lnTo>
                <a:lnTo>
                  <a:pt x="11635698" y="3081410"/>
                </a:lnTo>
                <a:lnTo>
                  <a:pt x="11631793" y="3087944"/>
                </a:lnTo>
                <a:lnTo>
                  <a:pt x="11627885" y="3093977"/>
                </a:lnTo>
                <a:lnTo>
                  <a:pt x="11623004" y="3100009"/>
                </a:lnTo>
                <a:lnTo>
                  <a:pt x="11618610" y="3107047"/>
                </a:lnTo>
                <a:lnTo>
                  <a:pt x="11610310" y="3121124"/>
                </a:lnTo>
                <a:lnTo>
                  <a:pt x="11605427" y="3128162"/>
                </a:lnTo>
                <a:lnTo>
                  <a:pt x="11601032" y="3134698"/>
                </a:lnTo>
                <a:lnTo>
                  <a:pt x="11596151" y="3139723"/>
                </a:lnTo>
                <a:lnTo>
                  <a:pt x="11590292" y="3145254"/>
                </a:lnTo>
                <a:lnTo>
                  <a:pt x="11568809" y="3161339"/>
                </a:lnTo>
                <a:lnTo>
                  <a:pt x="11548791" y="3178432"/>
                </a:lnTo>
                <a:lnTo>
                  <a:pt x="11529262" y="3196028"/>
                </a:lnTo>
                <a:lnTo>
                  <a:pt x="11510707" y="3214125"/>
                </a:lnTo>
                <a:lnTo>
                  <a:pt x="11494109" y="3232725"/>
                </a:lnTo>
                <a:lnTo>
                  <a:pt x="11485320" y="3241774"/>
                </a:lnTo>
                <a:lnTo>
                  <a:pt x="11477508" y="3251827"/>
                </a:lnTo>
                <a:lnTo>
                  <a:pt x="11470184" y="3261882"/>
                </a:lnTo>
                <a:lnTo>
                  <a:pt x="11462862" y="3271937"/>
                </a:lnTo>
                <a:lnTo>
                  <a:pt x="11456027" y="3282493"/>
                </a:lnTo>
                <a:lnTo>
                  <a:pt x="11449190" y="3292548"/>
                </a:lnTo>
                <a:lnTo>
                  <a:pt x="11442844" y="3303105"/>
                </a:lnTo>
                <a:lnTo>
                  <a:pt x="11437473" y="3314165"/>
                </a:lnTo>
                <a:lnTo>
                  <a:pt x="11432103" y="3325225"/>
                </a:lnTo>
                <a:lnTo>
                  <a:pt x="11427220" y="3337290"/>
                </a:lnTo>
                <a:lnTo>
                  <a:pt x="11421848" y="3348348"/>
                </a:lnTo>
                <a:lnTo>
                  <a:pt x="11417944" y="3360413"/>
                </a:lnTo>
                <a:lnTo>
                  <a:pt x="11414037" y="3371976"/>
                </a:lnTo>
                <a:lnTo>
                  <a:pt x="11410620" y="3385046"/>
                </a:lnTo>
                <a:lnTo>
                  <a:pt x="11407691" y="3397111"/>
                </a:lnTo>
                <a:lnTo>
                  <a:pt x="11405737" y="3410181"/>
                </a:lnTo>
                <a:lnTo>
                  <a:pt x="11403296" y="3423252"/>
                </a:lnTo>
                <a:lnTo>
                  <a:pt x="11401343" y="3436825"/>
                </a:lnTo>
                <a:lnTo>
                  <a:pt x="11400367" y="3450399"/>
                </a:lnTo>
                <a:lnTo>
                  <a:pt x="11399878" y="3464474"/>
                </a:lnTo>
                <a:lnTo>
                  <a:pt x="11399878" y="3478551"/>
                </a:lnTo>
                <a:lnTo>
                  <a:pt x="11400367" y="3493128"/>
                </a:lnTo>
                <a:lnTo>
                  <a:pt x="11399391" y="3520779"/>
                </a:lnTo>
                <a:lnTo>
                  <a:pt x="11401343" y="3528318"/>
                </a:lnTo>
                <a:lnTo>
                  <a:pt x="11404274" y="3536363"/>
                </a:lnTo>
                <a:lnTo>
                  <a:pt x="11411109" y="3551947"/>
                </a:lnTo>
                <a:lnTo>
                  <a:pt x="11418431" y="3568032"/>
                </a:lnTo>
                <a:lnTo>
                  <a:pt x="11420874" y="3575573"/>
                </a:lnTo>
                <a:lnTo>
                  <a:pt x="11422826" y="3582611"/>
                </a:lnTo>
                <a:lnTo>
                  <a:pt x="11422826" y="3587137"/>
                </a:lnTo>
                <a:lnTo>
                  <a:pt x="11423803" y="3590152"/>
                </a:lnTo>
                <a:lnTo>
                  <a:pt x="11422826" y="3593671"/>
                </a:lnTo>
                <a:lnTo>
                  <a:pt x="11422337" y="3596688"/>
                </a:lnTo>
                <a:lnTo>
                  <a:pt x="11421361" y="3600207"/>
                </a:lnTo>
                <a:lnTo>
                  <a:pt x="11419896" y="3603222"/>
                </a:lnTo>
                <a:lnTo>
                  <a:pt x="11417455" y="3606239"/>
                </a:lnTo>
                <a:lnTo>
                  <a:pt x="11415013" y="3609255"/>
                </a:lnTo>
                <a:lnTo>
                  <a:pt x="11411596" y="3611768"/>
                </a:lnTo>
                <a:lnTo>
                  <a:pt x="11407691" y="3614282"/>
                </a:lnTo>
                <a:lnTo>
                  <a:pt x="11402808" y="3616796"/>
                </a:lnTo>
                <a:lnTo>
                  <a:pt x="11397439" y="3618806"/>
                </a:lnTo>
                <a:lnTo>
                  <a:pt x="11391091" y="3620818"/>
                </a:lnTo>
                <a:lnTo>
                  <a:pt x="11384743" y="3622325"/>
                </a:lnTo>
                <a:lnTo>
                  <a:pt x="11376443" y="3624337"/>
                </a:lnTo>
                <a:lnTo>
                  <a:pt x="11368142" y="3625342"/>
                </a:lnTo>
                <a:lnTo>
                  <a:pt x="11363749" y="3626347"/>
                </a:lnTo>
                <a:lnTo>
                  <a:pt x="11359355" y="3627856"/>
                </a:lnTo>
                <a:lnTo>
                  <a:pt x="11356425" y="3629364"/>
                </a:lnTo>
                <a:lnTo>
                  <a:pt x="11353007" y="3631375"/>
                </a:lnTo>
                <a:lnTo>
                  <a:pt x="11350079" y="3633385"/>
                </a:lnTo>
                <a:lnTo>
                  <a:pt x="11347637" y="3635898"/>
                </a:lnTo>
                <a:lnTo>
                  <a:pt x="11346172" y="3638916"/>
                </a:lnTo>
                <a:lnTo>
                  <a:pt x="11344220" y="3641931"/>
                </a:lnTo>
                <a:lnTo>
                  <a:pt x="11341778" y="3647963"/>
                </a:lnTo>
                <a:lnTo>
                  <a:pt x="11340313" y="3655505"/>
                </a:lnTo>
                <a:lnTo>
                  <a:pt x="11339824" y="3663547"/>
                </a:lnTo>
                <a:lnTo>
                  <a:pt x="11339337" y="3671592"/>
                </a:lnTo>
                <a:lnTo>
                  <a:pt x="11338850" y="3689186"/>
                </a:lnTo>
                <a:lnTo>
                  <a:pt x="11337385" y="3697229"/>
                </a:lnTo>
                <a:lnTo>
                  <a:pt x="11336407" y="3705273"/>
                </a:lnTo>
                <a:lnTo>
                  <a:pt x="11333967" y="3713316"/>
                </a:lnTo>
                <a:lnTo>
                  <a:pt x="11332502" y="3716835"/>
                </a:lnTo>
                <a:lnTo>
                  <a:pt x="11330061" y="3720354"/>
                </a:lnTo>
                <a:lnTo>
                  <a:pt x="11327619" y="3723873"/>
                </a:lnTo>
                <a:lnTo>
                  <a:pt x="11325667" y="3726890"/>
                </a:lnTo>
                <a:lnTo>
                  <a:pt x="11322250" y="3729905"/>
                </a:lnTo>
                <a:lnTo>
                  <a:pt x="11318832" y="3732922"/>
                </a:lnTo>
                <a:lnTo>
                  <a:pt x="11311506" y="3729905"/>
                </a:lnTo>
                <a:lnTo>
                  <a:pt x="11305649" y="3726890"/>
                </a:lnTo>
                <a:lnTo>
                  <a:pt x="11301254" y="3722867"/>
                </a:lnTo>
                <a:lnTo>
                  <a:pt x="11297836" y="3718845"/>
                </a:lnTo>
                <a:lnTo>
                  <a:pt x="11295397" y="3714321"/>
                </a:lnTo>
                <a:lnTo>
                  <a:pt x="11294419" y="3708792"/>
                </a:lnTo>
                <a:lnTo>
                  <a:pt x="11293442" y="3703765"/>
                </a:lnTo>
                <a:lnTo>
                  <a:pt x="11293442" y="3697732"/>
                </a:lnTo>
                <a:lnTo>
                  <a:pt x="11293931" y="3686169"/>
                </a:lnTo>
                <a:lnTo>
                  <a:pt x="11293931" y="3674607"/>
                </a:lnTo>
                <a:lnTo>
                  <a:pt x="11293931" y="3669078"/>
                </a:lnTo>
                <a:lnTo>
                  <a:pt x="11292953" y="3664051"/>
                </a:lnTo>
                <a:lnTo>
                  <a:pt x="11291490" y="3658520"/>
                </a:lnTo>
                <a:lnTo>
                  <a:pt x="11289536" y="3653996"/>
                </a:lnTo>
                <a:lnTo>
                  <a:pt x="11277331" y="3652991"/>
                </a:lnTo>
                <a:lnTo>
                  <a:pt x="11265613" y="3649974"/>
                </a:lnTo>
                <a:lnTo>
                  <a:pt x="11253407" y="3646958"/>
                </a:lnTo>
                <a:lnTo>
                  <a:pt x="11241689" y="3642936"/>
                </a:lnTo>
                <a:lnTo>
                  <a:pt x="11217764" y="3634390"/>
                </a:lnTo>
                <a:lnTo>
                  <a:pt x="11206047" y="3630871"/>
                </a:lnTo>
                <a:lnTo>
                  <a:pt x="11194329" y="3627352"/>
                </a:lnTo>
                <a:lnTo>
                  <a:pt x="11182124" y="3624838"/>
                </a:lnTo>
                <a:lnTo>
                  <a:pt x="11170406" y="3622828"/>
                </a:lnTo>
                <a:lnTo>
                  <a:pt x="11164547" y="3622828"/>
                </a:lnTo>
                <a:lnTo>
                  <a:pt x="11158201" y="3623833"/>
                </a:lnTo>
                <a:lnTo>
                  <a:pt x="11152830" y="3624337"/>
                </a:lnTo>
                <a:lnTo>
                  <a:pt x="11146971" y="3625342"/>
                </a:lnTo>
                <a:lnTo>
                  <a:pt x="11140623" y="3627352"/>
                </a:lnTo>
                <a:lnTo>
                  <a:pt x="11135253" y="3629364"/>
                </a:lnTo>
                <a:lnTo>
                  <a:pt x="11128905" y="3632380"/>
                </a:lnTo>
                <a:lnTo>
                  <a:pt x="11123048" y="3635898"/>
                </a:lnTo>
                <a:lnTo>
                  <a:pt x="11117677" y="3639921"/>
                </a:lnTo>
                <a:lnTo>
                  <a:pt x="11111331" y="3644445"/>
                </a:lnTo>
                <a:lnTo>
                  <a:pt x="11105470" y="3650477"/>
                </a:lnTo>
                <a:lnTo>
                  <a:pt x="11100100" y="3656510"/>
                </a:lnTo>
                <a:lnTo>
                  <a:pt x="11090335" y="3653996"/>
                </a:lnTo>
                <a:lnTo>
                  <a:pt x="11089847" y="3655001"/>
                </a:lnTo>
                <a:lnTo>
                  <a:pt x="11100100" y="3656510"/>
                </a:lnTo>
                <a:lnTo>
                  <a:pt x="11096195" y="3673099"/>
                </a:lnTo>
                <a:lnTo>
                  <a:pt x="11092778" y="3689690"/>
                </a:lnTo>
                <a:lnTo>
                  <a:pt x="11090335" y="3705775"/>
                </a:lnTo>
                <a:lnTo>
                  <a:pt x="11088869" y="3722364"/>
                </a:lnTo>
                <a:lnTo>
                  <a:pt x="11087406" y="3738451"/>
                </a:lnTo>
                <a:lnTo>
                  <a:pt x="11086917" y="3755040"/>
                </a:lnTo>
                <a:lnTo>
                  <a:pt x="11086917" y="3771128"/>
                </a:lnTo>
                <a:lnTo>
                  <a:pt x="11087406" y="3787717"/>
                </a:lnTo>
                <a:lnTo>
                  <a:pt x="11089358" y="3820896"/>
                </a:lnTo>
                <a:lnTo>
                  <a:pt x="11092778" y="3853573"/>
                </a:lnTo>
                <a:lnTo>
                  <a:pt x="11099613" y="3918925"/>
                </a:lnTo>
                <a:lnTo>
                  <a:pt x="11087406" y="3917918"/>
                </a:lnTo>
                <a:lnTo>
                  <a:pt x="11087895" y="3919427"/>
                </a:lnTo>
                <a:lnTo>
                  <a:pt x="11099613" y="3918925"/>
                </a:lnTo>
                <a:lnTo>
                  <a:pt x="11109865" y="3940038"/>
                </a:lnTo>
                <a:lnTo>
                  <a:pt x="11114259" y="3950595"/>
                </a:lnTo>
                <a:lnTo>
                  <a:pt x="11118166" y="3961153"/>
                </a:lnTo>
                <a:lnTo>
                  <a:pt x="11121583" y="3972211"/>
                </a:lnTo>
                <a:lnTo>
                  <a:pt x="11125001" y="3982769"/>
                </a:lnTo>
                <a:lnTo>
                  <a:pt x="11127931" y="3992822"/>
                </a:lnTo>
                <a:lnTo>
                  <a:pt x="11129883" y="4004386"/>
                </a:lnTo>
                <a:lnTo>
                  <a:pt x="11131349" y="4015446"/>
                </a:lnTo>
                <a:lnTo>
                  <a:pt x="11132323" y="4026504"/>
                </a:lnTo>
                <a:lnTo>
                  <a:pt x="11132323" y="4037564"/>
                </a:lnTo>
                <a:lnTo>
                  <a:pt x="11131836" y="4048624"/>
                </a:lnTo>
                <a:lnTo>
                  <a:pt x="11130859" y="4059684"/>
                </a:lnTo>
                <a:lnTo>
                  <a:pt x="11128418" y="4071245"/>
                </a:lnTo>
                <a:lnTo>
                  <a:pt x="11125001" y="4082809"/>
                </a:lnTo>
                <a:lnTo>
                  <a:pt x="11121094" y="4094370"/>
                </a:lnTo>
                <a:lnTo>
                  <a:pt x="11119142" y="4099899"/>
                </a:lnTo>
                <a:lnTo>
                  <a:pt x="11118653" y="4104425"/>
                </a:lnTo>
                <a:lnTo>
                  <a:pt x="11118653" y="4108949"/>
                </a:lnTo>
                <a:lnTo>
                  <a:pt x="11119142" y="4113473"/>
                </a:lnTo>
                <a:lnTo>
                  <a:pt x="11120605" y="4117495"/>
                </a:lnTo>
                <a:lnTo>
                  <a:pt x="11122070" y="4121517"/>
                </a:lnTo>
                <a:lnTo>
                  <a:pt x="11124512" y="4125036"/>
                </a:lnTo>
                <a:lnTo>
                  <a:pt x="11126466" y="4128555"/>
                </a:lnTo>
                <a:lnTo>
                  <a:pt x="11132323" y="4135089"/>
                </a:lnTo>
                <a:lnTo>
                  <a:pt x="11138184" y="4141122"/>
                </a:lnTo>
                <a:lnTo>
                  <a:pt x="11143553" y="4147658"/>
                </a:lnTo>
                <a:lnTo>
                  <a:pt x="11145995" y="4151176"/>
                </a:lnTo>
                <a:lnTo>
                  <a:pt x="11147947" y="4154695"/>
                </a:lnTo>
                <a:lnTo>
                  <a:pt x="11156736" y="4165252"/>
                </a:lnTo>
                <a:lnTo>
                  <a:pt x="11164058" y="4176312"/>
                </a:lnTo>
                <a:lnTo>
                  <a:pt x="11166989" y="4182344"/>
                </a:lnTo>
                <a:lnTo>
                  <a:pt x="11169919" y="4187372"/>
                </a:lnTo>
                <a:lnTo>
                  <a:pt x="11172359" y="4193404"/>
                </a:lnTo>
                <a:lnTo>
                  <a:pt x="11174313" y="4198933"/>
                </a:lnTo>
                <a:lnTo>
                  <a:pt x="11175776" y="4205469"/>
                </a:lnTo>
                <a:lnTo>
                  <a:pt x="11177241" y="4211502"/>
                </a:lnTo>
                <a:lnTo>
                  <a:pt x="11177730" y="4217534"/>
                </a:lnTo>
                <a:lnTo>
                  <a:pt x="11178219" y="4224070"/>
                </a:lnTo>
                <a:lnTo>
                  <a:pt x="11177730" y="4230604"/>
                </a:lnTo>
                <a:lnTo>
                  <a:pt x="11177241" y="4237642"/>
                </a:lnTo>
                <a:lnTo>
                  <a:pt x="11175289" y="4244178"/>
                </a:lnTo>
                <a:lnTo>
                  <a:pt x="11173337" y="4251216"/>
                </a:lnTo>
                <a:lnTo>
                  <a:pt x="11184076" y="4261270"/>
                </a:lnTo>
                <a:lnTo>
                  <a:pt x="11188472" y="4266800"/>
                </a:lnTo>
                <a:lnTo>
                  <a:pt x="11192866" y="4271827"/>
                </a:lnTo>
                <a:lnTo>
                  <a:pt x="11196772" y="4277356"/>
                </a:lnTo>
                <a:lnTo>
                  <a:pt x="11200190" y="4282887"/>
                </a:lnTo>
                <a:lnTo>
                  <a:pt x="11203118" y="4288416"/>
                </a:lnTo>
                <a:lnTo>
                  <a:pt x="11205560" y="4293947"/>
                </a:lnTo>
                <a:lnTo>
                  <a:pt x="11206536" y="4299979"/>
                </a:lnTo>
                <a:lnTo>
                  <a:pt x="11207512" y="4306513"/>
                </a:lnTo>
                <a:lnTo>
                  <a:pt x="11207512" y="4313049"/>
                </a:lnTo>
                <a:lnTo>
                  <a:pt x="11207025" y="4319082"/>
                </a:lnTo>
                <a:lnTo>
                  <a:pt x="11205560" y="4326120"/>
                </a:lnTo>
                <a:lnTo>
                  <a:pt x="11203118" y="4333157"/>
                </a:lnTo>
                <a:lnTo>
                  <a:pt x="11199212" y="4340195"/>
                </a:lnTo>
                <a:lnTo>
                  <a:pt x="11195307" y="4347736"/>
                </a:lnTo>
                <a:lnTo>
                  <a:pt x="11195307" y="4375888"/>
                </a:lnTo>
                <a:lnTo>
                  <a:pt x="11203607" y="4388455"/>
                </a:lnTo>
                <a:lnTo>
                  <a:pt x="11211907" y="4402532"/>
                </a:lnTo>
                <a:lnTo>
                  <a:pt x="11218253" y="4416607"/>
                </a:lnTo>
                <a:lnTo>
                  <a:pt x="11225090" y="4431186"/>
                </a:lnTo>
                <a:lnTo>
                  <a:pt x="11230460" y="4446267"/>
                </a:lnTo>
                <a:lnTo>
                  <a:pt x="11235343" y="4461850"/>
                </a:lnTo>
                <a:lnTo>
                  <a:pt x="11239248" y="4477938"/>
                </a:lnTo>
                <a:lnTo>
                  <a:pt x="11242665" y="4495030"/>
                </a:lnTo>
                <a:lnTo>
                  <a:pt x="11234365" y="4489501"/>
                </a:lnTo>
                <a:lnTo>
                  <a:pt x="11226554" y="4485479"/>
                </a:lnTo>
                <a:lnTo>
                  <a:pt x="11219230" y="4483970"/>
                </a:lnTo>
                <a:lnTo>
                  <a:pt x="11211907" y="4483468"/>
                </a:lnTo>
                <a:lnTo>
                  <a:pt x="11205072" y="4483468"/>
                </a:lnTo>
                <a:lnTo>
                  <a:pt x="11198237" y="4484975"/>
                </a:lnTo>
                <a:lnTo>
                  <a:pt x="11191400" y="4487489"/>
                </a:lnTo>
                <a:lnTo>
                  <a:pt x="11185054" y="4490003"/>
                </a:lnTo>
                <a:lnTo>
                  <a:pt x="11172359" y="4497040"/>
                </a:lnTo>
                <a:lnTo>
                  <a:pt x="11160641" y="4504581"/>
                </a:lnTo>
                <a:lnTo>
                  <a:pt x="11154295" y="4508100"/>
                </a:lnTo>
                <a:lnTo>
                  <a:pt x="11147947" y="4511117"/>
                </a:lnTo>
                <a:lnTo>
                  <a:pt x="11142088" y="4513631"/>
                </a:lnTo>
                <a:lnTo>
                  <a:pt x="11135253" y="4515138"/>
                </a:lnTo>
                <a:lnTo>
                  <a:pt x="11128905" y="4520165"/>
                </a:lnTo>
                <a:lnTo>
                  <a:pt x="11128418" y="4528208"/>
                </a:lnTo>
                <a:lnTo>
                  <a:pt x="11134766" y="4550328"/>
                </a:lnTo>
                <a:lnTo>
                  <a:pt x="11136229" y="4561891"/>
                </a:lnTo>
                <a:lnTo>
                  <a:pt x="11138184" y="4572949"/>
                </a:lnTo>
                <a:lnTo>
                  <a:pt x="11138184" y="4578982"/>
                </a:lnTo>
                <a:lnTo>
                  <a:pt x="11137206" y="4584009"/>
                </a:lnTo>
                <a:lnTo>
                  <a:pt x="11136718" y="4590042"/>
                </a:lnTo>
                <a:lnTo>
                  <a:pt x="11136229" y="4596074"/>
                </a:lnTo>
                <a:lnTo>
                  <a:pt x="11134766" y="4601605"/>
                </a:lnTo>
                <a:lnTo>
                  <a:pt x="11132323" y="4607638"/>
                </a:lnTo>
                <a:lnTo>
                  <a:pt x="11129883" y="4614172"/>
                </a:lnTo>
                <a:lnTo>
                  <a:pt x="11126466" y="4619703"/>
                </a:lnTo>
                <a:lnTo>
                  <a:pt x="11119142" y="4634281"/>
                </a:lnTo>
                <a:lnTo>
                  <a:pt x="11114259" y="4646848"/>
                </a:lnTo>
                <a:lnTo>
                  <a:pt x="11110842" y="4658412"/>
                </a:lnTo>
                <a:lnTo>
                  <a:pt x="11109865" y="4662935"/>
                </a:lnTo>
                <a:lnTo>
                  <a:pt x="11108400" y="4668464"/>
                </a:lnTo>
                <a:lnTo>
                  <a:pt x="11108400" y="4672988"/>
                </a:lnTo>
                <a:lnTo>
                  <a:pt x="11108400" y="4677011"/>
                </a:lnTo>
                <a:lnTo>
                  <a:pt x="11108887" y="4681033"/>
                </a:lnTo>
                <a:lnTo>
                  <a:pt x="11110353" y="4684552"/>
                </a:lnTo>
                <a:lnTo>
                  <a:pt x="11111331" y="4688071"/>
                </a:lnTo>
                <a:lnTo>
                  <a:pt x="11113283" y="4691086"/>
                </a:lnTo>
                <a:lnTo>
                  <a:pt x="11114748" y="4694103"/>
                </a:lnTo>
                <a:lnTo>
                  <a:pt x="11117677" y="4696113"/>
                </a:lnTo>
                <a:lnTo>
                  <a:pt x="11119631" y="4698627"/>
                </a:lnTo>
                <a:lnTo>
                  <a:pt x="11123048" y="4700136"/>
                </a:lnTo>
                <a:lnTo>
                  <a:pt x="11125977" y="4702649"/>
                </a:lnTo>
                <a:lnTo>
                  <a:pt x="11129883" y="4703655"/>
                </a:lnTo>
                <a:lnTo>
                  <a:pt x="11138184" y="4706168"/>
                </a:lnTo>
                <a:lnTo>
                  <a:pt x="11146971" y="4707677"/>
                </a:lnTo>
                <a:lnTo>
                  <a:pt x="11157223" y="4708682"/>
                </a:lnTo>
                <a:lnTo>
                  <a:pt x="11167965" y="4708682"/>
                </a:lnTo>
                <a:lnTo>
                  <a:pt x="11180172" y="4707677"/>
                </a:lnTo>
                <a:lnTo>
                  <a:pt x="11192866" y="4706672"/>
                </a:lnTo>
                <a:lnTo>
                  <a:pt x="11264148" y="4746887"/>
                </a:lnTo>
                <a:lnTo>
                  <a:pt x="11262683" y="4749401"/>
                </a:lnTo>
                <a:lnTo>
                  <a:pt x="11266589" y="4750910"/>
                </a:lnTo>
                <a:lnTo>
                  <a:pt x="11270007" y="4750910"/>
                </a:lnTo>
                <a:lnTo>
                  <a:pt x="11273424" y="4750910"/>
                </a:lnTo>
                <a:lnTo>
                  <a:pt x="11276842" y="4750406"/>
                </a:lnTo>
                <a:lnTo>
                  <a:pt x="11269518" y="4749904"/>
                </a:lnTo>
                <a:lnTo>
                  <a:pt x="11262683" y="4749401"/>
                </a:lnTo>
                <a:lnTo>
                  <a:pt x="11266589" y="4745882"/>
                </a:lnTo>
                <a:lnTo>
                  <a:pt x="11270983" y="4742363"/>
                </a:lnTo>
                <a:lnTo>
                  <a:pt x="11280261" y="4735827"/>
                </a:lnTo>
                <a:lnTo>
                  <a:pt x="11289536" y="4729293"/>
                </a:lnTo>
                <a:lnTo>
                  <a:pt x="11298325" y="4722256"/>
                </a:lnTo>
                <a:lnTo>
                  <a:pt x="11302719" y="4719238"/>
                </a:lnTo>
                <a:lnTo>
                  <a:pt x="11306136" y="4714714"/>
                </a:lnTo>
                <a:lnTo>
                  <a:pt x="11310043" y="4710191"/>
                </a:lnTo>
                <a:lnTo>
                  <a:pt x="11312971" y="4705665"/>
                </a:lnTo>
                <a:lnTo>
                  <a:pt x="11315415" y="4700136"/>
                </a:lnTo>
                <a:lnTo>
                  <a:pt x="11317854" y="4695108"/>
                </a:lnTo>
                <a:lnTo>
                  <a:pt x="11318832" y="4688574"/>
                </a:lnTo>
                <a:lnTo>
                  <a:pt x="11319319" y="4681535"/>
                </a:lnTo>
                <a:lnTo>
                  <a:pt x="11318343" y="4670477"/>
                </a:lnTo>
                <a:lnTo>
                  <a:pt x="11316389" y="4658913"/>
                </a:lnTo>
                <a:lnTo>
                  <a:pt x="11315415" y="4646848"/>
                </a:lnTo>
                <a:lnTo>
                  <a:pt x="11314926" y="4635788"/>
                </a:lnTo>
                <a:lnTo>
                  <a:pt x="11315415" y="4629756"/>
                </a:lnTo>
                <a:lnTo>
                  <a:pt x="11315902" y="4624227"/>
                </a:lnTo>
                <a:lnTo>
                  <a:pt x="11317854" y="4619703"/>
                </a:lnTo>
                <a:lnTo>
                  <a:pt x="11319319" y="4615177"/>
                </a:lnTo>
                <a:lnTo>
                  <a:pt x="11322250" y="4611156"/>
                </a:lnTo>
                <a:lnTo>
                  <a:pt x="11325667" y="4607638"/>
                </a:lnTo>
                <a:lnTo>
                  <a:pt x="11330061" y="4604620"/>
                </a:lnTo>
                <a:lnTo>
                  <a:pt x="11335920" y="4601605"/>
                </a:lnTo>
                <a:lnTo>
                  <a:pt x="11340313" y="4600598"/>
                </a:lnTo>
                <a:lnTo>
                  <a:pt x="11345196" y="4600097"/>
                </a:lnTo>
                <a:lnTo>
                  <a:pt x="11350079" y="4600598"/>
                </a:lnTo>
                <a:lnTo>
                  <a:pt x="11354472" y="4601605"/>
                </a:lnTo>
                <a:lnTo>
                  <a:pt x="11358866" y="4603112"/>
                </a:lnTo>
                <a:lnTo>
                  <a:pt x="11363749" y="4605124"/>
                </a:lnTo>
                <a:lnTo>
                  <a:pt x="11368142" y="4608139"/>
                </a:lnTo>
                <a:lnTo>
                  <a:pt x="11372538" y="4611658"/>
                </a:lnTo>
                <a:lnTo>
                  <a:pt x="11380349" y="4619199"/>
                </a:lnTo>
                <a:lnTo>
                  <a:pt x="11388649" y="4627745"/>
                </a:lnTo>
                <a:lnTo>
                  <a:pt x="11395484" y="4636793"/>
                </a:lnTo>
                <a:lnTo>
                  <a:pt x="11400856" y="4645843"/>
                </a:lnTo>
                <a:lnTo>
                  <a:pt x="11407691" y="4655394"/>
                </a:lnTo>
                <a:lnTo>
                  <a:pt x="11414526" y="4664946"/>
                </a:lnTo>
                <a:lnTo>
                  <a:pt x="11421848" y="4673995"/>
                </a:lnTo>
                <a:lnTo>
                  <a:pt x="11429661" y="4682038"/>
                </a:lnTo>
                <a:lnTo>
                  <a:pt x="11445773" y="4699632"/>
                </a:lnTo>
                <a:lnTo>
                  <a:pt x="11461397" y="4717228"/>
                </a:lnTo>
                <a:lnTo>
                  <a:pt x="11469208" y="4725774"/>
                </a:lnTo>
                <a:lnTo>
                  <a:pt x="11475554" y="4735326"/>
                </a:lnTo>
                <a:lnTo>
                  <a:pt x="11481902" y="4744877"/>
                </a:lnTo>
                <a:lnTo>
                  <a:pt x="11487761" y="4754932"/>
                </a:lnTo>
                <a:lnTo>
                  <a:pt x="11492644" y="4765488"/>
                </a:lnTo>
                <a:lnTo>
                  <a:pt x="11496061" y="4777553"/>
                </a:lnTo>
                <a:lnTo>
                  <a:pt x="11498990" y="4789115"/>
                </a:lnTo>
                <a:lnTo>
                  <a:pt x="11499968" y="4795651"/>
                </a:lnTo>
                <a:lnTo>
                  <a:pt x="11500944" y="4801683"/>
                </a:lnTo>
                <a:lnTo>
                  <a:pt x="11501433" y="4808218"/>
                </a:lnTo>
                <a:lnTo>
                  <a:pt x="11501920" y="4814250"/>
                </a:lnTo>
                <a:lnTo>
                  <a:pt x="11503385" y="4819781"/>
                </a:lnTo>
                <a:lnTo>
                  <a:pt x="11505338" y="4825814"/>
                </a:lnTo>
                <a:lnTo>
                  <a:pt x="11506803" y="4830841"/>
                </a:lnTo>
                <a:lnTo>
                  <a:pt x="11509244" y="4836370"/>
                </a:lnTo>
                <a:lnTo>
                  <a:pt x="11514127" y="4846926"/>
                </a:lnTo>
                <a:lnTo>
                  <a:pt x="11520473" y="4855976"/>
                </a:lnTo>
                <a:lnTo>
                  <a:pt x="11527308" y="4865528"/>
                </a:lnTo>
                <a:lnTo>
                  <a:pt x="11534632" y="4874575"/>
                </a:lnTo>
                <a:lnTo>
                  <a:pt x="11541956" y="4883625"/>
                </a:lnTo>
                <a:lnTo>
                  <a:pt x="11556604" y="4901219"/>
                </a:lnTo>
                <a:lnTo>
                  <a:pt x="11563439" y="4910269"/>
                </a:lnTo>
                <a:lnTo>
                  <a:pt x="11569785" y="4919820"/>
                </a:lnTo>
                <a:lnTo>
                  <a:pt x="11575644" y="4929875"/>
                </a:lnTo>
                <a:lnTo>
                  <a:pt x="11580039" y="4940933"/>
                </a:lnTo>
                <a:lnTo>
                  <a:pt x="11581992" y="4945960"/>
                </a:lnTo>
                <a:lnTo>
                  <a:pt x="11583457" y="4951993"/>
                </a:lnTo>
                <a:lnTo>
                  <a:pt x="11584433" y="4957524"/>
                </a:lnTo>
                <a:lnTo>
                  <a:pt x="11584922" y="4963556"/>
                </a:lnTo>
                <a:lnTo>
                  <a:pt x="11679151" y="5108337"/>
                </a:lnTo>
                <a:lnTo>
                  <a:pt x="11734322" y="5170672"/>
                </a:lnTo>
                <a:lnTo>
                  <a:pt x="11744575" y="5173186"/>
                </a:lnTo>
                <a:lnTo>
                  <a:pt x="11753362" y="5176705"/>
                </a:lnTo>
                <a:lnTo>
                  <a:pt x="11762640" y="5180727"/>
                </a:lnTo>
                <a:lnTo>
                  <a:pt x="11771428" y="5185753"/>
                </a:lnTo>
                <a:lnTo>
                  <a:pt x="11779728" y="5191284"/>
                </a:lnTo>
                <a:lnTo>
                  <a:pt x="11788028" y="5197316"/>
                </a:lnTo>
                <a:lnTo>
                  <a:pt x="11804139" y="5209883"/>
                </a:lnTo>
                <a:lnTo>
                  <a:pt x="11820251" y="5221948"/>
                </a:lnTo>
                <a:lnTo>
                  <a:pt x="11828064" y="5227980"/>
                </a:lnTo>
                <a:lnTo>
                  <a:pt x="11837340" y="5232506"/>
                </a:lnTo>
                <a:lnTo>
                  <a:pt x="11845641" y="5237030"/>
                </a:lnTo>
                <a:lnTo>
                  <a:pt x="11855404" y="5240549"/>
                </a:lnTo>
                <a:lnTo>
                  <a:pt x="11865169" y="5243566"/>
                </a:lnTo>
                <a:lnTo>
                  <a:pt x="11875911" y="5244571"/>
                </a:lnTo>
                <a:lnTo>
                  <a:pt x="11875911" y="5251105"/>
                </a:lnTo>
                <a:lnTo>
                  <a:pt x="11875911" y="5258143"/>
                </a:lnTo>
                <a:lnTo>
                  <a:pt x="11874935" y="5265183"/>
                </a:lnTo>
                <a:lnTo>
                  <a:pt x="11873470" y="5272220"/>
                </a:lnTo>
                <a:lnTo>
                  <a:pt x="11872493" y="5279258"/>
                </a:lnTo>
                <a:lnTo>
                  <a:pt x="11871028" y="5286295"/>
                </a:lnTo>
                <a:lnTo>
                  <a:pt x="11865658" y="5300371"/>
                </a:lnTo>
                <a:lnTo>
                  <a:pt x="11859311" y="5314949"/>
                </a:lnTo>
                <a:lnTo>
                  <a:pt x="11852476" y="5329027"/>
                </a:lnTo>
                <a:lnTo>
                  <a:pt x="11844175" y="5342097"/>
                </a:lnTo>
                <a:lnTo>
                  <a:pt x="11834899" y="5355167"/>
                </a:lnTo>
                <a:lnTo>
                  <a:pt x="11825623" y="5367232"/>
                </a:lnTo>
                <a:lnTo>
                  <a:pt x="11814881" y="5378292"/>
                </a:lnTo>
                <a:lnTo>
                  <a:pt x="11804139" y="5388347"/>
                </a:lnTo>
                <a:lnTo>
                  <a:pt x="11793398" y="5396891"/>
                </a:lnTo>
                <a:lnTo>
                  <a:pt x="11787541" y="5400412"/>
                </a:lnTo>
                <a:lnTo>
                  <a:pt x="11781680" y="5403427"/>
                </a:lnTo>
                <a:lnTo>
                  <a:pt x="11776310" y="5406444"/>
                </a:lnTo>
                <a:lnTo>
                  <a:pt x="11770452" y="5408956"/>
                </a:lnTo>
                <a:lnTo>
                  <a:pt x="11764593" y="5410968"/>
                </a:lnTo>
                <a:lnTo>
                  <a:pt x="11759223" y="5412477"/>
                </a:lnTo>
                <a:lnTo>
                  <a:pt x="11753851" y="5412978"/>
                </a:lnTo>
                <a:lnTo>
                  <a:pt x="11748481" y="5413482"/>
                </a:lnTo>
                <a:lnTo>
                  <a:pt x="11735298" y="5412978"/>
                </a:lnTo>
                <a:lnTo>
                  <a:pt x="11722115" y="5411470"/>
                </a:lnTo>
                <a:lnTo>
                  <a:pt x="11716257" y="5411470"/>
                </a:lnTo>
                <a:lnTo>
                  <a:pt x="11709909" y="5412477"/>
                </a:lnTo>
                <a:lnTo>
                  <a:pt x="11703563" y="5412978"/>
                </a:lnTo>
                <a:lnTo>
                  <a:pt x="11697704" y="5414487"/>
                </a:lnTo>
                <a:lnTo>
                  <a:pt x="11692334" y="5417502"/>
                </a:lnTo>
                <a:lnTo>
                  <a:pt x="11686473" y="5421525"/>
                </a:lnTo>
                <a:lnTo>
                  <a:pt x="11680616" y="5427054"/>
                </a:lnTo>
                <a:lnTo>
                  <a:pt x="11674268" y="5433086"/>
                </a:lnTo>
                <a:lnTo>
                  <a:pt x="11667433" y="5440627"/>
                </a:lnTo>
                <a:lnTo>
                  <a:pt x="11660598" y="5449677"/>
                </a:lnTo>
                <a:lnTo>
                  <a:pt x="11653274" y="5459730"/>
                </a:lnTo>
                <a:lnTo>
                  <a:pt x="11645950" y="5469281"/>
                </a:lnTo>
                <a:lnTo>
                  <a:pt x="11631304" y="5492910"/>
                </a:lnTo>
                <a:lnTo>
                  <a:pt x="11615680" y="5518548"/>
                </a:lnTo>
                <a:lnTo>
                  <a:pt x="11600545" y="5545694"/>
                </a:lnTo>
                <a:lnTo>
                  <a:pt x="11586385" y="5574348"/>
                </a:lnTo>
                <a:lnTo>
                  <a:pt x="11572715" y="5603004"/>
                </a:lnTo>
                <a:lnTo>
                  <a:pt x="11559533" y="5631658"/>
                </a:lnTo>
                <a:lnTo>
                  <a:pt x="11548304" y="5659810"/>
                </a:lnTo>
                <a:lnTo>
                  <a:pt x="11539026" y="5685950"/>
                </a:lnTo>
                <a:lnTo>
                  <a:pt x="11534632" y="5698015"/>
                </a:lnTo>
                <a:lnTo>
                  <a:pt x="11531214" y="5710081"/>
                </a:lnTo>
                <a:lnTo>
                  <a:pt x="11528286" y="5721140"/>
                </a:lnTo>
                <a:lnTo>
                  <a:pt x="11526334" y="5731697"/>
                </a:lnTo>
                <a:lnTo>
                  <a:pt x="11524868" y="5740747"/>
                </a:lnTo>
                <a:lnTo>
                  <a:pt x="11523890" y="5748789"/>
                </a:lnTo>
                <a:lnTo>
                  <a:pt x="11523890" y="5756331"/>
                </a:lnTo>
                <a:lnTo>
                  <a:pt x="11524379" y="5762363"/>
                </a:lnTo>
                <a:lnTo>
                  <a:pt x="11529751" y="5790515"/>
                </a:lnTo>
                <a:lnTo>
                  <a:pt x="11531703" y="5804591"/>
                </a:lnTo>
                <a:lnTo>
                  <a:pt x="11533169" y="5817661"/>
                </a:lnTo>
                <a:lnTo>
                  <a:pt x="11533656" y="5830731"/>
                </a:lnTo>
                <a:lnTo>
                  <a:pt x="11533656" y="5843300"/>
                </a:lnTo>
                <a:lnTo>
                  <a:pt x="11531703" y="5855866"/>
                </a:lnTo>
                <a:lnTo>
                  <a:pt x="11530725" y="5861397"/>
                </a:lnTo>
                <a:lnTo>
                  <a:pt x="11529262" y="5866926"/>
                </a:lnTo>
                <a:lnTo>
                  <a:pt x="11527308" y="5872457"/>
                </a:lnTo>
                <a:lnTo>
                  <a:pt x="11524868" y="5877986"/>
                </a:lnTo>
                <a:lnTo>
                  <a:pt x="11522425" y="5882510"/>
                </a:lnTo>
                <a:lnTo>
                  <a:pt x="11519497" y="5887036"/>
                </a:lnTo>
                <a:lnTo>
                  <a:pt x="11516079" y="5892061"/>
                </a:lnTo>
                <a:lnTo>
                  <a:pt x="11512173" y="5896587"/>
                </a:lnTo>
                <a:lnTo>
                  <a:pt x="11507290" y="5900608"/>
                </a:lnTo>
                <a:lnTo>
                  <a:pt x="11502898" y="5904126"/>
                </a:lnTo>
                <a:lnTo>
                  <a:pt x="11497526" y="5908149"/>
                </a:lnTo>
                <a:lnTo>
                  <a:pt x="11491668" y="5911166"/>
                </a:lnTo>
                <a:lnTo>
                  <a:pt x="11484832" y="5914181"/>
                </a:lnTo>
                <a:lnTo>
                  <a:pt x="11477997" y="5917198"/>
                </a:lnTo>
                <a:lnTo>
                  <a:pt x="11470184" y="5919209"/>
                </a:lnTo>
                <a:lnTo>
                  <a:pt x="11462373" y="5921722"/>
                </a:lnTo>
                <a:lnTo>
                  <a:pt x="11453097" y="5923231"/>
                </a:lnTo>
                <a:lnTo>
                  <a:pt x="11443331" y="5924738"/>
                </a:lnTo>
                <a:lnTo>
                  <a:pt x="11439914" y="5925241"/>
                </a:lnTo>
                <a:lnTo>
                  <a:pt x="11436496" y="5926246"/>
                </a:lnTo>
                <a:lnTo>
                  <a:pt x="11434055" y="5928256"/>
                </a:lnTo>
                <a:lnTo>
                  <a:pt x="11431127" y="5929263"/>
                </a:lnTo>
                <a:lnTo>
                  <a:pt x="11425755" y="5933284"/>
                </a:lnTo>
                <a:lnTo>
                  <a:pt x="11421848" y="5938815"/>
                </a:lnTo>
                <a:lnTo>
                  <a:pt x="11418431" y="5944344"/>
                </a:lnTo>
                <a:lnTo>
                  <a:pt x="11415013" y="5950376"/>
                </a:lnTo>
                <a:lnTo>
                  <a:pt x="11410131" y="5962945"/>
                </a:lnTo>
                <a:lnTo>
                  <a:pt x="11404274" y="5976015"/>
                </a:lnTo>
                <a:lnTo>
                  <a:pt x="11398902" y="5987577"/>
                </a:lnTo>
                <a:lnTo>
                  <a:pt x="11393043" y="5998135"/>
                </a:lnTo>
                <a:lnTo>
                  <a:pt x="11386695" y="6006679"/>
                </a:lnTo>
                <a:lnTo>
                  <a:pt x="11381325" y="6015225"/>
                </a:lnTo>
                <a:lnTo>
                  <a:pt x="11374977" y="6020756"/>
                </a:lnTo>
                <a:lnTo>
                  <a:pt x="11372049" y="6023270"/>
                </a:lnTo>
                <a:lnTo>
                  <a:pt x="11368631" y="6025784"/>
                </a:lnTo>
                <a:lnTo>
                  <a:pt x="11365703" y="6027290"/>
                </a:lnTo>
                <a:lnTo>
                  <a:pt x="11362285" y="6027794"/>
                </a:lnTo>
                <a:lnTo>
                  <a:pt x="11359355" y="6029303"/>
                </a:lnTo>
                <a:lnTo>
                  <a:pt x="11356425" y="6029303"/>
                </a:lnTo>
                <a:lnTo>
                  <a:pt x="11353007" y="6028297"/>
                </a:lnTo>
                <a:lnTo>
                  <a:pt x="11349590" y="6027794"/>
                </a:lnTo>
                <a:lnTo>
                  <a:pt x="11346172" y="6026285"/>
                </a:lnTo>
                <a:lnTo>
                  <a:pt x="11342755" y="6024275"/>
                </a:lnTo>
                <a:lnTo>
                  <a:pt x="11339337" y="6021258"/>
                </a:lnTo>
                <a:lnTo>
                  <a:pt x="11335920" y="6018744"/>
                </a:lnTo>
                <a:lnTo>
                  <a:pt x="11332502" y="6015225"/>
                </a:lnTo>
                <a:lnTo>
                  <a:pt x="11328596" y="6010200"/>
                </a:lnTo>
                <a:lnTo>
                  <a:pt x="11321272" y="6000145"/>
                </a:lnTo>
                <a:lnTo>
                  <a:pt x="11313460" y="5986571"/>
                </a:lnTo>
                <a:lnTo>
                  <a:pt x="11305160" y="5970484"/>
                </a:lnTo>
                <a:lnTo>
                  <a:pt x="11304184" y="5967972"/>
                </a:lnTo>
                <a:lnTo>
                  <a:pt x="11302232" y="5965459"/>
                </a:lnTo>
                <a:lnTo>
                  <a:pt x="11299301" y="5962945"/>
                </a:lnTo>
                <a:lnTo>
                  <a:pt x="11297349" y="5961436"/>
                </a:lnTo>
                <a:lnTo>
                  <a:pt x="11291001" y="5957917"/>
                </a:lnTo>
                <a:lnTo>
                  <a:pt x="11283190" y="5955404"/>
                </a:lnTo>
                <a:lnTo>
                  <a:pt x="11274401" y="5953895"/>
                </a:lnTo>
                <a:lnTo>
                  <a:pt x="11265613" y="5952387"/>
                </a:lnTo>
                <a:lnTo>
                  <a:pt x="11255361" y="5951885"/>
                </a:lnTo>
                <a:lnTo>
                  <a:pt x="11245108" y="5952387"/>
                </a:lnTo>
                <a:lnTo>
                  <a:pt x="11234854" y="5953895"/>
                </a:lnTo>
                <a:lnTo>
                  <a:pt x="11224601" y="5955907"/>
                </a:lnTo>
                <a:lnTo>
                  <a:pt x="11214347" y="5958419"/>
                </a:lnTo>
                <a:lnTo>
                  <a:pt x="11205072" y="5962441"/>
                </a:lnTo>
                <a:lnTo>
                  <a:pt x="11195794" y="5966464"/>
                </a:lnTo>
                <a:lnTo>
                  <a:pt x="11187983" y="5971993"/>
                </a:lnTo>
                <a:lnTo>
                  <a:pt x="11184565" y="5975010"/>
                </a:lnTo>
                <a:lnTo>
                  <a:pt x="11181148" y="5977524"/>
                </a:lnTo>
                <a:lnTo>
                  <a:pt x="11177730" y="5980539"/>
                </a:lnTo>
                <a:lnTo>
                  <a:pt x="11175289" y="5984058"/>
                </a:lnTo>
                <a:lnTo>
                  <a:pt x="11161130" y="6003160"/>
                </a:lnTo>
                <a:lnTo>
                  <a:pt x="11146971" y="6020756"/>
                </a:lnTo>
                <a:lnTo>
                  <a:pt x="11132323" y="6036842"/>
                </a:lnTo>
                <a:lnTo>
                  <a:pt x="11125488" y="6044383"/>
                </a:lnTo>
                <a:lnTo>
                  <a:pt x="11117677" y="6050919"/>
                </a:lnTo>
                <a:lnTo>
                  <a:pt x="11110353" y="6057453"/>
                </a:lnTo>
                <a:lnTo>
                  <a:pt x="11103030" y="6063486"/>
                </a:lnTo>
                <a:lnTo>
                  <a:pt x="11094730" y="6069518"/>
                </a:lnTo>
                <a:lnTo>
                  <a:pt x="11086917" y="6074546"/>
                </a:lnTo>
                <a:lnTo>
                  <a:pt x="11079106" y="6079069"/>
                </a:lnTo>
                <a:lnTo>
                  <a:pt x="11071295" y="6083595"/>
                </a:lnTo>
                <a:lnTo>
                  <a:pt x="11062506" y="6087616"/>
                </a:lnTo>
                <a:lnTo>
                  <a:pt x="11054694" y="6091135"/>
                </a:lnTo>
                <a:lnTo>
                  <a:pt x="11045418" y="6093648"/>
                </a:lnTo>
                <a:lnTo>
                  <a:pt x="11037118" y="6096162"/>
                </a:lnTo>
                <a:lnTo>
                  <a:pt x="11027841" y="6098676"/>
                </a:lnTo>
                <a:lnTo>
                  <a:pt x="11019052" y="6099681"/>
                </a:lnTo>
                <a:lnTo>
                  <a:pt x="11009289" y="6100688"/>
                </a:lnTo>
                <a:lnTo>
                  <a:pt x="11000499" y="6101189"/>
                </a:lnTo>
                <a:lnTo>
                  <a:pt x="10990247" y="6101189"/>
                </a:lnTo>
                <a:lnTo>
                  <a:pt x="10980481" y="6100688"/>
                </a:lnTo>
                <a:lnTo>
                  <a:pt x="10969740" y="6099681"/>
                </a:lnTo>
                <a:lnTo>
                  <a:pt x="10959487" y="6098676"/>
                </a:lnTo>
                <a:lnTo>
                  <a:pt x="10948746" y="6096162"/>
                </a:lnTo>
                <a:lnTo>
                  <a:pt x="10937517" y="6093648"/>
                </a:lnTo>
                <a:lnTo>
                  <a:pt x="10925799" y="6090129"/>
                </a:lnTo>
                <a:lnTo>
                  <a:pt x="10914569" y="6086611"/>
                </a:lnTo>
                <a:lnTo>
                  <a:pt x="10902851" y="6082087"/>
                </a:lnTo>
                <a:lnTo>
                  <a:pt x="10890157" y="6077563"/>
                </a:lnTo>
                <a:lnTo>
                  <a:pt x="10884298" y="6075049"/>
                </a:lnTo>
                <a:lnTo>
                  <a:pt x="10877950" y="6073540"/>
                </a:lnTo>
                <a:lnTo>
                  <a:pt x="10871604" y="6071530"/>
                </a:lnTo>
                <a:lnTo>
                  <a:pt x="10864769" y="6071027"/>
                </a:lnTo>
                <a:lnTo>
                  <a:pt x="10858423" y="6070525"/>
                </a:lnTo>
                <a:lnTo>
                  <a:pt x="10852563" y="6070022"/>
                </a:lnTo>
                <a:lnTo>
                  <a:pt x="10846217" y="6070525"/>
                </a:lnTo>
                <a:lnTo>
                  <a:pt x="10839380" y="6071027"/>
                </a:lnTo>
                <a:lnTo>
                  <a:pt x="10833034" y="6072032"/>
                </a:lnTo>
                <a:lnTo>
                  <a:pt x="10826688" y="6073540"/>
                </a:lnTo>
                <a:lnTo>
                  <a:pt x="10821316" y="6075049"/>
                </a:lnTo>
                <a:lnTo>
                  <a:pt x="10814970" y="6077563"/>
                </a:lnTo>
                <a:lnTo>
                  <a:pt x="10808622" y="6080578"/>
                </a:lnTo>
                <a:lnTo>
                  <a:pt x="10803252" y="6083595"/>
                </a:lnTo>
                <a:lnTo>
                  <a:pt x="10797392" y="6086611"/>
                </a:lnTo>
                <a:lnTo>
                  <a:pt x="10791046" y="6090129"/>
                </a:lnTo>
                <a:lnTo>
                  <a:pt x="10786163" y="6094655"/>
                </a:lnTo>
                <a:lnTo>
                  <a:pt x="10780304" y="6099179"/>
                </a:lnTo>
                <a:lnTo>
                  <a:pt x="10770051" y="6108227"/>
                </a:lnTo>
                <a:lnTo>
                  <a:pt x="10759799" y="6119287"/>
                </a:lnTo>
                <a:lnTo>
                  <a:pt x="10751010" y="6131855"/>
                </a:lnTo>
                <a:lnTo>
                  <a:pt x="10743199" y="6145427"/>
                </a:lnTo>
                <a:lnTo>
                  <a:pt x="10735385" y="6160006"/>
                </a:lnTo>
                <a:lnTo>
                  <a:pt x="10729528" y="6175088"/>
                </a:lnTo>
                <a:lnTo>
                  <a:pt x="10723668" y="6191176"/>
                </a:lnTo>
                <a:lnTo>
                  <a:pt x="10719763" y="6207765"/>
                </a:lnTo>
                <a:lnTo>
                  <a:pt x="10716346" y="6225359"/>
                </a:lnTo>
                <a:lnTo>
                  <a:pt x="10713902" y="6233403"/>
                </a:lnTo>
                <a:lnTo>
                  <a:pt x="10710974" y="6241446"/>
                </a:lnTo>
                <a:lnTo>
                  <a:pt x="10708045" y="6248484"/>
                </a:lnTo>
                <a:lnTo>
                  <a:pt x="10704628" y="6255521"/>
                </a:lnTo>
                <a:lnTo>
                  <a:pt x="10702185" y="6258538"/>
                </a:lnTo>
                <a:lnTo>
                  <a:pt x="10699256" y="6260549"/>
                </a:lnTo>
                <a:lnTo>
                  <a:pt x="10696815" y="6263062"/>
                </a:lnTo>
                <a:lnTo>
                  <a:pt x="10693886" y="6265576"/>
                </a:lnTo>
                <a:lnTo>
                  <a:pt x="10690956" y="6267085"/>
                </a:lnTo>
                <a:lnTo>
                  <a:pt x="10687049" y="6268090"/>
                </a:lnTo>
                <a:lnTo>
                  <a:pt x="10683632" y="6269598"/>
                </a:lnTo>
                <a:lnTo>
                  <a:pt x="10678749" y="6269598"/>
                </a:lnTo>
                <a:lnTo>
                  <a:pt x="10674357" y="6269598"/>
                </a:lnTo>
                <a:lnTo>
                  <a:pt x="10669962" y="6269598"/>
                </a:lnTo>
                <a:lnTo>
                  <a:pt x="10664592" y="6268090"/>
                </a:lnTo>
                <a:lnTo>
                  <a:pt x="10659222" y="6266581"/>
                </a:lnTo>
                <a:lnTo>
                  <a:pt x="10652874" y="6265073"/>
                </a:lnTo>
                <a:lnTo>
                  <a:pt x="10646039" y="6262057"/>
                </a:lnTo>
                <a:lnTo>
                  <a:pt x="10639204" y="6259040"/>
                </a:lnTo>
                <a:lnTo>
                  <a:pt x="10631878" y="6255020"/>
                </a:lnTo>
                <a:lnTo>
                  <a:pt x="10627974" y="6253511"/>
                </a:lnTo>
                <a:lnTo>
                  <a:pt x="10624069" y="6253511"/>
                </a:lnTo>
                <a:lnTo>
                  <a:pt x="10618697" y="6254516"/>
                </a:lnTo>
                <a:lnTo>
                  <a:pt x="10613326" y="6256025"/>
                </a:lnTo>
                <a:lnTo>
                  <a:pt x="10607469" y="6258538"/>
                </a:lnTo>
                <a:lnTo>
                  <a:pt x="10601121" y="6262057"/>
                </a:lnTo>
                <a:lnTo>
                  <a:pt x="10594286" y="6266581"/>
                </a:lnTo>
                <a:lnTo>
                  <a:pt x="10587451" y="6271105"/>
                </a:lnTo>
                <a:lnTo>
                  <a:pt x="10581103" y="6277138"/>
                </a:lnTo>
                <a:lnTo>
                  <a:pt x="10573290" y="6283674"/>
                </a:lnTo>
                <a:lnTo>
                  <a:pt x="10558154" y="6297749"/>
                </a:lnTo>
                <a:lnTo>
                  <a:pt x="10543508" y="6313836"/>
                </a:lnTo>
                <a:lnTo>
                  <a:pt x="10528373" y="6330929"/>
                </a:lnTo>
                <a:lnTo>
                  <a:pt x="10513238" y="6349026"/>
                </a:lnTo>
                <a:lnTo>
                  <a:pt x="10500055" y="6367625"/>
                </a:lnTo>
                <a:lnTo>
                  <a:pt x="10487361" y="6385723"/>
                </a:lnTo>
                <a:lnTo>
                  <a:pt x="10476619" y="6403319"/>
                </a:lnTo>
                <a:lnTo>
                  <a:pt x="10467343" y="6419404"/>
                </a:lnTo>
                <a:lnTo>
                  <a:pt x="10463926" y="6426946"/>
                </a:lnTo>
                <a:lnTo>
                  <a:pt x="10460508" y="6434487"/>
                </a:lnTo>
                <a:lnTo>
                  <a:pt x="10458556" y="6441021"/>
                </a:lnTo>
                <a:lnTo>
                  <a:pt x="10457090" y="6447557"/>
                </a:lnTo>
                <a:lnTo>
                  <a:pt x="10456112" y="6452584"/>
                </a:lnTo>
                <a:lnTo>
                  <a:pt x="10456112" y="6458113"/>
                </a:lnTo>
                <a:lnTo>
                  <a:pt x="10458067" y="6472190"/>
                </a:lnTo>
                <a:lnTo>
                  <a:pt x="10460021" y="6485762"/>
                </a:lnTo>
                <a:lnTo>
                  <a:pt x="10463926" y="6515423"/>
                </a:lnTo>
                <a:lnTo>
                  <a:pt x="10465878" y="6528997"/>
                </a:lnTo>
                <a:lnTo>
                  <a:pt x="10466367" y="6542569"/>
                </a:lnTo>
                <a:lnTo>
                  <a:pt x="10465878" y="6555639"/>
                </a:lnTo>
                <a:lnTo>
                  <a:pt x="10465391" y="6561671"/>
                </a:lnTo>
                <a:lnTo>
                  <a:pt x="10463926" y="6567704"/>
                </a:lnTo>
                <a:lnTo>
                  <a:pt x="10462460" y="6572731"/>
                </a:lnTo>
                <a:lnTo>
                  <a:pt x="10460021" y="6578262"/>
                </a:lnTo>
                <a:lnTo>
                  <a:pt x="10458793" y="6581421"/>
                </a:lnTo>
                <a:lnTo>
                  <a:pt x="10145817" y="6581421"/>
                </a:lnTo>
                <a:lnTo>
                  <a:pt x="10142664" y="6578764"/>
                </a:lnTo>
                <a:lnTo>
                  <a:pt x="10138271" y="6575748"/>
                </a:lnTo>
                <a:lnTo>
                  <a:pt x="10134364" y="6574240"/>
                </a:lnTo>
                <a:lnTo>
                  <a:pt x="10130458" y="6574240"/>
                </a:lnTo>
                <a:lnTo>
                  <a:pt x="10126553" y="6575245"/>
                </a:lnTo>
                <a:lnTo>
                  <a:pt x="10122157" y="6577759"/>
                </a:lnTo>
                <a:lnTo>
                  <a:pt x="10118253" y="6580776"/>
                </a:lnTo>
                <a:lnTo>
                  <a:pt x="10117313" y="6581421"/>
                </a:lnTo>
                <a:lnTo>
                  <a:pt x="9654783" y="6581421"/>
                </a:lnTo>
                <a:lnTo>
                  <a:pt x="9653449" y="6577759"/>
                </a:lnTo>
                <a:lnTo>
                  <a:pt x="9652961" y="6572230"/>
                </a:lnTo>
                <a:lnTo>
                  <a:pt x="9651985" y="6560164"/>
                </a:lnTo>
                <a:lnTo>
                  <a:pt x="9651496" y="6544581"/>
                </a:lnTo>
                <a:lnTo>
                  <a:pt x="9651009" y="6532012"/>
                </a:lnTo>
                <a:lnTo>
                  <a:pt x="9648568" y="6519947"/>
                </a:lnTo>
                <a:lnTo>
                  <a:pt x="9645637" y="6508386"/>
                </a:lnTo>
                <a:lnTo>
                  <a:pt x="9641731" y="6496320"/>
                </a:lnTo>
                <a:lnTo>
                  <a:pt x="9637337" y="6485762"/>
                </a:lnTo>
                <a:lnTo>
                  <a:pt x="9631478" y="6474704"/>
                </a:lnTo>
                <a:lnTo>
                  <a:pt x="9625132" y="6465151"/>
                </a:lnTo>
                <a:lnTo>
                  <a:pt x="9618295" y="6455098"/>
                </a:lnTo>
                <a:lnTo>
                  <a:pt x="9610973" y="6445043"/>
                </a:lnTo>
                <a:lnTo>
                  <a:pt x="9603160" y="6435995"/>
                </a:lnTo>
                <a:lnTo>
                  <a:pt x="9594860" y="6426444"/>
                </a:lnTo>
                <a:lnTo>
                  <a:pt x="9586073" y="6417898"/>
                </a:lnTo>
                <a:lnTo>
                  <a:pt x="9568007" y="6400302"/>
                </a:lnTo>
                <a:lnTo>
                  <a:pt x="9548967" y="6383713"/>
                </a:lnTo>
                <a:lnTo>
                  <a:pt x="9545061" y="6389745"/>
                </a:lnTo>
                <a:lnTo>
                  <a:pt x="9540178" y="6394269"/>
                </a:lnTo>
                <a:lnTo>
                  <a:pt x="9535295" y="6398292"/>
                </a:lnTo>
                <a:lnTo>
                  <a:pt x="9530412" y="6401307"/>
                </a:lnTo>
                <a:lnTo>
                  <a:pt x="9525532" y="6403821"/>
                </a:lnTo>
                <a:lnTo>
                  <a:pt x="9521136" y="6405833"/>
                </a:lnTo>
                <a:lnTo>
                  <a:pt x="9515766" y="6407339"/>
                </a:lnTo>
                <a:lnTo>
                  <a:pt x="9510396" y="6408346"/>
                </a:lnTo>
                <a:lnTo>
                  <a:pt x="9505025" y="6408346"/>
                </a:lnTo>
                <a:lnTo>
                  <a:pt x="9500142" y="6408346"/>
                </a:lnTo>
                <a:lnTo>
                  <a:pt x="9489400" y="6407843"/>
                </a:lnTo>
                <a:lnTo>
                  <a:pt x="9478172" y="6405833"/>
                </a:lnTo>
                <a:lnTo>
                  <a:pt x="9466943" y="6403821"/>
                </a:lnTo>
                <a:lnTo>
                  <a:pt x="9455712" y="6401307"/>
                </a:lnTo>
                <a:lnTo>
                  <a:pt x="9444484" y="6399800"/>
                </a:lnTo>
                <a:lnTo>
                  <a:pt x="9433253" y="6399297"/>
                </a:lnTo>
                <a:lnTo>
                  <a:pt x="9427883" y="6399297"/>
                </a:lnTo>
                <a:lnTo>
                  <a:pt x="9422513" y="6399800"/>
                </a:lnTo>
                <a:lnTo>
                  <a:pt x="9416655" y="6400302"/>
                </a:lnTo>
                <a:lnTo>
                  <a:pt x="9411283" y="6401810"/>
                </a:lnTo>
                <a:lnTo>
                  <a:pt x="9405913" y="6403821"/>
                </a:lnTo>
                <a:lnTo>
                  <a:pt x="9400541" y="6406838"/>
                </a:lnTo>
                <a:lnTo>
                  <a:pt x="9395172" y="6409351"/>
                </a:lnTo>
                <a:lnTo>
                  <a:pt x="9390289" y="6413875"/>
                </a:lnTo>
                <a:lnTo>
                  <a:pt x="9384919" y="6418903"/>
                </a:lnTo>
                <a:lnTo>
                  <a:pt x="9380036" y="6423930"/>
                </a:lnTo>
                <a:lnTo>
                  <a:pt x="9386871" y="6405833"/>
                </a:lnTo>
                <a:lnTo>
                  <a:pt x="9391754" y="6387735"/>
                </a:lnTo>
                <a:lnTo>
                  <a:pt x="9395659" y="6371144"/>
                </a:lnTo>
                <a:lnTo>
                  <a:pt x="9398589" y="6354054"/>
                </a:lnTo>
                <a:lnTo>
                  <a:pt x="9399565" y="6336961"/>
                </a:lnTo>
                <a:lnTo>
                  <a:pt x="9399565" y="6321377"/>
                </a:lnTo>
                <a:lnTo>
                  <a:pt x="9398589" y="6306295"/>
                </a:lnTo>
                <a:lnTo>
                  <a:pt x="9395659" y="6291215"/>
                </a:lnTo>
                <a:lnTo>
                  <a:pt x="9392241" y="6277138"/>
                </a:lnTo>
                <a:lnTo>
                  <a:pt x="9387360" y="6263062"/>
                </a:lnTo>
                <a:lnTo>
                  <a:pt x="9381012" y="6250494"/>
                </a:lnTo>
                <a:lnTo>
                  <a:pt x="9374177" y="6237927"/>
                </a:lnTo>
                <a:lnTo>
                  <a:pt x="9365877" y="6226364"/>
                </a:lnTo>
                <a:lnTo>
                  <a:pt x="9356112" y="6215306"/>
                </a:lnTo>
                <a:lnTo>
                  <a:pt x="9345859" y="6204747"/>
                </a:lnTo>
                <a:lnTo>
                  <a:pt x="9334142" y="6194694"/>
                </a:lnTo>
                <a:lnTo>
                  <a:pt x="9321448" y="6186148"/>
                </a:lnTo>
                <a:lnTo>
                  <a:pt x="9308265" y="6178104"/>
                </a:lnTo>
                <a:lnTo>
                  <a:pt x="9295571" y="6171066"/>
                </a:lnTo>
                <a:lnTo>
                  <a:pt x="9281901" y="6165033"/>
                </a:lnTo>
                <a:lnTo>
                  <a:pt x="9267742" y="6160509"/>
                </a:lnTo>
                <a:lnTo>
                  <a:pt x="9253094" y="6156991"/>
                </a:lnTo>
                <a:lnTo>
                  <a:pt x="9238447" y="6153973"/>
                </a:lnTo>
                <a:lnTo>
                  <a:pt x="9223312" y="6152968"/>
                </a:lnTo>
                <a:lnTo>
                  <a:pt x="9207688" y="6152968"/>
                </a:lnTo>
                <a:lnTo>
                  <a:pt x="9191577" y="6153973"/>
                </a:lnTo>
                <a:lnTo>
                  <a:pt x="9175952" y="6156991"/>
                </a:lnTo>
                <a:lnTo>
                  <a:pt x="9159352" y="6161013"/>
                </a:lnTo>
                <a:lnTo>
                  <a:pt x="9142264" y="6167045"/>
                </a:lnTo>
                <a:lnTo>
                  <a:pt x="9125175" y="6173580"/>
                </a:lnTo>
                <a:lnTo>
                  <a:pt x="9108087" y="6182126"/>
                </a:lnTo>
                <a:lnTo>
                  <a:pt x="9090511" y="6191677"/>
                </a:lnTo>
                <a:lnTo>
                  <a:pt x="9147634" y="6211283"/>
                </a:lnTo>
                <a:lnTo>
                  <a:pt x="9174000" y="6219830"/>
                </a:lnTo>
                <a:lnTo>
                  <a:pt x="9200853" y="6228877"/>
                </a:lnTo>
                <a:lnTo>
                  <a:pt x="9226730" y="6236419"/>
                </a:lnTo>
                <a:lnTo>
                  <a:pt x="9252607" y="6242451"/>
                </a:lnTo>
                <a:lnTo>
                  <a:pt x="9265300" y="6245468"/>
                </a:lnTo>
                <a:lnTo>
                  <a:pt x="9278970" y="6248484"/>
                </a:lnTo>
                <a:lnTo>
                  <a:pt x="9292153" y="6250494"/>
                </a:lnTo>
                <a:lnTo>
                  <a:pt x="9305823" y="6252506"/>
                </a:lnTo>
                <a:lnTo>
                  <a:pt x="9301917" y="6252506"/>
                </a:lnTo>
                <a:lnTo>
                  <a:pt x="9298499" y="6253511"/>
                </a:lnTo>
                <a:lnTo>
                  <a:pt x="9295571" y="6255521"/>
                </a:lnTo>
                <a:lnTo>
                  <a:pt x="9292641" y="6257030"/>
                </a:lnTo>
                <a:lnTo>
                  <a:pt x="9290199" y="6259544"/>
                </a:lnTo>
                <a:lnTo>
                  <a:pt x="9288736" y="6262559"/>
                </a:lnTo>
                <a:lnTo>
                  <a:pt x="9287271" y="6265576"/>
                </a:lnTo>
                <a:lnTo>
                  <a:pt x="9286294" y="6269095"/>
                </a:lnTo>
                <a:lnTo>
                  <a:pt x="9284829" y="6276636"/>
                </a:lnTo>
                <a:lnTo>
                  <a:pt x="9284340" y="6284679"/>
                </a:lnTo>
                <a:lnTo>
                  <a:pt x="9282877" y="6301771"/>
                </a:lnTo>
                <a:lnTo>
                  <a:pt x="9281901" y="6309312"/>
                </a:lnTo>
                <a:lnTo>
                  <a:pt x="9279947" y="6316350"/>
                </a:lnTo>
                <a:lnTo>
                  <a:pt x="9278481" y="6319869"/>
                </a:lnTo>
                <a:lnTo>
                  <a:pt x="9276529" y="6321879"/>
                </a:lnTo>
                <a:lnTo>
                  <a:pt x="9275064" y="6324393"/>
                </a:lnTo>
                <a:lnTo>
                  <a:pt x="9272135" y="6326906"/>
                </a:lnTo>
                <a:lnTo>
                  <a:pt x="9269205" y="6327911"/>
                </a:lnTo>
                <a:lnTo>
                  <a:pt x="9265788" y="6328917"/>
                </a:lnTo>
                <a:lnTo>
                  <a:pt x="9261883" y="6328917"/>
                </a:lnTo>
                <a:lnTo>
                  <a:pt x="9257487" y="6328917"/>
                </a:lnTo>
                <a:lnTo>
                  <a:pt x="9251628" y="6327911"/>
                </a:lnTo>
                <a:lnTo>
                  <a:pt x="9246259" y="6325901"/>
                </a:lnTo>
                <a:lnTo>
                  <a:pt x="9239424" y="6323891"/>
                </a:lnTo>
                <a:lnTo>
                  <a:pt x="9232100" y="6320370"/>
                </a:lnTo>
                <a:lnTo>
                  <a:pt x="9226730" y="6317859"/>
                </a:lnTo>
                <a:lnTo>
                  <a:pt x="9221358" y="6315846"/>
                </a:lnTo>
                <a:lnTo>
                  <a:pt x="9209640" y="6312328"/>
                </a:lnTo>
                <a:lnTo>
                  <a:pt x="9198412" y="6309312"/>
                </a:lnTo>
                <a:lnTo>
                  <a:pt x="9187181" y="6305793"/>
                </a:lnTo>
                <a:lnTo>
                  <a:pt x="9182300" y="6303280"/>
                </a:lnTo>
                <a:lnTo>
                  <a:pt x="9176928" y="6300263"/>
                </a:lnTo>
                <a:lnTo>
                  <a:pt x="9172535" y="6296744"/>
                </a:lnTo>
                <a:lnTo>
                  <a:pt x="9168628" y="6292721"/>
                </a:lnTo>
                <a:lnTo>
                  <a:pt x="9165211" y="6288198"/>
                </a:lnTo>
                <a:lnTo>
                  <a:pt x="9162282" y="6282165"/>
                </a:lnTo>
                <a:lnTo>
                  <a:pt x="9159841" y="6275127"/>
                </a:lnTo>
                <a:lnTo>
                  <a:pt x="9158865" y="6267586"/>
                </a:lnTo>
                <a:lnTo>
                  <a:pt x="9120292" y="6254516"/>
                </a:lnTo>
                <a:lnTo>
                  <a:pt x="9113946" y="6258538"/>
                </a:lnTo>
                <a:lnTo>
                  <a:pt x="9108087" y="6262057"/>
                </a:lnTo>
                <a:lnTo>
                  <a:pt x="9101739" y="6264067"/>
                </a:lnTo>
                <a:lnTo>
                  <a:pt x="9095881" y="6265576"/>
                </a:lnTo>
                <a:lnTo>
                  <a:pt x="9089535" y="6266078"/>
                </a:lnTo>
                <a:lnTo>
                  <a:pt x="9084163" y="6265576"/>
                </a:lnTo>
                <a:lnTo>
                  <a:pt x="9077817" y="6264067"/>
                </a:lnTo>
                <a:lnTo>
                  <a:pt x="9071958" y="6263062"/>
                </a:lnTo>
                <a:lnTo>
                  <a:pt x="9060240" y="6259040"/>
                </a:lnTo>
                <a:lnTo>
                  <a:pt x="9049010" y="6254516"/>
                </a:lnTo>
                <a:lnTo>
                  <a:pt x="9037781" y="6249489"/>
                </a:lnTo>
                <a:lnTo>
                  <a:pt x="9031433" y="6247980"/>
                </a:lnTo>
                <a:lnTo>
                  <a:pt x="9025574" y="6246975"/>
                </a:lnTo>
                <a:lnTo>
                  <a:pt x="8908886" y="6205251"/>
                </a:lnTo>
                <a:lnTo>
                  <a:pt x="8904003" y="6201229"/>
                </a:lnTo>
                <a:lnTo>
                  <a:pt x="8898144" y="6197208"/>
                </a:lnTo>
                <a:lnTo>
                  <a:pt x="8893262" y="6193687"/>
                </a:lnTo>
                <a:lnTo>
                  <a:pt x="8887403" y="6191176"/>
                </a:lnTo>
                <a:lnTo>
                  <a:pt x="8881057" y="6189163"/>
                </a:lnTo>
                <a:lnTo>
                  <a:pt x="8874709" y="6187655"/>
                </a:lnTo>
                <a:lnTo>
                  <a:pt x="8868850" y="6187655"/>
                </a:lnTo>
                <a:lnTo>
                  <a:pt x="8861526" y="6189163"/>
                </a:lnTo>
                <a:lnTo>
                  <a:pt x="8854691" y="6190672"/>
                </a:lnTo>
                <a:lnTo>
                  <a:pt x="8847856" y="6193186"/>
                </a:lnTo>
                <a:lnTo>
                  <a:pt x="8840532" y="6196201"/>
                </a:lnTo>
                <a:lnTo>
                  <a:pt x="8833697" y="6200223"/>
                </a:lnTo>
                <a:lnTo>
                  <a:pt x="8826373" y="6204246"/>
                </a:lnTo>
                <a:lnTo>
                  <a:pt x="8818562" y="6209273"/>
                </a:lnTo>
                <a:lnTo>
                  <a:pt x="8811238" y="6215306"/>
                </a:lnTo>
                <a:lnTo>
                  <a:pt x="8803914" y="6221840"/>
                </a:lnTo>
                <a:lnTo>
                  <a:pt x="8796103" y="6227872"/>
                </a:lnTo>
                <a:lnTo>
                  <a:pt x="8788778" y="6235413"/>
                </a:lnTo>
                <a:lnTo>
                  <a:pt x="8774619" y="6251501"/>
                </a:lnTo>
                <a:lnTo>
                  <a:pt x="8760462" y="6268090"/>
                </a:lnTo>
                <a:lnTo>
                  <a:pt x="8746790" y="6287192"/>
                </a:lnTo>
                <a:lnTo>
                  <a:pt x="8735073" y="6305793"/>
                </a:lnTo>
                <a:lnTo>
                  <a:pt x="8723355" y="6324896"/>
                </a:lnTo>
                <a:lnTo>
                  <a:pt x="8713591" y="6345004"/>
                </a:lnTo>
                <a:lnTo>
                  <a:pt x="8709196" y="6354555"/>
                </a:lnTo>
                <a:lnTo>
                  <a:pt x="8705291" y="6364610"/>
                </a:lnTo>
                <a:lnTo>
                  <a:pt x="8701874" y="6374161"/>
                </a:lnTo>
                <a:lnTo>
                  <a:pt x="8699432" y="6383209"/>
                </a:lnTo>
                <a:lnTo>
                  <a:pt x="8696502" y="6392761"/>
                </a:lnTo>
                <a:lnTo>
                  <a:pt x="8694550" y="6401307"/>
                </a:lnTo>
                <a:lnTo>
                  <a:pt x="8693084" y="6410357"/>
                </a:lnTo>
                <a:lnTo>
                  <a:pt x="8692595" y="6418903"/>
                </a:lnTo>
                <a:lnTo>
                  <a:pt x="8692595" y="6426946"/>
                </a:lnTo>
                <a:lnTo>
                  <a:pt x="8693084" y="6434487"/>
                </a:lnTo>
                <a:lnTo>
                  <a:pt x="8696991" y="6434487"/>
                </a:lnTo>
                <a:lnTo>
                  <a:pt x="8700896" y="6434487"/>
                </a:lnTo>
                <a:lnTo>
                  <a:pt x="8705291" y="6433983"/>
                </a:lnTo>
                <a:lnTo>
                  <a:pt x="8709196" y="6432978"/>
                </a:lnTo>
                <a:lnTo>
                  <a:pt x="8717496" y="6429963"/>
                </a:lnTo>
                <a:lnTo>
                  <a:pt x="8724820" y="6425940"/>
                </a:lnTo>
                <a:lnTo>
                  <a:pt x="8732631" y="6421416"/>
                </a:lnTo>
                <a:lnTo>
                  <a:pt x="8739955" y="6415886"/>
                </a:lnTo>
                <a:lnTo>
                  <a:pt x="8755090" y="6405329"/>
                </a:lnTo>
                <a:lnTo>
                  <a:pt x="8762902" y="6400805"/>
                </a:lnTo>
                <a:lnTo>
                  <a:pt x="8770715" y="6397286"/>
                </a:lnTo>
                <a:lnTo>
                  <a:pt x="8778526" y="6394269"/>
                </a:lnTo>
                <a:lnTo>
                  <a:pt x="8782432" y="6393264"/>
                </a:lnTo>
                <a:lnTo>
                  <a:pt x="8786337" y="6393264"/>
                </a:lnTo>
                <a:lnTo>
                  <a:pt x="8791220" y="6393264"/>
                </a:lnTo>
                <a:lnTo>
                  <a:pt x="8795126" y="6393264"/>
                </a:lnTo>
                <a:lnTo>
                  <a:pt x="8799520" y="6394269"/>
                </a:lnTo>
                <a:lnTo>
                  <a:pt x="8803914" y="6396281"/>
                </a:lnTo>
                <a:lnTo>
                  <a:pt x="8808796" y="6397788"/>
                </a:lnTo>
                <a:lnTo>
                  <a:pt x="8813192" y="6400805"/>
                </a:lnTo>
                <a:lnTo>
                  <a:pt x="8817586" y="6404324"/>
                </a:lnTo>
                <a:lnTo>
                  <a:pt x="8822955" y="6408346"/>
                </a:lnTo>
                <a:lnTo>
                  <a:pt x="8847367" y="6408848"/>
                </a:lnTo>
                <a:lnTo>
                  <a:pt x="8895703" y="6346009"/>
                </a:lnTo>
                <a:lnTo>
                  <a:pt x="8893751" y="6354555"/>
                </a:lnTo>
                <a:lnTo>
                  <a:pt x="8891309" y="6363101"/>
                </a:lnTo>
                <a:lnTo>
                  <a:pt x="8890333" y="6371144"/>
                </a:lnTo>
                <a:lnTo>
                  <a:pt x="8889844" y="6378184"/>
                </a:lnTo>
                <a:lnTo>
                  <a:pt x="8888868" y="6385723"/>
                </a:lnTo>
                <a:lnTo>
                  <a:pt x="8889844" y="6392259"/>
                </a:lnTo>
                <a:lnTo>
                  <a:pt x="8890333" y="6398292"/>
                </a:lnTo>
                <a:lnTo>
                  <a:pt x="8891309" y="6404826"/>
                </a:lnTo>
                <a:lnTo>
                  <a:pt x="8893262" y="6410858"/>
                </a:lnTo>
                <a:lnTo>
                  <a:pt x="8894727" y="6416389"/>
                </a:lnTo>
                <a:lnTo>
                  <a:pt x="8897168" y="6422422"/>
                </a:lnTo>
                <a:lnTo>
                  <a:pt x="8899121" y="6427449"/>
                </a:lnTo>
                <a:lnTo>
                  <a:pt x="8904980" y="6438005"/>
                </a:lnTo>
                <a:lnTo>
                  <a:pt x="8911815" y="6448060"/>
                </a:lnTo>
                <a:lnTo>
                  <a:pt x="8918651" y="6457612"/>
                </a:lnTo>
                <a:lnTo>
                  <a:pt x="8925974" y="6467163"/>
                </a:lnTo>
                <a:lnTo>
                  <a:pt x="8933298" y="6476714"/>
                </a:lnTo>
                <a:lnTo>
                  <a:pt x="8940133" y="6486769"/>
                </a:lnTo>
                <a:lnTo>
                  <a:pt x="8946481" y="6496320"/>
                </a:lnTo>
                <a:lnTo>
                  <a:pt x="8951850" y="6507378"/>
                </a:lnTo>
                <a:lnTo>
                  <a:pt x="8954292" y="6513411"/>
                </a:lnTo>
                <a:lnTo>
                  <a:pt x="8955757" y="6519444"/>
                </a:lnTo>
                <a:lnTo>
                  <a:pt x="8957709" y="6524974"/>
                </a:lnTo>
                <a:lnTo>
                  <a:pt x="8959174" y="6531509"/>
                </a:lnTo>
                <a:lnTo>
                  <a:pt x="8961127" y="6546087"/>
                </a:lnTo>
                <a:lnTo>
                  <a:pt x="8962103" y="6559661"/>
                </a:lnTo>
                <a:lnTo>
                  <a:pt x="8962103" y="6571726"/>
                </a:lnTo>
                <a:lnTo>
                  <a:pt x="8961695" y="6581421"/>
                </a:lnTo>
                <a:lnTo>
                  <a:pt x="1469598" y="6581421"/>
                </a:lnTo>
                <a:lnTo>
                  <a:pt x="1469598" y="6580776"/>
                </a:lnTo>
                <a:lnTo>
                  <a:pt x="1470085" y="6578262"/>
                </a:lnTo>
                <a:lnTo>
                  <a:pt x="1471550" y="6575748"/>
                </a:lnTo>
                <a:lnTo>
                  <a:pt x="1472527" y="6572731"/>
                </a:lnTo>
                <a:lnTo>
                  <a:pt x="1473992" y="6570721"/>
                </a:lnTo>
                <a:lnTo>
                  <a:pt x="1476433" y="6568207"/>
                </a:lnTo>
                <a:lnTo>
                  <a:pt x="1479851" y="6564688"/>
                </a:lnTo>
                <a:lnTo>
                  <a:pt x="1483268" y="6562678"/>
                </a:lnTo>
                <a:lnTo>
                  <a:pt x="1487175" y="6560666"/>
                </a:lnTo>
                <a:lnTo>
                  <a:pt x="1490592" y="6559159"/>
                </a:lnTo>
                <a:lnTo>
                  <a:pt x="1494497" y="6557651"/>
                </a:lnTo>
                <a:lnTo>
                  <a:pt x="1497916" y="6557147"/>
                </a:lnTo>
                <a:lnTo>
                  <a:pt x="1501821" y="6557147"/>
                </a:lnTo>
                <a:lnTo>
                  <a:pt x="1505238" y="6557651"/>
                </a:lnTo>
                <a:lnTo>
                  <a:pt x="1512563" y="6559159"/>
                </a:lnTo>
                <a:lnTo>
                  <a:pt x="1519887" y="6561170"/>
                </a:lnTo>
                <a:lnTo>
                  <a:pt x="1527211" y="6564185"/>
                </a:lnTo>
                <a:lnTo>
                  <a:pt x="1534046" y="6567704"/>
                </a:lnTo>
                <a:lnTo>
                  <a:pt x="1539905" y="6569212"/>
                </a:lnTo>
                <a:lnTo>
                  <a:pt x="1544298" y="6571224"/>
                </a:lnTo>
                <a:lnTo>
                  <a:pt x="1549668" y="6572230"/>
                </a:lnTo>
                <a:lnTo>
                  <a:pt x="1554064" y="6573736"/>
                </a:lnTo>
                <a:lnTo>
                  <a:pt x="1558457" y="6573736"/>
                </a:lnTo>
                <a:lnTo>
                  <a:pt x="1563340" y="6572731"/>
                </a:lnTo>
                <a:lnTo>
                  <a:pt x="1567734" y="6572230"/>
                </a:lnTo>
                <a:lnTo>
                  <a:pt x="1571640" y="6571726"/>
                </a:lnTo>
                <a:lnTo>
                  <a:pt x="1579940" y="6568207"/>
                </a:lnTo>
                <a:lnTo>
                  <a:pt x="1588239" y="6564185"/>
                </a:lnTo>
                <a:lnTo>
                  <a:pt x="1595563" y="6559661"/>
                </a:lnTo>
                <a:lnTo>
                  <a:pt x="1603376" y="6554132"/>
                </a:lnTo>
                <a:lnTo>
                  <a:pt x="1618022" y="6543072"/>
                </a:lnTo>
                <a:lnTo>
                  <a:pt x="1625346" y="6538548"/>
                </a:lnTo>
                <a:lnTo>
                  <a:pt x="1633646" y="6534022"/>
                </a:lnTo>
                <a:lnTo>
                  <a:pt x="1641458" y="6530503"/>
                </a:lnTo>
                <a:lnTo>
                  <a:pt x="1645364" y="6528997"/>
                </a:lnTo>
                <a:lnTo>
                  <a:pt x="1649758" y="6527990"/>
                </a:lnTo>
                <a:lnTo>
                  <a:pt x="1653664" y="6527488"/>
                </a:lnTo>
                <a:lnTo>
                  <a:pt x="1658545" y="6527488"/>
                </a:lnTo>
                <a:lnTo>
                  <a:pt x="1662941" y="6527990"/>
                </a:lnTo>
                <a:lnTo>
                  <a:pt x="1667334" y="6528493"/>
                </a:lnTo>
                <a:lnTo>
                  <a:pt x="1744476" y="6490790"/>
                </a:lnTo>
                <a:lnTo>
                  <a:pt x="1759611" y="6462639"/>
                </a:lnTo>
                <a:lnTo>
                  <a:pt x="1750823" y="6458113"/>
                </a:lnTo>
                <a:lnTo>
                  <a:pt x="1742034" y="6454093"/>
                </a:lnTo>
                <a:lnTo>
                  <a:pt x="1734710" y="6449065"/>
                </a:lnTo>
                <a:lnTo>
                  <a:pt x="1729340" y="6444541"/>
                </a:lnTo>
                <a:lnTo>
                  <a:pt x="1723481" y="6440016"/>
                </a:lnTo>
                <a:lnTo>
                  <a:pt x="1719575" y="6434988"/>
                </a:lnTo>
                <a:lnTo>
                  <a:pt x="1715670" y="6430464"/>
                </a:lnTo>
                <a:lnTo>
                  <a:pt x="1713229" y="6425437"/>
                </a:lnTo>
                <a:lnTo>
                  <a:pt x="1711275" y="6420411"/>
                </a:lnTo>
                <a:lnTo>
                  <a:pt x="1709812" y="6415384"/>
                </a:lnTo>
                <a:lnTo>
                  <a:pt x="1709323" y="6410858"/>
                </a:lnTo>
                <a:lnTo>
                  <a:pt x="1709323" y="6405329"/>
                </a:lnTo>
                <a:lnTo>
                  <a:pt x="1709323" y="6400302"/>
                </a:lnTo>
                <a:lnTo>
                  <a:pt x="1710299" y="6395778"/>
                </a:lnTo>
                <a:lnTo>
                  <a:pt x="1711764" y="6390249"/>
                </a:lnTo>
                <a:lnTo>
                  <a:pt x="1713229" y="6385221"/>
                </a:lnTo>
                <a:lnTo>
                  <a:pt x="1717623" y="6374663"/>
                </a:lnTo>
                <a:lnTo>
                  <a:pt x="1722993" y="6364107"/>
                </a:lnTo>
                <a:lnTo>
                  <a:pt x="1734223" y="6342994"/>
                </a:lnTo>
                <a:lnTo>
                  <a:pt x="1739595" y="6332435"/>
                </a:lnTo>
                <a:lnTo>
                  <a:pt x="1743500" y="6321879"/>
                </a:lnTo>
                <a:lnTo>
                  <a:pt x="1745452" y="6316852"/>
                </a:lnTo>
                <a:lnTo>
                  <a:pt x="1746917" y="6311322"/>
                </a:lnTo>
                <a:lnTo>
                  <a:pt x="1747893" y="6306295"/>
                </a:lnTo>
                <a:lnTo>
                  <a:pt x="1747893" y="6301268"/>
                </a:lnTo>
                <a:lnTo>
                  <a:pt x="1748382" y="6299257"/>
                </a:lnTo>
                <a:lnTo>
                  <a:pt x="1748382" y="6296744"/>
                </a:lnTo>
                <a:lnTo>
                  <a:pt x="1747893" y="6294734"/>
                </a:lnTo>
                <a:lnTo>
                  <a:pt x="1747406" y="6292220"/>
                </a:lnTo>
                <a:lnTo>
                  <a:pt x="1744476" y="6287696"/>
                </a:lnTo>
                <a:lnTo>
                  <a:pt x="1740571" y="6283170"/>
                </a:lnTo>
                <a:lnTo>
                  <a:pt x="1731293" y="6273619"/>
                </a:lnTo>
                <a:lnTo>
                  <a:pt x="1726899" y="6269095"/>
                </a:lnTo>
                <a:lnTo>
                  <a:pt x="1722993" y="6264067"/>
                </a:lnTo>
                <a:lnTo>
                  <a:pt x="1719575" y="6259544"/>
                </a:lnTo>
                <a:lnTo>
                  <a:pt x="1717134" y="6255020"/>
                </a:lnTo>
                <a:lnTo>
                  <a:pt x="1716646" y="6252506"/>
                </a:lnTo>
                <a:lnTo>
                  <a:pt x="1716646" y="6250494"/>
                </a:lnTo>
                <a:lnTo>
                  <a:pt x="1717134" y="6247980"/>
                </a:lnTo>
                <a:lnTo>
                  <a:pt x="1718599" y="6245970"/>
                </a:lnTo>
                <a:lnTo>
                  <a:pt x="1720064" y="6243960"/>
                </a:lnTo>
                <a:lnTo>
                  <a:pt x="1722505" y="6241446"/>
                </a:lnTo>
                <a:lnTo>
                  <a:pt x="1725434" y="6239937"/>
                </a:lnTo>
                <a:lnTo>
                  <a:pt x="1729340" y="6237927"/>
                </a:lnTo>
                <a:lnTo>
                  <a:pt x="1733734" y="6235413"/>
                </a:lnTo>
                <a:lnTo>
                  <a:pt x="1738617" y="6233905"/>
                </a:lnTo>
                <a:lnTo>
                  <a:pt x="1752289" y="6230386"/>
                </a:lnTo>
                <a:lnTo>
                  <a:pt x="1762541" y="6227371"/>
                </a:lnTo>
                <a:lnTo>
                  <a:pt x="1766935" y="6225862"/>
                </a:lnTo>
                <a:lnTo>
                  <a:pt x="1770352" y="6223348"/>
                </a:lnTo>
                <a:lnTo>
                  <a:pt x="1772305" y="6222343"/>
                </a:lnTo>
                <a:lnTo>
                  <a:pt x="1772794" y="6220331"/>
                </a:lnTo>
                <a:lnTo>
                  <a:pt x="1773770" y="6218824"/>
                </a:lnTo>
                <a:lnTo>
                  <a:pt x="1773770" y="6216812"/>
                </a:lnTo>
                <a:lnTo>
                  <a:pt x="1773283" y="6214802"/>
                </a:lnTo>
                <a:lnTo>
                  <a:pt x="1772305" y="6211785"/>
                </a:lnTo>
                <a:lnTo>
                  <a:pt x="1771329" y="6208770"/>
                </a:lnTo>
                <a:lnTo>
                  <a:pt x="1768887" y="6205251"/>
                </a:lnTo>
                <a:lnTo>
                  <a:pt x="1765470" y="6201732"/>
                </a:lnTo>
                <a:lnTo>
                  <a:pt x="1761565" y="6198715"/>
                </a:lnTo>
                <a:lnTo>
                  <a:pt x="1757659" y="6196201"/>
                </a:lnTo>
                <a:lnTo>
                  <a:pt x="1752776" y="6193186"/>
                </a:lnTo>
                <a:lnTo>
                  <a:pt x="1743500" y="6188158"/>
                </a:lnTo>
                <a:lnTo>
                  <a:pt x="1733734" y="6183131"/>
                </a:lnTo>
                <a:lnTo>
                  <a:pt x="1706881" y="6182126"/>
                </a:lnTo>
                <a:lnTo>
                  <a:pt x="1693698" y="6181622"/>
                </a:lnTo>
                <a:lnTo>
                  <a:pt x="1680517" y="6179612"/>
                </a:lnTo>
                <a:lnTo>
                  <a:pt x="1673682" y="6178607"/>
                </a:lnTo>
                <a:lnTo>
                  <a:pt x="1667334" y="6176597"/>
                </a:lnTo>
                <a:lnTo>
                  <a:pt x="1660988" y="6175088"/>
                </a:lnTo>
                <a:lnTo>
                  <a:pt x="1655128" y="6172574"/>
                </a:lnTo>
                <a:lnTo>
                  <a:pt x="1648781" y="6169557"/>
                </a:lnTo>
                <a:lnTo>
                  <a:pt x="1642434" y="6166038"/>
                </a:lnTo>
                <a:lnTo>
                  <a:pt x="1636575" y="6162018"/>
                </a:lnTo>
                <a:lnTo>
                  <a:pt x="1631205" y="6157492"/>
                </a:lnTo>
                <a:lnTo>
                  <a:pt x="1584821" y="6189667"/>
                </a:lnTo>
                <a:lnTo>
                  <a:pt x="1573103" y="6184136"/>
                </a:lnTo>
                <a:lnTo>
                  <a:pt x="1562364" y="6178607"/>
                </a:lnTo>
                <a:lnTo>
                  <a:pt x="1552598" y="6172071"/>
                </a:lnTo>
                <a:lnTo>
                  <a:pt x="1542833" y="6165033"/>
                </a:lnTo>
                <a:lnTo>
                  <a:pt x="1533557" y="6157492"/>
                </a:lnTo>
                <a:lnTo>
                  <a:pt x="1524769" y="6149450"/>
                </a:lnTo>
                <a:lnTo>
                  <a:pt x="1515980" y="6140402"/>
                </a:lnTo>
                <a:lnTo>
                  <a:pt x="1507680" y="6131855"/>
                </a:lnTo>
                <a:lnTo>
                  <a:pt x="1491568" y="6113758"/>
                </a:lnTo>
                <a:lnTo>
                  <a:pt x="1475457" y="6095660"/>
                </a:lnTo>
                <a:lnTo>
                  <a:pt x="1467157" y="6086611"/>
                </a:lnTo>
                <a:lnTo>
                  <a:pt x="1458857" y="6078064"/>
                </a:lnTo>
                <a:lnTo>
                  <a:pt x="1449580" y="6070022"/>
                </a:lnTo>
                <a:lnTo>
                  <a:pt x="1440791" y="6061979"/>
                </a:lnTo>
                <a:lnTo>
                  <a:pt x="1445186" y="6059465"/>
                </a:lnTo>
                <a:lnTo>
                  <a:pt x="1449091" y="6056448"/>
                </a:lnTo>
                <a:lnTo>
                  <a:pt x="1452998" y="6052929"/>
                </a:lnTo>
                <a:lnTo>
                  <a:pt x="1456415" y="6049410"/>
                </a:lnTo>
                <a:lnTo>
                  <a:pt x="1460322" y="5986070"/>
                </a:lnTo>
                <a:lnTo>
                  <a:pt x="1461785" y="5979534"/>
                </a:lnTo>
                <a:lnTo>
                  <a:pt x="1462763" y="5973501"/>
                </a:lnTo>
                <a:lnTo>
                  <a:pt x="1463739" y="5968474"/>
                </a:lnTo>
                <a:lnTo>
                  <a:pt x="1466181" y="5963950"/>
                </a:lnTo>
                <a:lnTo>
                  <a:pt x="1468622" y="5959426"/>
                </a:lnTo>
                <a:lnTo>
                  <a:pt x="1471550" y="5955404"/>
                </a:lnTo>
                <a:lnTo>
                  <a:pt x="1473992" y="5951885"/>
                </a:lnTo>
                <a:lnTo>
                  <a:pt x="1476920" y="5949371"/>
                </a:lnTo>
                <a:lnTo>
                  <a:pt x="1480340" y="5946354"/>
                </a:lnTo>
                <a:lnTo>
                  <a:pt x="1484244" y="5943339"/>
                </a:lnTo>
                <a:lnTo>
                  <a:pt x="1492057" y="5938815"/>
                </a:lnTo>
                <a:lnTo>
                  <a:pt x="1500845" y="5935296"/>
                </a:lnTo>
                <a:lnTo>
                  <a:pt x="1509145" y="5931777"/>
                </a:lnTo>
                <a:lnTo>
                  <a:pt x="1527211" y="5925241"/>
                </a:lnTo>
                <a:lnTo>
                  <a:pt x="1536487" y="5921722"/>
                </a:lnTo>
                <a:lnTo>
                  <a:pt x="1544787" y="5918203"/>
                </a:lnTo>
                <a:lnTo>
                  <a:pt x="1553086" y="5913680"/>
                </a:lnTo>
                <a:lnTo>
                  <a:pt x="1556505" y="5910662"/>
                </a:lnTo>
                <a:lnTo>
                  <a:pt x="1559922" y="5907647"/>
                </a:lnTo>
                <a:lnTo>
                  <a:pt x="1563340" y="5904630"/>
                </a:lnTo>
                <a:lnTo>
                  <a:pt x="1565781" y="5901111"/>
                </a:lnTo>
                <a:lnTo>
                  <a:pt x="1568710" y="5897089"/>
                </a:lnTo>
                <a:lnTo>
                  <a:pt x="1571151" y="5893068"/>
                </a:lnTo>
                <a:lnTo>
                  <a:pt x="1539905" y="5896587"/>
                </a:lnTo>
                <a:lnTo>
                  <a:pt x="1509145" y="5901111"/>
                </a:lnTo>
                <a:lnTo>
                  <a:pt x="1494010" y="5903625"/>
                </a:lnTo>
                <a:lnTo>
                  <a:pt x="1479362" y="5906640"/>
                </a:lnTo>
                <a:lnTo>
                  <a:pt x="1463739" y="5910159"/>
                </a:lnTo>
                <a:lnTo>
                  <a:pt x="1449091" y="5914181"/>
                </a:lnTo>
                <a:lnTo>
                  <a:pt x="1434445" y="5918203"/>
                </a:lnTo>
                <a:lnTo>
                  <a:pt x="1420286" y="5922727"/>
                </a:lnTo>
                <a:lnTo>
                  <a:pt x="1405638" y="5928760"/>
                </a:lnTo>
                <a:lnTo>
                  <a:pt x="1391479" y="5935296"/>
                </a:lnTo>
                <a:lnTo>
                  <a:pt x="1377809" y="5941328"/>
                </a:lnTo>
                <a:lnTo>
                  <a:pt x="1364139" y="5949875"/>
                </a:lnTo>
                <a:lnTo>
                  <a:pt x="1350467" y="5957917"/>
                </a:lnTo>
                <a:lnTo>
                  <a:pt x="1337773" y="5967972"/>
                </a:lnTo>
                <a:lnTo>
                  <a:pt x="1335820" y="5967972"/>
                </a:lnTo>
                <a:lnTo>
                  <a:pt x="1333379" y="5967972"/>
                </a:lnTo>
                <a:lnTo>
                  <a:pt x="1329962" y="5967469"/>
                </a:lnTo>
                <a:lnTo>
                  <a:pt x="1321662" y="5936803"/>
                </a:lnTo>
                <a:lnTo>
                  <a:pt x="1311896" y="5907144"/>
                </a:lnTo>
                <a:lnTo>
                  <a:pt x="1301156" y="5877986"/>
                </a:lnTo>
                <a:lnTo>
                  <a:pt x="1295785" y="5863407"/>
                </a:lnTo>
                <a:lnTo>
                  <a:pt x="1289439" y="5848829"/>
                </a:lnTo>
                <a:lnTo>
                  <a:pt x="1349980" y="5839277"/>
                </a:lnTo>
                <a:lnTo>
                  <a:pt x="1410521" y="5830731"/>
                </a:lnTo>
                <a:lnTo>
                  <a:pt x="1441280" y="5826711"/>
                </a:lnTo>
                <a:lnTo>
                  <a:pt x="1471550" y="5822688"/>
                </a:lnTo>
                <a:lnTo>
                  <a:pt x="1501821" y="5819169"/>
                </a:lnTo>
                <a:lnTo>
                  <a:pt x="1532580" y="5816656"/>
                </a:lnTo>
                <a:lnTo>
                  <a:pt x="1537952" y="5815651"/>
                </a:lnTo>
                <a:lnTo>
                  <a:pt x="1543322" y="5814142"/>
                </a:lnTo>
                <a:lnTo>
                  <a:pt x="1547716" y="5813137"/>
                </a:lnTo>
                <a:lnTo>
                  <a:pt x="1551133" y="5811628"/>
                </a:lnTo>
                <a:lnTo>
                  <a:pt x="1554064" y="5809115"/>
                </a:lnTo>
                <a:lnTo>
                  <a:pt x="1556505" y="5806601"/>
                </a:lnTo>
                <a:lnTo>
                  <a:pt x="1557970" y="5804591"/>
                </a:lnTo>
                <a:lnTo>
                  <a:pt x="1558944" y="5801573"/>
                </a:lnTo>
                <a:lnTo>
                  <a:pt x="1560899" y="5795039"/>
                </a:lnTo>
                <a:lnTo>
                  <a:pt x="1561875" y="5788503"/>
                </a:lnTo>
                <a:lnTo>
                  <a:pt x="1562364" y="5781466"/>
                </a:lnTo>
                <a:lnTo>
                  <a:pt x="1564316" y="5775433"/>
                </a:lnTo>
                <a:lnTo>
                  <a:pt x="1556505" y="5765378"/>
                </a:lnTo>
                <a:lnTo>
                  <a:pt x="1549181" y="5755325"/>
                </a:lnTo>
                <a:lnTo>
                  <a:pt x="1545763" y="5750801"/>
                </a:lnTo>
                <a:lnTo>
                  <a:pt x="1542833" y="5745271"/>
                </a:lnTo>
                <a:lnTo>
                  <a:pt x="1540392" y="5740747"/>
                </a:lnTo>
                <a:lnTo>
                  <a:pt x="1538928" y="5735719"/>
                </a:lnTo>
                <a:lnTo>
                  <a:pt x="1537952" y="5730692"/>
                </a:lnTo>
                <a:lnTo>
                  <a:pt x="1537952" y="5725664"/>
                </a:lnTo>
                <a:lnTo>
                  <a:pt x="1539415" y="5721140"/>
                </a:lnTo>
                <a:lnTo>
                  <a:pt x="1541368" y="5716113"/>
                </a:lnTo>
                <a:lnTo>
                  <a:pt x="1544298" y="5711086"/>
                </a:lnTo>
                <a:lnTo>
                  <a:pt x="1549668" y="5706562"/>
                </a:lnTo>
                <a:lnTo>
                  <a:pt x="1555040" y="5701534"/>
                </a:lnTo>
                <a:lnTo>
                  <a:pt x="1563340" y="5697010"/>
                </a:lnTo>
                <a:lnTo>
                  <a:pt x="1568710" y="5693492"/>
                </a:lnTo>
                <a:lnTo>
                  <a:pt x="1574569" y="5689469"/>
                </a:lnTo>
                <a:lnTo>
                  <a:pt x="1579940" y="5685449"/>
                </a:lnTo>
                <a:lnTo>
                  <a:pt x="1585310" y="5681427"/>
                </a:lnTo>
                <a:lnTo>
                  <a:pt x="1589704" y="5676399"/>
                </a:lnTo>
                <a:lnTo>
                  <a:pt x="1594099" y="5671875"/>
                </a:lnTo>
                <a:lnTo>
                  <a:pt x="1598493" y="5667351"/>
                </a:lnTo>
                <a:lnTo>
                  <a:pt x="1601911" y="5661820"/>
                </a:lnTo>
                <a:lnTo>
                  <a:pt x="1604352" y="5656793"/>
                </a:lnTo>
                <a:lnTo>
                  <a:pt x="1606793" y="5651767"/>
                </a:lnTo>
                <a:lnTo>
                  <a:pt x="1608257" y="5646237"/>
                </a:lnTo>
                <a:lnTo>
                  <a:pt x="1609722" y="5641713"/>
                </a:lnTo>
                <a:lnTo>
                  <a:pt x="1609722" y="5636182"/>
                </a:lnTo>
                <a:lnTo>
                  <a:pt x="1609235" y="5631154"/>
                </a:lnTo>
                <a:lnTo>
                  <a:pt x="1607280" y="5625625"/>
                </a:lnTo>
                <a:lnTo>
                  <a:pt x="1604352" y="5621101"/>
                </a:lnTo>
                <a:lnTo>
                  <a:pt x="1600935" y="5616074"/>
                </a:lnTo>
                <a:lnTo>
                  <a:pt x="1596539" y="5612052"/>
                </a:lnTo>
                <a:lnTo>
                  <a:pt x="1592145" y="5608533"/>
                </a:lnTo>
                <a:lnTo>
                  <a:pt x="1586775" y="5605517"/>
                </a:lnTo>
                <a:lnTo>
                  <a:pt x="1581893" y="5603505"/>
                </a:lnTo>
                <a:lnTo>
                  <a:pt x="1575545" y="5601997"/>
                </a:lnTo>
                <a:lnTo>
                  <a:pt x="1569688" y="5601495"/>
                </a:lnTo>
                <a:lnTo>
                  <a:pt x="1563340" y="5600992"/>
                </a:lnTo>
                <a:lnTo>
                  <a:pt x="1556992" y="5601495"/>
                </a:lnTo>
                <a:lnTo>
                  <a:pt x="1550157" y="5601997"/>
                </a:lnTo>
                <a:lnTo>
                  <a:pt x="1543809" y="5603004"/>
                </a:lnTo>
                <a:lnTo>
                  <a:pt x="1536974" y="5605517"/>
                </a:lnTo>
                <a:lnTo>
                  <a:pt x="1530139" y="5607528"/>
                </a:lnTo>
                <a:lnTo>
                  <a:pt x="1523791" y="5610543"/>
                </a:lnTo>
                <a:lnTo>
                  <a:pt x="1517932" y="5614062"/>
                </a:lnTo>
                <a:lnTo>
                  <a:pt x="1511586" y="5617583"/>
                </a:lnTo>
                <a:lnTo>
                  <a:pt x="1484733" y="5641209"/>
                </a:lnTo>
                <a:lnTo>
                  <a:pt x="1478875" y="5646740"/>
                </a:lnTo>
                <a:lnTo>
                  <a:pt x="1472527" y="5651767"/>
                </a:lnTo>
                <a:lnTo>
                  <a:pt x="1465692" y="5655788"/>
                </a:lnTo>
                <a:lnTo>
                  <a:pt x="1462274" y="5657296"/>
                </a:lnTo>
                <a:lnTo>
                  <a:pt x="1458857" y="5657800"/>
                </a:lnTo>
                <a:lnTo>
                  <a:pt x="1455439" y="5658302"/>
                </a:lnTo>
                <a:lnTo>
                  <a:pt x="1452022" y="5659307"/>
                </a:lnTo>
                <a:lnTo>
                  <a:pt x="1449091" y="5658302"/>
                </a:lnTo>
                <a:lnTo>
                  <a:pt x="1445674" y="5657296"/>
                </a:lnTo>
                <a:lnTo>
                  <a:pt x="1442256" y="5656291"/>
                </a:lnTo>
                <a:lnTo>
                  <a:pt x="1439815" y="5653778"/>
                </a:lnTo>
                <a:lnTo>
                  <a:pt x="1436397" y="5650760"/>
                </a:lnTo>
                <a:lnTo>
                  <a:pt x="1433469" y="5646740"/>
                </a:lnTo>
                <a:lnTo>
                  <a:pt x="1430050" y="5641209"/>
                </a:lnTo>
                <a:lnTo>
                  <a:pt x="1427121" y="5635680"/>
                </a:lnTo>
                <a:lnTo>
                  <a:pt x="1425169" y="5630653"/>
                </a:lnTo>
                <a:lnTo>
                  <a:pt x="1424680" y="5625122"/>
                </a:lnTo>
                <a:lnTo>
                  <a:pt x="1425169" y="5620598"/>
                </a:lnTo>
                <a:lnTo>
                  <a:pt x="1426632" y="5616576"/>
                </a:lnTo>
                <a:lnTo>
                  <a:pt x="1428097" y="5612555"/>
                </a:lnTo>
                <a:lnTo>
                  <a:pt x="1430539" y="5608533"/>
                </a:lnTo>
                <a:lnTo>
                  <a:pt x="1433469" y="5605014"/>
                </a:lnTo>
                <a:lnTo>
                  <a:pt x="1436886" y="5601495"/>
                </a:lnTo>
                <a:lnTo>
                  <a:pt x="1444209" y="5594458"/>
                </a:lnTo>
                <a:lnTo>
                  <a:pt x="1459833" y="5581387"/>
                </a:lnTo>
                <a:lnTo>
                  <a:pt x="1514028" y="5523574"/>
                </a:lnTo>
                <a:lnTo>
                  <a:pt x="1507680" y="5517541"/>
                </a:lnTo>
                <a:lnTo>
                  <a:pt x="1503286" y="5511007"/>
                </a:lnTo>
                <a:lnTo>
                  <a:pt x="1499869" y="5504471"/>
                </a:lnTo>
                <a:lnTo>
                  <a:pt x="1497916" y="5497937"/>
                </a:lnTo>
                <a:lnTo>
                  <a:pt x="1496938" y="5492406"/>
                </a:lnTo>
                <a:lnTo>
                  <a:pt x="1496938" y="5486374"/>
                </a:lnTo>
                <a:lnTo>
                  <a:pt x="1497916" y="5480341"/>
                </a:lnTo>
                <a:lnTo>
                  <a:pt x="1500356" y="5474812"/>
                </a:lnTo>
                <a:lnTo>
                  <a:pt x="1502310" y="5469281"/>
                </a:lnTo>
                <a:lnTo>
                  <a:pt x="1505238" y="5463752"/>
                </a:lnTo>
                <a:lnTo>
                  <a:pt x="1512074" y="5453196"/>
                </a:lnTo>
                <a:lnTo>
                  <a:pt x="1518910" y="5442136"/>
                </a:lnTo>
                <a:lnTo>
                  <a:pt x="1522328" y="5436103"/>
                </a:lnTo>
                <a:lnTo>
                  <a:pt x="1525257" y="5431076"/>
                </a:lnTo>
                <a:lnTo>
                  <a:pt x="1514028" y="5422530"/>
                </a:lnTo>
                <a:lnTo>
                  <a:pt x="1502310" y="5416497"/>
                </a:lnTo>
                <a:lnTo>
                  <a:pt x="1490592" y="5409963"/>
                </a:lnTo>
                <a:lnTo>
                  <a:pt x="1478875" y="5404432"/>
                </a:lnTo>
                <a:lnTo>
                  <a:pt x="1466181" y="5399908"/>
                </a:lnTo>
                <a:lnTo>
                  <a:pt x="1453974" y="5396389"/>
                </a:lnTo>
                <a:lnTo>
                  <a:pt x="1441280" y="5392871"/>
                </a:lnTo>
                <a:lnTo>
                  <a:pt x="1428586" y="5389352"/>
                </a:lnTo>
                <a:lnTo>
                  <a:pt x="1403197" y="5384324"/>
                </a:lnTo>
                <a:lnTo>
                  <a:pt x="1377809" y="5378793"/>
                </a:lnTo>
                <a:lnTo>
                  <a:pt x="1352421" y="5373264"/>
                </a:lnTo>
                <a:lnTo>
                  <a:pt x="1339238" y="5369746"/>
                </a:lnTo>
                <a:lnTo>
                  <a:pt x="1326544" y="5365723"/>
                </a:lnTo>
                <a:lnTo>
                  <a:pt x="1316779" y="5362708"/>
                </a:lnTo>
                <a:lnTo>
                  <a:pt x="1306526" y="5361703"/>
                </a:lnTo>
                <a:lnTo>
                  <a:pt x="1301643" y="5361703"/>
                </a:lnTo>
                <a:lnTo>
                  <a:pt x="1297737" y="5361703"/>
                </a:lnTo>
                <a:lnTo>
                  <a:pt x="1293343" y="5362204"/>
                </a:lnTo>
                <a:lnTo>
                  <a:pt x="1289439" y="5363210"/>
                </a:lnTo>
                <a:lnTo>
                  <a:pt x="1282602" y="5365723"/>
                </a:lnTo>
                <a:lnTo>
                  <a:pt x="1275767" y="5369746"/>
                </a:lnTo>
                <a:lnTo>
                  <a:pt x="1269908" y="5374270"/>
                </a:lnTo>
                <a:lnTo>
                  <a:pt x="1264538" y="5380302"/>
                </a:lnTo>
                <a:lnTo>
                  <a:pt x="1260142" y="5386335"/>
                </a:lnTo>
                <a:lnTo>
                  <a:pt x="1255262" y="5394379"/>
                </a:lnTo>
                <a:lnTo>
                  <a:pt x="1251355" y="5401918"/>
                </a:lnTo>
                <a:lnTo>
                  <a:pt x="1247449" y="5410465"/>
                </a:lnTo>
                <a:lnTo>
                  <a:pt x="1240614" y="5428061"/>
                </a:lnTo>
                <a:lnTo>
                  <a:pt x="1234268" y="5446660"/>
                </a:lnTo>
                <a:lnTo>
                  <a:pt x="1156148" y="5363713"/>
                </a:lnTo>
                <a:lnTo>
                  <a:pt x="1151266" y="5359691"/>
                </a:lnTo>
                <a:lnTo>
                  <a:pt x="1146385" y="5356675"/>
                </a:lnTo>
                <a:lnTo>
                  <a:pt x="1141502" y="5353658"/>
                </a:lnTo>
                <a:lnTo>
                  <a:pt x="1136130" y="5351648"/>
                </a:lnTo>
                <a:lnTo>
                  <a:pt x="1131737" y="5349638"/>
                </a:lnTo>
                <a:lnTo>
                  <a:pt x="1126854" y="5348129"/>
                </a:lnTo>
                <a:lnTo>
                  <a:pt x="1121484" y="5347124"/>
                </a:lnTo>
                <a:lnTo>
                  <a:pt x="1116601" y="5346119"/>
                </a:lnTo>
                <a:lnTo>
                  <a:pt x="1105860" y="5345616"/>
                </a:lnTo>
                <a:lnTo>
                  <a:pt x="1095120" y="5345616"/>
                </a:lnTo>
                <a:lnTo>
                  <a:pt x="1084866" y="5347124"/>
                </a:lnTo>
                <a:lnTo>
                  <a:pt x="1074124" y="5348129"/>
                </a:lnTo>
                <a:lnTo>
                  <a:pt x="1052643" y="5351145"/>
                </a:lnTo>
                <a:lnTo>
                  <a:pt x="1041901" y="5352152"/>
                </a:lnTo>
                <a:lnTo>
                  <a:pt x="1031647" y="5352152"/>
                </a:lnTo>
                <a:lnTo>
                  <a:pt x="1020907" y="5351648"/>
                </a:lnTo>
                <a:lnTo>
                  <a:pt x="1015536" y="5351145"/>
                </a:lnTo>
                <a:lnTo>
                  <a:pt x="1010653" y="5349638"/>
                </a:lnTo>
                <a:lnTo>
                  <a:pt x="1005283" y="5348129"/>
                </a:lnTo>
                <a:lnTo>
                  <a:pt x="1000400" y="5346119"/>
                </a:lnTo>
                <a:lnTo>
                  <a:pt x="996007" y="5344107"/>
                </a:lnTo>
                <a:lnTo>
                  <a:pt x="990635" y="5341092"/>
                </a:lnTo>
                <a:lnTo>
                  <a:pt x="984289" y="5345112"/>
                </a:lnTo>
                <a:lnTo>
                  <a:pt x="977454" y="5350643"/>
                </a:lnTo>
                <a:lnTo>
                  <a:pt x="970619" y="5355167"/>
                </a:lnTo>
                <a:lnTo>
                  <a:pt x="964271" y="5359189"/>
                </a:lnTo>
                <a:lnTo>
                  <a:pt x="960854" y="5360696"/>
                </a:lnTo>
                <a:lnTo>
                  <a:pt x="957436" y="5362204"/>
                </a:lnTo>
                <a:lnTo>
                  <a:pt x="954018" y="5362708"/>
                </a:lnTo>
                <a:lnTo>
                  <a:pt x="950601" y="5362708"/>
                </a:lnTo>
                <a:lnTo>
                  <a:pt x="947183" y="5362204"/>
                </a:lnTo>
                <a:lnTo>
                  <a:pt x="944253" y="5360696"/>
                </a:lnTo>
                <a:lnTo>
                  <a:pt x="940836" y="5358686"/>
                </a:lnTo>
                <a:lnTo>
                  <a:pt x="937418" y="5355670"/>
                </a:lnTo>
                <a:lnTo>
                  <a:pt x="934001" y="5351145"/>
                </a:lnTo>
                <a:lnTo>
                  <a:pt x="931070" y="5345616"/>
                </a:lnTo>
                <a:lnTo>
                  <a:pt x="928142" y="5340588"/>
                </a:lnTo>
                <a:lnTo>
                  <a:pt x="926677" y="5335059"/>
                </a:lnTo>
                <a:lnTo>
                  <a:pt x="924724" y="5330032"/>
                </a:lnTo>
                <a:lnTo>
                  <a:pt x="924235" y="5323999"/>
                </a:lnTo>
                <a:lnTo>
                  <a:pt x="923748" y="5318468"/>
                </a:lnTo>
                <a:lnTo>
                  <a:pt x="923748" y="5312436"/>
                </a:lnTo>
                <a:lnTo>
                  <a:pt x="923748" y="5306403"/>
                </a:lnTo>
                <a:lnTo>
                  <a:pt x="924724" y="5300874"/>
                </a:lnTo>
                <a:lnTo>
                  <a:pt x="926677" y="5289313"/>
                </a:lnTo>
                <a:lnTo>
                  <a:pt x="930094" y="5276744"/>
                </a:lnTo>
                <a:lnTo>
                  <a:pt x="933511" y="5265183"/>
                </a:lnTo>
                <a:lnTo>
                  <a:pt x="897382" y="5191284"/>
                </a:lnTo>
                <a:lnTo>
                  <a:pt x="883712" y="5190279"/>
                </a:lnTo>
                <a:lnTo>
                  <a:pt x="870042" y="5189273"/>
                </a:lnTo>
                <a:lnTo>
                  <a:pt x="863205" y="5188266"/>
                </a:lnTo>
                <a:lnTo>
                  <a:pt x="856859" y="5186256"/>
                </a:lnTo>
                <a:lnTo>
                  <a:pt x="850511" y="5184748"/>
                </a:lnTo>
                <a:lnTo>
                  <a:pt x="844652" y="5182234"/>
                </a:lnTo>
                <a:lnTo>
                  <a:pt x="838794" y="5180224"/>
                </a:lnTo>
                <a:lnTo>
                  <a:pt x="832935" y="5176705"/>
                </a:lnTo>
                <a:lnTo>
                  <a:pt x="827565" y="5173186"/>
                </a:lnTo>
                <a:lnTo>
                  <a:pt x="822193" y="5169164"/>
                </a:lnTo>
                <a:lnTo>
                  <a:pt x="817310" y="5164136"/>
                </a:lnTo>
                <a:lnTo>
                  <a:pt x="811941" y="5159111"/>
                </a:lnTo>
                <a:lnTo>
                  <a:pt x="807547" y="5153580"/>
                </a:lnTo>
                <a:lnTo>
                  <a:pt x="803640" y="5147547"/>
                </a:lnTo>
                <a:lnTo>
                  <a:pt x="795829" y="5140510"/>
                </a:lnTo>
                <a:lnTo>
                  <a:pt x="789481" y="5133472"/>
                </a:lnTo>
                <a:lnTo>
                  <a:pt x="783622" y="5126435"/>
                </a:lnTo>
                <a:lnTo>
                  <a:pt x="779229" y="5119899"/>
                </a:lnTo>
                <a:lnTo>
                  <a:pt x="775811" y="5113866"/>
                </a:lnTo>
                <a:lnTo>
                  <a:pt x="772881" y="5107833"/>
                </a:lnTo>
                <a:lnTo>
                  <a:pt x="771418" y="5101801"/>
                </a:lnTo>
                <a:lnTo>
                  <a:pt x="770440" y="5095768"/>
                </a:lnTo>
                <a:lnTo>
                  <a:pt x="769463" y="5090741"/>
                </a:lnTo>
                <a:lnTo>
                  <a:pt x="770440" y="5084708"/>
                </a:lnTo>
                <a:lnTo>
                  <a:pt x="770929" y="5079681"/>
                </a:lnTo>
                <a:lnTo>
                  <a:pt x="772394" y="5074152"/>
                </a:lnTo>
                <a:lnTo>
                  <a:pt x="774346" y="5069628"/>
                </a:lnTo>
                <a:lnTo>
                  <a:pt x="776298" y="5064601"/>
                </a:lnTo>
                <a:lnTo>
                  <a:pt x="779229" y="5059573"/>
                </a:lnTo>
                <a:lnTo>
                  <a:pt x="782646" y="5055049"/>
                </a:lnTo>
                <a:lnTo>
                  <a:pt x="789970" y="5044995"/>
                </a:lnTo>
                <a:lnTo>
                  <a:pt x="797781" y="5035947"/>
                </a:lnTo>
                <a:lnTo>
                  <a:pt x="814382" y="5017849"/>
                </a:lnTo>
                <a:lnTo>
                  <a:pt x="821706" y="5008298"/>
                </a:lnTo>
                <a:lnTo>
                  <a:pt x="828541" y="4998745"/>
                </a:lnTo>
                <a:lnTo>
                  <a:pt x="831958" y="4993719"/>
                </a:lnTo>
                <a:lnTo>
                  <a:pt x="834400" y="4989193"/>
                </a:lnTo>
                <a:lnTo>
                  <a:pt x="836352" y="4984168"/>
                </a:lnTo>
                <a:lnTo>
                  <a:pt x="838306" y="4978637"/>
                </a:lnTo>
                <a:lnTo>
                  <a:pt x="838306" y="4971096"/>
                </a:lnTo>
                <a:lnTo>
                  <a:pt x="838306" y="4963053"/>
                </a:lnTo>
                <a:lnTo>
                  <a:pt x="837817" y="4955512"/>
                </a:lnTo>
                <a:lnTo>
                  <a:pt x="837328" y="4948474"/>
                </a:lnTo>
                <a:lnTo>
                  <a:pt x="834400" y="4933895"/>
                </a:lnTo>
                <a:lnTo>
                  <a:pt x="830982" y="4919317"/>
                </a:lnTo>
                <a:lnTo>
                  <a:pt x="826100" y="4905745"/>
                </a:lnTo>
                <a:lnTo>
                  <a:pt x="820728" y="4892171"/>
                </a:lnTo>
                <a:lnTo>
                  <a:pt x="814382" y="4879101"/>
                </a:lnTo>
                <a:lnTo>
                  <a:pt x="808034" y="4866029"/>
                </a:lnTo>
                <a:lnTo>
                  <a:pt x="793875" y="4839889"/>
                </a:lnTo>
                <a:lnTo>
                  <a:pt x="788016" y="4826819"/>
                </a:lnTo>
                <a:lnTo>
                  <a:pt x="781181" y="4814250"/>
                </a:lnTo>
                <a:lnTo>
                  <a:pt x="774835" y="4800678"/>
                </a:lnTo>
                <a:lnTo>
                  <a:pt x="769463" y="4787105"/>
                </a:lnTo>
                <a:lnTo>
                  <a:pt x="764581" y="4773029"/>
                </a:lnTo>
                <a:lnTo>
                  <a:pt x="761163" y="4759456"/>
                </a:lnTo>
                <a:lnTo>
                  <a:pt x="704040" y="4689076"/>
                </a:lnTo>
                <a:lnTo>
                  <a:pt x="646916" y="4619199"/>
                </a:lnTo>
                <a:lnTo>
                  <a:pt x="618109" y="4584009"/>
                </a:lnTo>
                <a:lnTo>
                  <a:pt x="589793" y="4549323"/>
                </a:lnTo>
                <a:lnTo>
                  <a:pt x="562451" y="4513631"/>
                </a:lnTo>
                <a:lnTo>
                  <a:pt x="535109" y="4477436"/>
                </a:lnTo>
                <a:lnTo>
                  <a:pt x="528763" y="4469391"/>
                </a:lnTo>
                <a:lnTo>
                  <a:pt x="522904" y="4460343"/>
                </a:lnTo>
                <a:lnTo>
                  <a:pt x="518508" y="4451797"/>
                </a:lnTo>
                <a:lnTo>
                  <a:pt x="514604" y="4442748"/>
                </a:lnTo>
                <a:lnTo>
                  <a:pt x="511186" y="4434202"/>
                </a:lnTo>
                <a:lnTo>
                  <a:pt x="508256" y="4425655"/>
                </a:lnTo>
                <a:lnTo>
                  <a:pt x="506791" y="4416104"/>
                </a:lnTo>
                <a:lnTo>
                  <a:pt x="506304" y="4407558"/>
                </a:lnTo>
                <a:lnTo>
                  <a:pt x="506791" y="4398510"/>
                </a:lnTo>
                <a:lnTo>
                  <a:pt x="508256" y="4389460"/>
                </a:lnTo>
                <a:lnTo>
                  <a:pt x="511186" y="4380412"/>
                </a:lnTo>
                <a:lnTo>
                  <a:pt x="515091" y="4372370"/>
                </a:lnTo>
                <a:lnTo>
                  <a:pt x="520950" y="4363823"/>
                </a:lnTo>
                <a:lnTo>
                  <a:pt x="527785" y="4355277"/>
                </a:lnTo>
                <a:lnTo>
                  <a:pt x="536085" y="4347232"/>
                </a:lnTo>
                <a:lnTo>
                  <a:pt x="545850" y="4339693"/>
                </a:lnTo>
                <a:lnTo>
                  <a:pt x="535109" y="4336676"/>
                </a:lnTo>
                <a:lnTo>
                  <a:pt x="525345" y="4333661"/>
                </a:lnTo>
                <a:lnTo>
                  <a:pt x="516556" y="4329638"/>
                </a:lnTo>
                <a:lnTo>
                  <a:pt x="507769" y="4326120"/>
                </a:lnTo>
                <a:lnTo>
                  <a:pt x="500445" y="4321596"/>
                </a:lnTo>
                <a:lnTo>
                  <a:pt x="493610" y="4317070"/>
                </a:lnTo>
                <a:lnTo>
                  <a:pt x="487262" y="4312044"/>
                </a:lnTo>
                <a:lnTo>
                  <a:pt x="482379" y="4306513"/>
                </a:lnTo>
                <a:lnTo>
                  <a:pt x="477009" y="4300984"/>
                </a:lnTo>
                <a:lnTo>
                  <a:pt x="473103" y="4295454"/>
                </a:lnTo>
                <a:lnTo>
                  <a:pt x="469685" y="4288919"/>
                </a:lnTo>
                <a:lnTo>
                  <a:pt x="466268" y="4282383"/>
                </a:lnTo>
                <a:lnTo>
                  <a:pt x="463826" y="4275849"/>
                </a:lnTo>
                <a:lnTo>
                  <a:pt x="461874" y="4269313"/>
                </a:lnTo>
                <a:lnTo>
                  <a:pt x="459433" y="4262276"/>
                </a:lnTo>
                <a:lnTo>
                  <a:pt x="458457" y="4254233"/>
                </a:lnTo>
                <a:lnTo>
                  <a:pt x="456015" y="4239654"/>
                </a:lnTo>
                <a:lnTo>
                  <a:pt x="455039" y="4224572"/>
                </a:lnTo>
                <a:lnTo>
                  <a:pt x="455039" y="4208988"/>
                </a:lnTo>
                <a:lnTo>
                  <a:pt x="455039" y="4193404"/>
                </a:lnTo>
                <a:lnTo>
                  <a:pt x="455039" y="4177317"/>
                </a:lnTo>
                <a:lnTo>
                  <a:pt x="454550" y="4161733"/>
                </a:lnTo>
                <a:lnTo>
                  <a:pt x="454063" y="4146149"/>
                </a:lnTo>
                <a:lnTo>
                  <a:pt x="452109" y="4130565"/>
                </a:lnTo>
                <a:lnTo>
                  <a:pt x="456015" y="4119505"/>
                </a:lnTo>
                <a:lnTo>
                  <a:pt x="460898" y="4107944"/>
                </a:lnTo>
                <a:lnTo>
                  <a:pt x="464803" y="4096380"/>
                </a:lnTo>
                <a:lnTo>
                  <a:pt x="466268" y="4090851"/>
                </a:lnTo>
                <a:lnTo>
                  <a:pt x="468220" y="4085322"/>
                </a:lnTo>
                <a:lnTo>
                  <a:pt x="469196" y="4079290"/>
                </a:lnTo>
                <a:lnTo>
                  <a:pt x="469196" y="4073759"/>
                </a:lnTo>
                <a:lnTo>
                  <a:pt x="469196" y="4067726"/>
                </a:lnTo>
                <a:lnTo>
                  <a:pt x="468709" y="4061694"/>
                </a:lnTo>
                <a:lnTo>
                  <a:pt x="467733" y="4056165"/>
                </a:lnTo>
                <a:lnTo>
                  <a:pt x="465292" y="4049629"/>
                </a:lnTo>
                <a:lnTo>
                  <a:pt x="461874" y="4043596"/>
                </a:lnTo>
                <a:lnTo>
                  <a:pt x="457968" y="4037564"/>
                </a:lnTo>
                <a:lnTo>
                  <a:pt x="447715" y="4045606"/>
                </a:lnTo>
                <a:lnTo>
                  <a:pt x="437950" y="4053651"/>
                </a:lnTo>
                <a:lnTo>
                  <a:pt x="428673" y="4062699"/>
                </a:lnTo>
                <a:lnTo>
                  <a:pt x="419886" y="4071749"/>
                </a:lnTo>
                <a:lnTo>
                  <a:pt x="412073" y="4080796"/>
                </a:lnTo>
                <a:lnTo>
                  <a:pt x="404262" y="4090348"/>
                </a:lnTo>
                <a:lnTo>
                  <a:pt x="397427" y="4100403"/>
                </a:lnTo>
                <a:lnTo>
                  <a:pt x="391079" y="4110457"/>
                </a:lnTo>
                <a:lnTo>
                  <a:pt x="384733" y="4121517"/>
                </a:lnTo>
                <a:lnTo>
                  <a:pt x="379850" y="4132575"/>
                </a:lnTo>
                <a:lnTo>
                  <a:pt x="374967" y="4143635"/>
                </a:lnTo>
                <a:lnTo>
                  <a:pt x="371061" y="4155700"/>
                </a:lnTo>
                <a:lnTo>
                  <a:pt x="367643" y="4168269"/>
                </a:lnTo>
                <a:lnTo>
                  <a:pt x="365202" y="4180836"/>
                </a:lnTo>
                <a:lnTo>
                  <a:pt x="362761" y="4193908"/>
                </a:lnTo>
                <a:lnTo>
                  <a:pt x="361784" y="4207983"/>
                </a:lnTo>
                <a:lnTo>
                  <a:pt x="360319" y="4216529"/>
                </a:lnTo>
                <a:lnTo>
                  <a:pt x="358856" y="4224572"/>
                </a:lnTo>
                <a:lnTo>
                  <a:pt x="356415" y="4233622"/>
                </a:lnTo>
                <a:lnTo>
                  <a:pt x="354460" y="4241664"/>
                </a:lnTo>
                <a:lnTo>
                  <a:pt x="351532" y="4249205"/>
                </a:lnTo>
                <a:lnTo>
                  <a:pt x="347625" y="4257248"/>
                </a:lnTo>
                <a:lnTo>
                  <a:pt x="344208" y="4264789"/>
                </a:lnTo>
                <a:lnTo>
                  <a:pt x="339327" y="4271827"/>
                </a:lnTo>
                <a:lnTo>
                  <a:pt x="334931" y="4279368"/>
                </a:lnTo>
                <a:lnTo>
                  <a:pt x="330049" y="4286406"/>
                </a:lnTo>
                <a:lnTo>
                  <a:pt x="319307" y="4299979"/>
                </a:lnTo>
                <a:lnTo>
                  <a:pt x="307589" y="4313551"/>
                </a:lnTo>
                <a:lnTo>
                  <a:pt x="295385" y="4325616"/>
                </a:lnTo>
                <a:lnTo>
                  <a:pt x="291478" y="4380916"/>
                </a:lnTo>
                <a:lnTo>
                  <a:pt x="338349" y="4386445"/>
                </a:lnTo>
                <a:lnTo>
                  <a:pt x="357391" y="4388455"/>
                </a:lnTo>
                <a:lnTo>
                  <a:pt x="374478" y="4391472"/>
                </a:lnTo>
                <a:lnTo>
                  <a:pt x="388637" y="4394488"/>
                </a:lnTo>
                <a:lnTo>
                  <a:pt x="401820" y="4398510"/>
                </a:lnTo>
                <a:lnTo>
                  <a:pt x="406703" y="4400520"/>
                </a:lnTo>
                <a:lnTo>
                  <a:pt x="412073" y="4402532"/>
                </a:lnTo>
                <a:lnTo>
                  <a:pt x="416955" y="4405548"/>
                </a:lnTo>
                <a:lnTo>
                  <a:pt x="421838" y="4408061"/>
                </a:lnTo>
                <a:lnTo>
                  <a:pt x="425745" y="4411580"/>
                </a:lnTo>
                <a:lnTo>
                  <a:pt x="429649" y="4415099"/>
                </a:lnTo>
                <a:lnTo>
                  <a:pt x="433067" y="4418618"/>
                </a:lnTo>
                <a:lnTo>
                  <a:pt x="436974" y="4422640"/>
                </a:lnTo>
                <a:lnTo>
                  <a:pt x="443321" y="4431688"/>
                </a:lnTo>
                <a:lnTo>
                  <a:pt x="449667" y="4442748"/>
                </a:lnTo>
                <a:lnTo>
                  <a:pt x="455039" y="4455818"/>
                </a:lnTo>
                <a:lnTo>
                  <a:pt x="461385" y="4470396"/>
                </a:lnTo>
                <a:lnTo>
                  <a:pt x="475055" y="4507095"/>
                </a:lnTo>
                <a:lnTo>
                  <a:pt x="469196" y="4500057"/>
                </a:lnTo>
                <a:lnTo>
                  <a:pt x="463826" y="4493521"/>
                </a:lnTo>
                <a:lnTo>
                  <a:pt x="457968" y="4487992"/>
                </a:lnTo>
                <a:lnTo>
                  <a:pt x="452109" y="4482461"/>
                </a:lnTo>
                <a:lnTo>
                  <a:pt x="446739" y="4477938"/>
                </a:lnTo>
                <a:lnTo>
                  <a:pt x="440880" y="4473414"/>
                </a:lnTo>
                <a:lnTo>
                  <a:pt x="435997" y="4469895"/>
                </a:lnTo>
                <a:lnTo>
                  <a:pt x="430138" y="4466376"/>
                </a:lnTo>
                <a:lnTo>
                  <a:pt x="424280" y="4463359"/>
                </a:lnTo>
                <a:lnTo>
                  <a:pt x="418910" y="4460845"/>
                </a:lnTo>
                <a:lnTo>
                  <a:pt x="408168" y="4456825"/>
                </a:lnTo>
                <a:lnTo>
                  <a:pt x="397427" y="4453808"/>
                </a:lnTo>
                <a:lnTo>
                  <a:pt x="386685" y="4452803"/>
                </a:lnTo>
                <a:lnTo>
                  <a:pt x="375944" y="4452299"/>
                </a:lnTo>
                <a:lnTo>
                  <a:pt x="365202" y="4452803"/>
                </a:lnTo>
                <a:lnTo>
                  <a:pt x="354460" y="4453808"/>
                </a:lnTo>
                <a:lnTo>
                  <a:pt x="344208" y="4455818"/>
                </a:lnTo>
                <a:lnTo>
                  <a:pt x="322725" y="4460343"/>
                </a:lnTo>
                <a:lnTo>
                  <a:pt x="301731" y="4465371"/>
                </a:lnTo>
                <a:lnTo>
                  <a:pt x="293919" y="4458835"/>
                </a:lnTo>
                <a:lnTo>
                  <a:pt x="286108" y="4452803"/>
                </a:lnTo>
                <a:lnTo>
                  <a:pt x="282202" y="4463862"/>
                </a:lnTo>
                <a:lnTo>
                  <a:pt x="279760" y="4469391"/>
                </a:lnTo>
                <a:lnTo>
                  <a:pt x="277319" y="4473915"/>
                </a:lnTo>
                <a:lnTo>
                  <a:pt x="273902" y="4477938"/>
                </a:lnTo>
                <a:lnTo>
                  <a:pt x="269995" y="4480955"/>
                </a:lnTo>
                <a:lnTo>
                  <a:pt x="265114" y="4483970"/>
                </a:lnTo>
                <a:lnTo>
                  <a:pt x="260231" y="4484975"/>
                </a:lnTo>
                <a:lnTo>
                  <a:pt x="243631" y="4446267"/>
                </a:lnTo>
                <a:lnTo>
                  <a:pt x="228496" y="4407558"/>
                </a:lnTo>
                <a:lnTo>
                  <a:pt x="212872" y="4368347"/>
                </a:lnTo>
                <a:lnTo>
                  <a:pt x="198712" y="4328633"/>
                </a:lnTo>
                <a:lnTo>
                  <a:pt x="203595" y="4305005"/>
                </a:lnTo>
                <a:lnTo>
                  <a:pt x="207989" y="4281882"/>
                </a:lnTo>
                <a:lnTo>
                  <a:pt x="213848" y="4259258"/>
                </a:lnTo>
                <a:lnTo>
                  <a:pt x="219707" y="4236637"/>
                </a:lnTo>
                <a:lnTo>
                  <a:pt x="226055" y="4213010"/>
                </a:lnTo>
                <a:lnTo>
                  <a:pt x="232402" y="4190387"/>
                </a:lnTo>
                <a:lnTo>
                  <a:pt x="246560" y="4145144"/>
                </a:lnTo>
                <a:lnTo>
                  <a:pt x="261697" y="4100403"/>
                </a:lnTo>
                <a:lnTo>
                  <a:pt x="277319" y="4055661"/>
                </a:lnTo>
                <a:lnTo>
                  <a:pt x="309544" y="3966179"/>
                </a:lnTo>
                <a:lnTo>
                  <a:pt x="309055" y="3958136"/>
                </a:lnTo>
                <a:lnTo>
                  <a:pt x="307589" y="3950595"/>
                </a:lnTo>
                <a:lnTo>
                  <a:pt x="305637" y="3942048"/>
                </a:lnTo>
                <a:lnTo>
                  <a:pt x="302709" y="3934006"/>
                </a:lnTo>
                <a:lnTo>
                  <a:pt x="295874" y="3918422"/>
                </a:lnTo>
                <a:lnTo>
                  <a:pt x="292943" y="3910379"/>
                </a:lnTo>
                <a:lnTo>
                  <a:pt x="290013" y="3901833"/>
                </a:lnTo>
                <a:lnTo>
                  <a:pt x="288550" y="3894292"/>
                </a:lnTo>
                <a:lnTo>
                  <a:pt x="288060" y="3886249"/>
                </a:lnTo>
                <a:lnTo>
                  <a:pt x="288060" y="3882227"/>
                </a:lnTo>
                <a:lnTo>
                  <a:pt x="288550" y="3878708"/>
                </a:lnTo>
                <a:lnTo>
                  <a:pt x="289037" y="3874686"/>
                </a:lnTo>
                <a:lnTo>
                  <a:pt x="290013" y="3871167"/>
                </a:lnTo>
                <a:lnTo>
                  <a:pt x="291967" y="3867144"/>
                </a:lnTo>
                <a:lnTo>
                  <a:pt x="293919" y="3863626"/>
                </a:lnTo>
                <a:lnTo>
                  <a:pt x="296850" y="3860107"/>
                </a:lnTo>
                <a:lnTo>
                  <a:pt x="299778" y="3856086"/>
                </a:lnTo>
                <a:lnTo>
                  <a:pt x="303685" y="3852568"/>
                </a:lnTo>
                <a:lnTo>
                  <a:pt x="308079" y="3849047"/>
                </a:lnTo>
                <a:lnTo>
                  <a:pt x="313448" y="3845528"/>
                </a:lnTo>
                <a:lnTo>
                  <a:pt x="319307" y="3842009"/>
                </a:lnTo>
                <a:lnTo>
                  <a:pt x="331514" y="3834972"/>
                </a:lnTo>
                <a:lnTo>
                  <a:pt x="345184" y="3826929"/>
                </a:lnTo>
                <a:lnTo>
                  <a:pt x="355925" y="3820896"/>
                </a:lnTo>
                <a:lnTo>
                  <a:pt x="359832" y="3819891"/>
                </a:lnTo>
                <a:lnTo>
                  <a:pt x="360808" y="3819891"/>
                </a:lnTo>
                <a:lnTo>
                  <a:pt x="361784" y="3819891"/>
                </a:lnTo>
                <a:lnTo>
                  <a:pt x="364226" y="3823912"/>
                </a:lnTo>
                <a:lnTo>
                  <a:pt x="366667" y="3827431"/>
                </a:lnTo>
                <a:lnTo>
                  <a:pt x="368619" y="3831453"/>
                </a:lnTo>
                <a:lnTo>
                  <a:pt x="369596" y="3834972"/>
                </a:lnTo>
                <a:lnTo>
                  <a:pt x="369596" y="3838490"/>
                </a:lnTo>
                <a:lnTo>
                  <a:pt x="369596" y="3842513"/>
                </a:lnTo>
                <a:lnTo>
                  <a:pt x="369109" y="3846032"/>
                </a:lnTo>
                <a:lnTo>
                  <a:pt x="368619" y="3849550"/>
                </a:lnTo>
                <a:lnTo>
                  <a:pt x="366667" y="3852568"/>
                </a:lnTo>
                <a:lnTo>
                  <a:pt x="365202" y="3856086"/>
                </a:lnTo>
                <a:lnTo>
                  <a:pt x="360808" y="3863124"/>
                </a:lnTo>
                <a:lnTo>
                  <a:pt x="355925" y="3869157"/>
                </a:lnTo>
                <a:lnTo>
                  <a:pt x="350067" y="3875189"/>
                </a:lnTo>
                <a:lnTo>
                  <a:pt x="347625" y="3880217"/>
                </a:lnTo>
                <a:lnTo>
                  <a:pt x="345184" y="3885746"/>
                </a:lnTo>
                <a:lnTo>
                  <a:pt x="344208" y="3890269"/>
                </a:lnTo>
                <a:lnTo>
                  <a:pt x="343232" y="3895800"/>
                </a:lnTo>
                <a:lnTo>
                  <a:pt x="342743" y="3900324"/>
                </a:lnTo>
                <a:lnTo>
                  <a:pt x="343232" y="3904848"/>
                </a:lnTo>
                <a:lnTo>
                  <a:pt x="344697" y="3909372"/>
                </a:lnTo>
                <a:lnTo>
                  <a:pt x="345673" y="3914400"/>
                </a:lnTo>
                <a:lnTo>
                  <a:pt x="349090" y="3922946"/>
                </a:lnTo>
                <a:lnTo>
                  <a:pt x="352997" y="3931995"/>
                </a:lnTo>
                <a:lnTo>
                  <a:pt x="356902" y="3941043"/>
                </a:lnTo>
                <a:lnTo>
                  <a:pt x="360808" y="3950093"/>
                </a:lnTo>
                <a:lnTo>
                  <a:pt x="412073" y="3958639"/>
                </a:lnTo>
                <a:lnTo>
                  <a:pt x="380337" y="3746998"/>
                </a:lnTo>
                <a:lnTo>
                  <a:pt x="379361" y="3745489"/>
                </a:lnTo>
                <a:lnTo>
                  <a:pt x="377896" y="3743982"/>
                </a:lnTo>
                <a:lnTo>
                  <a:pt x="376920" y="3741970"/>
                </a:lnTo>
                <a:lnTo>
                  <a:pt x="376432" y="3740462"/>
                </a:lnTo>
                <a:lnTo>
                  <a:pt x="376432" y="3734932"/>
                </a:lnTo>
                <a:lnTo>
                  <a:pt x="377409" y="3728900"/>
                </a:lnTo>
                <a:lnTo>
                  <a:pt x="375944" y="3714825"/>
                </a:lnTo>
                <a:lnTo>
                  <a:pt x="371061" y="3708792"/>
                </a:lnTo>
                <a:lnTo>
                  <a:pt x="368619" y="3702256"/>
                </a:lnTo>
                <a:lnTo>
                  <a:pt x="366667" y="3695219"/>
                </a:lnTo>
                <a:lnTo>
                  <a:pt x="365691" y="3688181"/>
                </a:lnTo>
                <a:lnTo>
                  <a:pt x="365202" y="3680640"/>
                </a:lnTo>
                <a:lnTo>
                  <a:pt x="365691" y="3673099"/>
                </a:lnTo>
                <a:lnTo>
                  <a:pt x="367156" y="3657515"/>
                </a:lnTo>
                <a:lnTo>
                  <a:pt x="368619" y="3650477"/>
                </a:lnTo>
                <a:lnTo>
                  <a:pt x="368619" y="3643440"/>
                </a:lnTo>
                <a:lnTo>
                  <a:pt x="367643" y="3638412"/>
                </a:lnTo>
                <a:lnTo>
                  <a:pt x="366178" y="3633385"/>
                </a:lnTo>
                <a:lnTo>
                  <a:pt x="364226" y="3629364"/>
                </a:lnTo>
                <a:lnTo>
                  <a:pt x="361784" y="3626347"/>
                </a:lnTo>
                <a:lnTo>
                  <a:pt x="358856" y="3623833"/>
                </a:lnTo>
                <a:lnTo>
                  <a:pt x="354949" y="3621320"/>
                </a:lnTo>
                <a:lnTo>
                  <a:pt x="351045" y="3619811"/>
                </a:lnTo>
                <a:lnTo>
                  <a:pt x="346649" y="3618304"/>
                </a:lnTo>
                <a:lnTo>
                  <a:pt x="337373" y="3616796"/>
                </a:lnTo>
                <a:lnTo>
                  <a:pt x="328096" y="3614786"/>
                </a:lnTo>
                <a:lnTo>
                  <a:pt x="318331" y="3612773"/>
                </a:lnTo>
                <a:lnTo>
                  <a:pt x="298802" y="3615287"/>
                </a:lnTo>
                <a:lnTo>
                  <a:pt x="290013" y="3616292"/>
                </a:lnTo>
                <a:lnTo>
                  <a:pt x="283178" y="3616292"/>
                </a:lnTo>
                <a:lnTo>
                  <a:pt x="278295" y="3616292"/>
                </a:lnTo>
                <a:lnTo>
                  <a:pt x="273902" y="3614282"/>
                </a:lnTo>
                <a:lnTo>
                  <a:pt x="271460" y="3613779"/>
                </a:lnTo>
                <a:lnTo>
                  <a:pt x="270484" y="3611768"/>
                </a:lnTo>
                <a:lnTo>
                  <a:pt x="268532" y="3610763"/>
                </a:lnTo>
                <a:lnTo>
                  <a:pt x="268043" y="3609255"/>
                </a:lnTo>
                <a:lnTo>
                  <a:pt x="266577" y="3604227"/>
                </a:lnTo>
                <a:lnTo>
                  <a:pt x="265601" y="3598698"/>
                </a:lnTo>
                <a:lnTo>
                  <a:pt x="266577" y="3591157"/>
                </a:lnTo>
                <a:lnTo>
                  <a:pt x="267556" y="3582109"/>
                </a:lnTo>
                <a:lnTo>
                  <a:pt x="269995" y="3571551"/>
                </a:lnTo>
                <a:lnTo>
                  <a:pt x="271949" y="3559486"/>
                </a:lnTo>
                <a:lnTo>
                  <a:pt x="279273" y="3529323"/>
                </a:lnTo>
                <a:lnTo>
                  <a:pt x="271949" y="3517258"/>
                </a:lnTo>
                <a:lnTo>
                  <a:pt x="265114" y="3505697"/>
                </a:lnTo>
                <a:lnTo>
                  <a:pt x="258766" y="3494135"/>
                </a:lnTo>
                <a:lnTo>
                  <a:pt x="253396" y="3482070"/>
                </a:lnTo>
                <a:lnTo>
                  <a:pt x="248025" y="3470005"/>
                </a:lnTo>
                <a:lnTo>
                  <a:pt x="243142" y="3457940"/>
                </a:lnTo>
                <a:lnTo>
                  <a:pt x="239237" y="3446377"/>
                </a:lnTo>
                <a:lnTo>
                  <a:pt x="235331" y="3433810"/>
                </a:lnTo>
                <a:lnTo>
                  <a:pt x="232402" y="3422246"/>
                </a:lnTo>
                <a:lnTo>
                  <a:pt x="229472" y="3410181"/>
                </a:lnTo>
                <a:lnTo>
                  <a:pt x="227031" y="3397615"/>
                </a:lnTo>
                <a:lnTo>
                  <a:pt x="225078" y="3386051"/>
                </a:lnTo>
                <a:lnTo>
                  <a:pt x="224102" y="3373986"/>
                </a:lnTo>
                <a:lnTo>
                  <a:pt x="222637" y="3361420"/>
                </a:lnTo>
                <a:lnTo>
                  <a:pt x="222148" y="3349856"/>
                </a:lnTo>
                <a:lnTo>
                  <a:pt x="221661" y="3337791"/>
                </a:lnTo>
                <a:lnTo>
                  <a:pt x="221661" y="3325225"/>
                </a:lnTo>
                <a:lnTo>
                  <a:pt x="222148" y="3313159"/>
                </a:lnTo>
                <a:lnTo>
                  <a:pt x="223124" y="3301094"/>
                </a:lnTo>
                <a:lnTo>
                  <a:pt x="224589" y="3288526"/>
                </a:lnTo>
                <a:lnTo>
                  <a:pt x="227031" y="3264396"/>
                </a:lnTo>
                <a:lnTo>
                  <a:pt x="231913" y="3239762"/>
                </a:lnTo>
                <a:lnTo>
                  <a:pt x="237283" y="3215131"/>
                </a:lnTo>
                <a:lnTo>
                  <a:pt x="244120" y="3189995"/>
                </a:lnTo>
                <a:lnTo>
                  <a:pt x="252420" y="3165362"/>
                </a:lnTo>
                <a:lnTo>
                  <a:pt x="260720" y="3141232"/>
                </a:lnTo>
                <a:lnTo>
                  <a:pt x="256814" y="3117605"/>
                </a:lnTo>
                <a:lnTo>
                  <a:pt x="253884" y="3094480"/>
                </a:lnTo>
                <a:lnTo>
                  <a:pt x="252907" y="3072360"/>
                </a:lnTo>
                <a:lnTo>
                  <a:pt x="252420" y="3049235"/>
                </a:lnTo>
                <a:lnTo>
                  <a:pt x="252907" y="3027117"/>
                </a:lnTo>
                <a:lnTo>
                  <a:pt x="254373" y="3005501"/>
                </a:lnTo>
                <a:lnTo>
                  <a:pt x="257790" y="2983884"/>
                </a:lnTo>
                <a:lnTo>
                  <a:pt x="262184" y="2963273"/>
                </a:lnTo>
                <a:lnTo>
                  <a:pt x="267556" y="2942158"/>
                </a:lnTo>
                <a:lnTo>
                  <a:pt x="274391" y="2921547"/>
                </a:lnTo>
                <a:lnTo>
                  <a:pt x="282202" y="2901439"/>
                </a:lnTo>
                <a:lnTo>
                  <a:pt x="291478" y="2881332"/>
                </a:lnTo>
                <a:lnTo>
                  <a:pt x="302220" y="2862227"/>
                </a:lnTo>
                <a:lnTo>
                  <a:pt x="313448" y="2842623"/>
                </a:lnTo>
                <a:lnTo>
                  <a:pt x="326631" y="2823518"/>
                </a:lnTo>
                <a:lnTo>
                  <a:pt x="340790" y="2804919"/>
                </a:lnTo>
                <a:lnTo>
                  <a:pt x="340790" y="2799892"/>
                </a:lnTo>
                <a:lnTo>
                  <a:pt x="339327" y="2794864"/>
                </a:lnTo>
                <a:lnTo>
                  <a:pt x="337862" y="2790844"/>
                </a:lnTo>
                <a:lnTo>
                  <a:pt x="334931" y="2787323"/>
                </a:lnTo>
                <a:lnTo>
                  <a:pt x="332003" y="2784308"/>
                </a:lnTo>
                <a:lnTo>
                  <a:pt x="329073" y="2781794"/>
                </a:lnTo>
                <a:lnTo>
                  <a:pt x="321749" y="2776767"/>
                </a:lnTo>
                <a:lnTo>
                  <a:pt x="314426" y="2772243"/>
                </a:lnTo>
                <a:lnTo>
                  <a:pt x="307102" y="2767719"/>
                </a:lnTo>
                <a:lnTo>
                  <a:pt x="304174" y="2764702"/>
                </a:lnTo>
                <a:lnTo>
                  <a:pt x="301731" y="2761183"/>
                </a:lnTo>
                <a:lnTo>
                  <a:pt x="299289" y="2757664"/>
                </a:lnTo>
                <a:lnTo>
                  <a:pt x="297337" y="2753642"/>
                </a:lnTo>
                <a:lnTo>
                  <a:pt x="294896" y="2749118"/>
                </a:lnTo>
                <a:lnTo>
                  <a:pt x="291478" y="2744090"/>
                </a:lnTo>
                <a:lnTo>
                  <a:pt x="288060" y="2740572"/>
                </a:lnTo>
                <a:lnTo>
                  <a:pt x="283178" y="2737053"/>
                </a:lnTo>
                <a:lnTo>
                  <a:pt x="278784" y="2734539"/>
                </a:lnTo>
                <a:lnTo>
                  <a:pt x="274391" y="2732025"/>
                </a:lnTo>
                <a:lnTo>
                  <a:pt x="269019" y="2729512"/>
                </a:lnTo>
                <a:lnTo>
                  <a:pt x="263649" y="2728005"/>
                </a:lnTo>
                <a:lnTo>
                  <a:pt x="252907" y="2724486"/>
                </a:lnTo>
                <a:lnTo>
                  <a:pt x="240703" y="2721469"/>
                </a:lnTo>
                <a:lnTo>
                  <a:pt x="228985" y="2718454"/>
                </a:lnTo>
                <a:lnTo>
                  <a:pt x="217754" y="2715436"/>
                </a:lnTo>
                <a:lnTo>
                  <a:pt x="206526" y="2711918"/>
                </a:lnTo>
                <a:lnTo>
                  <a:pt x="201154" y="2709907"/>
                </a:lnTo>
                <a:lnTo>
                  <a:pt x="196271" y="2707394"/>
                </a:lnTo>
                <a:lnTo>
                  <a:pt x="191390" y="2704376"/>
                </a:lnTo>
                <a:lnTo>
                  <a:pt x="187484" y="2700858"/>
                </a:lnTo>
                <a:lnTo>
                  <a:pt x="183577" y="2697339"/>
                </a:lnTo>
                <a:lnTo>
                  <a:pt x="180160" y="2693316"/>
                </a:lnTo>
                <a:lnTo>
                  <a:pt x="177231" y="2688793"/>
                </a:lnTo>
                <a:lnTo>
                  <a:pt x="174790" y="2683765"/>
                </a:lnTo>
                <a:lnTo>
                  <a:pt x="172836" y="2677733"/>
                </a:lnTo>
                <a:lnTo>
                  <a:pt x="171859" y="2670695"/>
                </a:lnTo>
                <a:lnTo>
                  <a:pt x="171372" y="2663657"/>
                </a:lnTo>
                <a:lnTo>
                  <a:pt x="171372" y="2655615"/>
                </a:lnTo>
                <a:lnTo>
                  <a:pt x="171859" y="2646565"/>
                </a:lnTo>
                <a:lnTo>
                  <a:pt x="173325" y="2637014"/>
                </a:lnTo>
                <a:lnTo>
                  <a:pt x="168931" y="2608360"/>
                </a:lnTo>
                <a:lnTo>
                  <a:pt x="164536" y="2579706"/>
                </a:lnTo>
                <a:lnTo>
                  <a:pt x="161607" y="2566132"/>
                </a:lnTo>
                <a:lnTo>
                  <a:pt x="158190" y="2553062"/>
                </a:lnTo>
                <a:lnTo>
                  <a:pt x="154283" y="2539488"/>
                </a:lnTo>
                <a:lnTo>
                  <a:pt x="149402" y="2526420"/>
                </a:lnTo>
                <a:lnTo>
                  <a:pt x="144519" y="2514353"/>
                </a:lnTo>
                <a:lnTo>
                  <a:pt x="137684" y="2502288"/>
                </a:lnTo>
                <a:lnTo>
                  <a:pt x="130360" y="2490225"/>
                </a:lnTo>
                <a:lnTo>
                  <a:pt x="125967" y="2485197"/>
                </a:lnTo>
                <a:lnTo>
                  <a:pt x="121084" y="2479163"/>
                </a:lnTo>
                <a:lnTo>
                  <a:pt x="116201" y="2474135"/>
                </a:lnTo>
                <a:lnTo>
                  <a:pt x="111319" y="2468608"/>
                </a:lnTo>
                <a:lnTo>
                  <a:pt x="105460" y="2464083"/>
                </a:lnTo>
                <a:lnTo>
                  <a:pt x="99112" y="2459557"/>
                </a:lnTo>
                <a:lnTo>
                  <a:pt x="92766" y="2455035"/>
                </a:lnTo>
                <a:lnTo>
                  <a:pt x="85931" y="2450007"/>
                </a:lnTo>
                <a:lnTo>
                  <a:pt x="78607" y="2445481"/>
                </a:lnTo>
                <a:lnTo>
                  <a:pt x="70796" y="2441461"/>
                </a:lnTo>
                <a:lnTo>
                  <a:pt x="62495" y="2436935"/>
                </a:lnTo>
                <a:lnTo>
                  <a:pt x="56148" y="2432413"/>
                </a:lnTo>
                <a:lnTo>
                  <a:pt x="57124" y="2418840"/>
                </a:lnTo>
                <a:lnTo>
                  <a:pt x="58589" y="2404762"/>
                </a:lnTo>
                <a:lnTo>
                  <a:pt x="67376" y="2399233"/>
                </a:lnTo>
                <a:lnTo>
                  <a:pt x="77631" y="2393702"/>
                </a:lnTo>
                <a:lnTo>
                  <a:pt x="87394" y="2387670"/>
                </a:lnTo>
                <a:lnTo>
                  <a:pt x="90812" y="2384655"/>
                </a:lnTo>
                <a:lnTo>
                  <a:pt x="93742" y="2381639"/>
                </a:lnTo>
                <a:lnTo>
                  <a:pt x="99112" y="2354492"/>
                </a:lnTo>
                <a:lnTo>
                  <a:pt x="107901" y="2345442"/>
                </a:lnTo>
                <a:lnTo>
                  <a:pt x="115712" y="2337400"/>
                </a:lnTo>
                <a:lnTo>
                  <a:pt x="118643" y="2333377"/>
                </a:lnTo>
                <a:lnTo>
                  <a:pt x="121084" y="2329355"/>
                </a:lnTo>
                <a:lnTo>
                  <a:pt x="123036" y="2324833"/>
                </a:lnTo>
                <a:lnTo>
                  <a:pt x="124501" y="2320811"/>
                </a:lnTo>
                <a:lnTo>
                  <a:pt x="124501" y="2316285"/>
                </a:lnTo>
                <a:lnTo>
                  <a:pt x="124501" y="2311761"/>
                </a:lnTo>
                <a:lnTo>
                  <a:pt x="123523" y="2307739"/>
                </a:lnTo>
                <a:lnTo>
                  <a:pt x="120595" y="2303217"/>
                </a:lnTo>
                <a:lnTo>
                  <a:pt x="117665" y="2298189"/>
                </a:lnTo>
                <a:lnTo>
                  <a:pt x="113271" y="2293162"/>
                </a:lnTo>
                <a:lnTo>
                  <a:pt x="106925" y="2288638"/>
                </a:lnTo>
                <a:lnTo>
                  <a:pt x="100088" y="2283107"/>
                </a:lnTo>
                <a:lnTo>
                  <a:pt x="90324" y="2275566"/>
                </a:lnTo>
                <a:lnTo>
                  <a:pt x="84953" y="2271543"/>
                </a:lnTo>
                <a:lnTo>
                  <a:pt x="80559" y="2267021"/>
                </a:lnTo>
                <a:lnTo>
                  <a:pt x="76652" y="2261994"/>
                </a:lnTo>
                <a:lnTo>
                  <a:pt x="72748" y="2257468"/>
                </a:lnTo>
                <a:lnTo>
                  <a:pt x="69330" y="2252942"/>
                </a:lnTo>
                <a:lnTo>
                  <a:pt x="66889" y="2247415"/>
                </a:lnTo>
                <a:lnTo>
                  <a:pt x="64448" y="2241884"/>
                </a:lnTo>
                <a:lnTo>
                  <a:pt x="63471" y="2235852"/>
                </a:lnTo>
                <a:lnTo>
                  <a:pt x="63471" y="2230321"/>
                </a:lnTo>
                <a:lnTo>
                  <a:pt x="64448" y="2223787"/>
                </a:lnTo>
                <a:lnTo>
                  <a:pt x="66400" y="2217253"/>
                </a:lnTo>
                <a:lnTo>
                  <a:pt x="69817" y="2210717"/>
                </a:lnTo>
                <a:lnTo>
                  <a:pt x="74213" y="2203679"/>
                </a:lnTo>
                <a:lnTo>
                  <a:pt x="80072" y="2196138"/>
                </a:lnTo>
                <a:lnTo>
                  <a:pt x="78607" y="2181561"/>
                </a:lnTo>
                <a:lnTo>
                  <a:pt x="77631" y="2166980"/>
                </a:lnTo>
                <a:lnTo>
                  <a:pt x="77142" y="2159943"/>
                </a:lnTo>
                <a:lnTo>
                  <a:pt x="77631" y="2153910"/>
                </a:lnTo>
                <a:lnTo>
                  <a:pt x="78118" y="2147376"/>
                </a:lnTo>
                <a:lnTo>
                  <a:pt x="79583" y="2141845"/>
                </a:lnTo>
                <a:lnTo>
                  <a:pt x="81535" y="2136818"/>
                </a:lnTo>
                <a:lnTo>
                  <a:pt x="84953" y="2132294"/>
                </a:lnTo>
                <a:lnTo>
                  <a:pt x="86907" y="2130282"/>
                </a:lnTo>
                <a:lnTo>
                  <a:pt x="88859" y="2128775"/>
                </a:lnTo>
                <a:lnTo>
                  <a:pt x="91790" y="2127266"/>
                </a:lnTo>
                <a:lnTo>
                  <a:pt x="94718" y="2126261"/>
                </a:lnTo>
                <a:lnTo>
                  <a:pt x="101553" y="2124251"/>
                </a:lnTo>
                <a:lnTo>
                  <a:pt x="109366" y="2123748"/>
                </a:lnTo>
                <a:lnTo>
                  <a:pt x="119619" y="2125256"/>
                </a:lnTo>
                <a:lnTo>
                  <a:pt x="130848" y="2126765"/>
                </a:lnTo>
                <a:lnTo>
                  <a:pt x="157702" y="2155920"/>
                </a:lnTo>
                <a:lnTo>
                  <a:pt x="164536" y="2160446"/>
                </a:lnTo>
                <a:lnTo>
                  <a:pt x="171372" y="2164970"/>
                </a:lnTo>
                <a:lnTo>
                  <a:pt x="178207" y="2168489"/>
                </a:lnTo>
                <a:lnTo>
                  <a:pt x="184066" y="2171003"/>
                </a:lnTo>
                <a:lnTo>
                  <a:pt x="190901" y="2173015"/>
                </a:lnTo>
                <a:lnTo>
                  <a:pt x="197736" y="2174020"/>
                </a:lnTo>
                <a:lnTo>
                  <a:pt x="204084" y="2174520"/>
                </a:lnTo>
                <a:lnTo>
                  <a:pt x="210430" y="2174520"/>
                </a:lnTo>
                <a:lnTo>
                  <a:pt x="216289" y="2173516"/>
                </a:lnTo>
                <a:lnTo>
                  <a:pt x="222637" y="2172511"/>
                </a:lnTo>
                <a:lnTo>
                  <a:pt x="228985" y="2169494"/>
                </a:lnTo>
                <a:lnTo>
                  <a:pt x="234842" y="2166479"/>
                </a:lnTo>
                <a:lnTo>
                  <a:pt x="240703" y="2161955"/>
                </a:lnTo>
                <a:lnTo>
                  <a:pt x="246560" y="2157429"/>
                </a:lnTo>
                <a:lnTo>
                  <a:pt x="252420" y="2151398"/>
                </a:lnTo>
                <a:lnTo>
                  <a:pt x="257790" y="2144359"/>
                </a:lnTo>
                <a:lnTo>
                  <a:pt x="220685" y="2098612"/>
                </a:lnTo>
                <a:lnTo>
                  <a:pt x="215313" y="2100119"/>
                </a:lnTo>
                <a:lnTo>
                  <a:pt x="210430" y="2100119"/>
                </a:lnTo>
                <a:lnTo>
                  <a:pt x="205549" y="2099618"/>
                </a:lnTo>
                <a:lnTo>
                  <a:pt x="201154" y="2098612"/>
                </a:lnTo>
                <a:lnTo>
                  <a:pt x="197249" y="2097607"/>
                </a:lnTo>
                <a:lnTo>
                  <a:pt x="193343" y="2096099"/>
                </a:lnTo>
                <a:lnTo>
                  <a:pt x="189925" y="2093585"/>
                </a:lnTo>
                <a:lnTo>
                  <a:pt x="186508" y="2091071"/>
                </a:lnTo>
                <a:lnTo>
                  <a:pt x="180649" y="2085542"/>
                </a:lnTo>
                <a:lnTo>
                  <a:pt x="175277" y="2078503"/>
                </a:lnTo>
                <a:lnTo>
                  <a:pt x="169907" y="2070964"/>
                </a:lnTo>
                <a:lnTo>
                  <a:pt x="165514" y="2062417"/>
                </a:lnTo>
                <a:lnTo>
                  <a:pt x="178695" y="2056385"/>
                </a:lnTo>
                <a:lnTo>
                  <a:pt x="190901" y="2049347"/>
                </a:lnTo>
                <a:lnTo>
                  <a:pt x="203595" y="2041806"/>
                </a:lnTo>
                <a:lnTo>
                  <a:pt x="215802" y="2034768"/>
                </a:lnTo>
                <a:lnTo>
                  <a:pt x="222148" y="2031250"/>
                </a:lnTo>
                <a:lnTo>
                  <a:pt x="228985" y="2028232"/>
                </a:lnTo>
                <a:lnTo>
                  <a:pt x="235331" y="2025719"/>
                </a:lnTo>
                <a:lnTo>
                  <a:pt x="242166" y="2023707"/>
                </a:lnTo>
                <a:lnTo>
                  <a:pt x="249490" y="2021698"/>
                </a:lnTo>
                <a:lnTo>
                  <a:pt x="256814" y="2021195"/>
                </a:lnTo>
                <a:lnTo>
                  <a:pt x="264136" y="2020693"/>
                </a:lnTo>
                <a:lnTo>
                  <a:pt x="271949" y="2021195"/>
                </a:lnTo>
                <a:lnTo>
                  <a:pt x="275367" y="2021195"/>
                </a:lnTo>
                <a:lnTo>
                  <a:pt x="279273" y="2020693"/>
                </a:lnTo>
                <a:lnTo>
                  <a:pt x="282691" y="2018681"/>
                </a:lnTo>
                <a:lnTo>
                  <a:pt x="285619" y="2016671"/>
                </a:lnTo>
                <a:lnTo>
                  <a:pt x="290013" y="2011643"/>
                </a:lnTo>
                <a:lnTo>
                  <a:pt x="293919" y="2007119"/>
                </a:lnTo>
                <a:lnTo>
                  <a:pt x="297337" y="2002596"/>
                </a:lnTo>
                <a:lnTo>
                  <a:pt x="300754" y="1997065"/>
                </a:lnTo>
                <a:lnTo>
                  <a:pt x="303685" y="1992037"/>
                </a:lnTo>
                <a:lnTo>
                  <a:pt x="306126" y="1986005"/>
                </a:lnTo>
                <a:lnTo>
                  <a:pt x="310031" y="1974945"/>
                </a:lnTo>
                <a:lnTo>
                  <a:pt x="313448" y="1962882"/>
                </a:lnTo>
                <a:lnTo>
                  <a:pt x="315892" y="1951318"/>
                </a:lnTo>
                <a:lnTo>
                  <a:pt x="320285" y="1926183"/>
                </a:lnTo>
                <a:lnTo>
                  <a:pt x="322725" y="1913616"/>
                </a:lnTo>
                <a:lnTo>
                  <a:pt x="325655" y="1902053"/>
                </a:lnTo>
                <a:lnTo>
                  <a:pt x="329073" y="1890491"/>
                </a:lnTo>
                <a:lnTo>
                  <a:pt x="331514" y="1884459"/>
                </a:lnTo>
                <a:lnTo>
                  <a:pt x="334442" y="1879430"/>
                </a:lnTo>
                <a:lnTo>
                  <a:pt x="337373" y="1874404"/>
                </a:lnTo>
                <a:lnTo>
                  <a:pt x="340790" y="1869377"/>
                </a:lnTo>
                <a:lnTo>
                  <a:pt x="344697" y="1864349"/>
                </a:lnTo>
                <a:lnTo>
                  <a:pt x="348602" y="1860329"/>
                </a:lnTo>
                <a:lnTo>
                  <a:pt x="353484" y="1855301"/>
                </a:lnTo>
                <a:lnTo>
                  <a:pt x="358856" y="1851783"/>
                </a:lnTo>
                <a:lnTo>
                  <a:pt x="365202" y="1847760"/>
                </a:lnTo>
                <a:lnTo>
                  <a:pt x="371061" y="1844743"/>
                </a:lnTo>
                <a:lnTo>
                  <a:pt x="372037" y="1843236"/>
                </a:lnTo>
                <a:lnTo>
                  <a:pt x="359832" y="1837202"/>
                </a:lnTo>
                <a:lnTo>
                  <a:pt x="348602" y="1831675"/>
                </a:lnTo>
                <a:lnTo>
                  <a:pt x="338349" y="1824637"/>
                </a:lnTo>
                <a:lnTo>
                  <a:pt x="327609" y="1817598"/>
                </a:lnTo>
                <a:lnTo>
                  <a:pt x="317844" y="1810560"/>
                </a:lnTo>
                <a:lnTo>
                  <a:pt x="308079" y="1803019"/>
                </a:lnTo>
                <a:lnTo>
                  <a:pt x="298802" y="1794974"/>
                </a:lnTo>
                <a:lnTo>
                  <a:pt x="289526" y="1786430"/>
                </a:lnTo>
                <a:lnTo>
                  <a:pt x="281225" y="1778385"/>
                </a:lnTo>
                <a:lnTo>
                  <a:pt x="272438" y="1769841"/>
                </a:lnTo>
                <a:lnTo>
                  <a:pt x="256814" y="1751743"/>
                </a:lnTo>
                <a:lnTo>
                  <a:pt x="241679" y="1733142"/>
                </a:lnTo>
                <a:lnTo>
                  <a:pt x="227031" y="1713035"/>
                </a:lnTo>
                <a:lnTo>
                  <a:pt x="213848" y="1693428"/>
                </a:lnTo>
                <a:lnTo>
                  <a:pt x="200178" y="1672817"/>
                </a:lnTo>
                <a:lnTo>
                  <a:pt x="173814" y="1630589"/>
                </a:lnTo>
                <a:lnTo>
                  <a:pt x="147937" y="1589367"/>
                </a:lnTo>
                <a:lnTo>
                  <a:pt x="134265" y="1568756"/>
                </a:lnTo>
                <a:lnTo>
                  <a:pt x="120595" y="1549149"/>
                </a:lnTo>
                <a:lnTo>
                  <a:pt x="115225" y="1546134"/>
                </a:lnTo>
                <a:lnTo>
                  <a:pt x="108877" y="1543620"/>
                </a:lnTo>
                <a:lnTo>
                  <a:pt x="96183" y="1539097"/>
                </a:lnTo>
                <a:lnTo>
                  <a:pt x="90324" y="1536079"/>
                </a:lnTo>
                <a:lnTo>
                  <a:pt x="84953" y="1533566"/>
                </a:lnTo>
                <a:lnTo>
                  <a:pt x="80559" y="1530049"/>
                </a:lnTo>
                <a:lnTo>
                  <a:pt x="78607" y="1527533"/>
                </a:lnTo>
                <a:lnTo>
                  <a:pt x="77142" y="1525021"/>
                </a:lnTo>
                <a:lnTo>
                  <a:pt x="71283" y="1517480"/>
                </a:lnTo>
                <a:lnTo>
                  <a:pt x="64935" y="1509939"/>
                </a:lnTo>
                <a:lnTo>
                  <a:pt x="57613" y="1502901"/>
                </a:lnTo>
                <a:lnTo>
                  <a:pt x="49800" y="1495360"/>
                </a:lnTo>
                <a:lnTo>
                  <a:pt x="34177" y="1480781"/>
                </a:lnTo>
                <a:lnTo>
                  <a:pt x="25877" y="1473744"/>
                </a:lnTo>
                <a:lnTo>
                  <a:pt x="19042" y="1466203"/>
                </a:lnTo>
                <a:lnTo>
                  <a:pt x="12694" y="1458662"/>
                </a:lnTo>
                <a:lnTo>
                  <a:pt x="7324" y="1451120"/>
                </a:lnTo>
                <a:lnTo>
                  <a:pt x="4883" y="1447604"/>
                </a:lnTo>
                <a:lnTo>
                  <a:pt x="2929" y="1443581"/>
                </a:lnTo>
                <a:lnTo>
                  <a:pt x="1465" y="1439559"/>
                </a:lnTo>
                <a:lnTo>
                  <a:pt x="487" y="1435537"/>
                </a:lnTo>
                <a:lnTo>
                  <a:pt x="0" y="1432020"/>
                </a:lnTo>
                <a:lnTo>
                  <a:pt x="0" y="1426992"/>
                </a:lnTo>
                <a:lnTo>
                  <a:pt x="0" y="1422970"/>
                </a:lnTo>
                <a:lnTo>
                  <a:pt x="976" y="1418948"/>
                </a:lnTo>
                <a:lnTo>
                  <a:pt x="2929" y="1414925"/>
                </a:lnTo>
                <a:lnTo>
                  <a:pt x="4394" y="1410401"/>
                </a:lnTo>
                <a:lnTo>
                  <a:pt x="7324" y="1405376"/>
                </a:lnTo>
                <a:lnTo>
                  <a:pt x="10742" y="1400850"/>
                </a:lnTo>
                <a:lnTo>
                  <a:pt x="13670" y="1397835"/>
                </a:lnTo>
                <a:lnTo>
                  <a:pt x="17088" y="1394818"/>
                </a:lnTo>
                <a:lnTo>
                  <a:pt x="20018" y="1393309"/>
                </a:lnTo>
                <a:lnTo>
                  <a:pt x="23436" y="1391802"/>
                </a:lnTo>
                <a:lnTo>
                  <a:pt x="26853" y="1390797"/>
                </a:lnTo>
                <a:lnTo>
                  <a:pt x="30271" y="1390294"/>
                </a:lnTo>
                <a:lnTo>
                  <a:pt x="33201" y="1390294"/>
                </a:lnTo>
                <a:lnTo>
                  <a:pt x="36619" y="1390797"/>
                </a:lnTo>
                <a:lnTo>
                  <a:pt x="40036" y="1391802"/>
                </a:lnTo>
                <a:lnTo>
                  <a:pt x="43454" y="1392807"/>
                </a:lnTo>
                <a:lnTo>
                  <a:pt x="50778" y="1396830"/>
                </a:lnTo>
                <a:lnTo>
                  <a:pt x="58589" y="1401354"/>
                </a:lnTo>
                <a:lnTo>
                  <a:pt x="65913" y="1406883"/>
                </a:lnTo>
                <a:lnTo>
                  <a:pt x="81048" y="1419451"/>
                </a:lnTo>
                <a:lnTo>
                  <a:pt x="97159" y="1433526"/>
                </a:lnTo>
                <a:lnTo>
                  <a:pt x="104971" y="1440062"/>
                </a:lnTo>
                <a:lnTo>
                  <a:pt x="112784" y="1445591"/>
                </a:lnTo>
                <a:lnTo>
                  <a:pt x="120106" y="1451120"/>
                </a:lnTo>
                <a:lnTo>
                  <a:pt x="127919" y="1455143"/>
                </a:lnTo>
                <a:lnTo>
                  <a:pt x="143054" y="1469722"/>
                </a:lnTo>
                <a:lnTo>
                  <a:pt x="149402" y="1465198"/>
                </a:lnTo>
                <a:lnTo>
                  <a:pt x="156237" y="1459669"/>
                </a:lnTo>
                <a:lnTo>
                  <a:pt x="162583" y="1454138"/>
                </a:lnTo>
                <a:lnTo>
                  <a:pt x="168442" y="1448105"/>
                </a:lnTo>
                <a:lnTo>
                  <a:pt x="179184" y="1434532"/>
                </a:lnTo>
                <a:lnTo>
                  <a:pt x="189925" y="1421461"/>
                </a:lnTo>
                <a:lnTo>
                  <a:pt x="200667" y="1408391"/>
                </a:lnTo>
                <a:lnTo>
                  <a:pt x="206526" y="1401857"/>
                </a:lnTo>
                <a:lnTo>
                  <a:pt x="212384" y="1396326"/>
                </a:lnTo>
                <a:lnTo>
                  <a:pt x="219219" y="1391802"/>
                </a:lnTo>
                <a:lnTo>
                  <a:pt x="226055" y="1386775"/>
                </a:lnTo>
                <a:lnTo>
                  <a:pt x="233866" y="1382753"/>
                </a:lnTo>
                <a:lnTo>
                  <a:pt x="242166" y="1379735"/>
                </a:lnTo>
                <a:lnTo>
                  <a:pt x="249979" y="1378229"/>
                </a:lnTo>
                <a:lnTo>
                  <a:pt x="256814" y="1376720"/>
                </a:lnTo>
                <a:lnTo>
                  <a:pt x="262184" y="1376720"/>
                </a:lnTo>
                <a:lnTo>
                  <a:pt x="266577" y="1377725"/>
                </a:lnTo>
                <a:lnTo>
                  <a:pt x="269995" y="1378732"/>
                </a:lnTo>
                <a:lnTo>
                  <a:pt x="271949" y="1380241"/>
                </a:lnTo>
                <a:lnTo>
                  <a:pt x="273414" y="1383256"/>
                </a:lnTo>
                <a:lnTo>
                  <a:pt x="273902" y="1386271"/>
                </a:lnTo>
                <a:lnTo>
                  <a:pt x="273902" y="1389289"/>
                </a:lnTo>
                <a:lnTo>
                  <a:pt x="273902" y="1393309"/>
                </a:lnTo>
                <a:lnTo>
                  <a:pt x="271460" y="1400850"/>
                </a:lnTo>
                <a:lnTo>
                  <a:pt x="265601" y="1418446"/>
                </a:lnTo>
                <a:lnTo>
                  <a:pt x="342743" y="1407888"/>
                </a:lnTo>
                <a:lnTo>
                  <a:pt x="345184" y="1408391"/>
                </a:lnTo>
                <a:lnTo>
                  <a:pt x="347625" y="1408391"/>
                </a:lnTo>
                <a:lnTo>
                  <a:pt x="349580" y="1407888"/>
                </a:lnTo>
                <a:lnTo>
                  <a:pt x="351532" y="1407386"/>
                </a:lnTo>
                <a:lnTo>
                  <a:pt x="352508" y="1406381"/>
                </a:lnTo>
                <a:lnTo>
                  <a:pt x="353484" y="1404369"/>
                </a:lnTo>
                <a:lnTo>
                  <a:pt x="354949" y="1401857"/>
                </a:lnTo>
                <a:lnTo>
                  <a:pt x="355438" y="1399845"/>
                </a:lnTo>
                <a:lnTo>
                  <a:pt x="360319" y="1385266"/>
                </a:lnTo>
                <a:lnTo>
                  <a:pt x="366667" y="1371191"/>
                </a:lnTo>
                <a:lnTo>
                  <a:pt x="373991" y="1357617"/>
                </a:lnTo>
                <a:lnTo>
                  <a:pt x="382778" y="1345552"/>
                </a:lnTo>
                <a:lnTo>
                  <a:pt x="392055" y="1334492"/>
                </a:lnTo>
                <a:lnTo>
                  <a:pt x="402309" y="1323936"/>
                </a:lnTo>
                <a:lnTo>
                  <a:pt x="413538" y="1313881"/>
                </a:lnTo>
                <a:lnTo>
                  <a:pt x="426232" y="1304833"/>
                </a:lnTo>
                <a:lnTo>
                  <a:pt x="408168" y="1284725"/>
                </a:lnTo>
                <a:lnTo>
                  <a:pt x="398892" y="1274671"/>
                </a:lnTo>
                <a:lnTo>
                  <a:pt x="390592" y="1265621"/>
                </a:lnTo>
                <a:lnTo>
                  <a:pt x="383267" y="1256070"/>
                </a:lnTo>
                <a:lnTo>
                  <a:pt x="376920" y="1247022"/>
                </a:lnTo>
                <a:lnTo>
                  <a:pt x="373991" y="1241994"/>
                </a:lnTo>
                <a:lnTo>
                  <a:pt x="372037" y="1237972"/>
                </a:lnTo>
                <a:lnTo>
                  <a:pt x="370085" y="1233448"/>
                </a:lnTo>
                <a:lnTo>
                  <a:pt x="369109" y="1228922"/>
                </a:lnTo>
                <a:lnTo>
                  <a:pt x="367643" y="1223897"/>
                </a:lnTo>
                <a:lnTo>
                  <a:pt x="367643" y="1219876"/>
                </a:lnTo>
                <a:lnTo>
                  <a:pt x="367643" y="1215351"/>
                </a:lnTo>
                <a:lnTo>
                  <a:pt x="369109" y="1210827"/>
                </a:lnTo>
                <a:lnTo>
                  <a:pt x="370574" y="1206804"/>
                </a:lnTo>
                <a:lnTo>
                  <a:pt x="373015" y="1201779"/>
                </a:lnTo>
                <a:lnTo>
                  <a:pt x="375944" y="1197253"/>
                </a:lnTo>
                <a:lnTo>
                  <a:pt x="379850" y="1192729"/>
                </a:lnTo>
                <a:lnTo>
                  <a:pt x="384244" y="1187702"/>
                </a:lnTo>
                <a:lnTo>
                  <a:pt x="389126" y="1183679"/>
                </a:lnTo>
                <a:lnTo>
                  <a:pt x="395961" y="1179155"/>
                </a:lnTo>
                <a:lnTo>
                  <a:pt x="402796" y="1174631"/>
                </a:lnTo>
                <a:lnTo>
                  <a:pt x="411097" y="1169101"/>
                </a:lnTo>
                <a:lnTo>
                  <a:pt x="419886" y="1164577"/>
                </a:lnTo>
                <a:lnTo>
                  <a:pt x="430138" y="1160053"/>
                </a:lnTo>
                <a:lnTo>
                  <a:pt x="441367" y="1155025"/>
                </a:lnTo>
                <a:lnTo>
                  <a:pt x="451132" y="1150500"/>
                </a:lnTo>
                <a:lnTo>
                  <a:pt x="459433" y="1145976"/>
                </a:lnTo>
                <a:lnTo>
                  <a:pt x="468220" y="1140447"/>
                </a:lnTo>
                <a:lnTo>
                  <a:pt x="475544" y="1134918"/>
                </a:lnTo>
                <a:lnTo>
                  <a:pt x="482868" y="1128885"/>
                </a:lnTo>
                <a:lnTo>
                  <a:pt x="489214" y="1122349"/>
                </a:lnTo>
                <a:lnTo>
                  <a:pt x="494586" y="1116316"/>
                </a:lnTo>
                <a:lnTo>
                  <a:pt x="499956" y="1109279"/>
                </a:lnTo>
                <a:lnTo>
                  <a:pt x="504349" y="1102241"/>
                </a:lnTo>
                <a:lnTo>
                  <a:pt x="508256" y="1094700"/>
                </a:lnTo>
                <a:lnTo>
                  <a:pt x="511674" y="1087159"/>
                </a:lnTo>
                <a:lnTo>
                  <a:pt x="514115" y="1079116"/>
                </a:lnTo>
                <a:lnTo>
                  <a:pt x="516556" y="1071074"/>
                </a:lnTo>
                <a:lnTo>
                  <a:pt x="518021" y="1063029"/>
                </a:lnTo>
                <a:lnTo>
                  <a:pt x="518508" y="1055488"/>
                </a:lnTo>
                <a:lnTo>
                  <a:pt x="518997" y="1047445"/>
                </a:lnTo>
                <a:lnTo>
                  <a:pt x="518997" y="1038899"/>
                </a:lnTo>
                <a:lnTo>
                  <a:pt x="518021" y="1030858"/>
                </a:lnTo>
                <a:lnTo>
                  <a:pt x="517045" y="1022811"/>
                </a:lnTo>
                <a:lnTo>
                  <a:pt x="514604" y="1014769"/>
                </a:lnTo>
                <a:lnTo>
                  <a:pt x="512162" y="1006224"/>
                </a:lnTo>
                <a:lnTo>
                  <a:pt x="508745" y="998683"/>
                </a:lnTo>
                <a:lnTo>
                  <a:pt x="505328" y="990641"/>
                </a:lnTo>
                <a:lnTo>
                  <a:pt x="500932" y="983099"/>
                </a:lnTo>
                <a:lnTo>
                  <a:pt x="496538" y="976062"/>
                </a:lnTo>
                <a:lnTo>
                  <a:pt x="490679" y="969022"/>
                </a:lnTo>
                <a:lnTo>
                  <a:pt x="485310" y="961985"/>
                </a:lnTo>
                <a:lnTo>
                  <a:pt x="478962" y="955451"/>
                </a:lnTo>
                <a:lnTo>
                  <a:pt x="471638" y="949416"/>
                </a:lnTo>
                <a:lnTo>
                  <a:pt x="464316" y="943385"/>
                </a:lnTo>
                <a:lnTo>
                  <a:pt x="456015" y="937353"/>
                </a:lnTo>
                <a:lnTo>
                  <a:pt x="447715" y="932326"/>
                </a:lnTo>
                <a:lnTo>
                  <a:pt x="412562" y="918250"/>
                </a:lnTo>
                <a:lnTo>
                  <a:pt x="415490" y="914226"/>
                </a:lnTo>
                <a:lnTo>
                  <a:pt x="417932" y="909704"/>
                </a:lnTo>
                <a:lnTo>
                  <a:pt x="419397" y="904175"/>
                </a:lnTo>
                <a:lnTo>
                  <a:pt x="420862" y="899146"/>
                </a:lnTo>
                <a:lnTo>
                  <a:pt x="423791" y="887584"/>
                </a:lnTo>
                <a:lnTo>
                  <a:pt x="426721" y="875018"/>
                </a:lnTo>
                <a:lnTo>
                  <a:pt x="431115" y="850384"/>
                </a:lnTo>
                <a:lnTo>
                  <a:pt x="434043" y="838820"/>
                </a:lnTo>
                <a:lnTo>
                  <a:pt x="437463" y="828264"/>
                </a:lnTo>
                <a:lnTo>
                  <a:pt x="439902" y="823237"/>
                </a:lnTo>
                <a:lnTo>
                  <a:pt x="441856" y="819216"/>
                </a:lnTo>
                <a:lnTo>
                  <a:pt x="444785" y="815194"/>
                </a:lnTo>
                <a:lnTo>
                  <a:pt x="448202" y="811675"/>
                </a:lnTo>
                <a:lnTo>
                  <a:pt x="451620" y="808154"/>
                </a:lnTo>
                <a:lnTo>
                  <a:pt x="456015" y="805643"/>
                </a:lnTo>
                <a:lnTo>
                  <a:pt x="460898" y="804134"/>
                </a:lnTo>
                <a:lnTo>
                  <a:pt x="465779" y="802625"/>
                </a:lnTo>
                <a:lnTo>
                  <a:pt x="471638" y="802124"/>
                </a:lnTo>
                <a:lnTo>
                  <a:pt x="477985" y="802124"/>
                </a:lnTo>
                <a:lnTo>
                  <a:pt x="485310" y="803129"/>
                </a:lnTo>
                <a:lnTo>
                  <a:pt x="492632" y="805139"/>
                </a:lnTo>
                <a:lnTo>
                  <a:pt x="500932" y="808154"/>
                </a:lnTo>
                <a:lnTo>
                  <a:pt x="510697" y="812179"/>
                </a:lnTo>
                <a:lnTo>
                  <a:pt x="520950" y="816703"/>
                </a:lnTo>
                <a:lnTo>
                  <a:pt x="531691" y="822735"/>
                </a:lnTo>
                <a:lnTo>
                  <a:pt x="534622" y="823740"/>
                </a:lnTo>
                <a:lnTo>
                  <a:pt x="536574" y="824745"/>
                </a:lnTo>
                <a:lnTo>
                  <a:pt x="539503" y="824745"/>
                </a:lnTo>
                <a:lnTo>
                  <a:pt x="541944" y="825750"/>
                </a:lnTo>
                <a:lnTo>
                  <a:pt x="543898" y="824745"/>
                </a:lnTo>
                <a:lnTo>
                  <a:pt x="546339" y="824244"/>
                </a:lnTo>
                <a:lnTo>
                  <a:pt x="550733" y="822232"/>
                </a:lnTo>
                <a:lnTo>
                  <a:pt x="554151" y="818713"/>
                </a:lnTo>
                <a:lnTo>
                  <a:pt x="558057" y="813685"/>
                </a:lnTo>
                <a:lnTo>
                  <a:pt x="560986" y="809161"/>
                </a:lnTo>
                <a:lnTo>
                  <a:pt x="563916" y="803129"/>
                </a:lnTo>
                <a:lnTo>
                  <a:pt x="566358" y="797600"/>
                </a:lnTo>
                <a:lnTo>
                  <a:pt x="567821" y="791565"/>
                </a:lnTo>
                <a:lnTo>
                  <a:pt x="568797" y="786038"/>
                </a:lnTo>
                <a:lnTo>
                  <a:pt x="570262" y="780507"/>
                </a:lnTo>
                <a:lnTo>
                  <a:pt x="570262" y="775480"/>
                </a:lnTo>
                <a:lnTo>
                  <a:pt x="570262" y="771458"/>
                </a:lnTo>
                <a:lnTo>
                  <a:pt x="568797" y="767939"/>
                </a:lnTo>
                <a:lnTo>
                  <a:pt x="567334" y="765929"/>
                </a:lnTo>
                <a:lnTo>
                  <a:pt x="559521" y="758388"/>
                </a:lnTo>
                <a:lnTo>
                  <a:pt x="552198" y="750848"/>
                </a:lnTo>
                <a:lnTo>
                  <a:pt x="546339" y="743305"/>
                </a:lnTo>
                <a:lnTo>
                  <a:pt x="540481" y="736268"/>
                </a:lnTo>
                <a:lnTo>
                  <a:pt x="536574" y="728728"/>
                </a:lnTo>
                <a:lnTo>
                  <a:pt x="533156" y="721691"/>
                </a:lnTo>
                <a:lnTo>
                  <a:pt x="530715" y="714148"/>
                </a:lnTo>
                <a:lnTo>
                  <a:pt x="528274" y="707112"/>
                </a:lnTo>
                <a:lnTo>
                  <a:pt x="527298" y="699569"/>
                </a:lnTo>
                <a:lnTo>
                  <a:pt x="526322" y="692531"/>
                </a:lnTo>
                <a:lnTo>
                  <a:pt x="526322" y="685494"/>
                </a:lnTo>
                <a:lnTo>
                  <a:pt x="527298" y="678456"/>
                </a:lnTo>
                <a:lnTo>
                  <a:pt x="528274" y="670917"/>
                </a:lnTo>
                <a:lnTo>
                  <a:pt x="529250" y="663877"/>
                </a:lnTo>
                <a:lnTo>
                  <a:pt x="531204" y="656840"/>
                </a:lnTo>
                <a:lnTo>
                  <a:pt x="533156" y="649802"/>
                </a:lnTo>
                <a:lnTo>
                  <a:pt x="538526" y="635727"/>
                </a:lnTo>
                <a:lnTo>
                  <a:pt x="543898" y="621650"/>
                </a:lnTo>
                <a:lnTo>
                  <a:pt x="556592" y="594001"/>
                </a:lnTo>
                <a:lnTo>
                  <a:pt x="561475" y="579926"/>
                </a:lnTo>
                <a:lnTo>
                  <a:pt x="566845" y="565850"/>
                </a:lnTo>
                <a:lnTo>
                  <a:pt x="568310" y="558811"/>
                </a:lnTo>
                <a:lnTo>
                  <a:pt x="570262" y="551773"/>
                </a:lnTo>
                <a:lnTo>
                  <a:pt x="571238" y="544234"/>
                </a:lnTo>
                <a:lnTo>
                  <a:pt x="571727" y="537194"/>
                </a:lnTo>
                <a:lnTo>
                  <a:pt x="573192" y="526638"/>
                </a:lnTo>
                <a:lnTo>
                  <a:pt x="574656" y="516080"/>
                </a:lnTo>
                <a:lnTo>
                  <a:pt x="579051" y="494965"/>
                </a:lnTo>
                <a:lnTo>
                  <a:pt x="580027" y="477874"/>
                </a:lnTo>
                <a:lnTo>
                  <a:pt x="580027" y="460782"/>
                </a:lnTo>
                <a:lnTo>
                  <a:pt x="579051" y="452739"/>
                </a:lnTo>
                <a:lnTo>
                  <a:pt x="578562" y="445198"/>
                </a:lnTo>
                <a:lnTo>
                  <a:pt x="577099" y="437659"/>
                </a:lnTo>
                <a:lnTo>
                  <a:pt x="574656" y="430621"/>
                </a:lnTo>
                <a:lnTo>
                  <a:pt x="571727" y="423583"/>
                </a:lnTo>
                <a:lnTo>
                  <a:pt x="567821" y="417549"/>
                </a:lnTo>
                <a:lnTo>
                  <a:pt x="563427" y="411517"/>
                </a:lnTo>
                <a:lnTo>
                  <a:pt x="557568" y="406993"/>
                </a:lnTo>
                <a:lnTo>
                  <a:pt x="550733" y="402970"/>
                </a:lnTo>
                <a:lnTo>
                  <a:pt x="542922" y="398948"/>
                </a:lnTo>
                <a:lnTo>
                  <a:pt x="533156" y="396436"/>
                </a:lnTo>
                <a:lnTo>
                  <a:pt x="522415" y="394928"/>
                </a:lnTo>
                <a:lnTo>
                  <a:pt x="525833" y="406993"/>
                </a:lnTo>
                <a:lnTo>
                  <a:pt x="528274" y="418554"/>
                </a:lnTo>
                <a:lnTo>
                  <a:pt x="529250" y="429113"/>
                </a:lnTo>
                <a:lnTo>
                  <a:pt x="529250" y="438662"/>
                </a:lnTo>
                <a:lnTo>
                  <a:pt x="528274" y="446705"/>
                </a:lnTo>
                <a:lnTo>
                  <a:pt x="525833" y="453744"/>
                </a:lnTo>
                <a:lnTo>
                  <a:pt x="524367" y="456760"/>
                </a:lnTo>
                <a:lnTo>
                  <a:pt x="522415" y="459777"/>
                </a:lnTo>
                <a:lnTo>
                  <a:pt x="520950" y="461789"/>
                </a:lnTo>
                <a:lnTo>
                  <a:pt x="518508" y="464303"/>
                </a:lnTo>
                <a:lnTo>
                  <a:pt x="515580" y="466814"/>
                </a:lnTo>
                <a:lnTo>
                  <a:pt x="513139" y="468323"/>
                </a:lnTo>
                <a:lnTo>
                  <a:pt x="506791" y="471340"/>
                </a:lnTo>
                <a:lnTo>
                  <a:pt x="499469" y="472849"/>
                </a:lnTo>
                <a:lnTo>
                  <a:pt x="491168" y="474357"/>
                </a:lnTo>
                <a:lnTo>
                  <a:pt x="482379" y="474357"/>
                </a:lnTo>
                <a:lnTo>
                  <a:pt x="472616" y="472849"/>
                </a:lnTo>
                <a:lnTo>
                  <a:pt x="461874" y="471340"/>
                </a:lnTo>
                <a:lnTo>
                  <a:pt x="450645" y="468826"/>
                </a:lnTo>
                <a:lnTo>
                  <a:pt x="443809" y="466814"/>
                </a:lnTo>
                <a:lnTo>
                  <a:pt x="436974" y="464303"/>
                </a:lnTo>
                <a:lnTo>
                  <a:pt x="430628" y="461789"/>
                </a:lnTo>
                <a:lnTo>
                  <a:pt x="424280" y="458268"/>
                </a:lnTo>
                <a:lnTo>
                  <a:pt x="418421" y="454751"/>
                </a:lnTo>
                <a:lnTo>
                  <a:pt x="412562" y="451230"/>
                </a:lnTo>
                <a:lnTo>
                  <a:pt x="401331" y="442684"/>
                </a:lnTo>
                <a:lnTo>
                  <a:pt x="390592" y="433133"/>
                </a:lnTo>
                <a:lnTo>
                  <a:pt x="380826" y="423078"/>
                </a:lnTo>
                <a:lnTo>
                  <a:pt x="372037" y="411517"/>
                </a:lnTo>
                <a:lnTo>
                  <a:pt x="362761" y="400457"/>
                </a:lnTo>
                <a:lnTo>
                  <a:pt x="333955" y="367780"/>
                </a:lnTo>
                <a:lnTo>
                  <a:pt x="316379" y="349683"/>
                </a:lnTo>
                <a:lnTo>
                  <a:pt x="309544" y="340133"/>
                </a:lnTo>
                <a:lnTo>
                  <a:pt x="302709" y="330077"/>
                </a:lnTo>
                <a:lnTo>
                  <a:pt x="297337" y="319522"/>
                </a:lnTo>
                <a:lnTo>
                  <a:pt x="295874" y="314495"/>
                </a:lnTo>
                <a:lnTo>
                  <a:pt x="293919" y="308964"/>
                </a:lnTo>
                <a:lnTo>
                  <a:pt x="292454" y="303435"/>
                </a:lnTo>
                <a:lnTo>
                  <a:pt x="291967" y="297402"/>
                </a:lnTo>
                <a:lnTo>
                  <a:pt x="291478" y="291370"/>
                </a:lnTo>
                <a:lnTo>
                  <a:pt x="291967" y="285841"/>
                </a:lnTo>
                <a:lnTo>
                  <a:pt x="292454" y="279305"/>
                </a:lnTo>
                <a:lnTo>
                  <a:pt x="293431" y="272770"/>
                </a:lnTo>
                <a:lnTo>
                  <a:pt x="295385" y="266234"/>
                </a:lnTo>
                <a:lnTo>
                  <a:pt x="297337" y="259698"/>
                </a:lnTo>
                <a:lnTo>
                  <a:pt x="310520" y="273272"/>
                </a:lnTo>
                <a:lnTo>
                  <a:pt x="323703" y="285841"/>
                </a:lnTo>
                <a:lnTo>
                  <a:pt x="330049" y="290866"/>
                </a:lnTo>
                <a:lnTo>
                  <a:pt x="335421" y="294888"/>
                </a:lnTo>
                <a:lnTo>
                  <a:pt x="341279" y="297906"/>
                </a:lnTo>
                <a:lnTo>
                  <a:pt x="346160" y="299916"/>
                </a:lnTo>
                <a:lnTo>
                  <a:pt x="348602" y="300417"/>
                </a:lnTo>
                <a:lnTo>
                  <a:pt x="351532" y="300417"/>
                </a:lnTo>
                <a:lnTo>
                  <a:pt x="353484" y="299916"/>
                </a:lnTo>
                <a:lnTo>
                  <a:pt x="355438" y="298407"/>
                </a:lnTo>
                <a:lnTo>
                  <a:pt x="357391" y="297402"/>
                </a:lnTo>
                <a:lnTo>
                  <a:pt x="359832" y="295392"/>
                </a:lnTo>
                <a:lnTo>
                  <a:pt x="361784" y="293380"/>
                </a:lnTo>
                <a:lnTo>
                  <a:pt x="363250" y="290365"/>
                </a:lnTo>
                <a:lnTo>
                  <a:pt x="365202" y="286846"/>
                </a:lnTo>
                <a:lnTo>
                  <a:pt x="366667" y="282823"/>
                </a:lnTo>
                <a:lnTo>
                  <a:pt x="369109" y="273272"/>
                </a:lnTo>
                <a:lnTo>
                  <a:pt x="371061" y="261207"/>
                </a:lnTo>
                <a:lnTo>
                  <a:pt x="372526" y="246127"/>
                </a:lnTo>
                <a:lnTo>
                  <a:pt x="372037" y="238585"/>
                </a:lnTo>
                <a:lnTo>
                  <a:pt x="372037" y="232050"/>
                </a:lnTo>
                <a:lnTo>
                  <a:pt x="372037" y="226017"/>
                </a:lnTo>
                <a:lnTo>
                  <a:pt x="372526" y="220991"/>
                </a:lnTo>
                <a:lnTo>
                  <a:pt x="373502" y="216969"/>
                </a:lnTo>
                <a:lnTo>
                  <a:pt x="374478" y="213450"/>
                </a:lnTo>
                <a:lnTo>
                  <a:pt x="376432" y="209931"/>
                </a:lnTo>
                <a:lnTo>
                  <a:pt x="377896" y="207416"/>
                </a:lnTo>
                <a:lnTo>
                  <a:pt x="380337" y="205909"/>
                </a:lnTo>
                <a:lnTo>
                  <a:pt x="382778" y="204400"/>
                </a:lnTo>
                <a:lnTo>
                  <a:pt x="384733" y="203395"/>
                </a:lnTo>
                <a:lnTo>
                  <a:pt x="387661" y="202894"/>
                </a:lnTo>
                <a:lnTo>
                  <a:pt x="394009" y="202894"/>
                </a:lnTo>
                <a:lnTo>
                  <a:pt x="400844" y="203395"/>
                </a:lnTo>
                <a:lnTo>
                  <a:pt x="407679" y="205406"/>
                </a:lnTo>
                <a:lnTo>
                  <a:pt x="415003" y="207416"/>
                </a:lnTo>
                <a:lnTo>
                  <a:pt x="421838" y="209428"/>
                </a:lnTo>
                <a:lnTo>
                  <a:pt x="428673" y="210435"/>
                </a:lnTo>
                <a:lnTo>
                  <a:pt x="435508" y="211438"/>
                </a:lnTo>
                <a:lnTo>
                  <a:pt x="437950" y="210937"/>
                </a:lnTo>
                <a:lnTo>
                  <a:pt x="440880" y="210937"/>
                </a:lnTo>
                <a:lnTo>
                  <a:pt x="443809" y="209931"/>
                </a:lnTo>
                <a:lnTo>
                  <a:pt x="446250" y="208924"/>
                </a:lnTo>
                <a:lnTo>
                  <a:pt x="448202" y="207416"/>
                </a:lnTo>
                <a:lnTo>
                  <a:pt x="450645" y="205406"/>
                </a:lnTo>
                <a:lnTo>
                  <a:pt x="456015" y="203395"/>
                </a:lnTo>
                <a:lnTo>
                  <a:pt x="462363" y="201887"/>
                </a:lnTo>
                <a:lnTo>
                  <a:pt x="468220" y="199877"/>
                </a:lnTo>
                <a:lnTo>
                  <a:pt x="473103" y="197363"/>
                </a:lnTo>
                <a:lnTo>
                  <a:pt x="478474" y="194849"/>
                </a:lnTo>
                <a:lnTo>
                  <a:pt x="482868" y="191834"/>
                </a:lnTo>
                <a:lnTo>
                  <a:pt x="487262" y="188815"/>
                </a:lnTo>
                <a:lnTo>
                  <a:pt x="492145" y="184795"/>
                </a:lnTo>
                <a:lnTo>
                  <a:pt x="496051" y="181278"/>
                </a:lnTo>
                <a:lnTo>
                  <a:pt x="499956" y="177253"/>
                </a:lnTo>
                <a:lnTo>
                  <a:pt x="507280" y="167704"/>
                </a:lnTo>
                <a:lnTo>
                  <a:pt x="513628" y="158152"/>
                </a:lnTo>
                <a:lnTo>
                  <a:pt x="519487" y="146087"/>
                </a:lnTo>
                <a:lnTo>
                  <a:pt x="522415" y="141060"/>
                </a:lnTo>
                <a:lnTo>
                  <a:pt x="526322" y="135028"/>
                </a:lnTo>
                <a:lnTo>
                  <a:pt x="530715" y="130000"/>
                </a:lnTo>
                <a:lnTo>
                  <a:pt x="535598" y="124469"/>
                </a:lnTo>
                <a:lnTo>
                  <a:pt x="538526" y="122962"/>
                </a:lnTo>
                <a:lnTo>
                  <a:pt x="541457" y="121955"/>
                </a:lnTo>
                <a:lnTo>
                  <a:pt x="543898" y="120449"/>
                </a:lnTo>
                <a:lnTo>
                  <a:pt x="546827" y="119945"/>
                </a:lnTo>
                <a:lnTo>
                  <a:pt x="549757" y="119945"/>
                </a:lnTo>
                <a:lnTo>
                  <a:pt x="552685" y="120951"/>
                </a:lnTo>
                <a:lnTo>
                  <a:pt x="555616" y="122962"/>
                </a:lnTo>
                <a:lnTo>
                  <a:pt x="558057" y="125476"/>
                </a:lnTo>
                <a:lnTo>
                  <a:pt x="561475" y="128491"/>
                </a:lnTo>
                <a:lnTo>
                  <a:pt x="563916" y="132010"/>
                </a:lnTo>
                <a:lnTo>
                  <a:pt x="565868" y="135531"/>
                </a:lnTo>
                <a:lnTo>
                  <a:pt x="566358" y="139048"/>
                </a:lnTo>
                <a:lnTo>
                  <a:pt x="566358" y="142567"/>
                </a:lnTo>
                <a:lnTo>
                  <a:pt x="565868" y="146087"/>
                </a:lnTo>
                <a:lnTo>
                  <a:pt x="564403" y="149604"/>
                </a:lnTo>
                <a:lnTo>
                  <a:pt x="563427" y="153123"/>
                </a:lnTo>
                <a:lnTo>
                  <a:pt x="559033" y="160161"/>
                </a:lnTo>
                <a:lnTo>
                  <a:pt x="554151" y="167201"/>
                </a:lnTo>
                <a:lnTo>
                  <a:pt x="543409" y="179265"/>
                </a:lnTo>
                <a:lnTo>
                  <a:pt x="553662" y="184291"/>
                </a:lnTo>
                <a:lnTo>
                  <a:pt x="563427" y="187310"/>
                </a:lnTo>
                <a:lnTo>
                  <a:pt x="572216" y="188313"/>
                </a:lnTo>
                <a:lnTo>
                  <a:pt x="580515" y="188313"/>
                </a:lnTo>
                <a:lnTo>
                  <a:pt x="587839" y="187310"/>
                </a:lnTo>
                <a:lnTo>
                  <a:pt x="594187" y="184795"/>
                </a:lnTo>
                <a:lnTo>
                  <a:pt x="600045" y="181278"/>
                </a:lnTo>
                <a:lnTo>
                  <a:pt x="605904" y="177253"/>
                </a:lnTo>
                <a:lnTo>
                  <a:pt x="610787" y="171724"/>
                </a:lnTo>
                <a:lnTo>
                  <a:pt x="616157" y="166193"/>
                </a:lnTo>
                <a:lnTo>
                  <a:pt x="620063" y="159659"/>
                </a:lnTo>
                <a:lnTo>
                  <a:pt x="624457" y="153123"/>
                </a:lnTo>
                <a:lnTo>
                  <a:pt x="631781" y="138043"/>
                </a:lnTo>
                <a:lnTo>
                  <a:pt x="640081" y="122962"/>
                </a:lnTo>
                <a:lnTo>
                  <a:pt x="641544" y="113913"/>
                </a:lnTo>
                <a:lnTo>
                  <a:pt x="643499" y="105870"/>
                </a:lnTo>
                <a:lnTo>
                  <a:pt x="645940" y="97825"/>
                </a:lnTo>
                <a:lnTo>
                  <a:pt x="648869" y="90286"/>
                </a:lnTo>
                <a:lnTo>
                  <a:pt x="652775" y="82745"/>
                </a:lnTo>
                <a:lnTo>
                  <a:pt x="656193" y="75204"/>
                </a:lnTo>
                <a:lnTo>
                  <a:pt x="664980" y="60625"/>
                </a:lnTo>
                <a:lnTo>
                  <a:pt x="673769" y="46550"/>
                </a:lnTo>
                <a:lnTo>
                  <a:pt x="683046" y="32976"/>
                </a:lnTo>
                <a:lnTo>
                  <a:pt x="691835" y="18901"/>
                </a:lnTo>
                <a:lnTo>
                  <a:pt x="701111" y="4322"/>
                </a:lnTo>
                <a:close/>
              </a:path>
            </a:pathLst>
          </a:custGeom>
        </p:spPr>
      </p:pic>
      <p:sp>
        <p:nvSpPr>
          <p:cNvPr id="75" name="Oval 74">
            <a:extLst>
              <a:ext uri="{FF2B5EF4-FFF2-40B4-BE49-F238E27FC236}">
                <a16:creationId xmlns:a16="http://schemas.microsoft.com/office/drawing/2014/main" id="{5ED0CD49-BCE0-06D3-19DC-57ADAC426A11}"/>
              </a:ext>
            </a:extLst>
          </p:cNvPr>
          <p:cNvSpPr/>
          <p:nvPr/>
        </p:nvSpPr>
        <p:spPr>
          <a:xfrm>
            <a:off x="2808833" y="1448367"/>
            <a:ext cx="4630132" cy="4630132"/>
          </a:xfrm>
          <a:prstGeom prst="ellipse">
            <a:avLst/>
          </a:prstGeom>
          <a:solidFill>
            <a:srgbClr val="253B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422701A-CE2C-2BE9-110D-F06A45EAE532}"/>
              </a:ext>
            </a:extLst>
          </p:cNvPr>
          <p:cNvSpPr txBox="1"/>
          <p:nvPr/>
        </p:nvSpPr>
        <p:spPr>
          <a:xfrm>
            <a:off x="3045360" y="1948093"/>
            <a:ext cx="41562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 عمران در کشور ایران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600" dirty="0">
              <a:solidFill>
                <a:srgbClr val="FCC33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86" name="Picture 8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96A2F5-1459-7F5E-B705-141B169331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7" name="Arrow: Chevron 8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82A359-D5E2-6CD3-9976-EEE898E75C7E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Arrow: Chevron 8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8D2DF27-B6C8-4423-5F50-E4EC6748FCAB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69179"/>
      </p:ext>
    </p:extLst>
  </p:cSld>
  <p:clrMapOvr>
    <a:masterClrMapping/>
  </p:clrMapOvr>
  <p:transition spd="slow">
    <p:cover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9A71C2-1832-985C-6E6F-0F4E6C8A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5224F7-C4C8-6F0E-3F5A-8E65DB208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5BD6B-32FF-D4BD-45D9-176AECA04A33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A3FA03-BD65-6A89-6829-02182C426970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17F73E-3332-0F56-FCC7-66E40992FE20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E6E729-9D7D-3614-45F9-D275E07AD7ED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25873-5588-9D42-9342-1CB411B50550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3B9D7CC0-5547-2AC2-EEB3-44BB4541AB5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E9E495B7-02F3-0351-6BF3-06A09376C1C9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74685C0F-1788-7A07-28ED-D5B59852E602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46C390D0-CED7-A02D-44CA-CACBB3A400A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B5670FB2-34BE-45F5-E0F4-CDE2DCFE7131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890F97B7-C28F-D776-11F1-8EA6E6B3F81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C9C2EB31-70F1-47CE-E378-0D5F1EDA5472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4DB943A2-B4C1-9BD6-E6FA-F1B3012EBCA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27BB4EF6-DFCF-26B9-16A0-DEF0185476D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454E01FD-69A1-393C-4A1A-978CD813D060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BCAFB05C-322B-E9F1-2885-9E8EDBF682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8498EFED-9EF1-04D3-1D4C-223BF8E4D6A7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chemeClr val="bg1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DB7BAAAD-D51A-67D0-E217-8B0FB91F506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FBDDA71B-6046-4EEB-707E-5EE4463BD6C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3D924F5E-1398-4EDB-8D8B-0C0288FF9A7A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C66B7F8B-171C-EA03-E45E-8E9CC39DCBB8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AA6950BF-20AB-6101-15E5-D69DDA7721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192EDD36-6955-A3AF-AFDE-E7F98A3FE29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AA20E94-6A9A-9485-20D0-BFBA543AA0C3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B5721232-1C8A-D3CC-95E9-D255FA3519AB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4834C2D8-744B-6EEF-351E-68DE87C2CE2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95F3848B-2DA8-ABDA-5062-1502B79E128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05B5E428-0E23-789F-B9AB-4AB0F9D1EAC0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96CB67F0-D55B-EC1A-CE42-7C27951CBE8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ED719F8B-58D0-19C2-6C6F-1D234C91804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DAA00691-83D9-1EBB-5CB6-BCF4EE809B59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662245C8-DCCE-5780-331D-DF33B19EA6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C9DD2EFA-C4F9-17E0-30B5-6212636E0A6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F629118-0E35-CC56-4604-EB6E40347349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82FC0B03-C004-63AD-2E1C-5B15CDA380E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7288748C-C98F-FF65-A94F-63977AD3A0A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DCD76F3B-C788-BEEB-A6D4-71008B80D8C2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B41FB7BB-3313-5BDB-FC7E-C57EBBE4093D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064D4194-8611-66B7-2038-26379C8EB75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D0172AFB-79E0-BAEE-6F95-F279205DE1E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F7C100AA-C222-6000-D5EA-2D5167DBCD28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rgbClr val="FCC333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368C92B7-1DA0-02A5-3E00-F0403E16EF0B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C33B1DC5-95C6-3C15-0DBE-D2FE9041349A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8ECF9484-E060-0E2B-563A-E724872D9B99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71A3E1C8-815E-D1FA-98B2-0158735CDE8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7C231E34-9BB4-8A03-A5B7-8CB70FA0D0B6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35B30E8E-BE72-4B34-87A1-1AAE0C21B7E9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7D032BF7-E34D-92C2-155C-5B24961139DA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9719EBA4-0643-A273-2F21-CA627F28A48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7D213B1-D9E8-F28D-6DA6-6A5BA1FD9B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C5FE1D70-4A00-FDB5-3568-344EF37E87D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EDB0D40F-4C71-4A9F-12B9-02BD34F0F3F2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63DD147B-54C2-AAC8-9FBF-22142FC4B3FB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8BBE44-E3EE-AE36-4020-D6B1515C4A7D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B34424DD-BB41-587B-611E-E76952CC37B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3E6C9D12-11B8-B2EB-FFF0-84DC83A839A8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2871B00B-B6EF-F413-A94F-5FC16EAA3768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2FE679CB-469D-888C-5637-B8E425E04C0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14F8E527-793C-99EA-5708-F474EEC83829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7B4171C-34E4-0FAF-F50A-6FCE3C422989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FD97C7B9-E77A-98DB-CB85-8528A5B876C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6FC09D28-A5CE-24F4-EF27-3BC43443508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9F1171A1-F784-F43B-04C1-39764879E26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BE01FA2A-5947-03E8-DFAD-03617063135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DC75D378-E483-372C-56A3-6A6DD4EF4157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BBE3A7F4-0387-6CBC-F14E-28C76D250D3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FC29FA6F-256D-404F-01DA-EAD3712CF7D5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924EE203-9E35-538C-02F8-07F4143FAA79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682D8B57-D23F-3095-F5D2-D234CD09706D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A87E2D5-539F-6AF0-5014-7B7BB5BC0D12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BF2F3DCD-DF7E-9E73-0A14-7DA613C61B61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DB438B5-5512-C3C6-BDAD-DA9FD84F030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11C360C-6B09-EAC8-2835-ED2B673F2CE3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99919F-724E-0DF5-18FA-79830644DCBF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0F2586-15D7-AABF-F80A-9A77F3A0C43A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3DFDD7-967E-2C0F-EA69-2441B3BA030E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828E0F3-A9CC-7EA1-F544-88D942802CF1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7DC388-54C7-A1EE-8B7A-C215937E1F21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55299FB-8BE5-5E5C-2BC7-794F27FF8BB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2" name="TextBox 501">
            <a:extLst>
              <a:ext uri="{FF2B5EF4-FFF2-40B4-BE49-F238E27FC236}">
                <a16:creationId xmlns:a16="http://schemas.microsoft.com/office/drawing/2014/main" id="{B9AD2C92-F9DA-BEC8-31F4-8FA54C18E0B9}"/>
              </a:ext>
            </a:extLst>
          </p:cNvPr>
          <p:cNvSpPr txBox="1"/>
          <p:nvPr/>
        </p:nvSpPr>
        <p:spPr>
          <a:xfrm>
            <a:off x="946353" y="4167332"/>
            <a:ext cx="2670307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3" name="TextBox 502">
            <a:extLst>
              <a:ext uri="{FF2B5EF4-FFF2-40B4-BE49-F238E27FC236}">
                <a16:creationId xmlns:a16="http://schemas.microsoft.com/office/drawing/2014/main" id="{30B08C66-BFEA-B2B8-1710-E549B0CBBB2F}"/>
              </a:ext>
            </a:extLst>
          </p:cNvPr>
          <p:cNvSpPr txBox="1"/>
          <p:nvPr/>
        </p:nvSpPr>
        <p:spPr>
          <a:xfrm>
            <a:off x="3738808" y="4167332"/>
            <a:ext cx="2670307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949620A1-9A03-CA5B-EB60-16CEBF25BC45}"/>
              </a:ext>
            </a:extLst>
          </p:cNvPr>
          <p:cNvSpPr txBox="1"/>
          <p:nvPr/>
        </p:nvSpPr>
        <p:spPr>
          <a:xfrm>
            <a:off x="6571233" y="4167332"/>
            <a:ext cx="2670307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253B5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921" name="Group 920">
            <a:extLst>
              <a:ext uri="{FF2B5EF4-FFF2-40B4-BE49-F238E27FC236}">
                <a16:creationId xmlns:a16="http://schemas.microsoft.com/office/drawing/2014/main" id="{7EC22754-FD85-41D6-1FFB-0CB57D196ADE}"/>
              </a:ext>
            </a:extLst>
          </p:cNvPr>
          <p:cNvGrpSpPr/>
          <p:nvPr/>
        </p:nvGrpSpPr>
        <p:grpSpPr>
          <a:xfrm>
            <a:off x="1211772" y="2241184"/>
            <a:ext cx="2227604" cy="1732061"/>
            <a:chOff x="1211772" y="2241184"/>
            <a:chExt cx="2227604" cy="1732061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603BDEA-80F0-B80D-BC25-D16CF1A5D155}"/>
                </a:ext>
              </a:extLst>
            </p:cNvPr>
            <p:cNvSpPr/>
            <p:nvPr/>
          </p:nvSpPr>
          <p:spPr>
            <a:xfrm>
              <a:off x="2245111" y="2760360"/>
              <a:ext cx="759277" cy="78657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6" name="Google Shape;2566;p27">
              <a:extLst>
                <a:ext uri="{FF2B5EF4-FFF2-40B4-BE49-F238E27FC236}">
                  <a16:creationId xmlns:a16="http://schemas.microsoft.com/office/drawing/2014/main" id="{CE9F2C66-BC69-EDDA-4C88-90433DAAE9B3}"/>
                </a:ext>
              </a:extLst>
            </p:cNvPr>
            <p:cNvGrpSpPr/>
            <p:nvPr/>
          </p:nvGrpSpPr>
          <p:grpSpPr>
            <a:xfrm>
              <a:off x="1211772" y="2241184"/>
              <a:ext cx="2227604" cy="1732061"/>
              <a:chOff x="783162" y="1367946"/>
              <a:chExt cx="2407562" cy="1807025"/>
            </a:xfrm>
            <a:solidFill>
              <a:srgbClr val="253B50"/>
            </a:solidFill>
          </p:grpSpPr>
          <p:grpSp>
            <p:nvGrpSpPr>
              <p:cNvPr id="507" name="Google Shape;2567;p27">
                <a:extLst>
                  <a:ext uri="{FF2B5EF4-FFF2-40B4-BE49-F238E27FC236}">
                    <a16:creationId xmlns:a16="http://schemas.microsoft.com/office/drawing/2014/main" id="{3AD914A8-BB2E-B963-EE81-B560AFCD7E6F}"/>
                  </a:ext>
                </a:extLst>
              </p:cNvPr>
              <p:cNvGrpSpPr/>
              <p:nvPr/>
            </p:nvGrpSpPr>
            <p:grpSpPr>
              <a:xfrm>
                <a:off x="783162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608" name="Google Shape;2568;p27">
                  <a:extLst>
                    <a:ext uri="{FF2B5EF4-FFF2-40B4-BE49-F238E27FC236}">
                      <a16:creationId xmlns:a16="http://schemas.microsoft.com/office/drawing/2014/main" id="{51B93000-8B53-14B7-A8A5-3B21348ACCCE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" name="Google Shape;2569;p27">
                  <a:extLst>
                    <a:ext uri="{FF2B5EF4-FFF2-40B4-BE49-F238E27FC236}">
                      <a16:creationId xmlns:a16="http://schemas.microsoft.com/office/drawing/2014/main" id="{4221D157-E9D1-6D50-52DA-D032F9527F0D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" name="Google Shape;2570;p27">
                  <a:extLst>
                    <a:ext uri="{FF2B5EF4-FFF2-40B4-BE49-F238E27FC236}">
                      <a16:creationId xmlns:a16="http://schemas.microsoft.com/office/drawing/2014/main" id="{9A4064CB-659E-5781-D519-B10A3CCCFA39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" name="Google Shape;2571;p27">
                  <a:extLst>
                    <a:ext uri="{FF2B5EF4-FFF2-40B4-BE49-F238E27FC236}">
                      <a16:creationId xmlns:a16="http://schemas.microsoft.com/office/drawing/2014/main" id="{DA6DCBDF-72E9-8994-70C2-8A6BBDD59011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2" name="Google Shape;2572;p27">
                  <a:extLst>
                    <a:ext uri="{FF2B5EF4-FFF2-40B4-BE49-F238E27FC236}">
                      <a16:creationId xmlns:a16="http://schemas.microsoft.com/office/drawing/2014/main" id="{1F7D38DF-FE68-55A2-F009-E9571519FD16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3" name="Google Shape;2573;p27">
                  <a:extLst>
                    <a:ext uri="{FF2B5EF4-FFF2-40B4-BE49-F238E27FC236}">
                      <a16:creationId xmlns:a16="http://schemas.microsoft.com/office/drawing/2014/main" id="{81A98144-00AB-13B1-90F1-B71EEBAF932B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" name="Google Shape;2574;p27">
                  <a:extLst>
                    <a:ext uri="{FF2B5EF4-FFF2-40B4-BE49-F238E27FC236}">
                      <a16:creationId xmlns:a16="http://schemas.microsoft.com/office/drawing/2014/main" id="{3C5B91D9-4856-0667-869D-4ACBD929DA6D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" name="Google Shape;2575;p27">
                  <a:extLst>
                    <a:ext uri="{FF2B5EF4-FFF2-40B4-BE49-F238E27FC236}">
                      <a16:creationId xmlns:a16="http://schemas.microsoft.com/office/drawing/2014/main" id="{C5BAD3E8-2DBF-6C07-85E3-2EF5A2ECEFAA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" name="Google Shape;2576;p27">
                  <a:extLst>
                    <a:ext uri="{FF2B5EF4-FFF2-40B4-BE49-F238E27FC236}">
                      <a16:creationId xmlns:a16="http://schemas.microsoft.com/office/drawing/2014/main" id="{0A50FC25-913F-B891-24CF-0AB106F9B8E6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" name="Google Shape;2577;p27">
                  <a:extLst>
                    <a:ext uri="{FF2B5EF4-FFF2-40B4-BE49-F238E27FC236}">
                      <a16:creationId xmlns:a16="http://schemas.microsoft.com/office/drawing/2014/main" id="{82959E83-E6E8-1D9B-4346-2A53DB7231D7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" name="Google Shape;2578;p27">
                  <a:extLst>
                    <a:ext uri="{FF2B5EF4-FFF2-40B4-BE49-F238E27FC236}">
                      <a16:creationId xmlns:a16="http://schemas.microsoft.com/office/drawing/2014/main" id="{8F5FF9A1-9270-F228-0781-2B01FFB77AB8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" name="Google Shape;2579;p27">
                  <a:extLst>
                    <a:ext uri="{FF2B5EF4-FFF2-40B4-BE49-F238E27FC236}">
                      <a16:creationId xmlns:a16="http://schemas.microsoft.com/office/drawing/2014/main" id="{B00EB335-8EA3-3890-D94B-5B1040FC5292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" name="Google Shape;2580;p27">
                  <a:extLst>
                    <a:ext uri="{FF2B5EF4-FFF2-40B4-BE49-F238E27FC236}">
                      <a16:creationId xmlns:a16="http://schemas.microsoft.com/office/drawing/2014/main" id="{56185E9F-DB3A-A602-A520-B2D78297007A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" name="Google Shape;2581;p27">
                  <a:extLst>
                    <a:ext uri="{FF2B5EF4-FFF2-40B4-BE49-F238E27FC236}">
                      <a16:creationId xmlns:a16="http://schemas.microsoft.com/office/drawing/2014/main" id="{C1FEDA59-251D-C004-6331-A58ADFF4AD1C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" name="Google Shape;2582;p27">
                  <a:extLst>
                    <a:ext uri="{FF2B5EF4-FFF2-40B4-BE49-F238E27FC236}">
                      <a16:creationId xmlns:a16="http://schemas.microsoft.com/office/drawing/2014/main" id="{F77A19E0-944B-28E0-29C1-246C83DA7777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" name="Google Shape;2583;p27">
                  <a:extLst>
                    <a:ext uri="{FF2B5EF4-FFF2-40B4-BE49-F238E27FC236}">
                      <a16:creationId xmlns:a16="http://schemas.microsoft.com/office/drawing/2014/main" id="{64982691-65A3-1132-8B9B-CD05BD28C0EF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" name="Google Shape;2584;p27">
                  <a:extLst>
                    <a:ext uri="{FF2B5EF4-FFF2-40B4-BE49-F238E27FC236}">
                      <a16:creationId xmlns:a16="http://schemas.microsoft.com/office/drawing/2014/main" id="{6D4674F8-9EB5-347C-F534-D5D38D974838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" name="Google Shape;2585;p27">
                  <a:extLst>
                    <a:ext uri="{FF2B5EF4-FFF2-40B4-BE49-F238E27FC236}">
                      <a16:creationId xmlns:a16="http://schemas.microsoft.com/office/drawing/2014/main" id="{B1DA4AF3-4799-3CB2-414D-6E578169EF79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" name="Google Shape;2586;p27">
                  <a:extLst>
                    <a:ext uri="{FF2B5EF4-FFF2-40B4-BE49-F238E27FC236}">
                      <a16:creationId xmlns:a16="http://schemas.microsoft.com/office/drawing/2014/main" id="{1FDD28FE-EC87-E030-AD4A-08BCC9726CC8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2587;p27">
                  <a:extLst>
                    <a:ext uri="{FF2B5EF4-FFF2-40B4-BE49-F238E27FC236}">
                      <a16:creationId xmlns:a16="http://schemas.microsoft.com/office/drawing/2014/main" id="{FFDACD81-5159-262C-5D7E-BEA847D0B526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" name="Google Shape;2588;p27">
                  <a:extLst>
                    <a:ext uri="{FF2B5EF4-FFF2-40B4-BE49-F238E27FC236}">
                      <a16:creationId xmlns:a16="http://schemas.microsoft.com/office/drawing/2014/main" id="{A1AC412A-57D7-BCDC-CD60-D76CC8D51C84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" name="Google Shape;2589;p27">
                  <a:extLst>
                    <a:ext uri="{FF2B5EF4-FFF2-40B4-BE49-F238E27FC236}">
                      <a16:creationId xmlns:a16="http://schemas.microsoft.com/office/drawing/2014/main" id="{098FD07A-EC5E-908F-7B78-E1FD2DB92D44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2590;p27">
                  <a:extLst>
                    <a:ext uri="{FF2B5EF4-FFF2-40B4-BE49-F238E27FC236}">
                      <a16:creationId xmlns:a16="http://schemas.microsoft.com/office/drawing/2014/main" id="{3ADE3ADF-277E-0F2D-6B76-2881C6096A0A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" name="Google Shape;2591;p27">
                  <a:extLst>
                    <a:ext uri="{FF2B5EF4-FFF2-40B4-BE49-F238E27FC236}">
                      <a16:creationId xmlns:a16="http://schemas.microsoft.com/office/drawing/2014/main" id="{936FCA04-7D46-8866-3E41-D4401BE8A233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" name="Google Shape;2592;p27">
                  <a:extLst>
                    <a:ext uri="{FF2B5EF4-FFF2-40B4-BE49-F238E27FC236}">
                      <a16:creationId xmlns:a16="http://schemas.microsoft.com/office/drawing/2014/main" id="{E6F26F2E-E2D5-761A-5272-A10838AF9275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" name="Google Shape;2593;p27">
                  <a:extLst>
                    <a:ext uri="{FF2B5EF4-FFF2-40B4-BE49-F238E27FC236}">
                      <a16:creationId xmlns:a16="http://schemas.microsoft.com/office/drawing/2014/main" id="{D4F29659-2FC8-EA8D-EF8A-21215EE26854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" name="Google Shape;2594;p27">
                  <a:extLst>
                    <a:ext uri="{FF2B5EF4-FFF2-40B4-BE49-F238E27FC236}">
                      <a16:creationId xmlns:a16="http://schemas.microsoft.com/office/drawing/2014/main" id="{50056504-0FF1-7E1A-39F0-02163BA4E2FE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" name="Google Shape;2595;p27">
                  <a:extLst>
                    <a:ext uri="{FF2B5EF4-FFF2-40B4-BE49-F238E27FC236}">
                      <a16:creationId xmlns:a16="http://schemas.microsoft.com/office/drawing/2014/main" id="{AB907D9B-F9A5-9CEC-7A3F-FF6F5E9E8D81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" name="Google Shape;2596;p27">
                  <a:extLst>
                    <a:ext uri="{FF2B5EF4-FFF2-40B4-BE49-F238E27FC236}">
                      <a16:creationId xmlns:a16="http://schemas.microsoft.com/office/drawing/2014/main" id="{66BFD5E6-6DD6-AC58-6C71-76B530249B27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2597;p27">
                  <a:extLst>
                    <a:ext uri="{FF2B5EF4-FFF2-40B4-BE49-F238E27FC236}">
                      <a16:creationId xmlns:a16="http://schemas.microsoft.com/office/drawing/2014/main" id="{D8383994-5310-C7C3-52FB-A94B14E84557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8" name="Google Shape;2598;p27">
                  <a:extLst>
                    <a:ext uri="{FF2B5EF4-FFF2-40B4-BE49-F238E27FC236}">
                      <a16:creationId xmlns:a16="http://schemas.microsoft.com/office/drawing/2014/main" id="{5AF9B089-D23C-39C1-4896-CBFED7B6E0E6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9" name="Google Shape;2599;p27">
                  <a:extLst>
                    <a:ext uri="{FF2B5EF4-FFF2-40B4-BE49-F238E27FC236}">
                      <a16:creationId xmlns:a16="http://schemas.microsoft.com/office/drawing/2014/main" id="{F4074A02-3987-7CE0-E172-112DD2B143E1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2600;p27">
                  <a:extLst>
                    <a:ext uri="{FF2B5EF4-FFF2-40B4-BE49-F238E27FC236}">
                      <a16:creationId xmlns:a16="http://schemas.microsoft.com/office/drawing/2014/main" id="{307FCACA-9D75-E852-87BC-D1653D270C6C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1" name="Google Shape;2601;p27">
                  <a:extLst>
                    <a:ext uri="{FF2B5EF4-FFF2-40B4-BE49-F238E27FC236}">
                      <a16:creationId xmlns:a16="http://schemas.microsoft.com/office/drawing/2014/main" id="{5E70A0A1-51EC-656F-FFF4-7BC16860D23F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2" name="Google Shape;2602;p27">
                  <a:extLst>
                    <a:ext uri="{FF2B5EF4-FFF2-40B4-BE49-F238E27FC236}">
                      <a16:creationId xmlns:a16="http://schemas.microsoft.com/office/drawing/2014/main" id="{68727CB6-E49A-E5C3-7DD7-86CFABB1B006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8" name="Google Shape;2603;p27">
                <a:extLst>
                  <a:ext uri="{FF2B5EF4-FFF2-40B4-BE49-F238E27FC236}">
                    <a16:creationId xmlns:a16="http://schemas.microsoft.com/office/drawing/2014/main" id="{4BCEECAB-C3FC-83CB-65DD-C75FF0D7EAC0}"/>
                  </a:ext>
                </a:extLst>
              </p:cNvPr>
              <p:cNvGrpSpPr/>
              <p:nvPr/>
            </p:nvGrpSpPr>
            <p:grpSpPr>
              <a:xfrm>
                <a:off x="1406650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538" name="Google Shape;2604;p27">
                  <a:extLst>
                    <a:ext uri="{FF2B5EF4-FFF2-40B4-BE49-F238E27FC236}">
                      <a16:creationId xmlns:a16="http://schemas.microsoft.com/office/drawing/2014/main" id="{42BD43B4-44C8-9800-B8ED-FC4E0C210D28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539" name="Google Shape;2605;p27">
                  <a:extLst>
                    <a:ext uri="{FF2B5EF4-FFF2-40B4-BE49-F238E27FC236}">
                      <a16:creationId xmlns:a16="http://schemas.microsoft.com/office/drawing/2014/main" id="{ACC145E6-A0BD-5D11-1FA4-91C1F94444DC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540" name="Google Shape;2606;p27">
                    <a:extLst>
                      <a:ext uri="{FF2B5EF4-FFF2-40B4-BE49-F238E27FC236}">
                        <a16:creationId xmlns:a16="http://schemas.microsoft.com/office/drawing/2014/main" id="{0B311F4B-3E0E-75D2-4C95-3175B6991DF5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1" name="Google Shape;2607;p27">
                    <a:extLst>
                      <a:ext uri="{FF2B5EF4-FFF2-40B4-BE49-F238E27FC236}">
                        <a16:creationId xmlns:a16="http://schemas.microsoft.com/office/drawing/2014/main" id="{F5ACA830-21C9-82FA-A52E-93E1395A23F3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2" name="Google Shape;2608;p27">
                    <a:extLst>
                      <a:ext uri="{FF2B5EF4-FFF2-40B4-BE49-F238E27FC236}">
                        <a16:creationId xmlns:a16="http://schemas.microsoft.com/office/drawing/2014/main" id="{60803B24-4662-D749-FAB8-3ECC81421965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3" name="Google Shape;2609;p27">
                    <a:extLst>
                      <a:ext uri="{FF2B5EF4-FFF2-40B4-BE49-F238E27FC236}">
                        <a16:creationId xmlns:a16="http://schemas.microsoft.com/office/drawing/2014/main" id="{DB1095DA-0F0C-776C-F1E8-2756B732869D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4" name="Google Shape;2610;p27">
                    <a:extLst>
                      <a:ext uri="{FF2B5EF4-FFF2-40B4-BE49-F238E27FC236}">
                        <a16:creationId xmlns:a16="http://schemas.microsoft.com/office/drawing/2014/main" id="{6EDCCEAC-70AC-1582-4D35-DBB6C58279CC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5" name="Google Shape;2611;p27">
                    <a:extLst>
                      <a:ext uri="{FF2B5EF4-FFF2-40B4-BE49-F238E27FC236}">
                        <a16:creationId xmlns:a16="http://schemas.microsoft.com/office/drawing/2014/main" id="{1B579552-4D97-DA35-AFC1-12845B923D62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6" name="Google Shape;2612;p27">
                    <a:extLst>
                      <a:ext uri="{FF2B5EF4-FFF2-40B4-BE49-F238E27FC236}">
                        <a16:creationId xmlns:a16="http://schemas.microsoft.com/office/drawing/2014/main" id="{41160EBA-C8B0-58AB-484F-7D251CE452B6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7" name="Google Shape;2613;p27">
                    <a:extLst>
                      <a:ext uri="{FF2B5EF4-FFF2-40B4-BE49-F238E27FC236}">
                        <a16:creationId xmlns:a16="http://schemas.microsoft.com/office/drawing/2014/main" id="{6F700415-93F0-A69F-1986-9F8F0EE57B64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8" name="Google Shape;2614;p27">
                    <a:extLst>
                      <a:ext uri="{FF2B5EF4-FFF2-40B4-BE49-F238E27FC236}">
                        <a16:creationId xmlns:a16="http://schemas.microsoft.com/office/drawing/2014/main" id="{EF3739EE-BEEE-562D-EA29-E51E73FCA7E4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9" name="Google Shape;2615;p27">
                    <a:extLst>
                      <a:ext uri="{FF2B5EF4-FFF2-40B4-BE49-F238E27FC236}">
                        <a16:creationId xmlns:a16="http://schemas.microsoft.com/office/drawing/2014/main" id="{DA2C20F7-FF51-A8AC-6737-64D1DE2ADC51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0" name="Google Shape;2616;p27">
                    <a:extLst>
                      <a:ext uri="{FF2B5EF4-FFF2-40B4-BE49-F238E27FC236}">
                        <a16:creationId xmlns:a16="http://schemas.microsoft.com/office/drawing/2014/main" id="{37151165-D416-D2AA-F67D-9957174E07C0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1" name="Google Shape;2617;p27">
                    <a:extLst>
                      <a:ext uri="{FF2B5EF4-FFF2-40B4-BE49-F238E27FC236}">
                        <a16:creationId xmlns:a16="http://schemas.microsoft.com/office/drawing/2014/main" id="{2DCB6AD2-0C4A-2890-5ACE-E473D230C805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2" name="Google Shape;2618;p27">
                    <a:extLst>
                      <a:ext uri="{FF2B5EF4-FFF2-40B4-BE49-F238E27FC236}">
                        <a16:creationId xmlns:a16="http://schemas.microsoft.com/office/drawing/2014/main" id="{D6D8B9BA-E21B-C240-0235-348AEAA7073A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3" name="Google Shape;2619;p27">
                    <a:extLst>
                      <a:ext uri="{FF2B5EF4-FFF2-40B4-BE49-F238E27FC236}">
                        <a16:creationId xmlns:a16="http://schemas.microsoft.com/office/drawing/2014/main" id="{A33AE9D9-683E-D6D1-3271-09F888FE8A8F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4" name="Google Shape;2620;p27">
                    <a:extLst>
                      <a:ext uri="{FF2B5EF4-FFF2-40B4-BE49-F238E27FC236}">
                        <a16:creationId xmlns:a16="http://schemas.microsoft.com/office/drawing/2014/main" id="{5CE0B00F-7F15-C81A-0480-8E5F36B64D08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5" name="Google Shape;2621;p27">
                    <a:extLst>
                      <a:ext uri="{FF2B5EF4-FFF2-40B4-BE49-F238E27FC236}">
                        <a16:creationId xmlns:a16="http://schemas.microsoft.com/office/drawing/2014/main" id="{0F6DFE5D-1548-0C0F-E5A9-2E7F92FEFE7A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6" name="Google Shape;2622;p27">
                    <a:extLst>
                      <a:ext uri="{FF2B5EF4-FFF2-40B4-BE49-F238E27FC236}">
                        <a16:creationId xmlns:a16="http://schemas.microsoft.com/office/drawing/2014/main" id="{EBDCDD08-A225-EC66-3CC0-D39DEF49960D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7" name="Google Shape;2623;p27">
                    <a:extLst>
                      <a:ext uri="{FF2B5EF4-FFF2-40B4-BE49-F238E27FC236}">
                        <a16:creationId xmlns:a16="http://schemas.microsoft.com/office/drawing/2014/main" id="{6D96B6A6-7E31-3C89-58B6-B53783A792C7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8" name="Google Shape;2624;p27">
                    <a:extLst>
                      <a:ext uri="{FF2B5EF4-FFF2-40B4-BE49-F238E27FC236}">
                        <a16:creationId xmlns:a16="http://schemas.microsoft.com/office/drawing/2014/main" id="{3CE06601-3835-B5EA-5492-D6267B62077A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9" name="Google Shape;2625;p27">
                    <a:extLst>
                      <a:ext uri="{FF2B5EF4-FFF2-40B4-BE49-F238E27FC236}">
                        <a16:creationId xmlns:a16="http://schemas.microsoft.com/office/drawing/2014/main" id="{75059271-1DCC-53BB-BA78-1010B5D0A04A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0" name="Google Shape;2626;p27">
                    <a:extLst>
                      <a:ext uri="{FF2B5EF4-FFF2-40B4-BE49-F238E27FC236}">
                        <a16:creationId xmlns:a16="http://schemas.microsoft.com/office/drawing/2014/main" id="{1BFD84B8-7FAC-539E-F9B5-11CDC1696290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1" name="Google Shape;2627;p27">
                    <a:extLst>
                      <a:ext uri="{FF2B5EF4-FFF2-40B4-BE49-F238E27FC236}">
                        <a16:creationId xmlns:a16="http://schemas.microsoft.com/office/drawing/2014/main" id="{8BB86AF0-DC38-CB48-490B-16D00EF741BB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2" name="Google Shape;2628;p27">
                    <a:extLst>
                      <a:ext uri="{FF2B5EF4-FFF2-40B4-BE49-F238E27FC236}">
                        <a16:creationId xmlns:a16="http://schemas.microsoft.com/office/drawing/2014/main" id="{1A115915-49B4-B21D-8C70-C7C34FCB59AF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3" name="Google Shape;2629;p27">
                    <a:extLst>
                      <a:ext uri="{FF2B5EF4-FFF2-40B4-BE49-F238E27FC236}">
                        <a16:creationId xmlns:a16="http://schemas.microsoft.com/office/drawing/2014/main" id="{6E46078C-C6D3-930B-3815-30CB6C7DD58D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4" name="Google Shape;2630;p27">
                    <a:extLst>
                      <a:ext uri="{FF2B5EF4-FFF2-40B4-BE49-F238E27FC236}">
                        <a16:creationId xmlns:a16="http://schemas.microsoft.com/office/drawing/2014/main" id="{1DDAEE6D-47DD-96DC-0FC0-8AAE1EAD2E9F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5" name="Google Shape;2631;p27">
                    <a:extLst>
                      <a:ext uri="{FF2B5EF4-FFF2-40B4-BE49-F238E27FC236}">
                        <a16:creationId xmlns:a16="http://schemas.microsoft.com/office/drawing/2014/main" id="{106845C3-D689-5964-44D1-24D42E513B33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6" name="Google Shape;2632;p27">
                    <a:extLst>
                      <a:ext uri="{FF2B5EF4-FFF2-40B4-BE49-F238E27FC236}">
                        <a16:creationId xmlns:a16="http://schemas.microsoft.com/office/drawing/2014/main" id="{DA5961DD-B919-8151-327F-579DB5245A8D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7" name="Google Shape;2633;p27">
                    <a:extLst>
                      <a:ext uri="{FF2B5EF4-FFF2-40B4-BE49-F238E27FC236}">
                        <a16:creationId xmlns:a16="http://schemas.microsoft.com/office/drawing/2014/main" id="{C4BBA131-5361-1872-02F7-5AB4E752E615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8" name="Google Shape;2634;p27">
                    <a:extLst>
                      <a:ext uri="{FF2B5EF4-FFF2-40B4-BE49-F238E27FC236}">
                        <a16:creationId xmlns:a16="http://schemas.microsoft.com/office/drawing/2014/main" id="{124C294F-18D0-6374-DE2D-22CECA609F60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9" name="Google Shape;2635;p27">
                    <a:extLst>
                      <a:ext uri="{FF2B5EF4-FFF2-40B4-BE49-F238E27FC236}">
                        <a16:creationId xmlns:a16="http://schemas.microsoft.com/office/drawing/2014/main" id="{3CE132DD-D507-C240-A51F-6AE179539972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0" name="Google Shape;2636;p27">
                    <a:extLst>
                      <a:ext uri="{FF2B5EF4-FFF2-40B4-BE49-F238E27FC236}">
                        <a16:creationId xmlns:a16="http://schemas.microsoft.com/office/drawing/2014/main" id="{960F7241-4376-8AA8-B1A6-BB89641BC6D5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1" name="Google Shape;2637;p27">
                    <a:extLst>
                      <a:ext uri="{FF2B5EF4-FFF2-40B4-BE49-F238E27FC236}">
                        <a16:creationId xmlns:a16="http://schemas.microsoft.com/office/drawing/2014/main" id="{8A371F3A-08DF-D7AB-2F00-7ADB84AADC98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2" name="Google Shape;2638;p27">
                    <a:extLst>
                      <a:ext uri="{FF2B5EF4-FFF2-40B4-BE49-F238E27FC236}">
                        <a16:creationId xmlns:a16="http://schemas.microsoft.com/office/drawing/2014/main" id="{00577143-313B-7C95-9BF4-71663CCC4DB2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3" name="Google Shape;2639;p27">
                    <a:extLst>
                      <a:ext uri="{FF2B5EF4-FFF2-40B4-BE49-F238E27FC236}">
                        <a16:creationId xmlns:a16="http://schemas.microsoft.com/office/drawing/2014/main" id="{7D85F44E-7998-CA3B-56A7-D077041F33D9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4" name="Google Shape;2640;p27">
                    <a:extLst>
                      <a:ext uri="{FF2B5EF4-FFF2-40B4-BE49-F238E27FC236}">
                        <a16:creationId xmlns:a16="http://schemas.microsoft.com/office/drawing/2014/main" id="{7CD8B2C4-AE23-51ED-6A13-99BCBC06BB97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5" name="Google Shape;2641;p27">
                    <a:extLst>
                      <a:ext uri="{FF2B5EF4-FFF2-40B4-BE49-F238E27FC236}">
                        <a16:creationId xmlns:a16="http://schemas.microsoft.com/office/drawing/2014/main" id="{C6B67157-9AFF-E5C5-819E-81A52BA029F7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6" name="Google Shape;2642;p27">
                    <a:extLst>
                      <a:ext uri="{FF2B5EF4-FFF2-40B4-BE49-F238E27FC236}">
                        <a16:creationId xmlns:a16="http://schemas.microsoft.com/office/drawing/2014/main" id="{E23F574B-3AD6-9339-10D5-6D26C2475335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7" name="Google Shape;2643;p27">
                    <a:extLst>
                      <a:ext uri="{FF2B5EF4-FFF2-40B4-BE49-F238E27FC236}">
                        <a16:creationId xmlns:a16="http://schemas.microsoft.com/office/drawing/2014/main" id="{A016672D-56CF-9FF5-F09D-5C51B9CEED01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8" name="Google Shape;2644;p27">
                    <a:extLst>
                      <a:ext uri="{FF2B5EF4-FFF2-40B4-BE49-F238E27FC236}">
                        <a16:creationId xmlns:a16="http://schemas.microsoft.com/office/drawing/2014/main" id="{905C51A5-2E3C-4593-9DE1-E995C7459AF7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9" name="Google Shape;2645;p27">
                    <a:extLst>
                      <a:ext uri="{FF2B5EF4-FFF2-40B4-BE49-F238E27FC236}">
                        <a16:creationId xmlns:a16="http://schemas.microsoft.com/office/drawing/2014/main" id="{D63FA4EC-EAB7-8541-8BF8-2E3D45FBF274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0" name="Google Shape;2646;p27">
                    <a:extLst>
                      <a:ext uri="{FF2B5EF4-FFF2-40B4-BE49-F238E27FC236}">
                        <a16:creationId xmlns:a16="http://schemas.microsoft.com/office/drawing/2014/main" id="{B20DFD75-33D5-C967-B46B-19CBBD100768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1" name="Google Shape;2647;p27">
                    <a:extLst>
                      <a:ext uri="{FF2B5EF4-FFF2-40B4-BE49-F238E27FC236}">
                        <a16:creationId xmlns:a16="http://schemas.microsoft.com/office/drawing/2014/main" id="{ED6F521F-85B8-18D9-5C50-E38E6C7C387E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2" name="Google Shape;2648;p27">
                    <a:extLst>
                      <a:ext uri="{FF2B5EF4-FFF2-40B4-BE49-F238E27FC236}">
                        <a16:creationId xmlns:a16="http://schemas.microsoft.com/office/drawing/2014/main" id="{3A420693-4A23-7479-D5B5-66B050C205EC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3" name="Google Shape;2649;p27">
                    <a:extLst>
                      <a:ext uri="{FF2B5EF4-FFF2-40B4-BE49-F238E27FC236}">
                        <a16:creationId xmlns:a16="http://schemas.microsoft.com/office/drawing/2014/main" id="{C0F9B7E0-E1EA-4CA5-4A78-F072095AB5EF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4" name="Google Shape;2650;p27">
                    <a:extLst>
                      <a:ext uri="{FF2B5EF4-FFF2-40B4-BE49-F238E27FC236}">
                        <a16:creationId xmlns:a16="http://schemas.microsoft.com/office/drawing/2014/main" id="{E3DBB107-61C9-7B87-9C03-FB44C897A6C8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5" name="Google Shape;2651;p27">
                    <a:extLst>
                      <a:ext uri="{FF2B5EF4-FFF2-40B4-BE49-F238E27FC236}">
                        <a16:creationId xmlns:a16="http://schemas.microsoft.com/office/drawing/2014/main" id="{1231E96D-5DD6-6F9C-68FD-733D625B98AA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6" name="Google Shape;2652;p27">
                    <a:extLst>
                      <a:ext uri="{FF2B5EF4-FFF2-40B4-BE49-F238E27FC236}">
                        <a16:creationId xmlns:a16="http://schemas.microsoft.com/office/drawing/2014/main" id="{6E0163FF-84E5-EB17-A727-BA527507C329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7" name="Google Shape;2653;p27">
                    <a:extLst>
                      <a:ext uri="{FF2B5EF4-FFF2-40B4-BE49-F238E27FC236}">
                        <a16:creationId xmlns:a16="http://schemas.microsoft.com/office/drawing/2014/main" id="{1CB14DC4-0FEF-FC8F-8D16-11C95A23F105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8" name="Google Shape;2654;p27">
                    <a:extLst>
                      <a:ext uri="{FF2B5EF4-FFF2-40B4-BE49-F238E27FC236}">
                        <a16:creationId xmlns:a16="http://schemas.microsoft.com/office/drawing/2014/main" id="{07E749E1-D0BC-4A3D-A5EA-65FA102706D3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9" name="Google Shape;2655;p27">
                    <a:extLst>
                      <a:ext uri="{FF2B5EF4-FFF2-40B4-BE49-F238E27FC236}">
                        <a16:creationId xmlns:a16="http://schemas.microsoft.com/office/drawing/2014/main" id="{AE9D8BF2-A146-4BD8-9C85-4ED78342544D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0" name="Google Shape;2656;p27">
                    <a:extLst>
                      <a:ext uri="{FF2B5EF4-FFF2-40B4-BE49-F238E27FC236}">
                        <a16:creationId xmlns:a16="http://schemas.microsoft.com/office/drawing/2014/main" id="{FBA1FF54-1081-137C-6EED-E18E3C2C65FE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1" name="Google Shape;2657;p27">
                    <a:extLst>
                      <a:ext uri="{FF2B5EF4-FFF2-40B4-BE49-F238E27FC236}">
                        <a16:creationId xmlns:a16="http://schemas.microsoft.com/office/drawing/2014/main" id="{E597B204-0E36-0FD8-B4BA-28DED541C387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2" name="Google Shape;2658;p27">
                    <a:extLst>
                      <a:ext uri="{FF2B5EF4-FFF2-40B4-BE49-F238E27FC236}">
                        <a16:creationId xmlns:a16="http://schemas.microsoft.com/office/drawing/2014/main" id="{362565F5-71AA-944B-CE9E-9E54D2C522CA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3" name="Google Shape;2659;p27">
                    <a:extLst>
                      <a:ext uri="{FF2B5EF4-FFF2-40B4-BE49-F238E27FC236}">
                        <a16:creationId xmlns:a16="http://schemas.microsoft.com/office/drawing/2014/main" id="{55450658-4A50-8DDE-5E1A-3998DF4E21AB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4" name="Google Shape;2660;p27">
                    <a:extLst>
                      <a:ext uri="{FF2B5EF4-FFF2-40B4-BE49-F238E27FC236}">
                        <a16:creationId xmlns:a16="http://schemas.microsoft.com/office/drawing/2014/main" id="{CD06BD7D-FAD1-2957-6455-11E2FA438F59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5" name="Google Shape;2661;p27">
                    <a:extLst>
                      <a:ext uri="{FF2B5EF4-FFF2-40B4-BE49-F238E27FC236}">
                        <a16:creationId xmlns:a16="http://schemas.microsoft.com/office/drawing/2014/main" id="{3D5E89D5-704A-5D9C-BB71-39FA79888128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6" name="Google Shape;2662;p27">
                    <a:extLst>
                      <a:ext uri="{FF2B5EF4-FFF2-40B4-BE49-F238E27FC236}">
                        <a16:creationId xmlns:a16="http://schemas.microsoft.com/office/drawing/2014/main" id="{8968BA0F-C716-C477-7783-25C3547D2E38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7" name="Google Shape;2663;p27">
                    <a:extLst>
                      <a:ext uri="{FF2B5EF4-FFF2-40B4-BE49-F238E27FC236}">
                        <a16:creationId xmlns:a16="http://schemas.microsoft.com/office/drawing/2014/main" id="{6C0E386A-06E3-EBB5-385D-B6525814C464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8" name="Google Shape;2664;p27">
                    <a:extLst>
                      <a:ext uri="{FF2B5EF4-FFF2-40B4-BE49-F238E27FC236}">
                        <a16:creationId xmlns:a16="http://schemas.microsoft.com/office/drawing/2014/main" id="{F337C078-5FDD-D155-EF91-C95FD3707A73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9" name="Google Shape;2665;p27">
                    <a:extLst>
                      <a:ext uri="{FF2B5EF4-FFF2-40B4-BE49-F238E27FC236}">
                        <a16:creationId xmlns:a16="http://schemas.microsoft.com/office/drawing/2014/main" id="{A1A9BD9E-055A-60D4-2203-B7A81F29A968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0" name="Google Shape;2666;p27">
                    <a:extLst>
                      <a:ext uri="{FF2B5EF4-FFF2-40B4-BE49-F238E27FC236}">
                        <a16:creationId xmlns:a16="http://schemas.microsoft.com/office/drawing/2014/main" id="{91BECB91-8154-7CBF-A529-CF37933BC743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1" name="Google Shape;2667;p27">
                    <a:extLst>
                      <a:ext uri="{FF2B5EF4-FFF2-40B4-BE49-F238E27FC236}">
                        <a16:creationId xmlns:a16="http://schemas.microsoft.com/office/drawing/2014/main" id="{2D9257F4-DF9F-B04D-4034-AFF4BC0F6D7A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2" name="Google Shape;2668;p27">
                    <a:extLst>
                      <a:ext uri="{FF2B5EF4-FFF2-40B4-BE49-F238E27FC236}">
                        <a16:creationId xmlns:a16="http://schemas.microsoft.com/office/drawing/2014/main" id="{BDAD4BA3-303A-6A94-133F-D2364B524CC8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3" name="Google Shape;2669;p27">
                    <a:extLst>
                      <a:ext uri="{FF2B5EF4-FFF2-40B4-BE49-F238E27FC236}">
                        <a16:creationId xmlns:a16="http://schemas.microsoft.com/office/drawing/2014/main" id="{45E179AB-8190-76E7-167B-65312EE8A895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4" name="Google Shape;2670;p27">
                    <a:extLst>
                      <a:ext uri="{FF2B5EF4-FFF2-40B4-BE49-F238E27FC236}">
                        <a16:creationId xmlns:a16="http://schemas.microsoft.com/office/drawing/2014/main" id="{3B652070-0111-8609-E676-04D46A3A7456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5" name="Google Shape;2671;p27">
                    <a:extLst>
                      <a:ext uri="{FF2B5EF4-FFF2-40B4-BE49-F238E27FC236}">
                        <a16:creationId xmlns:a16="http://schemas.microsoft.com/office/drawing/2014/main" id="{55C7CC44-06B3-3B63-F3FD-ADE7067BB8D9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6" name="Google Shape;2672;p27">
                    <a:extLst>
                      <a:ext uri="{FF2B5EF4-FFF2-40B4-BE49-F238E27FC236}">
                        <a16:creationId xmlns:a16="http://schemas.microsoft.com/office/drawing/2014/main" id="{590E2E9A-CDBB-A239-47B3-B7895BE438D7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7" name="Google Shape;2673;p27">
                    <a:extLst>
                      <a:ext uri="{FF2B5EF4-FFF2-40B4-BE49-F238E27FC236}">
                        <a16:creationId xmlns:a16="http://schemas.microsoft.com/office/drawing/2014/main" id="{C37FE626-C9F5-EF60-6F36-7FE76E892C16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509" name="Google Shape;2674;p27">
                <a:extLst>
                  <a:ext uri="{FF2B5EF4-FFF2-40B4-BE49-F238E27FC236}">
                    <a16:creationId xmlns:a16="http://schemas.microsoft.com/office/drawing/2014/main" id="{FD43D282-D958-2435-FDEA-58230229E52D}"/>
                  </a:ext>
                </a:extLst>
              </p:cNvPr>
              <p:cNvGrpSpPr/>
              <p:nvPr/>
            </p:nvGrpSpPr>
            <p:grpSpPr>
              <a:xfrm>
                <a:off x="1061298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510" name="Google Shape;2675;p27">
                  <a:extLst>
                    <a:ext uri="{FF2B5EF4-FFF2-40B4-BE49-F238E27FC236}">
                      <a16:creationId xmlns:a16="http://schemas.microsoft.com/office/drawing/2014/main" id="{8713DA43-787E-E61E-3B8A-91C090BAAEBA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1" name="Google Shape;2676;p27">
                  <a:extLst>
                    <a:ext uri="{FF2B5EF4-FFF2-40B4-BE49-F238E27FC236}">
                      <a16:creationId xmlns:a16="http://schemas.microsoft.com/office/drawing/2014/main" id="{7C1FBB3E-B8DE-912B-5DB8-CF6AF964166D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2" name="Google Shape;2677;p27">
                  <a:extLst>
                    <a:ext uri="{FF2B5EF4-FFF2-40B4-BE49-F238E27FC236}">
                      <a16:creationId xmlns:a16="http://schemas.microsoft.com/office/drawing/2014/main" id="{3A163E3D-3CAC-A72C-DB70-97371AF8C67E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3" name="Google Shape;2678;p27">
                  <a:extLst>
                    <a:ext uri="{FF2B5EF4-FFF2-40B4-BE49-F238E27FC236}">
                      <a16:creationId xmlns:a16="http://schemas.microsoft.com/office/drawing/2014/main" id="{5AFB9E95-F233-84D1-D1EC-F5F00FBAF2D9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4" name="Google Shape;2679;p27">
                  <a:extLst>
                    <a:ext uri="{FF2B5EF4-FFF2-40B4-BE49-F238E27FC236}">
                      <a16:creationId xmlns:a16="http://schemas.microsoft.com/office/drawing/2014/main" id="{7AF015E5-6555-19FB-BD51-5844D54D3BDD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5" name="Google Shape;2680;p27">
                  <a:extLst>
                    <a:ext uri="{FF2B5EF4-FFF2-40B4-BE49-F238E27FC236}">
                      <a16:creationId xmlns:a16="http://schemas.microsoft.com/office/drawing/2014/main" id="{41CDEDD9-CFCD-19A5-1007-12E2FCC34784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6" name="Google Shape;2681;p27">
                  <a:extLst>
                    <a:ext uri="{FF2B5EF4-FFF2-40B4-BE49-F238E27FC236}">
                      <a16:creationId xmlns:a16="http://schemas.microsoft.com/office/drawing/2014/main" id="{9B0C81ED-C8A3-CD3A-B125-320049576ECE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7" name="Google Shape;2682;p27">
                  <a:extLst>
                    <a:ext uri="{FF2B5EF4-FFF2-40B4-BE49-F238E27FC236}">
                      <a16:creationId xmlns:a16="http://schemas.microsoft.com/office/drawing/2014/main" id="{83F7C2FA-0585-2CC0-C249-5645B01BC92E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8" name="Google Shape;2683;p27">
                  <a:extLst>
                    <a:ext uri="{FF2B5EF4-FFF2-40B4-BE49-F238E27FC236}">
                      <a16:creationId xmlns:a16="http://schemas.microsoft.com/office/drawing/2014/main" id="{FFE8B559-210F-C8BB-AAD6-73187082DB2A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9" name="Google Shape;2684;p27">
                  <a:extLst>
                    <a:ext uri="{FF2B5EF4-FFF2-40B4-BE49-F238E27FC236}">
                      <a16:creationId xmlns:a16="http://schemas.microsoft.com/office/drawing/2014/main" id="{64C93A8E-008E-A4DB-555B-8BABF8B67A48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0" name="Google Shape;2685;p27">
                  <a:extLst>
                    <a:ext uri="{FF2B5EF4-FFF2-40B4-BE49-F238E27FC236}">
                      <a16:creationId xmlns:a16="http://schemas.microsoft.com/office/drawing/2014/main" id="{484408C2-9D5E-4993-D75A-3AD5A1D16F9E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" name="Google Shape;2686;p27">
                  <a:extLst>
                    <a:ext uri="{FF2B5EF4-FFF2-40B4-BE49-F238E27FC236}">
                      <a16:creationId xmlns:a16="http://schemas.microsoft.com/office/drawing/2014/main" id="{DC4DA28C-CC2B-2027-1903-A69E92F6BA16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" name="Google Shape;2687;p27">
                  <a:extLst>
                    <a:ext uri="{FF2B5EF4-FFF2-40B4-BE49-F238E27FC236}">
                      <a16:creationId xmlns:a16="http://schemas.microsoft.com/office/drawing/2014/main" id="{C7428447-EBAE-DD32-8547-B5358FAF4DBC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" name="Google Shape;2688;p27">
                  <a:extLst>
                    <a:ext uri="{FF2B5EF4-FFF2-40B4-BE49-F238E27FC236}">
                      <a16:creationId xmlns:a16="http://schemas.microsoft.com/office/drawing/2014/main" id="{75AFEE77-1AEC-D23B-2B1D-6FE7E2CAEACA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" name="Google Shape;2689;p27">
                  <a:extLst>
                    <a:ext uri="{FF2B5EF4-FFF2-40B4-BE49-F238E27FC236}">
                      <a16:creationId xmlns:a16="http://schemas.microsoft.com/office/drawing/2014/main" id="{1E94EEFE-213E-8ED3-588C-D5A6D42D0A78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5" name="Google Shape;2690;p27">
                  <a:extLst>
                    <a:ext uri="{FF2B5EF4-FFF2-40B4-BE49-F238E27FC236}">
                      <a16:creationId xmlns:a16="http://schemas.microsoft.com/office/drawing/2014/main" id="{0F811F95-E699-1CFE-AD44-3859D5DF6EF2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6" name="Google Shape;2691;p27">
                  <a:extLst>
                    <a:ext uri="{FF2B5EF4-FFF2-40B4-BE49-F238E27FC236}">
                      <a16:creationId xmlns:a16="http://schemas.microsoft.com/office/drawing/2014/main" id="{22FE5F38-8B9A-0914-25BF-4FCD501DCB21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7" name="Google Shape;2692;p27">
                  <a:extLst>
                    <a:ext uri="{FF2B5EF4-FFF2-40B4-BE49-F238E27FC236}">
                      <a16:creationId xmlns:a16="http://schemas.microsoft.com/office/drawing/2014/main" id="{31BE294C-C41E-6F1B-D66E-06D5984C6A49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8" name="Google Shape;2693;p27">
                  <a:extLst>
                    <a:ext uri="{FF2B5EF4-FFF2-40B4-BE49-F238E27FC236}">
                      <a16:creationId xmlns:a16="http://schemas.microsoft.com/office/drawing/2014/main" id="{2F1D7F97-0A68-9DE0-DF16-CC62FCF904B2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9" name="Google Shape;2694;p27">
                  <a:extLst>
                    <a:ext uri="{FF2B5EF4-FFF2-40B4-BE49-F238E27FC236}">
                      <a16:creationId xmlns:a16="http://schemas.microsoft.com/office/drawing/2014/main" id="{A407265C-1378-E685-216D-EB95C83CE817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0" name="Google Shape;2695;p27">
                  <a:extLst>
                    <a:ext uri="{FF2B5EF4-FFF2-40B4-BE49-F238E27FC236}">
                      <a16:creationId xmlns:a16="http://schemas.microsoft.com/office/drawing/2014/main" id="{E8355147-74FC-87F8-D2C9-619D6DA24D5B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1" name="Google Shape;2696;p27">
                  <a:extLst>
                    <a:ext uri="{FF2B5EF4-FFF2-40B4-BE49-F238E27FC236}">
                      <a16:creationId xmlns:a16="http://schemas.microsoft.com/office/drawing/2014/main" id="{A07682AE-6671-D2BA-98F7-5BB85EA5A502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2" name="Google Shape;2697;p27">
                  <a:extLst>
                    <a:ext uri="{FF2B5EF4-FFF2-40B4-BE49-F238E27FC236}">
                      <a16:creationId xmlns:a16="http://schemas.microsoft.com/office/drawing/2014/main" id="{43BE5E35-7000-C0A7-BF75-34376CDAA573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3" name="Google Shape;2698;p27">
                  <a:extLst>
                    <a:ext uri="{FF2B5EF4-FFF2-40B4-BE49-F238E27FC236}">
                      <a16:creationId xmlns:a16="http://schemas.microsoft.com/office/drawing/2014/main" id="{38E43507-F60A-0002-E823-5DDB1CF7542C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4" name="Google Shape;2699;p27">
                  <a:extLst>
                    <a:ext uri="{FF2B5EF4-FFF2-40B4-BE49-F238E27FC236}">
                      <a16:creationId xmlns:a16="http://schemas.microsoft.com/office/drawing/2014/main" id="{3A5C85D4-C959-6FEF-C558-8B2BE4C3F4AF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5" name="Google Shape;2700;p27">
                  <a:extLst>
                    <a:ext uri="{FF2B5EF4-FFF2-40B4-BE49-F238E27FC236}">
                      <a16:creationId xmlns:a16="http://schemas.microsoft.com/office/drawing/2014/main" id="{7EC3ADE5-6BDF-C8AC-A092-CB2A562057AF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6" name="Google Shape;2701;p27">
                  <a:extLst>
                    <a:ext uri="{FF2B5EF4-FFF2-40B4-BE49-F238E27FC236}">
                      <a16:creationId xmlns:a16="http://schemas.microsoft.com/office/drawing/2014/main" id="{F664A9D7-2FE3-8E60-0527-44E309F25C76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7" name="Google Shape;2702;p27">
                  <a:extLst>
                    <a:ext uri="{FF2B5EF4-FFF2-40B4-BE49-F238E27FC236}">
                      <a16:creationId xmlns:a16="http://schemas.microsoft.com/office/drawing/2014/main" id="{9D73A3B5-EBF4-C78B-5FF2-FC851A21756D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22" name="Group 921">
            <a:extLst>
              <a:ext uri="{FF2B5EF4-FFF2-40B4-BE49-F238E27FC236}">
                <a16:creationId xmlns:a16="http://schemas.microsoft.com/office/drawing/2014/main" id="{E9DA6218-B028-DF24-E280-5ADAA37AE306}"/>
              </a:ext>
            </a:extLst>
          </p:cNvPr>
          <p:cNvGrpSpPr/>
          <p:nvPr/>
        </p:nvGrpSpPr>
        <p:grpSpPr>
          <a:xfrm>
            <a:off x="3878659" y="2241184"/>
            <a:ext cx="2227604" cy="1732061"/>
            <a:chOff x="3878659" y="2241184"/>
            <a:chExt cx="2227604" cy="1732061"/>
          </a:xfrm>
        </p:grpSpPr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890CE5FD-B226-6398-3BFE-E2331C0D4066}"/>
                </a:ext>
              </a:extLst>
            </p:cNvPr>
            <p:cNvSpPr/>
            <p:nvPr/>
          </p:nvSpPr>
          <p:spPr>
            <a:xfrm>
              <a:off x="4914108" y="2760360"/>
              <a:ext cx="759277" cy="78657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3" name="Google Shape;2703;p27">
              <a:extLst>
                <a:ext uri="{FF2B5EF4-FFF2-40B4-BE49-F238E27FC236}">
                  <a16:creationId xmlns:a16="http://schemas.microsoft.com/office/drawing/2014/main" id="{19665042-E805-8F5E-E2C0-1D1389EB51D2}"/>
                </a:ext>
              </a:extLst>
            </p:cNvPr>
            <p:cNvGrpSpPr/>
            <p:nvPr/>
          </p:nvGrpSpPr>
          <p:grpSpPr>
            <a:xfrm>
              <a:off x="3878659" y="2241184"/>
              <a:ext cx="2227604" cy="1732061"/>
              <a:chOff x="3339544" y="1367946"/>
              <a:chExt cx="2407562" cy="1807025"/>
            </a:xfrm>
            <a:solidFill>
              <a:srgbClr val="253B50"/>
            </a:solidFill>
          </p:grpSpPr>
          <p:grpSp>
            <p:nvGrpSpPr>
              <p:cNvPr id="644" name="Google Shape;2704;p27">
                <a:extLst>
                  <a:ext uri="{FF2B5EF4-FFF2-40B4-BE49-F238E27FC236}">
                    <a16:creationId xmlns:a16="http://schemas.microsoft.com/office/drawing/2014/main" id="{F9472F42-5248-1529-34B7-05648A2DCC47}"/>
                  </a:ext>
                </a:extLst>
              </p:cNvPr>
              <p:cNvGrpSpPr/>
              <p:nvPr/>
            </p:nvGrpSpPr>
            <p:grpSpPr>
              <a:xfrm>
                <a:off x="3339544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745" name="Google Shape;2705;p27">
                  <a:extLst>
                    <a:ext uri="{FF2B5EF4-FFF2-40B4-BE49-F238E27FC236}">
                      <a16:creationId xmlns:a16="http://schemas.microsoft.com/office/drawing/2014/main" id="{727E5674-0A0C-6445-ADAC-34A107D89E5C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6" name="Google Shape;2706;p27">
                  <a:extLst>
                    <a:ext uri="{FF2B5EF4-FFF2-40B4-BE49-F238E27FC236}">
                      <a16:creationId xmlns:a16="http://schemas.microsoft.com/office/drawing/2014/main" id="{C6297EB0-4FBE-B343-AE8F-BAAAF88D11F8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7" name="Google Shape;2707;p27">
                  <a:extLst>
                    <a:ext uri="{FF2B5EF4-FFF2-40B4-BE49-F238E27FC236}">
                      <a16:creationId xmlns:a16="http://schemas.microsoft.com/office/drawing/2014/main" id="{5C9AAF21-4DCB-54BE-581E-D4CECAB18961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8" name="Google Shape;2708;p27">
                  <a:extLst>
                    <a:ext uri="{FF2B5EF4-FFF2-40B4-BE49-F238E27FC236}">
                      <a16:creationId xmlns:a16="http://schemas.microsoft.com/office/drawing/2014/main" id="{09C4C169-860C-3AA1-68E3-C0350A996C08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9" name="Google Shape;2709;p27">
                  <a:extLst>
                    <a:ext uri="{FF2B5EF4-FFF2-40B4-BE49-F238E27FC236}">
                      <a16:creationId xmlns:a16="http://schemas.microsoft.com/office/drawing/2014/main" id="{539C5F58-B779-CE0B-D9BA-608494F94B23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0" name="Google Shape;2710;p27">
                  <a:extLst>
                    <a:ext uri="{FF2B5EF4-FFF2-40B4-BE49-F238E27FC236}">
                      <a16:creationId xmlns:a16="http://schemas.microsoft.com/office/drawing/2014/main" id="{F9F98ACB-B0AC-A9CC-CF61-AD4C5AEC3B71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1" name="Google Shape;2711;p27">
                  <a:extLst>
                    <a:ext uri="{FF2B5EF4-FFF2-40B4-BE49-F238E27FC236}">
                      <a16:creationId xmlns:a16="http://schemas.microsoft.com/office/drawing/2014/main" id="{41801AAB-E6EC-59BE-650D-D739F0DF7247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2" name="Google Shape;2712;p27">
                  <a:extLst>
                    <a:ext uri="{FF2B5EF4-FFF2-40B4-BE49-F238E27FC236}">
                      <a16:creationId xmlns:a16="http://schemas.microsoft.com/office/drawing/2014/main" id="{9EB728CE-B521-D7EA-69D1-E2DC6099EF91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" name="Google Shape;2713;p27">
                  <a:extLst>
                    <a:ext uri="{FF2B5EF4-FFF2-40B4-BE49-F238E27FC236}">
                      <a16:creationId xmlns:a16="http://schemas.microsoft.com/office/drawing/2014/main" id="{4DFE3A40-600B-CDC8-E6F2-5DE26B045CB9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" name="Google Shape;2714;p27">
                  <a:extLst>
                    <a:ext uri="{FF2B5EF4-FFF2-40B4-BE49-F238E27FC236}">
                      <a16:creationId xmlns:a16="http://schemas.microsoft.com/office/drawing/2014/main" id="{1026A796-777F-9E54-AABA-B1C6918C2C5B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" name="Google Shape;2715;p27">
                  <a:extLst>
                    <a:ext uri="{FF2B5EF4-FFF2-40B4-BE49-F238E27FC236}">
                      <a16:creationId xmlns:a16="http://schemas.microsoft.com/office/drawing/2014/main" id="{2ABDFFA4-1D0C-06E9-78F7-A9A6150758E4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" name="Google Shape;2716;p27">
                  <a:extLst>
                    <a:ext uri="{FF2B5EF4-FFF2-40B4-BE49-F238E27FC236}">
                      <a16:creationId xmlns:a16="http://schemas.microsoft.com/office/drawing/2014/main" id="{BDC88CBC-8923-21A8-2CC8-C22001FDCA7D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" name="Google Shape;2717;p27">
                  <a:extLst>
                    <a:ext uri="{FF2B5EF4-FFF2-40B4-BE49-F238E27FC236}">
                      <a16:creationId xmlns:a16="http://schemas.microsoft.com/office/drawing/2014/main" id="{335FF700-B9BC-FCDB-B439-22BD42DC5CD1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8" name="Google Shape;2718;p27">
                  <a:extLst>
                    <a:ext uri="{FF2B5EF4-FFF2-40B4-BE49-F238E27FC236}">
                      <a16:creationId xmlns:a16="http://schemas.microsoft.com/office/drawing/2014/main" id="{D67E00AA-4E0F-BBAD-11F7-2DC99A16BD18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9" name="Google Shape;2719;p27">
                  <a:extLst>
                    <a:ext uri="{FF2B5EF4-FFF2-40B4-BE49-F238E27FC236}">
                      <a16:creationId xmlns:a16="http://schemas.microsoft.com/office/drawing/2014/main" id="{5FAAFEA9-4C52-870A-9CD1-733284B252A4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0" name="Google Shape;2720;p27">
                  <a:extLst>
                    <a:ext uri="{FF2B5EF4-FFF2-40B4-BE49-F238E27FC236}">
                      <a16:creationId xmlns:a16="http://schemas.microsoft.com/office/drawing/2014/main" id="{C8BC311F-F2B6-77FF-D382-5FEDAD137A2E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1" name="Google Shape;2721;p27">
                  <a:extLst>
                    <a:ext uri="{FF2B5EF4-FFF2-40B4-BE49-F238E27FC236}">
                      <a16:creationId xmlns:a16="http://schemas.microsoft.com/office/drawing/2014/main" id="{FD7D6871-DA78-FAA1-A086-3497A1ECCB27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2" name="Google Shape;2722;p27">
                  <a:extLst>
                    <a:ext uri="{FF2B5EF4-FFF2-40B4-BE49-F238E27FC236}">
                      <a16:creationId xmlns:a16="http://schemas.microsoft.com/office/drawing/2014/main" id="{8A484D5D-1FB9-32E3-ACD1-CD807707EC39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3" name="Google Shape;2723;p27">
                  <a:extLst>
                    <a:ext uri="{FF2B5EF4-FFF2-40B4-BE49-F238E27FC236}">
                      <a16:creationId xmlns:a16="http://schemas.microsoft.com/office/drawing/2014/main" id="{EFABD7BC-7017-4258-98CA-1E81DE2207A5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4" name="Google Shape;2724;p27">
                  <a:extLst>
                    <a:ext uri="{FF2B5EF4-FFF2-40B4-BE49-F238E27FC236}">
                      <a16:creationId xmlns:a16="http://schemas.microsoft.com/office/drawing/2014/main" id="{66D29D6E-7531-2F60-62A3-0E92739A5C2A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5" name="Google Shape;2725;p27">
                  <a:extLst>
                    <a:ext uri="{FF2B5EF4-FFF2-40B4-BE49-F238E27FC236}">
                      <a16:creationId xmlns:a16="http://schemas.microsoft.com/office/drawing/2014/main" id="{DE3628FC-A619-F6A0-9CA5-0104A426DAB8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6" name="Google Shape;2726;p27">
                  <a:extLst>
                    <a:ext uri="{FF2B5EF4-FFF2-40B4-BE49-F238E27FC236}">
                      <a16:creationId xmlns:a16="http://schemas.microsoft.com/office/drawing/2014/main" id="{753649EC-B5D7-7C16-6951-0D245C86743E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7" name="Google Shape;2727;p27">
                  <a:extLst>
                    <a:ext uri="{FF2B5EF4-FFF2-40B4-BE49-F238E27FC236}">
                      <a16:creationId xmlns:a16="http://schemas.microsoft.com/office/drawing/2014/main" id="{0E1C7366-E649-2C75-366B-98BBA4D844C7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8" name="Google Shape;2728;p27">
                  <a:extLst>
                    <a:ext uri="{FF2B5EF4-FFF2-40B4-BE49-F238E27FC236}">
                      <a16:creationId xmlns:a16="http://schemas.microsoft.com/office/drawing/2014/main" id="{6BC1C55C-2205-890F-3F4E-F1562A6A3527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9" name="Google Shape;2729;p27">
                  <a:extLst>
                    <a:ext uri="{FF2B5EF4-FFF2-40B4-BE49-F238E27FC236}">
                      <a16:creationId xmlns:a16="http://schemas.microsoft.com/office/drawing/2014/main" id="{C3198E89-E67D-6CED-25E8-D00FE8F1B1B5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0" name="Google Shape;2730;p27">
                  <a:extLst>
                    <a:ext uri="{FF2B5EF4-FFF2-40B4-BE49-F238E27FC236}">
                      <a16:creationId xmlns:a16="http://schemas.microsoft.com/office/drawing/2014/main" id="{70FCE3E8-C962-0B9E-DA24-5EBE386E9152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1" name="Google Shape;2731;p27">
                  <a:extLst>
                    <a:ext uri="{FF2B5EF4-FFF2-40B4-BE49-F238E27FC236}">
                      <a16:creationId xmlns:a16="http://schemas.microsoft.com/office/drawing/2014/main" id="{3224AD58-E391-5052-3F7A-9481FB4362FC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2" name="Google Shape;2732;p27">
                  <a:extLst>
                    <a:ext uri="{FF2B5EF4-FFF2-40B4-BE49-F238E27FC236}">
                      <a16:creationId xmlns:a16="http://schemas.microsoft.com/office/drawing/2014/main" id="{A879949F-50A0-BFC3-CC8D-B27981A5DE20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3" name="Google Shape;2733;p27">
                  <a:extLst>
                    <a:ext uri="{FF2B5EF4-FFF2-40B4-BE49-F238E27FC236}">
                      <a16:creationId xmlns:a16="http://schemas.microsoft.com/office/drawing/2014/main" id="{CA0607C7-DE66-C1EF-DD45-9EEA9F2EB3D0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4" name="Google Shape;2734;p27">
                  <a:extLst>
                    <a:ext uri="{FF2B5EF4-FFF2-40B4-BE49-F238E27FC236}">
                      <a16:creationId xmlns:a16="http://schemas.microsoft.com/office/drawing/2014/main" id="{0A4B66EB-58E0-7F47-F74F-68B52B0EE987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5" name="Google Shape;2735;p27">
                  <a:extLst>
                    <a:ext uri="{FF2B5EF4-FFF2-40B4-BE49-F238E27FC236}">
                      <a16:creationId xmlns:a16="http://schemas.microsoft.com/office/drawing/2014/main" id="{0710A5BA-2D20-42B1-2333-5AC65E9CEE0D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6" name="Google Shape;2736;p27">
                  <a:extLst>
                    <a:ext uri="{FF2B5EF4-FFF2-40B4-BE49-F238E27FC236}">
                      <a16:creationId xmlns:a16="http://schemas.microsoft.com/office/drawing/2014/main" id="{491FC5ED-63D8-8301-5400-ED9CF2846935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7" name="Google Shape;2737;p27">
                  <a:extLst>
                    <a:ext uri="{FF2B5EF4-FFF2-40B4-BE49-F238E27FC236}">
                      <a16:creationId xmlns:a16="http://schemas.microsoft.com/office/drawing/2014/main" id="{C6E92E4D-E0AC-2E50-97FE-D297BD5CBF9D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" name="Google Shape;2738;p27">
                  <a:extLst>
                    <a:ext uri="{FF2B5EF4-FFF2-40B4-BE49-F238E27FC236}">
                      <a16:creationId xmlns:a16="http://schemas.microsoft.com/office/drawing/2014/main" id="{27F6EC1E-7DE4-879D-AD22-BBA50B499718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9" name="Google Shape;2739;p27">
                  <a:extLst>
                    <a:ext uri="{FF2B5EF4-FFF2-40B4-BE49-F238E27FC236}">
                      <a16:creationId xmlns:a16="http://schemas.microsoft.com/office/drawing/2014/main" id="{4ECD6D87-67EB-6A55-E362-816A47690974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45" name="Google Shape;2740;p27">
                <a:extLst>
                  <a:ext uri="{FF2B5EF4-FFF2-40B4-BE49-F238E27FC236}">
                    <a16:creationId xmlns:a16="http://schemas.microsoft.com/office/drawing/2014/main" id="{E1AC14B9-FFD0-A95B-9345-811AC91CB023}"/>
                  </a:ext>
                </a:extLst>
              </p:cNvPr>
              <p:cNvGrpSpPr/>
              <p:nvPr/>
            </p:nvGrpSpPr>
            <p:grpSpPr>
              <a:xfrm>
                <a:off x="3963032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675" name="Google Shape;2741;p27">
                  <a:extLst>
                    <a:ext uri="{FF2B5EF4-FFF2-40B4-BE49-F238E27FC236}">
                      <a16:creationId xmlns:a16="http://schemas.microsoft.com/office/drawing/2014/main" id="{FA28BC2C-91EC-CA8C-0E24-D596F3BFA82E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676" name="Google Shape;2742;p27">
                  <a:extLst>
                    <a:ext uri="{FF2B5EF4-FFF2-40B4-BE49-F238E27FC236}">
                      <a16:creationId xmlns:a16="http://schemas.microsoft.com/office/drawing/2014/main" id="{F3DC3029-D095-7418-5FE9-B6650EFE84C8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677" name="Google Shape;2743;p27">
                    <a:extLst>
                      <a:ext uri="{FF2B5EF4-FFF2-40B4-BE49-F238E27FC236}">
                        <a16:creationId xmlns:a16="http://schemas.microsoft.com/office/drawing/2014/main" id="{F74FBD4F-E66F-5ABE-5DDF-CC380DF89043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78" name="Google Shape;2744;p27">
                    <a:extLst>
                      <a:ext uri="{FF2B5EF4-FFF2-40B4-BE49-F238E27FC236}">
                        <a16:creationId xmlns:a16="http://schemas.microsoft.com/office/drawing/2014/main" id="{9256FCC4-B97D-BDD8-7B03-C8D1FB00B1BB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79" name="Google Shape;2745;p27">
                    <a:extLst>
                      <a:ext uri="{FF2B5EF4-FFF2-40B4-BE49-F238E27FC236}">
                        <a16:creationId xmlns:a16="http://schemas.microsoft.com/office/drawing/2014/main" id="{5171A1A8-6144-71C3-BD7F-BE8A8314C8F7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0" name="Google Shape;2746;p27">
                    <a:extLst>
                      <a:ext uri="{FF2B5EF4-FFF2-40B4-BE49-F238E27FC236}">
                        <a16:creationId xmlns:a16="http://schemas.microsoft.com/office/drawing/2014/main" id="{A33236D0-3FD8-2578-760F-2D6512E27BFF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1" name="Google Shape;2747;p27">
                    <a:extLst>
                      <a:ext uri="{FF2B5EF4-FFF2-40B4-BE49-F238E27FC236}">
                        <a16:creationId xmlns:a16="http://schemas.microsoft.com/office/drawing/2014/main" id="{F7A9AF8F-AAFD-13F4-1AC2-663EBB406CF8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2" name="Google Shape;2748;p27">
                    <a:extLst>
                      <a:ext uri="{FF2B5EF4-FFF2-40B4-BE49-F238E27FC236}">
                        <a16:creationId xmlns:a16="http://schemas.microsoft.com/office/drawing/2014/main" id="{A5E34571-E401-1DD7-A56E-E77433D0DE0F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" name="Google Shape;2749;p27">
                    <a:extLst>
                      <a:ext uri="{FF2B5EF4-FFF2-40B4-BE49-F238E27FC236}">
                        <a16:creationId xmlns:a16="http://schemas.microsoft.com/office/drawing/2014/main" id="{20666FEA-D331-7E12-5825-CC2927162A97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" name="Google Shape;2750;p27">
                    <a:extLst>
                      <a:ext uri="{FF2B5EF4-FFF2-40B4-BE49-F238E27FC236}">
                        <a16:creationId xmlns:a16="http://schemas.microsoft.com/office/drawing/2014/main" id="{A9F7F787-7D08-5BF0-7BEA-6A47D48A2DB2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5" name="Google Shape;2751;p27">
                    <a:extLst>
                      <a:ext uri="{FF2B5EF4-FFF2-40B4-BE49-F238E27FC236}">
                        <a16:creationId xmlns:a16="http://schemas.microsoft.com/office/drawing/2014/main" id="{CB00CCD2-2C86-BE84-E93A-72C2DE7432D5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6" name="Google Shape;2752;p27">
                    <a:extLst>
                      <a:ext uri="{FF2B5EF4-FFF2-40B4-BE49-F238E27FC236}">
                        <a16:creationId xmlns:a16="http://schemas.microsoft.com/office/drawing/2014/main" id="{EF862ED3-68A9-91E5-04C3-D3D1FDA56D03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" name="Google Shape;2753;p27">
                    <a:extLst>
                      <a:ext uri="{FF2B5EF4-FFF2-40B4-BE49-F238E27FC236}">
                        <a16:creationId xmlns:a16="http://schemas.microsoft.com/office/drawing/2014/main" id="{F90C2E83-5026-3E5A-030E-5CE59582C937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8" name="Google Shape;2754;p27">
                    <a:extLst>
                      <a:ext uri="{FF2B5EF4-FFF2-40B4-BE49-F238E27FC236}">
                        <a16:creationId xmlns:a16="http://schemas.microsoft.com/office/drawing/2014/main" id="{8F00882E-8275-876B-64E4-32A78235824B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9" name="Google Shape;2755;p27">
                    <a:extLst>
                      <a:ext uri="{FF2B5EF4-FFF2-40B4-BE49-F238E27FC236}">
                        <a16:creationId xmlns:a16="http://schemas.microsoft.com/office/drawing/2014/main" id="{9F993418-C21F-381A-8448-39453AD25FF9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0" name="Google Shape;2756;p27">
                    <a:extLst>
                      <a:ext uri="{FF2B5EF4-FFF2-40B4-BE49-F238E27FC236}">
                        <a16:creationId xmlns:a16="http://schemas.microsoft.com/office/drawing/2014/main" id="{E1A0F0EB-AAEC-CE27-2098-89A860C0D364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" name="Google Shape;2757;p27">
                    <a:extLst>
                      <a:ext uri="{FF2B5EF4-FFF2-40B4-BE49-F238E27FC236}">
                        <a16:creationId xmlns:a16="http://schemas.microsoft.com/office/drawing/2014/main" id="{4E247A35-2EBB-9253-046E-2BED9E12514B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2" name="Google Shape;2758;p27">
                    <a:extLst>
                      <a:ext uri="{FF2B5EF4-FFF2-40B4-BE49-F238E27FC236}">
                        <a16:creationId xmlns:a16="http://schemas.microsoft.com/office/drawing/2014/main" id="{0BF9D294-07EA-658F-F658-B1AD5120FB80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3" name="Google Shape;2759;p27">
                    <a:extLst>
                      <a:ext uri="{FF2B5EF4-FFF2-40B4-BE49-F238E27FC236}">
                        <a16:creationId xmlns:a16="http://schemas.microsoft.com/office/drawing/2014/main" id="{43EC4C12-D40D-30A1-6BEB-71908EC148E8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" name="Google Shape;2760;p27">
                    <a:extLst>
                      <a:ext uri="{FF2B5EF4-FFF2-40B4-BE49-F238E27FC236}">
                        <a16:creationId xmlns:a16="http://schemas.microsoft.com/office/drawing/2014/main" id="{E99BBC0D-38A1-1C96-D4E8-7EF45352E944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" name="Google Shape;2761;p27">
                    <a:extLst>
                      <a:ext uri="{FF2B5EF4-FFF2-40B4-BE49-F238E27FC236}">
                        <a16:creationId xmlns:a16="http://schemas.microsoft.com/office/drawing/2014/main" id="{73C8DB67-130B-F208-ED71-E1C3D7ABAE6C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6" name="Google Shape;2762;p27">
                    <a:extLst>
                      <a:ext uri="{FF2B5EF4-FFF2-40B4-BE49-F238E27FC236}">
                        <a16:creationId xmlns:a16="http://schemas.microsoft.com/office/drawing/2014/main" id="{D46B2E6A-C43E-D85F-DCDF-329B8A90279E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7" name="Google Shape;2763;p27">
                    <a:extLst>
                      <a:ext uri="{FF2B5EF4-FFF2-40B4-BE49-F238E27FC236}">
                        <a16:creationId xmlns:a16="http://schemas.microsoft.com/office/drawing/2014/main" id="{A109ABF3-C101-3EC4-2172-C0F88243AF5D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8" name="Google Shape;2764;p27">
                    <a:extLst>
                      <a:ext uri="{FF2B5EF4-FFF2-40B4-BE49-F238E27FC236}">
                        <a16:creationId xmlns:a16="http://schemas.microsoft.com/office/drawing/2014/main" id="{B7EF0E43-FFBE-6CF3-71FF-997B1DA8DA7A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9" name="Google Shape;2765;p27">
                    <a:extLst>
                      <a:ext uri="{FF2B5EF4-FFF2-40B4-BE49-F238E27FC236}">
                        <a16:creationId xmlns:a16="http://schemas.microsoft.com/office/drawing/2014/main" id="{FBAC48E5-593E-AA36-35B7-3B121E322BBC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0" name="Google Shape;2766;p27">
                    <a:extLst>
                      <a:ext uri="{FF2B5EF4-FFF2-40B4-BE49-F238E27FC236}">
                        <a16:creationId xmlns:a16="http://schemas.microsoft.com/office/drawing/2014/main" id="{DE58F511-B5C1-7880-9FB6-999273930771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1" name="Google Shape;2767;p27">
                    <a:extLst>
                      <a:ext uri="{FF2B5EF4-FFF2-40B4-BE49-F238E27FC236}">
                        <a16:creationId xmlns:a16="http://schemas.microsoft.com/office/drawing/2014/main" id="{4FF56B50-86A3-A614-87AC-EAF9E21C7594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2" name="Google Shape;2768;p27">
                    <a:extLst>
                      <a:ext uri="{FF2B5EF4-FFF2-40B4-BE49-F238E27FC236}">
                        <a16:creationId xmlns:a16="http://schemas.microsoft.com/office/drawing/2014/main" id="{9566E3FC-250A-95DB-D71E-2D1847382567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3" name="Google Shape;2769;p27">
                    <a:extLst>
                      <a:ext uri="{FF2B5EF4-FFF2-40B4-BE49-F238E27FC236}">
                        <a16:creationId xmlns:a16="http://schemas.microsoft.com/office/drawing/2014/main" id="{CB30D571-9BF6-09E4-1DBC-E25E4C3FD3E9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4" name="Google Shape;2770;p27">
                    <a:extLst>
                      <a:ext uri="{FF2B5EF4-FFF2-40B4-BE49-F238E27FC236}">
                        <a16:creationId xmlns:a16="http://schemas.microsoft.com/office/drawing/2014/main" id="{8125BA52-7EE3-3211-D57D-88AE3A51B9FD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5" name="Google Shape;2771;p27">
                    <a:extLst>
                      <a:ext uri="{FF2B5EF4-FFF2-40B4-BE49-F238E27FC236}">
                        <a16:creationId xmlns:a16="http://schemas.microsoft.com/office/drawing/2014/main" id="{E8D1D375-1153-AA2A-457D-E0C4816E0762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6" name="Google Shape;2772;p27">
                    <a:extLst>
                      <a:ext uri="{FF2B5EF4-FFF2-40B4-BE49-F238E27FC236}">
                        <a16:creationId xmlns:a16="http://schemas.microsoft.com/office/drawing/2014/main" id="{E22C6ED2-AC07-7833-C76C-78496AE9FC46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7" name="Google Shape;2773;p27">
                    <a:extLst>
                      <a:ext uri="{FF2B5EF4-FFF2-40B4-BE49-F238E27FC236}">
                        <a16:creationId xmlns:a16="http://schemas.microsoft.com/office/drawing/2014/main" id="{6B6517C5-9352-71CF-F449-E8A32F1B08F6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8" name="Google Shape;2774;p27">
                    <a:extLst>
                      <a:ext uri="{FF2B5EF4-FFF2-40B4-BE49-F238E27FC236}">
                        <a16:creationId xmlns:a16="http://schemas.microsoft.com/office/drawing/2014/main" id="{AC4164E2-A4EA-17E4-A297-2F8FF7E52D62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9" name="Google Shape;2775;p27">
                    <a:extLst>
                      <a:ext uri="{FF2B5EF4-FFF2-40B4-BE49-F238E27FC236}">
                        <a16:creationId xmlns:a16="http://schemas.microsoft.com/office/drawing/2014/main" id="{CD1C23C4-572C-BC22-9AAD-D41FFA6501DE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0" name="Google Shape;2776;p27">
                    <a:extLst>
                      <a:ext uri="{FF2B5EF4-FFF2-40B4-BE49-F238E27FC236}">
                        <a16:creationId xmlns:a16="http://schemas.microsoft.com/office/drawing/2014/main" id="{2F165D03-4F47-2833-97F6-01D13ABBCF53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1" name="Google Shape;2777;p27">
                    <a:extLst>
                      <a:ext uri="{FF2B5EF4-FFF2-40B4-BE49-F238E27FC236}">
                        <a16:creationId xmlns:a16="http://schemas.microsoft.com/office/drawing/2014/main" id="{E2DDA072-B91D-974D-74D0-5F3B588B3E4E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2" name="Google Shape;2778;p27">
                    <a:extLst>
                      <a:ext uri="{FF2B5EF4-FFF2-40B4-BE49-F238E27FC236}">
                        <a16:creationId xmlns:a16="http://schemas.microsoft.com/office/drawing/2014/main" id="{325B542E-622D-70FB-E700-8C2146C03E97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3" name="Google Shape;2779;p27">
                    <a:extLst>
                      <a:ext uri="{FF2B5EF4-FFF2-40B4-BE49-F238E27FC236}">
                        <a16:creationId xmlns:a16="http://schemas.microsoft.com/office/drawing/2014/main" id="{548E6D51-C2C2-9145-7878-8CB9F6AA83B0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4" name="Google Shape;2780;p27">
                    <a:extLst>
                      <a:ext uri="{FF2B5EF4-FFF2-40B4-BE49-F238E27FC236}">
                        <a16:creationId xmlns:a16="http://schemas.microsoft.com/office/drawing/2014/main" id="{476E83BD-57E8-9622-0979-5652A4258DAE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5" name="Google Shape;2781;p27">
                    <a:extLst>
                      <a:ext uri="{FF2B5EF4-FFF2-40B4-BE49-F238E27FC236}">
                        <a16:creationId xmlns:a16="http://schemas.microsoft.com/office/drawing/2014/main" id="{B07ABF72-8CB1-7017-2776-A2D3E7AED862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6" name="Google Shape;2782;p27">
                    <a:extLst>
                      <a:ext uri="{FF2B5EF4-FFF2-40B4-BE49-F238E27FC236}">
                        <a16:creationId xmlns:a16="http://schemas.microsoft.com/office/drawing/2014/main" id="{D5CE7E65-8E1F-91C4-9C3D-97BC494619FE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7" name="Google Shape;2783;p27">
                    <a:extLst>
                      <a:ext uri="{FF2B5EF4-FFF2-40B4-BE49-F238E27FC236}">
                        <a16:creationId xmlns:a16="http://schemas.microsoft.com/office/drawing/2014/main" id="{E34E6F96-FC83-800B-AD0E-3D60F352A4AD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8" name="Google Shape;2784;p27">
                    <a:extLst>
                      <a:ext uri="{FF2B5EF4-FFF2-40B4-BE49-F238E27FC236}">
                        <a16:creationId xmlns:a16="http://schemas.microsoft.com/office/drawing/2014/main" id="{336CA2F9-C3B1-B00B-F7C3-6D64B134E1EB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9" name="Google Shape;2785;p27">
                    <a:extLst>
                      <a:ext uri="{FF2B5EF4-FFF2-40B4-BE49-F238E27FC236}">
                        <a16:creationId xmlns:a16="http://schemas.microsoft.com/office/drawing/2014/main" id="{5D4D4BBD-4E61-70BA-7A93-184E721231FA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0" name="Google Shape;2786;p27">
                    <a:extLst>
                      <a:ext uri="{FF2B5EF4-FFF2-40B4-BE49-F238E27FC236}">
                        <a16:creationId xmlns:a16="http://schemas.microsoft.com/office/drawing/2014/main" id="{B6DC4FE9-4553-75DF-F122-AB60CD438DD7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1" name="Google Shape;2787;p27">
                    <a:extLst>
                      <a:ext uri="{FF2B5EF4-FFF2-40B4-BE49-F238E27FC236}">
                        <a16:creationId xmlns:a16="http://schemas.microsoft.com/office/drawing/2014/main" id="{8AF64EA1-828B-359B-7BA6-088920926719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2" name="Google Shape;2788;p27">
                    <a:extLst>
                      <a:ext uri="{FF2B5EF4-FFF2-40B4-BE49-F238E27FC236}">
                        <a16:creationId xmlns:a16="http://schemas.microsoft.com/office/drawing/2014/main" id="{936775BA-503D-CD36-AC85-B993B5694D2E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3" name="Google Shape;2789;p27">
                    <a:extLst>
                      <a:ext uri="{FF2B5EF4-FFF2-40B4-BE49-F238E27FC236}">
                        <a16:creationId xmlns:a16="http://schemas.microsoft.com/office/drawing/2014/main" id="{FED7E0CF-1067-000E-F132-E4640464774C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4" name="Google Shape;2790;p27">
                    <a:extLst>
                      <a:ext uri="{FF2B5EF4-FFF2-40B4-BE49-F238E27FC236}">
                        <a16:creationId xmlns:a16="http://schemas.microsoft.com/office/drawing/2014/main" id="{4A3AC5AB-B474-AE22-0372-909CE2431BC8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5" name="Google Shape;2791;p27">
                    <a:extLst>
                      <a:ext uri="{FF2B5EF4-FFF2-40B4-BE49-F238E27FC236}">
                        <a16:creationId xmlns:a16="http://schemas.microsoft.com/office/drawing/2014/main" id="{191F3C1F-5D45-4744-B3FF-C490F3AF679B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6" name="Google Shape;2792;p27">
                    <a:extLst>
                      <a:ext uri="{FF2B5EF4-FFF2-40B4-BE49-F238E27FC236}">
                        <a16:creationId xmlns:a16="http://schemas.microsoft.com/office/drawing/2014/main" id="{EA313A21-2647-9180-0357-5C85C69578C6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7" name="Google Shape;2793;p27">
                    <a:extLst>
                      <a:ext uri="{FF2B5EF4-FFF2-40B4-BE49-F238E27FC236}">
                        <a16:creationId xmlns:a16="http://schemas.microsoft.com/office/drawing/2014/main" id="{2205B7F4-46E2-0D7F-767E-F334FE9F7C88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8" name="Google Shape;2794;p27">
                    <a:extLst>
                      <a:ext uri="{FF2B5EF4-FFF2-40B4-BE49-F238E27FC236}">
                        <a16:creationId xmlns:a16="http://schemas.microsoft.com/office/drawing/2014/main" id="{1797A2F9-11C3-C57F-CF98-FA1C3553D315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9" name="Google Shape;2795;p27">
                    <a:extLst>
                      <a:ext uri="{FF2B5EF4-FFF2-40B4-BE49-F238E27FC236}">
                        <a16:creationId xmlns:a16="http://schemas.microsoft.com/office/drawing/2014/main" id="{2EC45D18-7213-FE8F-CBA4-A64E472EA24D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0" name="Google Shape;2796;p27">
                    <a:extLst>
                      <a:ext uri="{FF2B5EF4-FFF2-40B4-BE49-F238E27FC236}">
                        <a16:creationId xmlns:a16="http://schemas.microsoft.com/office/drawing/2014/main" id="{7CFC58D2-0078-C099-D948-DF264387842A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1" name="Google Shape;2797;p27">
                    <a:extLst>
                      <a:ext uri="{FF2B5EF4-FFF2-40B4-BE49-F238E27FC236}">
                        <a16:creationId xmlns:a16="http://schemas.microsoft.com/office/drawing/2014/main" id="{9D7E2969-1560-0B5B-7534-C1BB7C5E5C27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2" name="Google Shape;2798;p27">
                    <a:extLst>
                      <a:ext uri="{FF2B5EF4-FFF2-40B4-BE49-F238E27FC236}">
                        <a16:creationId xmlns:a16="http://schemas.microsoft.com/office/drawing/2014/main" id="{668CE18E-BF0E-9E38-E758-11E061210203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3" name="Google Shape;2799;p27">
                    <a:extLst>
                      <a:ext uri="{FF2B5EF4-FFF2-40B4-BE49-F238E27FC236}">
                        <a16:creationId xmlns:a16="http://schemas.microsoft.com/office/drawing/2014/main" id="{33307F20-1266-9D1B-E479-2BEA88B0A09D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4" name="Google Shape;2800;p27">
                    <a:extLst>
                      <a:ext uri="{FF2B5EF4-FFF2-40B4-BE49-F238E27FC236}">
                        <a16:creationId xmlns:a16="http://schemas.microsoft.com/office/drawing/2014/main" id="{35010A93-4623-F685-93B3-EB0D3BA1EF44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5" name="Google Shape;2801;p27">
                    <a:extLst>
                      <a:ext uri="{FF2B5EF4-FFF2-40B4-BE49-F238E27FC236}">
                        <a16:creationId xmlns:a16="http://schemas.microsoft.com/office/drawing/2014/main" id="{CFFBD43C-97AF-5C51-C712-FA24A16F9032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6" name="Google Shape;2802;p27">
                    <a:extLst>
                      <a:ext uri="{FF2B5EF4-FFF2-40B4-BE49-F238E27FC236}">
                        <a16:creationId xmlns:a16="http://schemas.microsoft.com/office/drawing/2014/main" id="{6253613B-43EB-C87A-E330-01C68B063E04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7" name="Google Shape;2803;p27">
                    <a:extLst>
                      <a:ext uri="{FF2B5EF4-FFF2-40B4-BE49-F238E27FC236}">
                        <a16:creationId xmlns:a16="http://schemas.microsoft.com/office/drawing/2014/main" id="{4055BD35-1CC4-746F-1766-887EFC1E129E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8" name="Google Shape;2804;p27">
                    <a:extLst>
                      <a:ext uri="{FF2B5EF4-FFF2-40B4-BE49-F238E27FC236}">
                        <a16:creationId xmlns:a16="http://schemas.microsoft.com/office/drawing/2014/main" id="{CB21A87F-4F60-3526-C1A6-44D5F03F6277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9" name="Google Shape;2805;p27">
                    <a:extLst>
                      <a:ext uri="{FF2B5EF4-FFF2-40B4-BE49-F238E27FC236}">
                        <a16:creationId xmlns:a16="http://schemas.microsoft.com/office/drawing/2014/main" id="{3864B119-910F-216C-D30B-DF479A5F5F4E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0" name="Google Shape;2806;p27">
                    <a:extLst>
                      <a:ext uri="{FF2B5EF4-FFF2-40B4-BE49-F238E27FC236}">
                        <a16:creationId xmlns:a16="http://schemas.microsoft.com/office/drawing/2014/main" id="{B308C0FF-C514-6C12-B824-9AE3C59635FF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1" name="Google Shape;2807;p27">
                    <a:extLst>
                      <a:ext uri="{FF2B5EF4-FFF2-40B4-BE49-F238E27FC236}">
                        <a16:creationId xmlns:a16="http://schemas.microsoft.com/office/drawing/2014/main" id="{3F42F4AD-0EB5-4661-0921-CB23E2789C00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2" name="Google Shape;2808;p27">
                    <a:extLst>
                      <a:ext uri="{FF2B5EF4-FFF2-40B4-BE49-F238E27FC236}">
                        <a16:creationId xmlns:a16="http://schemas.microsoft.com/office/drawing/2014/main" id="{288583E4-DA56-376C-D702-818D24EAB16F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3" name="Google Shape;2809;p27">
                    <a:extLst>
                      <a:ext uri="{FF2B5EF4-FFF2-40B4-BE49-F238E27FC236}">
                        <a16:creationId xmlns:a16="http://schemas.microsoft.com/office/drawing/2014/main" id="{F8D895DD-5499-EE23-23CF-E51A749B546B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4" name="Google Shape;2810;p27">
                    <a:extLst>
                      <a:ext uri="{FF2B5EF4-FFF2-40B4-BE49-F238E27FC236}">
                        <a16:creationId xmlns:a16="http://schemas.microsoft.com/office/drawing/2014/main" id="{97DF5393-C521-343D-CEBD-FCEAD44CC0EF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646" name="Google Shape;2811;p27">
                <a:extLst>
                  <a:ext uri="{FF2B5EF4-FFF2-40B4-BE49-F238E27FC236}">
                    <a16:creationId xmlns:a16="http://schemas.microsoft.com/office/drawing/2014/main" id="{6828FB27-D224-FF0E-3F3F-9D7651D570BE}"/>
                  </a:ext>
                </a:extLst>
              </p:cNvPr>
              <p:cNvGrpSpPr/>
              <p:nvPr/>
            </p:nvGrpSpPr>
            <p:grpSpPr>
              <a:xfrm>
                <a:off x="3617679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647" name="Google Shape;2812;p27">
                  <a:extLst>
                    <a:ext uri="{FF2B5EF4-FFF2-40B4-BE49-F238E27FC236}">
                      <a16:creationId xmlns:a16="http://schemas.microsoft.com/office/drawing/2014/main" id="{E0D4554D-D422-9E7C-CE12-C1223C30DE7D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8" name="Google Shape;2813;p27">
                  <a:extLst>
                    <a:ext uri="{FF2B5EF4-FFF2-40B4-BE49-F238E27FC236}">
                      <a16:creationId xmlns:a16="http://schemas.microsoft.com/office/drawing/2014/main" id="{8492661D-7756-236E-322A-59291533F651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9" name="Google Shape;2814;p27">
                  <a:extLst>
                    <a:ext uri="{FF2B5EF4-FFF2-40B4-BE49-F238E27FC236}">
                      <a16:creationId xmlns:a16="http://schemas.microsoft.com/office/drawing/2014/main" id="{CB5D87D9-F777-E887-E156-6F86584B8B44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0" name="Google Shape;2815;p27">
                  <a:extLst>
                    <a:ext uri="{FF2B5EF4-FFF2-40B4-BE49-F238E27FC236}">
                      <a16:creationId xmlns:a16="http://schemas.microsoft.com/office/drawing/2014/main" id="{0A07E233-A6CA-21CD-262E-5CB5F0B4B0E0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1" name="Google Shape;2816;p27">
                  <a:extLst>
                    <a:ext uri="{FF2B5EF4-FFF2-40B4-BE49-F238E27FC236}">
                      <a16:creationId xmlns:a16="http://schemas.microsoft.com/office/drawing/2014/main" id="{4B64F395-98A3-3368-417C-CD3D6A58282D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2" name="Google Shape;2817;p27">
                  <a:extLst>
                    <a:ext uri="{FF2B5EF4-FFF2-40B4-BE49-F238E27FC236}">
                      <a16:creationId xmlns:a16="http://schemas.microsoft.com/office/drawing/2014/main" id="{BC9C59EF-D40D-11BB-821C-76C14BF94B3F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3" name="Google Shape;2818;p27">
                  <a:extLst>
                    <a:ext uri="{FF2B5EF4-FFF2-40B4-BE49-F238E27FC236}">
                      <a16:creationId xmlns:a16="http://schemas.microsoft.com/office/drawing/2014/main" id="{C1B51A98-0ACA-6E72-1D37-D61741105446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4" name="Google Shape;2819;p27">
                  <a:extLst>
                    <a:ext uri="{FF2B5EF4-FFF2-40B4-BE49-F238E27FC236}">
                      <a16:creationId xmlns:a16="http://schemas.microsoft.com/office/drawing/2014/main" id="{F7D0411E-7861-AFCD-C869-313A18BA3507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5" name="Google Shape;2820;p27">
                  <a:extLst>
                    <a:ext uri="{FF2B5EF4-FFF2-40B4-BE49-F238E27FC236}">
                      <a16:creationId xmlns:a16="http://schemas.microsoft.com/office/drawing/2014/main" id="{32794664-7605-D62C-053D-BC23DC1F363F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6" name="Google Shape;2821;p27">
                  <a:extLst>
                    <a:ext uri="{FF2B5EF4-FFF2-40B4-BE49-F238E27FC236}">
                      <a16:creationId xmlns:a16="http://schemas.microsoft.com/office/drawing/2014/main" id="{D965FB3D-B828-7F07-7218-21883BE01D87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7" name="Google Shape;2822;p27">
                  <a:extLst>
                    <a:ext uri="{FF2B5EF4-FFF2-40B4-BE49-F238E27FC236}">
                      <a16:creationId xmlns:a16="http://schemas.microsoft.com/office/drawing/2014/main" id="{768D7F6C-59C0-0DA2-7D72-B09AD9F03C5A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8" name="Google Shape;2823;p27">
                  <a:extLst>
                    <a:ext uri="{FF2B5EF4-FFF2-40B4-BE49-F238E27FC236}">
                      <a16:creationId xmlns:a16="http://schemas.microsoft.com/office/drawing/2014/main" id="{D2A41A9D-9972-47B7-E85D-A20D3FF63195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9" name="Google Shape;2824;p27">
                  <a:extLst>
                    <a:ext uri="{FF2B5EF4-FFF2-40B4-BE49-F238E27FC236}">
                      <a16:creationId xmlns:a16="http://schemas.microsoft.com/office/drawing/2014/main" id="{DFB96DA1-6E87-D9F5-2DE3-C43B8F904157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0" name="Google Shape;2825;p27">
                  <a:extLst>
                    <a:ext uri="{FF2B5EF4-FFF2-40B4-BE49-F238E27FC236}">
                      <a16:creationId xmlns:a16="http://schemas.microsoft.com/office/drawing/2014/main" id="{9C15806E-8196-DBA7-9555-1891BE49790D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1" name="Google Shape;2826;p27">
                  <a:extLst>
                    <a:ext uri="{FF2B5EF4-FFF2-40B4-BE49-F238E27FC236}">
                      <a16:creationId xmlns:a16="http://schemas.microsoft.com/office/drawing/2014/main" id="{F54A516D-838C-4FC4-91B5-505040081792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2" name="Google Shape;2827;p27">
                  <a:extLst>
                    <a:ext uri="{FF2B5EF4-FFF2-40B4-BE49-F238E27FC236}">
                      <a16:creationId xmlns:a16="http://schemas.microsoft.com/office/drawing/2014/main" id="{DD3ADDAB-C991-5694-8999-34144AB821D8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3" name="Google Shape;2828;p27">
                  <a:extLst>
                    <a:ext uri="{FF2B5EF4-FFF2-40B4-BE49-F238E27FC236}">
                      <a16:creationId xmlns:a16="http://schemas.microsoft.com/office/drawing/2014/main" id="{5179FDD5-13FD-E17C-A1B3-7B05D15F88D4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4" name="Google Shape;2829;p27">
                  <a:extLst>
                    <a:ext uri="{FF2B5EF4-FFF2-40B4-BE49-F238E27FC236}">
                      <a16:creationId xmlns:a16="http://schemas.microsoft.com/office/drawing/2014/main" id="{E52228D2-5052-3F90-DE64-CDBAA03D7127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" name="Google Shape;2830;p27">
                  <a:extLst>
                    <a:ext uri="{FF2B5EF4-FFF2-40B4-BE49-F238E27FC236}">
                      <a16:creationId xmlns:a16="http://schemas.microsoft.com/office/drawing/2014/main" id="{1DAB0660-FA60-6F8D-E855-869B460E915F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" name="Google Shape;2831;p27">
                  <a:extLst>
                    <a:ext uri="{FF2B5EF4-FFF2-40B4-BE49-F238E27FC236}">
                      <a16:creationId xmlns:a16="http://schemas.microsoft.com/office/drawing/2014/main" id="{5006CB1A-8607-AE60-B893-6DCC3354519D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" name="Google Shape;2832;p27">
                  <a:extLst>
                    <a:ext uri="{FF2B5EF4-FFF2-40B4-BE49-F238E27FC236}">
                      <a16:creationId xmlns:a16="http://schemas.microsoft.com/office/drawing/2014/main" id="{9242F381-C64D-7098-CEDE-8901E36F3F5C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" name="Google Shape;2833;p27">
                  <a:extLst>
                    <a:ext uri="{FF2B5EF4-FFF2-40B4-BE49-F238E27FC236}">
                      <a16:creationId xmlns:a16="http://schemas.microsoft.com/office/drawing/2014/main" id="{6603097E-0A1B-835F-DF70-C2C3F7F175AC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" name="Google Shape;2834;p27">
                  <a:extLst>
                    <a:ext uri="{FF2B5EF4-FFF2-40B4-BE49-F238E27FC236}">
                      <a16:creationId xmlns:a16="http://schemas.microsoft.com/office/drawing/2014/main" id="{20BF2F07-E0ED-E2D3-9239-8441E7D03DE7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" name="Google Shape;2835;p27">
                  <a:extLst>
                    <a:ext uri="{FF2B5EF4-FFF2-40B4-BE49-F238E27FC236}">
                      <a16:creationId xmlns:a16="http://schemas.microsoft.com/office/drawing/2014/main" id="{04342B09-6059-02F4-4343-FDB79D1FC137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" name="Google Shape;2836;p27">
                  <a:extLst>
                    <a:ext uri="{FF2B5EF4-FFF2-40B4-BE49-F238E27FC236}">
                      <a16:creationId xmlns:a16="http://schemas.microsoft.com/office/drawing/2014/main" id="{EE38050D-10EE-DAE8-BFE6-12A6BE6B541D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" name="Google Shape;2837;p27">
                  <a:extLst>
                    <a:ext uri="{FF2B5EF4-FFF2-40B4-BE49-F238E27FC236}">
                      <a16:creationId xmlns:a16="http://schemas.microsoft.com/office/drawing/2014/main" id="{E6BEDD76-4247-1D51-3CCD-DC9801B70A88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" name="Google Shape;2838;p27">
                  <a:extLst>
                    <a:ext uri="{FF2B5EF4-FFF2-40B4-BE49-F238E27FC236}">
                      <a16:creationId xmlns:a16="http://schemas.microsoft.com/office/drawing/2014/main" id="{89E730D5-93F3-C646-61BC-466E55E3E6F0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" name="Google Shape;2839;p27">
                  <a:extLst>
                    <a:ext uri="{FF2B5EF4-FFF2-40B4-BE49-F238E27FC236}">
                      <a16:creationId xmlns:a16="http://schemas.microsoft.com/office/drawing/2014/main" id="{CCC11E10-D589-EF46-DC66-AE9AB357199B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23" name="Group 922">
            <a:extLst>
              <a:ext uri="{FF2B5EF4-FFF2-40B4-BE49-F238E27FC236}">
                <a16:creationId xmlns:a16="http://schemas.microsoft.com/office/drawing/2014/main" id="{942066BE-CA47-BB8D-64BB-95AF2D90A86B}"/>
              </a:ext>
            </a:extLst>
          </p:cNvPr>
          <p:cNvGrpSpPr/>
          <p:nvPr/>
        </p:nvGrpSpPr>
        <p:grpSpPr>
          <a:xfrm>
            <a:off x="6598628" y="2241184"/>
            <a:ext cx="2227604" cy="1732061"/>
            <a:chOff x="6598628" y="2241184"/>
            <a:chExt cx="2227604" cy="1732061"/>
          </a:xfrm>
        </p:grpSpPr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3B695AE-FC6D-1728-4E8F-21B04EBABBD7}"/>
                </a:ext>
              </a:extLst>
            </p:cNvPr>
            <p:cNvSpPr/>
            <p:nvPr/>
          </p:nvSpPr>
          <p:spPr>
            <a:xfrm>
              <a:off x="7668071" y="2724702"/>
              <a:ext cx="759277" cy="786573"/>
            </a:xfrm>
            <a:prstGeom prst="ellipse">
              <a:avLst/>
            </a:prstGeom>
            <a:solidFill>
              <a:srgbClr val="FCC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80" name="Google Shape;2840;p27">
              <a:extLst>
                <a:ext uri="{FF2B5EF4-FFF2-40B4-BE49-F238E27FC236}">
                  <a16:creationId xmlns:a16="http://schemas.microsoft.com/office/drawing/2014/main" id="{1DE5C3E9-6BDD-EEB1-68FB-7A2B986C00D9}"/>
                </a:ext>
              </a:extLst>
            </p:cNvPr>
            <p:cNvGrpSpPr/>
            <p:nvPr/>
          </p:nvGrpSpPr>
          <p:grpSpPr>
            <a:xfrm>
              <a:off x="6598628" y="2241184"/>
              <a:ext cx="2227604" cy="1732061"/>
              <a:chOff x="5953272" y="1367946"/>
              <a:chExt cx="2407562" cy="1807025"/>
            </a:xfrm>
            <a:solidFill>
              <a:srgbClr val="253B50"/>
            </a:solidFill>
          </p:grpSpPr>
          <p:grpSp>
            <p:nvGrpSpPr>
              <p:cNvPr id="781" name="Google Shape;2841;p27">
                <a:extLst>
                  <a:ext uri="{FF2B5EF4-FFF2-40B4-BE49-F238E27FC236}">
                    <a16:creationId xmlns:a16="http://schemas.microsoft.com/office/drawing/2014/main" id="{D83BBA8D-5D47-6437-C500-901233C1FBBA}"/>
                  </a:ext>
                </a:extLst>
              </p:cNvPr>
              <p:cNvGrpSpPr/>
              <p:nvPr/>
            </p:nvGrpSpPr>
            <p:grpSpPr>
              <a:xfrm>
                <a:off x="5953272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882" name="Google Shape;2842;p27">
                  <a:extLst>
                    <a:ext uri="{FF2B5EF4-FFF2-40B4-BE49-F238E27FC236}">
                      <a16:creationId xmlns:a16="http://schemas.microsoft.com/office/drawing/2014/main" id="{391EE8D6-1630-C36E-3371-59C4B0BA563F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" name="Google Shape;2843;p27">
                  <a:extLst>
                    <a:ext uri="{FF2B5EF4-FFF2-40B4-BE49-F238E27FC236}">
                      <a16:creationId xmlns:a16="http://schemas.microsoft.com/office/drawing/2014/main" id="{DF955884-17F8-BA24-C676-1C52C5173F2C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" name="Google Shape;2844;p27">
                  <a:extLst>
                    <a:ext uri="{FF2B5EF4-FFF2-40B4-BE49-F238E27FC236}">
                      <a16:creationId xmlns:a16="http://schemas.microsoft.com/office/drawing/2014/main" id="{D6746C06-7630-59B3-E8F5-060043283115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" name="Google Shape;2845;p27">
                  <a:extLst>
                    <a:ext uri="{FF2B5EF4-FFF2-40B4-BE49-F238E27FC236}">
                      <a16:creationId xmlns:a16="http://schemas.microsoft.com/office/drawing/2014/main" id="{096C9506-E18D-1B16-F965-F2FE74D1796B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" name="Google Shape;2846;p27">
                  <a:extLst>
                    <a:ext uri="{FF2B5EF4-FFF2-40B4-BE49-F238E27FC236}">
                      <a16:creationId xmlns:a16="http://schemas.microsoft.com/office/drawing/2014/main" id="{34E224F5-2DED-87E9-FEFD-28D832E8BA76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" name="Google Shape;2847;p27">
                  <a:extLst>
                    <a:ext uri="{FF2B5EF4-FFF2-40B4-BE49-F238E27FC236}">
                      <a16:creationId xmlns:a16="http://schemas.microsoft.com/office/drawing/2014/main" id="{3C3CE6C1-D1B8-252E-890E-06B9B4AA6956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" name="Google Shape;2848;p27">
                  <a:extLst>
                    <a:ext uri="{FF2B5EF4-FFF2-40B4-BE49-F238E27FC236}">
                      <a16:creationId xmlns:a16="http://schemas.microsoft.com/office/drawing/2014/main" id="{56C55016-2237-84DA-0311-7EA40CF58844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" name="Google Shape;2849;p27">
                  <a:extLst>
                    <a:ext uri="{FF2B5EF4-FFF2-40B4-BE49-F238E27FC236}">
                      <a16:creationId xmlns:a16="http://schemas.microsoft.com/office/drawing/2014/main" id="{FD5AA060-1A17-C09F-9071-BB3B7828A860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" name="Google Shape;2850;p27">
                  <a:extLst>
                    <a:ext uri="{FF2B5EF4-FFF2-40B4-BE49-F238E27FC236}">
                      <a16:creationId xmlns:a16="http://schemas.microsoft.com/office/drawing/2014/main" id="{9917584E-99C8-FD49-331B-EC0247B2995F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" name="Google Shape;2851;p27">
                  <a:extLst>
                    <a:ext uri="{FF2B5EF4-FFF2-40B4-BE49-F238E27FC236}">
                      <a16:creationId xmlns:a16="http://schemas.microsoft.com/office/drawing/2014/main" id="{E61BC76A-1C1F-2EED-BC57-65FA164AF6A3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" name="Google Shape;2852;p27">
                  <a:extLst>
                    <a:ext uri="{FF2B5EF4-FFF2-40B4-BE49-F238E27FC236}">
                      <a16:creationId xmlns:a16="http://schemas.microsoft.com/office/drawing/2014/main" id="{98B8F5F9-2208-ED4A-9199-8F7B638AFF03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" name="Google Shape;2853;p27">
                  <a:extLst>
                    <a:ext uri="{FF2B5EF4-FFF2-40B4-BE49-F238E27FC236}">
                      <a16:creationId xmlns:a16="http://schemas.microsoft.com/office/drawing/2014/main" id="{CA8120CA-2BDC-D162-56B5-1561B6D455C4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" name="Google Shape;2854;p27">
                  <a:extLst>
                    <a:ext uri="{FF2B5EF4-FFF2-40B4-BE49-F238E27FC236}">
                      <a16:creationId xmlns:a16="http://schemas.microsoft.com/office/drawing/2014/main" id="{B13276EA-CF2B-9D6F-E0B9-47FB9828790E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" name="Google Shape;2855;p27">
                  <a:extLst>
                    <a:ext uri="{FF2B5EF4-FFF2-40B4-BE49-F238E27FC236}">
                      <a16:creationId xmlns:a16="http://schemas.microsoft.com/office/drawing/2014/main" id="{70A048F7-F5F1-96ED-FC5C-46174ACEAB30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" name="Google Shape;2856;p27">
                  <a:extLst>
                    <a:ext uri="{FF2B5EF4-FFF2-40B4-BE49-F238E27FC236}">
                      <a16:creationId xmlns:a16="http://schemas.microsoft.com/office/drawing/2014/main" id="{86B08021-D524-9AEA-9037-3E78C9F224DC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" name="Google Shape;2857;p27">
                  <a:extLst>
                    <a:ext uri="{FF2B5EF4-FFF2-40B4-BE49-F238E27FC236}">
                      <a16:creationId xmlns:a16="http://schemas.microsoft.com/office/drawing/2014/main" id="{DC4439A9-498B-1E41-339F-7C203634D2A9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" name="Google Shape;2858;p27">
                  <a:extLst>
                    <a:ext uri="{FF2B5EF4-FFF2-40B4-BE49-F238E27FC236}">
                      <a16:creationId xmlns:a16="http://schemas.microsoft.com/office/drawing/2014/main" id="{FF9B0322-A848-9699-A6BC-E83036D0311C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" name="Google Shape;2859;p27">
                  <a:extLst>
                    <a:ext uri="{FF2B5EF4-FFF2-40B4-BE49-F238E27FC236}">
                      <a16:creationId xmlns:a16="http://schemas.microsoft.com/office/drawing/2014/main" id="{FE29551E-D1C3-BA6D-8699-7A07A273F158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" name="Google Shape;2860;p27">
                  <a:extLst>
                    <a:ext uri="{FF2B5EF4-FFF2-40B4-BE49-F238E27FC236}">
                      <a16:creationId xmlns:a16="http://schemas.microsoft.com/office/drawing/2014/main" id="{8D6B3D77-6324-BBD0-EDC0-DEE689CB0FFA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" name="Google Shape;2861;p27">
                  <a:extLst>
                    <a:ext uri="{FF2B5EF4-FFF2-40B4-BE49-F238E27FC236}">
                      <a16:creationId xmlns:a16="http://schemas.microsoft.com/office/drawing/2014/main" id="{5E1F6413-8F93-AD14-90EF-AC1A9EAFA67E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" name="Google Shape;2862;p27">
                  <a:extLst>
                    <a:ext uri="{FF2B5EF4-FFF2-40B4-BE49-F238E27FC236}">
                      <a16:creationId xmlns:a16="http://schemas.microsoft.com/office/drawing/2014/main" id="{897FFAF5-9DE6-0B1A-AA68-6DB9CD858C05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" name="Google Shape;2863;p27">
                  <a:extLst>
                    <a:ext uri="{FF2B5EF4-FFF2-40B4-BE49-F238E27FC236}">
                      <a16:creationId xmlns:a16="http://schemas.microsoft.com/office/drawing/2014/main" id="{24533912-17EA-7B1A-C3E0-EB5EBEC68C01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" name="Google Shape;2864;p27">
                  <a:extLst>
                    <a:ext uri="{FF2B5EF4-FFF2-40B4-BE49-F238E27FC236}">
                      <a16:creationId xmlns:a16="http://schemas.microsoft.com/office/drawing/2014/main" id="{36069630-649A-9501-9D0A-48E35AD3222C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" name="Google Shape;2865;p27">
                  <a:extLst>
                    <a:ext uri="{FF2B5EF4-FFF2-40B4-BE49-F238E27FC236}">
                      <a16:creationId xmlns:a16="http://schemas.microsoft.com/office/drawing/2014/main" id="{83EC8773-1F49-A7DA-574D-00D8E41EF833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" name="Google Shape;2866;p27">
                  <a:extLst>
                    <a:ext uri="{FF2B5EF4-FFF2-40B4-BE49-F238E27FC236}">
                      <a16:creationId xmlns:a16="http://schemas.microsoft.com/office/drawing/2014/main" id="{2AFA314B-AC07-78A7-F6AB-8019074EE3FB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" name="Google Shape;2867;p27">
                  <a:extLst>
                    <a:ext uri="{FF2B5EF4-FFF2-40B4-BE49-F238E27FC236}">
                      <a16:creationId xmlns:a16="http://schemas.microsoft.com/office/drawing/2014/main" id="{1E8E9B82-5AF9-588B-E70B-D311E0520461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8" name="Google Shape;2868;p27">
                  <a:extLst>
                    <a:ext uri="{FF2B5EF4-FFF2-40B4-BE49-F238E27FC236}">
                      <a16:creationId xmlns:a16="http://schemas.microsoft.com/office/drawing/2014/main" id="{D799E18F-222E-C573-F9F0-B38B5B6FEAA1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9" name="Google Shape;2869;p27">
                  <a:extLst>
                    <a:ext uri="{FF2B5EF4-FFF2-40B4-BE49-F238E27FC236}">
                      <a16:creationId xmlns:a16="http://schemas.microsoft.com/office/drawing/2014/main" id="{EB4EA43F-09B2-4B5B-34CF-C7DABDADD013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0" name="Google Shape;2870;p27">
                  <a:extLst>
                    <a:ext uri="{FF2B5EF4-FFF2-40B4-BE49-F238E27FC236}">
                      <a16:creationId xmlns:a16="http://schemas.microsoft.com/office/drawing/2014/main" id="{866BA4AE-B4F4-B911-30BA-256C2624E052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1" name="Google Shape;2871;p27">
                  <a:extLst>
                    <a:ext uri="{FF2B5EF4-FFF2-40B4-BE49-F238E27FC236}">
                      <a16:creationId xmlns:a16="http://schemas.microsoft.com/office/drawing/2014/main" id="{5294AE9E-C2BE-6958-4225-B7387ED22372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2" name="Google Shape;2872;p27">
                  <a:extLst>
                    <a:ext uri="{FF2B5EF4-FFF2-40B4-BE49-F238E27FC236}">
                      <a16:creationId xmlns:a16="http://schemas.microsoft.com/office/drawing/2014/main" id="{E3E30D5E-6A71-BEC3-7B93-DAE7F7A59559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3" name="Google Shape;2873;p27">
                  <a:extLst>
                    <a:ext uri="{FF2B5EF4-FFF2-40B4-BE49-F238E27FC236}">
                      <a16:creationId xmlns:a16="http://schemas.microsoft.com/office/drawing/2014/main" id="{978F0083-9392-DDF1-DBCE-18450382F50C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4" name="Google Shape;2874;p27">
                  <a:extLst>
                    <a:ext uri="{FF2B5EF4-FFF2-40B4-BE49-F238E27FC236}">
                      <a16:creationId xmlns:a16="http://schemas.microsoft.com/office/drawing/2014/main" id="{DB7EA09B-1DF4-9696-AA5C-A1BF09AD1274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" name="Google Shape;2875;p27">
                  <a:extLst>
                    <a:ext uri="{FF2B5EF4-FFF2-40B4-BE49-F238E27FC236}">
                      <a16:creationId xmlns:a16="http://schemas.microsoft.com/office/drawing/2014/main" id="{BEE5A672-2D11-4E7B-4AEB-D563E09F23E1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" name="Google Shape;2876;p27">
                  <a:extLst>
                    <a:ext uri="{FF2B5EF4-FFF2-40B4-BE49-F238E27FC236}">
                      <a16:creationId xmlns:a16="http://schemas.microsoft.com/office/drawing/2014/main" id="{59C731F3-8C9A-3DD6-F30C-57C00161A8B9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82" name="Google Shape;2877;p27">
                <a:extLst>
                  <a:ext uri="{FF2B5EF4-FFF2-40B4-BE49-F238E27FC236}">
                    <a16:creationId xmlns:a16="http://schemas.microsoft.com/office/drawing/2014/main" id="{7724535E-1CDF-E2A9-5E94-8FAAEB92F3F7}"/>
                  </a:ext>
                </a:extLst>
              </p:cNvPr>
              <p:cNvGrpSpPr/>
              <p:nvPr/>
            </p:nvGrpSpPr>
            <p:grpSpPr>
              <a:xfrm>
                <a:off x="6576760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812" name="Google Shape;2878;p27">
                  <a:extLst>
                    <a:ext uri="{FF2B5EF4-FFF2-40B4-BE49-F238E27FC236}">
                      <a16:creationId xmlns:a16="http://schemas.microsoft.com/office/drawing/2014/main" id="{C7047D7A-3F18-E63D-99FE-52C00E39850A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813" name="Google Shape;2879;p27">
                  <a:extLst>
                    <a:ext uri="{FF2B5EF4-FFF2-40B4-BE49-F238E27FC236}">
                      <a16:creationId xmlns:a16="http://schemas.microsoft.com/office/drawing/2014/main" id="{C197CD29-F68E-6854-5978-973B9771C0A7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814" name="Google Shape;2880;p27">
                    <a:extLst>
                      <a:ext uri="{FF2B5EF4-FFF2-40B4-BE49-F238E27FC236}">
                        <a16:creationId xmlns:a16="http://schemas.microsoft.com/office/drawing/2014/main" id="{5585DB2F-8691-A6B5-9808-B4B6C092E34D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15" name="Google Shape;2881;p27">
                    <a:extLst>
                      <a:ext uri="{FF2B5EF4-FFF2-40B4-BE49-F238E27FC236}">
                        <a16:creationId xmlns:a16="http://schemas.microsoft.com/office/drawing/2014/main" id="{7DD858EB-4055-70A1-853D-10D7F3AD2E6B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16" name="Google Shape;2882;p27">
                    <a:extLst>
                      <a:ext uri="{FF2B5EF4-FFF2-40B4-BE49-F238E27FC236}">
                        <a16:creationId xmlns:a16="http://schemas.microsoft.com/office/drawing/2014/main" id="{9221FC41-B548-1C23-3E56-5805C52F8027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17" name="Google Shape;2883;p27">
                    <a:extLst>
                      <a:ext uri="{FF2B5EF4-FFF2-40B4-BE49-F238E27FC236}">
                        <a16:creationId xmlns:a16="http://schemas.microsoft.com/office/drawing/2014/main" id="{AEB64785-C271-B50C-D6DA-1C2C54D68938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18" name="Google Shape;2884;p27">
                    <a:extLst>
                      <a:ext uri="{FF2B5EF4-FFF2-40B4-BE49-F238E27FC236}">
                        <a16:creationId xmlns:a16="http://schemas.microsoft.com/office/drawing/2014/main" id="{3B792FFF-2EBF-6596-CA65-1697C2ABF626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19" name="Google Shape;2885;p27">
                    <a:extLst>
                      <a:ext uri="{FF2B5EF4-FFF2-40B4-BE49-F238E27FC236}">
                        <a16:creationId xmlns:a16="http://schemas.microsoft.com/office/drawing/2014/main" id="{BEC5EBD6-3D26-FD42-619C-73274C2FAAB9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0" name="Google Shape;2886;p27">
                    <a:extLst>
                      <a:ext uri="{FF2B5EF4-FFF2-40B4-BE49-F238E27FC236}">
                        <a16:creationId xmlns:a16="http://schemas.microsoft.com/office/drawing/2014/main" id="{2B2C36D7-173B-3B2B-E017-792D5929B6E3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1" name="Google Shape;2887;p27">
                    <a:extLst>
                      <a:ext uri="{FF2B5EF4-FFF2-40B4-BE49-F238E27FC236}">
                        <a16:creationId xmlns:a16="http://schemas.microsoft.com/office/drawing/2014/main" id="{A1053E6C-AAB3-0583-A87C-6DE75F594251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2" name="Google Shape;2888;p27">
                    <a:extLst>
                      <a:ext uri="{FF2B5EF4-FFF2-40B4-BE49-F238E27FC236}">
                        <a16:creationId xmlns:a16="http://schemas.microsoft.com/office/drawing/2014/main" id="{05911B94-51D3-01C8-EFEF-3DFBF56D0C6B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3" name="Google Shape;2889;p27">
                    <a:extLst>
                      <a:ext uri="{FF2B5EF4-FFF2-40B4-BE49-F238E27FC236}">
                        <a16:creationId xmlns:a16="http://schemas.microsoft.com/office/drawing/2014/main" id="{1C7F72E1-2EBE-E7C1-7911-C4EEDF5B7B1E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4" name="Google Shape;2890;p27">
                    <a:extLst>
                      <a:ext uri="{FF2B5EF4-FFF2-40B4-BE49-F238E27FC236}">
                        <a16:creationId xmlns:a16="http://schemas.microsoft.com/office/drawing/2014/main" id="{D62E5448-666F-A861-28B0-0B330E37CE3E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5" name="Google Shape;2891;p27">
                    <a:extLst>
                      <a:ext uri="{FF2B5EF4-FFF2-40B4-BE49-F238E27FC236}">
                        <a16:creationId xmlns:a16="http://schemas.microsoft.com/office/drawing/2014/main" id="{97A0F59C-B5D9-A388-D1D0-DF0698284491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6" name="Google Shape;2892;p27">
                    <a:extLst>
                      <a:ext uri="{FF2B5EF4-FFF2-40B4-BE49-F238E27FC236}">
                        <a16:creationId xmlns:a16="http://schemas.microsoft.com/office/drawing/2014/main" id="{08F5DA3B-0E7B-4D75-7F6F-2E17BF877371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7" name="Google Shape;2893;p27">
                    <a:extLst>
                      <a:ext uri="{FF2B5EF4-FFF2-40B4-BE49-F238E27FC236}">
                        <a16:creationId xmlns:a16="http://schemas.microsoft.com/office/drawing/2014/main" id="{F41DBABA-5C42-D0AD-3EF3-5E10887049DC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8" name="Google Shape;2894;p27">
                    <a:extLst>
                      <a:ext uri="{FF2B5EF4-FFF2-40B4-BE49-F238E27FC236}">
                        <a16:creationId xmlns:a16="http://schemas.microsoft.com/office/drawing/2014/main" id="{2D9807C4-3498-7424-AF2D-F7D07269D52F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29" name="Google Shape;2895;p27">
                    <a:extLst>
                      <a:ext uri="{FF2B5EF4-FFF2-40B4-BE49-F238E27FC236}">
                        <a16:creationId xmlns:a16="http://schemas.microsoft.com/office/drawing/2014/main" id="{FF42E8EC-9EC6-6278-6953-AC9721F622CA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0" name="Google Shape;2896;p27">
                    <a:extLst>
                      <a:ext uri="{FF2B5EF4-FFF2-40B4-BE49-F238E27FC236}">
                        <a16:creationId xmlns:a16="http://schemas.microsoft.com/office/drawing/2014/main" id="{D1A8F2D6-839B-3891-25A2-AF52070A04D5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1" name="Google Shape;2897;p27">
                    <a:extLst>
                      <a:ext uri="{FF2B5EF4-FFF2-40B4-BE49-F238E27FC236}">
                        <a16:creationId xmlns:a16="http://schemas.microsoft.com/office/drawing/2014/main" id="{F1E0F09E-0DD7-6E0B-1F51-82DD098B5865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2" name="Google Shape;2898;p27">
                    <a:extLst>
                      <a:ext uri="{FF2B5EF4-FFF2-40B4-BE49-F238E27FC236}">
                        <a16:creationId xmlns:a16="http://schemas.microsoft.com/office/drawing/2014/main" id="{8B222474-513E-8D30-AD9B-1D69AEB40C47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3" name="Google Shape;2899;p27">
                    <a:extLst>
                      <a:ext uri="{FF2B5EF4-FFF2-40B4-BE49-F238E27FC236}">
                        <a16:creationId xmlns:a16="http://schemas.microsoft.com/office/drawing/2014/main" id="{A32FF85C-EC5D-6F92-B917-00492F620DF2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4" name="Google Shape;2900;p27">
                    <a:extLst>
                      <a:ext uri="{FF2B5EF4-FFF2-40B4-BE49-F238E27FC236}">
                        <a16:creationId xmlns:a16="http://schemas.microsoft.com/office/drawing/2014/main" id="{34F004C4-CB92-2C84-9FAE-DBDACB4C66D2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5" name="Google Shape;2901;p27">
                    <a:extLst>
                      <a:ext uri="{FF2B5EF4-FFF2-40B4-BE49-F238E27FC236}">
                        <a16:creationId xmlns:a16="http://schemas.microsoft.com/office/drawing/2014/main" id="{2342C7E5-416B-3953-9040-3432FEA6D44C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6" name="Google Shape;2902;p27">
                    <a:extLst>
                      <a:ext uri="{FF2B5EF4-FFF2-40B4-BE49-F238E27FC236}">
                        <a16:creationId xmlns:a16="http://schemas.microsoft.com/office/drawing/2014/main" id="{BDE7BC3F-ABC8-97EC-1C58-1ED60D53B1FF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7" name="Google Shape;2903;p27">
                    <a:extLst>
                      <a:ext uri="{FF2B5EF4-FFF2-40B4-BE49-F238E27FC236}">
                        <a16:creationId xmlns:a16="http://schemas.microsoft.com/office/drawing/2014/main" id="{7165622C-2F49-9069-E200-EEF811F34351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8" name="Google Shape;2904;p27">
                    <a:extLst>
                      <a:ext uri="{FF2B5EF4-FFF2-40B4-BE49-F238E27FC236}">
                        <a16:creationId xmlns:a16="http://schemas.microsoft.com/office/drawing/2014/main" id="{46AD093A-9C25-6B18-7EA9-F15BA1AE55AB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39" name="Google Shape;2905;p27">
                    <a:extLst>
                      <a:ext uri="{FF2B5EF4-FFF2-40B4-BE49-F238E27FC236}">
                        <a16:creationId xmlns:a16="http://schemas.microsoft.com/office/drawing/2014/main" id="{B53EE829-D2C9-C488-E741-ED4CBCDF9143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0" name="Google Shape;2906;p27">
                    <a:extLst>
                      <a:ext uri="{FF2B5EF4-FFF2-40B4-BE49-F238E27FC236}">
                        <a16:creationId xmlns:a16="http://schemas.microsoft.com/office/drawing/2014/main" id="{1A91DD34-3480-C0D1-617A-9E0A43046389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1" name="Google Shape;2907;p27">
                    <a:extLst>
                      <a:ext uri="{FF2B5EF4-FFF2-40B4-BE49-F238E27FC236}">
                        <a16:creationId xmlns:a16="http://schemas.microsoft.com/office/drawing/2014/main" id="{5A186AB8-4036-1832-6A8A-955B92BB80B6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2" name="Google Shape;2908;p27">
                    <a:extLst>
                      <a:ext uri="{FF2B5EF4-FFF2-40B4-BE49-F238E27FC236}">
                        <a16:creationId xmlns:a16="http://schemas.microsoft.com/office/drawing/2014/main" id="{CA670C65-B48E-846F-F0E1-14F12C857D9B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3" name="Google Shape;2909;p27">
                    <a:extLst>
                      <a:ext uri="{FF2B5EF4-FFF2-40B4-BE49-F238E27FC236}">
                        <a16:creationId xmlns:a16="http://schemas.microsoft.com/office/drawing/2014/main" id="{27DDBA88-A843-4846-1F8A-D158412E8B00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4" name="Google Shape;2910;p27">
                    <a:extLst>
                      <a:ext uri="{FF2B5EF4-FFF2-40B4-BE49-F238E27FC236}">
                        <a16:creationId xmlns:a16="http://schemas.microsoft.com/office/drawing/2014/main" id="{2404427B-B605-0B6E-8A7E-E4078B89156D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5" name="Google Shape;2911;p27">
                    <a:extLst>
                      <a:ext uri="{FF2B5EF4-FFF2-40B4-BE49-F238E27FC236}">
                        <a16:creationId xmlns:a16="http://schemas.microsoft.com/office/drawing/2014/main" id="{7D7DBC63-1953-4CFF-6B4C-D39CE6F70DA1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6" name="Google Shape;2912;p27">
                    <a:extLst>
                      <a:ext uri="{FF2B5EF4-FFF2-40B4-BE49-F238E27FC236}">
                        <a16:creationId xmlns:a16="http://schemas.microsoft.com/office/drawing/2014/main" id="{19ECDBE4-5D27-1253-4684-D15CFAE06B89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7" name="Google Shape;2913;p27">
                    <a:extLst>
                      <a:ext uri="{FF2B5EF4-FFF2-40B4-BE49-F238E27FC236}">
                        <a16:creationId xmlns:a16="http://schemas.microsoft.com/office/drawing/2014/main" id="{226C4F00-6B5E-9D69-5F45-9E0D33069EFE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8" name="Google Shape;2914;p27">
                    <a:extLst>
                      <a:ext uri="{FF2B5EF4-FFF2-40B4-BE49-F238E27FC236}">
                        <a16:creationId xmlns:a16="http://schemas.microsoft.com/office/drawing/2014/main" id="{912642E1-B932-E5F6-FF4E-F86ED11C3827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9" name="Google Shape;2915;p27">
                    <a:extLst>
                      <a:ext uri="{FF2B5EF4-FFF2-40B4-BE49-F238E27FC236}">
                        <a16:creationId xmlns:a16="http://schemas.microsoft.com/office/drawing/2014/main" id="{88591477-424A-80C5-2A99-D956973B0FF0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0" name="Google Shape;2916;p27">
                    <a:extLst>
                      <a:ext uri="{FF2B5EF4-FFF2-40B4-BE49-F238E27FC236}">
                        <a16:creationId xmlns:a16="http://schemas.microsoft.com/office/drawing/2014/main" id="{FC9F8418-37EC-93AA-867D-25EDFFC301E0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1" name="Google Shape;2917;p27">
                    <a:extLst>
                      <a:ext uri="{FF2B5EF4-FFF2-40B4-BE49-F238E27FC236}">
                        <a16:creationId xmlns:a16="http://schemas.microsoft.com/office/drawing/2014/main" id="{4556D675-3F5C-3D98-3AAF-929DE10821B8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2" name="Google Shape;2918;p27">
                    <a:extLst>
                      <a:ext uri="{FF2B5EF4-FFF2-40B4-BE49-F238E27FC236}">
                        <a16:creationId xmlns:a16="http://schemas.microsoft.com/office/drawing/2014/main" id="{1C03A0E4-E845-0617-4D14-5E800A874687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3" name="Google Shape;2919;p27">
                    <a:extLst>
                      <a:ext uri="{FF2B5EF4-FFF2-40B4-BE49-F238E27FC236}">
                        <a16:creationId xmlns:a16="http://schemas.microsoft.com/office/drawing/2014/main" id="{06AD4EBE-0B75-03AC-D05A-7891BA05413B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4" name="Google Shape;2920;p27">
                    <a:extLst>
                      <a:ext uri="{FF2B5EF4-FFF2-40B4-BE49-F238E27FC236}">
                        <a16:creationId xmlns:a16="http://schemas.microsoft.com/office/drawing/2014/main" id="{4BFD8AE1-B4C7-623F-12B1-F435BCDA2277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5" name="Google Shape;2921;p27">
                    <a:extLst>
                      <a:ext uri="{FF2B5EF4-FFF2-40B4-BE49-F238E27FC236}">
                        <a16:creationId xmlns:a16="http://schemas.microsoft.com/office/drawing/2014/main" id="{84032370-6748-0CED-9AE7-08E0B78903A3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6" name="Google Shape;2922;p27">
                    <a:extLst>
                      <a:ext uri="{FF2B5EF4-FFF2-40B4-BE49-F238E27FC236}">
                        <a16:creationId xmlns:a16="http://schemas.microsoft.com/office/drawing/2014/main" id="{09697644-2893-4DBA-6368-9FC09250C9F1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7" name="Google Shape;2923;p27">
                    <a:extLst>
                      <a:ext uri="{FF2B5EF4-FFF2-40B4-BE49-F238E27FC236}">
                        <a16:creationId xmlns:a16="http://schemas.microsoft.com/office/drawing/2014/main" id="{057BC3D2-4054-755A-5AFE-7640D7F73BF8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8" name="Google Shape;2924;p27">
                    <a:extLst>
                      <a:ext uri="{FF2B5EF4-FFF2-40B4-BE49-F238E27FC236}">
                        <a16:creationId xmlns:a16="http://schemas.microsoft.com/office/drawing/2014/main" id="{78A0F39C-A785-8310-69FE-F95BBA4DFC29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9" name="Google Shape;2925;p27">
                    <a:extLst>
                      <a:ext uri="{FF2B5EF4-FFF2-40B4-BE49-F238E27FC236}">
                        <a16:creationId xmlns:a16="http://schemas.microsoft.com/office/drawing/2014/main" id="{593EAEFF-107F-3226-25D9-B43E2676FD42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0" name="Google Shape;2926;p27">
                    <a:extLst>
                      <a:ext uri="{FF2B5EF4-FFF2-40B4-BE49-F238E27FC236}">
                        <a16:creationId xmlns:a16="http://schemas.microsoft.com/office/drawing/2014/main" id="{198B54CF-9A4F-889E-F6DB-04E37541F6AE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1" name="Google Shape;2927;p27">
                    <a:extLst>
                      <a:ext uri="{FF2B5EF4-FFF2-40B4-BE49-F238E27FC236}">
                        <a16:creationId xmlns:a16="http://schemas.microsoft.com/office/drawing/2014/main" id="{BA11C1CF-1C5A-CB87-59B9-44DD838756B7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2" name="Google Shape;2928;p27">
                    <a:extLst>
                      <a:ext uri="{FF2B5EF4-FFF2-40B4-BE49-F238E27FC236}">
                        <a16:creationId xmlns:a16="http://schemas.microsoft.com/office/drawing/2014/main" id="{28DF7848-D64D-1D0F-EAD9-89465221A299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3" name="Google Shape;2929;p27">
                    <a:extLst>
                      <a:ext uri="{FF2B5EF4-FFF2-40B4-BE49-F238E27FC236}">
                        <a16:creationId xmlns:a16="http://schemas.microsoft.com/office/drawing/2014/main" id="{47FC679F-1B62-BBCC-110C-C327B0CBD8C0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4" name="Google Shape;2930;p27">
                    <a:extLst>
                      <a:ext uri="{FF2B5EF4-FFF2-40B4-BE49-F238E27FC236}">
                        <a16:creationId xmlns:a16="http://schemas.microsoft.com/office/drawing/2014/main" id="{D8D22D62-522D-0B7B-426B-AA295F31C52B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5" name="Google Shape;2931;p27">
                    <a:extLst>
                      <a:ext uri="{FF2B5EF4-FFF2-40B4-BE49-F238E27FC236}">
                        <a16:creationId xmlns:a16="http://schemas.microsoft.com/office/drawing/2014/main" id="{C97E9B54-6561-C0AA-BB55-2BEF97656F6D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6" name="Google Shape;2932;p27">
                    <a:extLst>
                      <a:ext uri="{FF2B5EF4-FFF2-40B4-BE49-F238E27FC236}">
                        <a16:creationId xmlns:a16="http://schemas.microsoft.com/office/drawing/2014/main" id="{D0931EE3-0577-7405-C7A8-F21852E4550B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7" name="Google Shape;2933;p27">
                    <a:extLst>
                      <a:ext uri="{FF2B5EF4-FFF2-40B4-BE49-F238E27FC236}">
                        <a16:creationId xmlns:a16="http://schemas.microsoft.com/office/drawing/2014/main" id="{0762DE22-09EA-2D15-A10C-F71D58D22C99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8" name="Google Shape;2934;p27">
                    <a:extLst>
                      <a:ext uri="{FF2B5EF4-FFF2-40B4-BE49-F238E27FC236}">
                        <a16:creationId xmlns:a16="http://schemas.microsoft.com/office/drawing/2014/main" id="{6F1D4393-A1FD-4450-C99E-DAE04458E98F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69" name="Google Shape;2935;p27">
                    <a:extLst>
                      <a:ext uri="{FF2B5EF4-FFF2-40B4-BE49-F238E27FC236}">
                        <a16:creationId xmlns:a16="http://schemas.microsoft.com/office/drawing/2014/main" id="{A6DC489E-10AE-2A30-43A3-968A0ECE55D7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0" name="Google Shape;2936;p27">
                    <a:extLst>
                      <a:ext uri="{FF2B5EF4-FFF2-40B4-BE49-F238E27FC236}">
                        <a16:creationId xmlns:a16="http://schemas.microsoft.com/office/drawing/2014/main" id="{FF6E9431-DA49-D47F-0CE1-508C2EEB457D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1" name="Google Shape;2937;p27">
                    <a:extLst>
                      <a:ext uri="{FF2B5EF4-FFF2-40B4-BE49-F238E27FC236}">
                        <a16:creationId xmlns:a16="http://schemas.microsoft.com/office/drawing/2014/main" id="{2C1574D9-15BF-4D1B-B6D9-3516889772AC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2" name="Google Shape;2938;p27">
                    <a:extLst>
                      <a:ext uri="{FF2B5EF4-FFF2-40B4-BE49-F238E27FC236}">
                        <a16:creationId xmlns:a16="http://schemas.microsoft.com/office/drawing/2014/main" id="{CAB97E30-0448-123E-68AF-626B874051C0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3" name="Google Shape;2939;p27">
                    <a:extLst>
                      <a:ext uri="{FF2B5EF4-FFF2-40B4-BE49-F238E27FC236}">
                        <a16:creationId xmlns:a16="http://schemas.microsoft.com/office/drawing/2014/main" id="{58F33116-9E81-24D8-5D07-ACBC8BF3A358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4" name="Google Shape;2940;p27">
                    <a:extLst>
                      <a:ext uri="{FF2B5EF4-FFF2-40B4-BE49-F238E27FC236}">
                        <a16:creationId xmlns:a16="http://schemas.microsoft.com/office/drawing/2014/main" id="{1218BC2D-9A5B-9542-4365-08CFB5712A2C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5" name="Google Shape;2941;p27">
                    <a:extLst>
                      <a:ext uri="{FF2B5EF4-FFF2-40B4-BE49-F238E27FC236}">
                        <a16:creationId xmlns:a16="http://schemas.microsoft.com/office/drawing/2014/main" id="{746B513E-3D7E-3F6B-6842-0D94DF9C764F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6" name="Google Shape;2942;p27">
                    <a:extLst>
                      <a:ext uri="{FF2B5EF4-FFF2-40B4-BE49-F238E27FC236}">
                        <a16:creationId xmlns:a16="http://schemas.microsoft.com/office/drawing/2014/main" id="{26542648-581B-3EE5-BA5D-7868EECB2541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7" name="Google Shape;2943;p27">
                    <a:extLst>
                      <a:ext uri="{FF2B5EF4-FFF2-40B4-BE49-F238E27FC236}">
                        <a16:creationId xmlns:a16="http://schemas.microsoft.com/office/drawing/2014/main" id="{5D7674C2-933A-0E0B-3F9F-0D04B5CCCE58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8" name="Google Shape;2944;p27">
                    <a:extLst>
                      <a:ext uri="{FF2B5EF4-FFF2-40B4-BE49-F238E27FC236}">
                        <a16:creationId xmlns:a16="http://schemas.microsoft.com/office/drawing/2014/main" id="{25751A5B-D701-16CF-4AAE-C6E839E8D51E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9" name="Google Shape;2945;p27">
                    <a:extLst>
                      <a:ext uri="{FF2B5EF4-FFF2-40B4-BE49-F238E27FC236}">
                        <a16:creationId xmlns:a16="http://schemas.microsoft.com/office/drawing/2014/main" id="{73D3BA60-7743-2CF9-79FF-EF8B25FAEF2F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80" name="Google Shape;2946;p27">
                    <a:extLst>
                      <a:ext uri="{FF2B5EF4-FFF2-40B4-BE49-F238E27FC236}">
                        <a16:creationId xmlns:a16="http://schemas.microsoft.com/office/drawing/2014/main" id="{E57BA75F-DD62-9614-6A34-3747DCD53945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81" name="Google Shape;2947;p27">
                    <a:extLst>
                      <a:ext uri="{FF2B5EF4-FFF2-40B4-BE49-F238E27FC236}">
                        <a16:creationId xmlns:a16="http://schemas.microsoft.com/office/drawing/2014/main" id="{E83568A4-538D-AB48-1098-82A20D0904F5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" name="Google Shape;2948;p27">
                <a:extLst>
                  <a:ext uri="{FF2B5EF4-FFF2-40B4-BE49-F238E27FC236}">
                    <a16:creationId xmlns:a16="http://schemas.microsoft.com/office/drawing/2014/main" id="{4DE8CADE-311C-AD19-5FAC-FAE7C9048A02}"/>
                  </a:ext>
                </a:extLst>
              </p:cNvPr>
              <p:cNvGrpSpPr/>
              <p:nvPr/>
            </p:nvGrpSpPr>
            <p:grpSpPr>
              <a:xfrm>
                <a:off x="6231408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784" name="Google Shape;2949;p27">
                  <a:extLst>
                    <a:ext uri="{FF2B5EF4-FFF2-40B4-BE49-F238E27FC236}">
                      <a16:creationId xmlns:a16="http://schemas.microsoft.com/office/drawing/2014/main" id="{8FBC9CD0-1AF9-D4E9-4D87-283789D19395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5" name="Google Shape;2950;p27">
                  <a:extLst>
                    <a:ext uri="{FF2B5EF4-FFF2-40B4-BE49-F238E27FC236}">
                      <a16:creationId xmlns:a16="http://schemas.microsoft.com/office/drawing/2014/main" id="{9C9EA221-3979-6FFC-A069-BFBDDF02916B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6" name="Google Shape;2951;p27">
                  <a:extLst>
                    <a:ext uri="{FF2B5EF4-FFF2-40B4-BE49-F238E27FC236}">
                      <a16:creationId xmlns:a16="http://schemas.microsoft.com/office/drawing/2014/main" id="{FD9A49BD-3886-1B74-8A27-34B874611FF1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7" name="Google Shape;2952;p27">
                  <a:extLst>
                    <a:ext uri="{FF2B5EF4-FFF2-40B4-BE49-F238E27FC236}">
                      <a16:creationId xmlns:a16="http://schemas.microsoft.com/office/drawing/2014/main" id="{6ED3F9CF-3670-A000-4E62-3C46D776B4E1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8" name="Google Shape;2953;p27">
                  <a:extLst>
                    <a:ext uri="{FF2B5EF4-FFF2-40B4-BE49-F238E27FC236}">
                      <a16:creationId xmlns:a16="http://schemas.microsoft.com/office/drawing/2014/main" id="{53F76562-F2CB-C2D5-2B8B-F18DA7F5DC81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9" name="Google Shape;2954;p27">
                  <a:extLst>
                    <a:ext uri="{FF2B5EF4-FFF2-40B4-BE49-F238E27FC236}">
                      <a16:creationId xmlns:a16="http://schemas.microsoft.com/office/drawing/2014/main" id="{53B2F54A-ABA9-7D5D-AC6E-5F91C2BBCA0D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0" name="Google Shape;2955;p27">
                  <a:extLst>
                    <a:ext uri="{FF2B5EF4-FFF2-40B4-BE49-F238E27FC236}">
                      <a16:creationId xmlns:a16="http://schemas.microsoft.com/office/drawing/2014/main" id="{82619A21-518D-D3CA-16CF-09F732742F7C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1" name="Google Shape;2956;p27">
                  <a:extLst>
                    <a:ext uri="{FF2B5EF4-FFF2-40B4-BE49-F238E27FC236}">
                      <a16:creationId xmlns:a16="http://schemas.microsoft.com/office/drawing/2014/main" id="{E96ED734-64D0-F872-2F1C-82813B2EFF4A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2" name="Google Shape;2957;p27">
                  <a:extLst>
                    <a:ext uri="{FF2B5EF4-FFF2-40B4-BE49-F238E27FC236}">
                      <a16:creationId xmlns:a16="http://schemas.microsoft.com/office/drawing/2014/main" id="{4C39BE63-B98E-FE9B-F7F9-DB15166B1FE3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" name="Google Shape;2958;p27">
                  <a:extLst>
                    <a:ext uri="{FF2B5EF4-FFF2-40B4-BE49-F238E27FC236}">
                      <a16:creationId xmlns:a16="http://schemas.microsoft.com/office/drawing/2014/main" id="{269B024A-A332-9EF9-183A-733917447C64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" name="Google Shape;2959;p27">
                  <a:extLst>
                    <a:ext uri="{FF2B5EF4-FFF2-40B4-BE49-F238E27FC236}">
                      <a16:creationId xmlns:a16="http://schemas.microsoft.com/office/drawing/2014/main" id="{48249C3A-15B9-EE78-32B9-2775BAFB6C8B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" name="Google Shape;2960;p27">
                  <a:extLst>
                    <a:ext uri="{FF2B5EF4-FFF2-40B4-BE49-F238E27FC236}">
                      <a16:creationId xmlns:a16="http://schemas.microsoft.com/office/drawing/2014/main" id="{6D84003E-C70F-198F-BF7E-FF703B4915DA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" name="Google Shape;2961;p27">
                  <a:extLst>
                    <a:ext uri="{FF2B5EF4-FFF2-40B4-BE49-F238E27FC236}">
                      <a16:creationId xmlns:a16="http://schemas.microsoft.com/office/drawing/2014/main" id="{71521322-8169-E33A-9ABF-5A9C7164E350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" name="Google Shape;2962;p27">
                  <a:extLst>
                    <a:ext uri="{FF2B5EF4-FFF2-40B4-BE49-F238E27FC236}">
                      <a16:creationId xmlns:a16="http://schemas.microsoft.com/office/drawing/2014/main" id="{6A1B83E4-A977-9DDA-BFA4-091C01CDEE04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" name="Google Shape;2963;p27">
                  <a:extLst>
                    <a:ext uri="{FF2B5EF4-FFF2-40B4-BE49-F238E27FC236}">
                      <a16:creationId xmlns:a16="http://schemas.microsoft.com/office/drawing/2014/main" id="{2178DAD8-FE20-8EA2-45E9-16122A17DDD9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" name="Google Shape;2964;p27">
                  <a:extLst>
                    <a:ext uri="{FF2B5EF4-FFF2-40B4-BE49-F238E27FC236}">
                      <a16:creationId xmlns:a16="http://schemas.microsoft.com/office/drawing/2014/main" id="{239679EC-A987-D9CF-217E-077785C7816A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" name="Google Shape;2965;p27">
                  <a:extLst>
                    <a:ext uri="{FF2B5EF4-FFF2-40B4-BE49-F238E27FC236}">
                      <a16:creationId xmlns:a16="http://schemas.microsoft.com/office/drawing/2014/main" id="{05720F07-DDE1-ECD3-3122-FFB9A3E2D13A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" name="Google Shape;2966;p27">
                  <a:extLst>
                    <a:ext uri="{FF2B5EF4-FFF2-40B4-BE49-F238E27FC236}">
                      <a16:creationId xmlns:a16="http://schemas.microsoft.com/office/drawing/2014/main" id="{494606AE-D933-9BE8-2C2A-0B9BEEA2894A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" name="Google Shape;2967;p27">
                  <a:extLst>
                    <a:ext uri="{FF2B5EF4-FFF2-40B4-BE49-F238E27FC236}">
                      <a16:creationId xmlns:a16="http://schemas.microsoft.com/office/drawing/2014/main" id="{86A848BD-84E0-3B36-6041-B13913DF188A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" name="Google Shape;2968;p27">
                  <a:extLst>
                    <a:ext uri="{FF2B5EF4-FFF2-40B4-BE49-F238E27FC236}">
                      <a16:creationId xmlns:a16="http://schemas.microsoft.com/office/drawing/2014/main" id="{3BF36F6E-2C14-DE60-E7FE-3C9D4128EA56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" name="Google Shape;2969;p27">
                  <a:extLst>
                    <a:ext uri="{FF2B5EF4-FFF2-40B4-BE49-F238E27FC236}">
                      <a16:creationId xmlns:a16="http://schemas.microsoft.com/office/drawing/2014/main" id="{ECD8CC1F-BDC3-8EA5-4284-79D75D33E173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" name="Google Shape;2970;p27">
                  <a:extLst>
                    <a:ext uri="{FF2B5EF4-FFF2-40B4-BE49-F238E27FC236}">
                      <a16:creationId xmlns:a16="http://schemas.microsoft.com/office/drawing/2014/main" id="{87754D41-9A87-E896-E2EE-EED0BEA79693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" name="Google Shape;2971;p27">
                  <a:extLst>
                    <a:ext uri="{FF2B5EF4-FFF2-40B4-BE49-F238E27FC236}">
                      <a16:creationId xmlns:a16="http://schemas.microsoft.com/office/drawing/2014/main" id="{FF5A9C8C-EC24-EA63-E26A-81152EC2A8D6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" name="Google Shape;2972;p27">
                  <a:extLst>
                    <a:ext uri="{FF2B5EF4-FFF2-40B4-BE49-F238E27FC236}">
                      <a16:creationId xmlns:a16="http://schemas.microsoft.com/office/drawing/2014/main" id="{BEC2D52F-2B1C-D889-650F-0531DC768BA0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" name="Google Shape;2973;p27">
                  <a:extLst>
                    <a:ext uri="{FF2B5EF4-FFF2-40B4-BE49-F238E27FC236}">
                      <a16:creationId xmlns:a16="http://schemas.microsoft.com/office/drawing/2014/main" id="{F2EA209E-36B3-1BC6-55D3-466661768E10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" name="Google Shape;2974;p27">
                  <a:extLst>
                    <a:ext uri="{FF2B5EF4-FFF2-40B4-BE49-F238E27FC236}">
                      <a16:creationId xmlns:a16="http://schemas.microsoft.com/office/drawing/2014/main" id="{80F28D9D-A9D8-BC15-63A4-81F1FE34ECD6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" name="Google Shape;2975;p27">
                  <a:extLst>
                    <a:ext uri="{FF2B5EF4-FFF2-40B4-BE49-F238E27FC236}">
                      <a16:creationId xmlns:a16="http://schemas.microsoft.com/office/drawing/2014/main" id="{AE5DF34E-59B3-5BEC-8AC6-934699B173A6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" name="Google Shape;2976;p27">
                  <a:extLst>
                    <a:ext uri="{FF2B5EF4-FFF2-40B4-BE49-F238E27FC236}">
                      <a16:creationId xmlns:a16="http://schemas.microsoft.com/office/drawing/2014/main" id="{03CB5788-F43B-2410-21CA-EDCBC2A975AE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917" name="TextBox 916">
            <a:extLst>
              <a:ext uri="{FF2B5EF4-FFF2-40B4-BE49-F238E27FC236}">
                <a16:creationId xmlns:a16="http://schemas.microsoft.com/office/drawing/2014/main" id="{15B6D509-7445-D87D-E27C-5E2E925FDA6D}"/>
              </a:ext>
            </a:extLst>
          </p:cNvPr>
          <p:cNvSpPr txBox="1"/>
          <p:nvPr/>
        </p:nvSpPr>
        <p:spPr>
          <a:xfrm>
            <a:off x="2550001" y="1538182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18" name="Picture 9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34AAED3-B17C-F221-BB19-0F5322C93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919" name="Arrow: Chevron 9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5CE59B3-8ADF-F23B-600F-1D808156E7DB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0" name="Arrow: Chevron 91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73F8736-6FD9-5905-CC40-9EFDA6E56F89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6454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" grpId="0"/>
      <p:bldP spid="503" grpId="0"/>
      <p:bldP spid="504" grpId="0"/>
      <p:bldP spid="9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201;p64">
            <a:extLst>
              <a:ext uri="{FF2B5EF4-FFF2-40B4-BE49-F238E27FC236}">
                <a16:creationId xmlns:a16="http://schemas.microsoft.com/office/drawing/2014/main" id="{23DD2C77-A8B3-6C61-DEEE-3755367B9E62}"/>
              </a:ext>
            </a:extLst>
          </p:cNvPr>
          <p:cNvGrpSpPr/>
          <p:nvPr/>
        </p:nvGrpSpPr>
        <p:grpSpPr>
          <a:xfrm>
            <a:off x="7293739" y="2462456"/>
            <a:ext cx="1559286" cy="1658655"/>
            <a:chOff x="7538896" y="1970156"/>
            <a:chExt cx="361147" cy="361529"/>
          </a:xfrm>
          <a:solidFill>
            <a:srgbClr val="253B50"/>
          </a:solidFill>
        </p:grpSpPr>
        <p:sp>
          <p:nvSpPr>
            <p:cNvPr id="3" name="Google Shape;9202;p64">
              <a:extLst>
                <a:ext uri="{FF2B5EF4-FFF2-40B4-BE49-F238E27FC236}">
                  <a16:creationId xmlns:a16="http://schemas.microsoft.com/office/drawing/2014/main" id="{8A0F04E8-E886-D2D4-6D12-6BEF3F77E4ED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203;p64">
              <a:extLst>
                <a:ext uri="{FF2B5EF4-FFF2-40B4-BE49-F238E27FC236}">
                  <a16:creationId xmlns:a16="http://schemas.microsoft.com/office/drawing/2014/main" id="{FEC7E52D-E814-4CE9-F468-9909222F9BF7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204;p64">
              <a:extLst>
                <a:ext uri="{FF2B5EF4-FFF2-40B4-BE49-F238E27FC236}">
                  <a16:creationId xmlns:a16="http://schemas.microsoft.com/office/drawing/2014/main" id="{4CBD734F-980F-4823-7EC9-CE1A8B2C6E95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205;p64">
              <a:extLst>
                <a:ext uri="{FF2B5EF4-FFF2-40B4-BE49-F238E27FC236}">
                  <a16:creationId xmlns:a16="http://schemas.microsoft.com/office/drawing/2014/main" id="{516E334E-AF9E-55B4-EB0C-3172111A6D7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206;p64">
              <a:extLst>
                <a:ext uri="{FF2B5EF4-FFF2-40B4-BE49-F238E27FC236}">
                  <a16:creationId xmlns:a16="http://schemas.microsoft.com/office/drawing/2014/main" id="{11CC50AC-C14F-CB8F-1C81-33E3AE6762C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207;p64">
              <a:extLst>
                <a:ext uri="{FF2B5EF4-FFF2-40B4-BE49-F238E27FC236}">
                  <a16:creationId xmlns:a16="http://schemas.microsoft.com/office/drawing/2014/main" id="{88D60F6E-E9CD-C545-5D7F-D274970EC5D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193F607-0BEA-ABD4-DFBC-924909E0EF3F}"/>
              </a:ext>
            </a:extLst>
          </p:cNvPr>
          <p:cNvSpPr txBox="1"/>
          <p:nvPr/>
        </p:nvSpPr>
        <p:spPr>
          <a:xfrm>
            <a:off x="1872343" y="2905775"/>
            <a:ext cx="4669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46875"/>
      </p:ext>
    </p:extLst>
  </p:cSld>
  <p:clrMapOvr>
    <a:masterClrMapping/>
  </p:clrMapOvr>
  <p:transition spd="slow">
    <p:cover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68415-CD20-E520-4316-312A82CB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91490" y="355462"/>
            <a:ext cx="547549" cy="365125"/>
          </a:xfrm>
          <a:prstGeom prst="rect">
            <a:avLst/>
          </a:prstGeom>
        </p:spPr>
        <p:txBody>
          <a:bodyPr/>
          <a:lstStyle/>
          <a:p>
            <a:fld id="{490EADC0-7F30-4008-9538-3AFCE38E7C1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B335AC-BD4A-5226-B850-640334BFB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249" y="146252"/>
            <a:ext cx="834386" cy="8343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61EB04-1760-3944-CB4A-79DA459B7F8C}"/>
              </a:ext>
            </a:extLst>
          </p:cNvPr>
          <p:cNvCxnSpPr>
            <a:cxnSpLocks/>
          </p:cNvCxnSpPr>
          <p:nvPr/>
        </p:nvCxnSpPr>
        <p:spPr>
          <a:xfrm flipH="1">
            <a:off x="343653" y="201420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11EF2D-34FD-1FA3-265D-4919FBC486EE}"/>
              </a:ext>
            </a:extLst>
          </p:cNvPr>
          <p:cNvCxnSpPr>
            <a:cxnSpLocks/>
          </p:cNvCxnSpPr>
          <p:nvPr/>
        </p:nvCxnSpPr>
        <p:spPr>
          <a:xfrm flipH="1">
            <a:off x="343653" y="265802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F78618-F771-5EBC-C2BE-194EB9E25A4A}"/>
              </a:ext>
            </a:extLst>
          </p:cNvPr>
          <p:cNvCxnSpPr>
            <a:cxnSpLocks/>
          </p:cNvCxnSpPr>
          <p:nvPr/>
        </p:nvCxnSpPr>
        <p:spPr>
          <a:xfrm flipH="1">
            <a:off x="343653" y="3288098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D066C9-C5A5-8DB8-BEEF-72B608E133B3}"/>
              </a:ext>
            </a:extLst>
          </p:cNvPr>
          <p:cNvCxnSpPr>
            <a:cxnSpLocks/>
          </p:cNvCxnSpPr>
          <p:nvPr/>
        </p:nvCxnSpPr>
        <p:spPr>
          <a:xfrm flipH="1">
            <a:off x="343653" y="3894296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D26132C-4BD1-0622-DAA7-885E53F6B063}"/>
              </a:ext>
            </a:extLst>
          </p:cNvPr>
          <p:cNvCxnSpPr>
            <a:cxnSpLocks/>
          </p:cNvCxnSpPr>
          <p:nvPr/>
        </p:nvCxnSpPr>
        <p:spPr>
          <a:xfrm flipH="1">
            <a:off x="343653" y="4511643"/>
            <a:ext cx="2936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oogle Shape;9637;p64">
            <a:extLst>
              <a:ext uri="{FF2B5EF4-FFF2-40B4-BE49-F238E27FC236}">
                <a16:creationId xmlns:a16="http://schemas.microsoft.com/office/drawing/2014/main" id="{B4860AB9-F85C-C05F-ED6D-99794F930E10}"/>
              </a:ext>
            </a:extLst>
          </p:cNvPr>
          <p:cNvGrpSpPr/>
          <p:nvPr/>
        </p:nvGrpSpPr>
        <p:grpSpPr>
          <a:xfrm>
            <a:off x="317591" y="3447987"/>
            <a:ext cx="345738" cy="286419"/>
            <a:chOff x="2611458" y="3816374"/>
            <a:chExt cx="426329" cy="332375"/>
          </a:xfrm>
          <a:solidFill>
            <a:schemeClr val="bg1"/>
          </a:solidFill>
        </p:grpSpPr>
        <p:sp>
          <p:nvSpPr>
            <p:cNvPr id="10" name="Google Shape;9638;p64">
              <a:extLst>
                <a:ext uri="{FF2B5EF4-FFF2-40B4-BE49-F238E27FC236}">
                  <a16:creationId xmlns:a16="http://schemas.microsoft.com/office/drawing/2014/main" id="{903BD7C2-F7B0-084D-BBFA-B03B0BDE88D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39;p64">
              <a:extLst>
                <a:ext uri="{FF2B5EF4-FFF2-40B4-BE49-F238E27FC236}">
                  <a16:creationId xmlns:a16="http://schemas.microsoft.com/office/drawing/2014/main" id="{097FB63F-F26D-1A5F-9C10-6CEB3C25CA0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0;p64">
              <a:extLst>
                <a:ext uri="{FF2B5EF4-FFF2-40B4-BE49-F238E27FC236}">
                  <a16:creationId xmlns:a16="http://schemas.microsoft.com/office/drawing/2014/main" id="{D4767159-05A7-E01C-1379-A06A4F18D0DF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1;p64">
              <a:extLst>
                <a:ext uri="{FF2B5EF4-FFF2-40B4-BE49-F238E27FC236}">
                  <a16:creationId xmlns:a16="http://schemas.microsoft.com/office/drawing/2014/main" id="{15BC0A1C-5504-1A67-1894-B74A854B5B6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2;p64">
              <a:extLst>
                <a:ext uri="{FF2B5EF4-FFF2-40B4-BE49-F238E27FC236}">
                  <a16:creationId xmlns:a16="http://schemas.microsoft.com/office/drawing/2014/main" id="{75FE1DB6-6440-BC10-CFA8-509BE625D3B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3;p64">
              <a:extLst>
                <a:ext uri="{FF2B5EF4-FFF2-40B4-BE49-F238E27FC236}">
                  <a16:creationId xmlns:a16="http://schemas.microsoft.com/office/drawing/2014/main" id="{A5E6B16E-9C5A-47FB-4498-ACCD30BD836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4;p64">
              <a:extLst>
                <a:ext uri="{FF2B5EF4-FFF2-40B4-BE49-F238E27FC236}">
                  <a16:creationId xmlns:a16="http://schemas.microsoft.com/office/drawing/2014/main" id="{0C0B0E15-5244-9DA8-0A4E-1E133662CE0E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5;p64">
              <a:extLst>
                <a:ext uri="{FF2B5EF4-FFF2-40B4-BE49-F238E27FC236}">
                  <a16:creationId xmlns:a16="http://schemas.microsoft.com/office/drawing/2014/main" id="{BB1F164A-51A9-A6CA-6749-2EBCDF7E1BCB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6;p64">
              <a:extLst>
                <a:ext uri="{FF2B5EF4-FFF2-40B4-BE49-F238E27FC236}">
                  <a16:creationId xmlns:a16="http://schemas.microsoft.com/office/drawing/2014/main" id="{1CD797DB-C8BA-1F9E-899E-A9F733DBB05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7;p64">
              <a:extLst>
                <a:ext uri="{FF2B5EF4-FFF2-40B4-BE49-F238E27FC236}">
                  <a16:creationId xmlns:a16="http://schemas.microsoft.com/office/drawing/2014/main" id="{7C56B56C-46BC-5CCB-B7DE-2FE402A16429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201;p64">
            <a:extLst>
              <a:ext uri="{FF2B5EF4-FFF2-40B4-BE49-F238E27FC236}">
                <a16:creationId xmlns:a16="http://schemas.microsoft.com/office/drawing/2014/main" id="{D92D2604-2C88-BB3F-67A3-E779D894780E}"/>
              </a:ext>
            </a:extLst>
          </p:cNvPr>
          <p:cNvGrpSpPr/>
          <p:nvPr/>
        </p:nvGrpSpPr>
        <p:grpSpPr>
          <a:xfrm>
            <a:off x="338147" y="2174098"/>
            <a:ext cx="304627" cy="324040"/>
            <a:chOff x="7538896" y="1970156"/>
            <a:chExt cx="361147" cy="361529"/>
          </a:xfrm>
          <a:solidFill>
            <a:srgbClr val="FCC333"/>
          </a:solidFill>
        </p:grpSpPr>
        <p:sp>
          <p:nvSpPr>
            <p:cNvPr id="21" name="Google Shape;9202;p64">
              <a:extLst>
                <a:ext uri="{FF2B5EF4-FFF2-40B4-BE49-F238E27FC236}">
                  <a16:creationId xmlns:a16="http://schemas.microsoft.com/office/drawing/2014/main" id="{F9101A2D-F551-932C-B47A-DC8ED0D4294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203;p64">
              <a:extLst>
                <a:ext uri="{FF2B5EF4-FFF2-40B4-BE49-F238E27FC236}">
                  <a16:creationId xmlns:a16="http://schemas.microsoft.com/office/drawing/2014/main" id="{8A5802B7-02EC-0661-676F-216D3ABE2B0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4;p64">
              <a:extLst>
                <a:ext uri="{FF2B5EF4-FFF2-40B4-BE49-F238E27FC236}">
                  <a16:creationId xmlns:a16="http://schemas.microsoft.com/office/drawing/2014/main" id="{950636E9-770B-2063-84AC-F39D998B733D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5;p64">
              <a:extLst>
                <a:ext uri="{FF2B5EF4-FFF2-40B4-BE49-F238E27FC236}">
                  <a16:creationId xmlns:a16="http://schemas.microsoft.com/office/drawing/2014/main" id="{48F0CB8B-FF53-A9EE-028C-487B3B3B712E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6;p64">
              <a:extLst>
                <a:ext uri="{FF2B5EF4-FFF2-40B4-BE49-F238E27FC236}">
                  <a16:creationId xmlns:a16="http://schemas.microsoft.com/office/drawing/2014/main" id="{2908DA91-3C13-6A27-71F3-9CDD12BAD86C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7;p64">
              <a:extLst>
                <a:ext uri="{FF2B5EF4-FFF2-40B4-BE49-F238E27FC236}">
                  <a16:creationId xmlns:a16="http://schemas.microsoft.com/office/drawing/2014/main" id="{E3054CD7-8FE5-DDBA-950A-9C5758BAFB8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9261;p64">
            <a:extLst>
              <a:ext uri="{FF2B5EF4-FFF2-40B4-BE49-F238E27FC236}">
                <a16:creationId xmlns:a16="http://schemas.microsoft.com/office/drawing/2014/main" id="{AC0F0109-2AB7-4115-E8F2-3B5251ED1352}"/>
              </a:ext>
            </a:extLst>
          </p:cNvPr>
          <p:cNvGrpSpPr/>
          <p:nvPr/>
        </p:nvGrpSpPr>
        <p:grpSpPr>
          <a:xfrm>
            <a:off x="350442" y="4054186"/>
            <a:ext cx="280036" cy="297567"/>
            <a:chOff x="870939" y="2439293"/>
            <a:chExt cx="331993" cy="331993"/>
          </a:xfrm>
          <a:solidFill>
            <a:schemeClr val="bg1"/>
          </a:solidFill>
        </p:grpSpPr>
        <p:sp>
          <p:nvSpPr>
            <p:cNvPr id="28" name="Google Shape;9262;p64">
              <a:extLst>
                <a:ext uri="{FF2B5EF4-FFF2-40B4-BE49-F238E27FC236}">
                  <a16:creationId xmlns:a16="http://schemas.microsoft.com/office/drawing/2014/main" id="{D740384C-68A0-62A8-DF2A-B308728AADA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3;p64">
              <a:extLst>
                <a:ext uri="{FF2B5EF4-FFF2-40B4-BE49-F238E27FC236}">
                  <a16:creationId xmlns:a16="http://schemas.microsoft.com/office/drawing/2014/main" id="{1F5205C2-9124-67AE-1408-0550390A69B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4;p64">
              <a:extLst>
                <a:ext uri="{FF2B5EF4-FFF2-40B4-BE49-F238E27FC236}">
                  <a16:creationId xmlns:a16="http://schemas.microsoft.com/office/drawing/2014/main" id="{E53B188A-0491-4562-BD83-B2C4B3928144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5;p64">
              <a:extLst>
                <a:ext uri="{FF2B5EF4-FFF2-40B4-BE49-F238E27FC236}">
                  <a16:creationId xmlns:a16="http://schemas.microsoft.com/office/drawing/2014/main" id="{B70A3616-010E-4CED-18CF-B22AEA3EF43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6;p64">
              <a:extLst>
                <a:ext uri="{FF2B5EF4-FFF2-40B4-BE49-F238E27FC236}">
                  <a16:creationId xmlns:a16="http://schemas.microsoft.com/office/drawing/2014/main" id="{4342CA58-4998-DFBB-E9E5-3BC881160B5F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7;p64">
              <a:extLst>
                <a:ext uri="{FF2B5EF4-FFF2-40B4-BE49-F238E27FC236}">
                  <a16:creationId xmlns:a16="http://schemas.microsoft.com/office/drawing/2014/main" id="{F4F26911-0F7F-F60B-3E61-F602F356999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8;p64">
              <a:extLst>
                <a:ext uri="{FF2B5EF4-FFF2-40B4-BE49-F238E27FC236}">
                  <a16:creationId xmlns:a16="http://schemas.microsoft.com/office/drawing/2014/main" id="{C1A9548C-C0B1-FD5C-5320-8C2AD8D1F4A4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9;p64">
              <a:extLst>
                <a:ext uri="{FF2B5EF4-FFF2-40B4-BE49-F238E27FC236}">
                  <a16:creationId xmlns:a16="http://schemas.microsoft.com/office/drawing/2014/main" id="{DB32E263-E9DC-2F3F-1071-36CC4442779A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0;p64">
              <a:extLst>
                <a:ext uri="{FF2B5EF4-FFF2-40B4-BE49-F238E27FC236}">
                  <a16:creationId xmlns:a16="http://schemas.microsoft.com/office/drawing/2014/main" id="{87A0A8A2-E70A-A99B-208D-60298537322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1;p64">
              <a:extLst>
                <a:ext uri="{FF2B5EF4-FFF2-40B4-BE49-F238E27FC236}">
                  <a16:creationId xmlns:a16="http://schemas.microsoft.com/office/drawing/2014/main" id="{6B1F6F7E-39B6-7C44-AD82-FE0C5B37BD9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2;p64">
              <a:extLst>
                <a:ext uri="{FF2B5EF4-FFF2-40B4-BE49-F238E27FC236}">
                  <a16:creationId xmlns:a16="http://schemas.microsoft.com/office/drawing/2014/main" id="{9CB03904-D577-B076-82C2-F9498093FBD4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3;p64">
              <a:extLst>
                <a:ext uri="{FF2B5EF4-FFF2-40B4-BE49-F238E27FC236}">
                  <a16:creationId xmlns:a16="http://schemas.microsoft.com/office/drawing/2014/main" id="{2CBE68F9-C22D-6981-26FF-7750902CF9C4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4;p64">
              <a:extLst>
                <a:ext uri="{FF2B5EF4-FFF2-40B4-BE49-F238E27FC236}">
                  <a16:creationId xmlns:a16="http://schemas.microsoft.com/office/drawing/2014/main" id="{70F7EBA2-01A2-58A0-C108-2F1AA08974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5;p64">
              <a:extLst>
                <a:ext uri="{FF2B5EF4-FFF2-40B4-BE49-F238E27FC236}">
                  <a16:creationId xmlns:a16="http://schemas.microsoft.com/office/drawing/2014/main" id="{5827B583-E0FF-8376-140A-E7FBB27EB1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6;p64">
              <a:extLst>
                <a:ext uri="{FF2B5EF4-FFF2-40B4-BE49-F238E27FC236}">
                  <a16:creationId xmlns:a16="http://schemas.microsoft.com/office/drawing/2014/main" id="{239037A4-5A15-4386-8F6B-9EAF7CF45EC1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7;p64">
              <a:extLst>
                <a:ext uri="{FF2B5EF4-FFF2-40B4-BE49-F238E27FC236}">
                  <a16:creationId xmlns:a16="http://schemas.microsoft.com/office/drawing/2014/main" id="{3937E59E-597A-A9A6-9A6A-BB560D06BEE6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9284;p64">
            <a:extLst>
              <a:ext uri="{FF2B5EF4-FFF2-40B4-BE49-F238E27FC236}">
                <a16:creationId xmlns:a16="http://schemas.microsoft.com/office/drawing/2014/main" id="{5F688075-0ED1-CD4D-3443-80B8E0FD0E2E}"/>
              </a:ext>
            </a:extLst>
          </p:cNvPr>
          <p:cNvGrpSpPr/>
          <p:nvPr/>
        </p:nvGrpSpPr>
        <p:grpSpPr>
          <a:xfrm>
            <a:off x="380658" y="1529594"/>
            <a:ext cx="219604" cy="324724"/>
            <a:chOff x="5388757" y="2414659"/>
            <a:chExt cx="260349" cy="362292"/>
          </a:xfrm>
          <a:solidFill>
            <a:schemeClr val="bg1"/>
          </a:solidFill>
        </p:grpSpPr>
        <p:sp>
          <p:nvSpPr>
            <p:cNvPr id="45" name="Google Shape;9285;p64">
              <a:extLst>
                <a:ext uri="{FF2B5EF4-FFF2-40B4-BE49-F238E27FC236}">
                  <a16:creationId xmlns:a16="http://schemas.microsoft.com/office/drawing/2014/main" id="{88374E2D-077D-A772-F1AC-538EE833599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86;p64">
              <a:extLst>
                <a:ext uri="{FF2B5EF4-FFF2-40B4-BE49-F238E27FC236}">
                  <a16:creationId xmlns:a16="http://schemas.microsoft.com/office/drawing/2014/main" id="{6F799F2C-25A4-2B04-57AE-60C41A6ED8D0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7;p64">
              <a:extLst>
                <a:ext uri="{FF2B5EF4-FFF2-40B4-BE49-F238E27FC236}">
                  <a16:creationId xmlns:a16="http://schemas.microsoft.com/office/drawing/2014/main" id="{EEC21B7A-1FD7-7E02-6C2F-554968E431ED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8;p64">
              <a:extLst>
                <a:ext uri="{FF2B5EF4-FFF2-40B4-BE49-F238E27FC236}">
                  <a16:creationId xmlns:a16="http://schemas.microsoft.com/office/drawing/2014/main" id="{FBAF8BA8-BCD9-B4B9-BD38-3DE4A6E57C8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9;p64">
              <a:extLst>
                <a:ext uri="{FF2B5EF4-FFF2-40B4-BE49-F238E27FC236}">
                  <a16:creationId xmlns:a16="http://schemas.microsoft.com/office/drawing/2014/main" id="{63952CCB-D353-E2A8-D6C2-82458A421F4E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0;p64">
              <a:extLst>
                <a:ext uri="{FF2B5EF4-FFF2-40B4-BE49-F238E27FC236}">
                  <a16:creationId xmlns:a16="http://schemas.microsoft.com/office/drawing/2014/main" id="{F508B128-B88F-89A0-CFB5-5E7ACE86800B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1;p64">
              <a:extLst>
                <a:ext uri="{FF2B5EF4-FFF2-40B4-BE49-F238E27FC236}">
                  <a16:creationId xmlns:a16="http://schemas.microsoft.com/office/drawing/2014/main" id="{C0219896-814B-A61A-BC20-0FF3F1B06F7C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2;p64">
              <a:extLst>
                <a:ext uri="{FF2B5EF4-FFF2-40B4-BE49-F238E27FC236}">
                  <a16:creationId xmlns:a16="http://schemas.microsoft.com/office/drawing/2014/main" id="{C2749C6E-5FEC-5143-3E66-025429BEC20A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3;p64">
              <a:extLst>
                <a:ext uri="{FF2B5EF4-FFF2-40B4-BE49-F238E27FC236}">
                  <a16:creationId xmlns:a16="http://schemas.microsoft.com/office/drawing/2014/main" id="{E62A2672-14BB-7126-D01F-861043635BC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4;p64">
              <a:extLst>
                <a:ext uri="{FF2B5EF4-FFF2-40B4-BE49-F238E27FC236}">
                  <a16:creationId xmlns:a16="http://schemas.microsoft.com/office/drawing/2014/main" id="{5A5187AE-3509-E295-5B46-1301365C49A2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5;p64">
              <a:extLst>
                <a:ext uri="{FF2B5EF4-FFF2-40B4-BE49-F238E27FC236}">
                  <a16:creationId xmlns:a16="http://schemas.microsoft.com/office/drawing/2014/main" id="{0C3A4BC0-7978-4111-924D-D39FA32BB95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6;p64">
              <a:extLst>
                <a:ext uri="{FF2B5EF4-FFF2-40B4-BE49-F238E27FC236}">
                  <a16:creationId xmlns:a16="http://schemas.microsoft.com/office/drawing/2014/main" id="{974F2699-9AE7-5DDE-611B-B94772B0CA05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7;p64">
              <a:extLst>
                <a:ext uri="{FF2B5EF4-FFF2-40B4-BE49-F238E27FC236}">
                  <a16:creationId xmlns:a16="http://schemas.microsoft.com/office/drawing/2014/main" id="{B831F284-F883-A620-10A4-7FF320AA82B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8;p64">
              <a:extLst>
                <a:ext uri="{FF2B5EF4-FFF2-40B4-BE49-F238E27FC236}">
                  <a16:creationId xmlns:a16="http://schemas.microsoft.com/office/drawing/2014/main" id="{93EEE26E-A111-BE6C-19C7-52620704C94B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9;p64">
              <a:extLst>
                <a:ext uri="{FF2B5EF4-FFF2-40B4-BE49-F238E27FC236}">
                  <a16:creationId xmlns:a16="http://schemas.microsoft.com/office/drawing/2014/main" id="{472BCF87-6700-BA23-F550-E0E7936BEA7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300;p64">
              <a:extLst>
                <a:ext uri="{FF2B5EF4-FFF2-40B4-BE49-F238E27FC236}">
                  <a16:creationId xmlns:a16="http://schemas.microsoft.com/office/drawing/2014/main" id="{F346275D-1E9B-7C66-6F70-731F5D7D4F9D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1;p64">
              <a:extLst>
                <a:ext uri="{FF2B5EF4-FFF2-40B4-BE49-F238E27FC236}">
                  <a16:creationId xmlns:a16="http://schemas.microsoft.com/office/drawing/2014/main" id="{FEFE89FD-C897-856C-50F1-D1F1E26821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2;p64">
              <a:extLst>
                <a:ext uri="{FF2B5EF4-FFF2-40B4-BE49-F238E27FC236}">
                  <a16:creationId xmlns:a16="http://schemas.microsoft.com/office/drawing/2014/main" id="{7C3E6F88-98D5-46F1-69E0-B41661B9F26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3;p64">
              <a:extLst>
                <a:ext uri="{FF2B5EF4-FFF2-40B4-BE49-F238E27FC236}">
                  <a16:creationId xmlns:a16="http://schemas.microsoft.com/office/drawing/2014/main" id="{F1DB9F20-5E4E-AE92-91B9-7AAA8340D65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4;p64">
              <a:extLst>
                <a:ext uri="{FF2B5EF4-FFF2-40B4-BE49-F238E27FC236}">
                  <a16:creationId xmlns:a16="http://schemas.microsoft.com/office/drawing/2014/main" id="{EBA3A49A-E10C-CF29-F3DD-8027196DC8CE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9434;p64">
            <a:extLst>
              <a:ext uri="{FF2B5EF4-FFF2-40B4-BE49-F238E27FC236}">
                <a16:creationId xmlns:a16="http://schemas.microsoft.com/office/drawing/2014/main" id="{BAF3E954-90C4-8051-5949-D279890F963A}"/>
              </a:ext>
            </a:extLst>
          </p:cNvPr>
          <p:cNvGrpSpPr/>
          <p:nvPr/>
        </p:nvGrpSpPr>
        <p:grpSpPr>
          <a:xfrm>
            <a:off x="343583" y="2817918"/>
            <a:ext cx="293754" cy="310290"/>
            <a:chOff x="3541011" y="3367320"/>
            <a:chExt cx="348257" cy="346188"/>
          </a:xfrm>
          <a:solidFill>
            <a:schemeClr val="bg1"/>
          </a:solidFill>
        </p:grpSpPr>
        <p:sp>
          <p:nvSpPr>
            <p:cNvPr id="66" name="Google Shape;9435;p64">
              <a:extLst>
                <a:ext uri="{FF2B5EF4-FFF2-40B4-BE49-F238E27FC236}">
                  <a16:creationId xmlns:a16="http://schemas.microsoft.com/office/drawing/2014/main" id="{8415D897-652C-374F-4D50-DFFB38A9BFBD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436;p64">
              <a:extLst>
                <a:ext uri="{FF2B5EF4-FFF2-40B4-BE49-F238E27FC236}">
                  <a16:creationId xmlns:a16="http://schemas.microsoft.com/office/drawing/2014/main" id="{CB90BF33-3020-ADB6-A695-68248FC6515D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7;p64">
              <a:extLst>
                <a:ext uri="{FF2B5EF4-FFF2-40B4-BE49-F238E27FC236}">
                  <a16:creationId xmlns:a16="http://schemas.microsoft.com/office/drawing/2014/main" id="{F1AE3C73-6498-3975-EC62-A1343E8A08D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8;p64">
              <a:extLst>
                <a:ext uri="{FF2B5EF4-FFF2-40B4-BE49-F238E27FC236}">
                  <a16:creationId xmlns:a16="http://schemas.microsoft.com/office/drawing/2014/main" id="{CB682263-C839-AF00-84E2-ABF88EE58FC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9683;p64">
            <a:extLst>
              <a:ext uri="{FF2B5EF4-FFF2-40B4-BE49-F238E27FC236}">
                <a16:creationId xmlns:a16="http://schemas.microsoft.com/office/drawing/2014/main" id="{3089DFEA-07FF-31DA-61F5-393966841422}"/>
              </a:ext>
            </a:extLst>
          </p:cNvPr>
          <p:cNvGrpSpPr/>
          <p:nvPr/>
        </p:nvGrpSpPr>
        <p:grpSpPr>
          <a:xfrm>
            <a:off x="335422" y="4671529"/>
            <a:ext cx="310077" cy="314198"/>
            <a:chOff x="6659725" y="3808035"/>
            <a:chExt cx="367608" cy="350548"/>
          </a:xfrm>
          <a:solidFill>
            <a:schemeClr val="bg1"/>
          </a:solidFill>
        </p:grpSpPr>
        <p:sp>
          <p:nvSpPr>
            <p:cNvPr id="71" name="Google Shape;9684;p64">
              <a:extLst>
                <a:ext uri="{FF2B5EF4-FFF2-40B4-BE49-F238E27FC236}">
                  <a16:creationId xmlns:a16="http://schemas.microsoft.com/office/drawing/2014/main" id="{01901AB9-A83A-C3DF-5815-35B805F5B554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685;p64">
              <a:extLst>
                <a:ext uri="{FF2B5EF4-FFF2-40B4-BE49-F238E27FC236}">
                  <a16:creationId xmlns:a16="http://schemas.microsoft.com/office/drawing/2014/main" id="{F2118B2B-87D0-8352-1073-2C566A655185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6C45D5F-8A37-C29E-9DAB-2DD9909EC020}"/>
              </a:ext>
            </a:extLst>
          </p:cNvPr>
          <p:cNvCxnSpPr>
            <a:cxnSpLocks/>
          </p:cNvCxnSpPr>
          <p:nvPr/>
        </p:nvCxnSpPr>
        <p:spPr>
          <a:xfrm flipH="1">
            <a:off x="10280741" y="552994"/>
            <a:ext cx="679269" cy="0"/>
          </a:xfrm>
          <a:prstGeom prst="line">
            <a:avLst/>
          </a:prstGeom>
          <a:ln>
            <a:solidFill>
              <a:srgbClr val="8497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F17D081-4A5B-2672-E02F-46F4EEED0C3D}"/>
              </a:ext>
            </a:extLst>
          </p:cNvPr>
          <p:cNvSpPr txBox="1"/>
          <p:nvPr/>
        </p:nvSpPr>
        <p:spPr>
          <a:xfrm>
            <a:off x="9786082" y="119104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2748F65-47D5-12D1-7FEC-CEAB39EBFE16}"/>
              </a:ext>
            </a:extLst>
          </p:cNvPr>
          <p:cNvSpPr txBox="1"/>
          <p:nvPr/>
        </p:nvSpPr>
        <p:spPr>
          <a:xfrm>
            <a:off x="9786082" y="2016800"/>
            <a:ext cx="2168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CF9DCE-D1A5-4650-6D34-B457FB519984}"/>
              </a:ext>
            </a:extLst>
          </p:cNvPr>
          <p:cNvSpPr txBox="1"/>
          <p:nvPr/>
        </p:nvSpPr>
        <p:spPr>
          <a:xfrm>
            <a:off x="9786082" y="2867073"/>
            <a:ext cx="213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43F6EB0-77A2-91D7-C10D-50ED893537B5}"/>
              </a:ext>
            </a:extLst>
          </p:cNvPr>
          <p:cNvSpPr txBox="1"/>
          <p:nvPr/>
        </p:nvSpPr>
        <p:spPr>
          <a:xfrm>
            <a:off x="9786081" y="371734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B9F628E-51B7-7C23-DFF4-452AD1832EC6}"/>
              </a:ext>
            </a:extLst>
          </p:cNvPr>
          <p:cNvSpPr txBox="1"/>
          <p:nvPr/>
        </p:nvSpPr>
        <p:spPr>
          <a:xfrm>
            <a:off x="9786081" y="4543106"/>
            <a:ext cx="216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869E5E-2B06-F79F-E105-1121A0675E95}"/>
              </a:ext>
            </a:extLst>
          </p:cNvPr>
          <p:cNvSpPr txBox="1"/>
          <p:nvPr/>
        </p:nvSpPr>
        <p:spPr>
          <a:xfrm>
            <a:off x="9786080" y="5368866"/>
            <a:ext cx="216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D21EA8B-1863-10EC-9DA2-9D01510837E5}"/>
              </a:ext>
            </a:extLst>
          </p:cNvPr>
          <p:cNvSpPr txBox="1"/>
          <p:nvPr/>
        </p:nvSpPr>
        <p:spPr>
          <a:xfrm>
            <a:off x="895546" y="392885"/>
            <a:ext cx="8455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عمران تمامی گرایش ها                    نام پژوهشگر: جواد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FA4319-BAF4-2BF7-0564-40883274A0A6}"/>
              </a:ext>
            </a:extLst>
          </p:cNvPr>
          <p:cNvSpPr txBox="1"/>
          <p:nvPr/>
        </p:nvSpPr>
        <p:spPr>
          <a:xfrm>
            <a:off x="9786082" y="280934"/>
            <a:ext cx="120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7E66332-9915-1E0B-53C4-81F72E8FC053}"/>
              </a:ext>
            </a:extLst>
          </p:cNvPr>
          <p:cNvSpPr txBox="1"/>
          <p:nvPr/>
        </p:nvSpPr>
        <p:spPr>
          <a:xfrm>
            <a:off x="9611943" y="579487"/>
            <a:ext cx="1378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05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05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D79AFDA-C9DF-EFC5-C9EC-A589482156B6}"/>
              </a:ext>
            </a:extLst>
          </p:cNvPr>
          <p:cNvSpPr txBox="1"/>
          <p:nvPr/>
        </p:nvSpPr>
        <p:spPr>
          <a:xfrm>
            <a:off x="2550001" y="1315445"/>
            <a:ext cx="529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به صورت دقیق وارد نمایید</a:t>
            </a:r>
            <a:endParaRPr lang="en-US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6B45A50-8C5D-2BD9-FCDF-652C343B52A5}"/>
              </a:ext>
            </a:extLst>
          </p:cNvPr>
          <p:cNvSpPr txBox="1"/>
          <p:nvPr/>
        </p:nvSpPr>
        <p:spPr>
          <a:xfrm>
            <a:off x="1121047" y="1747105"/>
            <a:ext cx="79972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253B5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85" name="Picture 8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5A0405-68EA-A439-D544-3C9677EF50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08" y="6243652"/>
            <a:ext cx="282932" cy="282932"/>
          </a:xfrm>
          <a:prstGeom prst="rect">
            <a:avLst/>
          </a:prstGeom>
        </p:spPr>
      </p:pic>
      <p:sp>
        <p:nvSpPr>
          <p:cNvPr id="86" name="Arrow: Chevron 8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A1BC706-FF6F-C588-3111-EE73A947E7BF}"/>
              </a:ext>
            </a:extLst>
          </p:cNvPr>
          <p:cNvSpPr/>
          <p:nvPr/>
        </p:nvSpPr>
        <p:spPr>
          <a:xfrm>
            <a:off x="11501007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Arrow: Chevron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04D2E1-0D31-B12D-CBE9-02D8F2E695F1}"/>
              </a:ext>
            </a:extLst>
          </p:cNvPr>
          <p:cNvSpPr/>
          <p:nvPr/>
        </p:nvSpPr>
        <p:spPr>
          <a:xfrm flipH="1">
            <a:off x="10156619" y="6271172"/>
            <a:ext cx="124122" cy="255412"/>
          </a:xfrm>
          <a:prstGeom prst="chevron">
            <a:avLst>
              <a:gd name="adj" fmla="val 387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07772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2997</Words>
  <Application>Microsoft Office PowerPoint</Application>
  <PresentationFormat>Widescreen</PresentationFormat>
  <Paragraphs>442</Paragraphs>
  <Slides>38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Calibri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66</cp:revision>
  <dcterms:created xsi:type="dcterms:W3CDTF">2024-01-31T05:25:14Z</dcterms:created>
  <dcterms:modified xsi:type="dcterms:W3CDTF">2024-02-01T21:38:18Z</dcterms:modified>
</cp:coreProperties>
</file>